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FD2E7-46B0-4144-BF6C-AA9A25627C9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97D45-D0DC-40B5-80D3-A3F817DB0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9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8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9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6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0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5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3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5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"/>
          <a:stretch/>
        </p:blipFill>
        <p:spPr>
          <a:xfrm>
            <a:off x="-9626" y="-19251"/>
            <a:ext cx="12233709" cy="6882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>
            <a:off x="269302" y="2084186"/>
            <a:ext cx="7171399" cy="4482746"/>
          </a:xfrm>
          <a:prstGeom prst="rect">
            <a:avLst/>
          </a:prstGeom>
          <a:solidFill>
            <a:srgbClr val="925711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239" y="2084172"/>
            <a:ext cx="7171399" cy="2689656"/>
          </a:xfrm>
          <a:noFill/>
        </p:spPr>
        <p:txBody>
          <a:bodyPr lIns="146304" tIns="91440" rIns="146304" bIns="91440" anchor="t" anchorCtr="0"/>
          <a:lstStyle>
            <a:lvl1pPr>
              <a:defRPr sz="6470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240" y="4772271"/>
            <a:ext cx="717139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72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2" y="-191387"/>
            <a:ext cx="12131750" cy="703875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>
            <a:off x="269302" y="2084186"/>
            <a:ext cx="7171399" cy="4482746"/>
          </a:xfrm>
          <a:prstGeom prst="rect">
            <a:avLst/>
          </a:prstGeom>
          <a:solidFill>
            <a:srgbClr val="925711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239" y="2084172"/>
            <a:ext cx="7171399" cy="2689656"/>
          </a:xfrm>
          <a:noFill/>
        </p:spPr>
        <p:txBody>
          <a:bodyPr lIns="146304" tIns="91440" rIns="146304" bIns="91440" anchor="t" anchorCtr="0"/>
          <a:lstStyle>
            <a:lvl1pPr>
              <a:defRPr sz="6470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240" y="4772271"/>
            <a:ext cx="717139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832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698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66063" y="216475"/>
            <a:ext cx="4850686" cy="950844"/>
          </a:xfrm>
          <a:prstGeom prst="rect">
            <a:avLst/>
          </a:prstGeom>
          <a:solidFill>
            <a:srgbClr val="2D4312">
              <a:alpha val="5019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16475"/>
            <a:ext cx="4847447" cy="853568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Launch Planning</a:t>
            </a:r>
          </a:p>
        </p:txBody>
      </p:sp>
    </p:spTree>
    <p:extLst>
      <p:ext uri="{BB962C8B-B14F-4D97-AF65-F5344CB8AC3E}">
        <p14:creationId xmlns:p14="http://schemas.microsoft.com/office/powerpoint/2010/main" val="364209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7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1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3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5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8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8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6049" y="356290"/>
            <a:ext cx="10515600" cy="907968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Tell a story using Minecraft…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0" y="1365985"/>
            <a:ext cx="7136180" cy="43655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77" y="1365985"/>
            <a:ext cx="3892676" cy="22995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76" y="3767278"/>
            <a:ext cx="3866365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0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737952"/>
            <a:ext cx="10515600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Sentence Starters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1792" y="1825625"/>
            <a:ext cx="11316614" cy="4582490"/>
          </a:xfrm>
          <a:prstGeom prst="rect">
            <a:avLst/>
          </a:prstGeom>
        </p:spPr>
        <p:txBody>
          <a:bodyPr numCol="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Although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As . . . 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As I see it . . . 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At one point . . . 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Despite the fact that . . . 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Even though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Finally . . . 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For example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Furthermore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Gradually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I believe that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If . . . 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In addition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In conclusion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In general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In my view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In spite of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Meanwhile . . . 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Moreover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Nevertheless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So . . . 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Subsequently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Therefore . . .</a:t>
            </a:r>
            <a:endParaRPr lang="en-GB">
              <a:solidFill>
                <a:prstClr val="white"/>
              </a:solidFill>
            </a:endParaRPr>
          </a:p>
          <a:p>
            <a:r>
              <a:rPr lang="en-US">
                <a:solidFill>
                  <a:prstClr val="white"/>
                </a:solidFill>
              </a:rPr>
              <a:t>Whilst . . .</a:t>
            </a:r>
          </a:p>
          <a:p>
            <a:r>
              <a:rPr lang="en-US">
                <a:solidFill>
                  <a:prstClr val="white"/>
                </a:solidFill>
              </a:rPr>
              <a:t>Later that day . . .</a:t>
            </a:r>
          </a:p>
          <a:p>
            <a:r>
              <a:rPr lang="en-US">
                <a:solidFill>
                  <a:prstClr val="white"/>
                </a:solidFill>
              </a:rPr>
              <a:t>After a while . . . </a:t>
            </a:r>
            <a:endParaRPr lang="en-GB">
              <a:solidFill>
                <a:prstClr val="white"/>
              </a:solidFill>
            </a:endParaRPr>
          </a:p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72917" y="1813730"/>
          <a:ext cx="10426395" cy="32305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8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108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Black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Dark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Malevolent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Shimmering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Blank</a:t>
                      </a:r>
                      <a:r>
                        <a:rPr lang="en-GB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08">
                <a:tc>
                  <a:txBody>
                    <a:bodyPr/>
                    <a:lstStyle/>
                    <a:p>
                      <a:r>
                        <a:rPr lang="en-GB" dirty="0"/>
                        <a:t>Evil </a:t>
                      </a:r>
                      <a:r>
                        <a:rPr lang="en-GB" b="1" dirty="0"/>
                        <a:t>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Musty </a:t>
                      </a:r>
                      <a:r>
                        <a:rPr lang="en-GB" b="1" dirty="0"/>
                        <a:t>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Dusty </a:t>
                      </a:r>
                      <a:r>
                        <a:rPr lang="en-GB" b="1" dirty="0"/>
                        <a:t>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Glistening </a:t>
                      </a:r>
                      <a:r>
                        <a:rPr lang="en-GB" b="1" dirty="0"/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Dangerous </a:t>
                      </a:r>
                      <a:r>
                        <a:rPr lang="en-GB" b="1" dirty="0"/>
                        <a:t>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08">
                <a:tc>
                  <a:txBody>
                    <a:bodyPr/>
                    <a:lstStyle/>
                    <a:p>
                      <a:r>
                        <a:rPr lang="en-GB" dirty="0"/>
                        <a:t>Grey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3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Menacing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5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Lifeless </a:t>
                      </a:r>
                      <a:r>
                        <a:rPr lang="en-GB" b="1" dirty="0"/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Sharp </a:t>
                      </a:r>
                      <a:r>
                        <a:rPr lang="en-GB" b="1" dirty="0"/>
                        <a:t>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Crimson </a:t>
                      </a:r>
                      <a:r>
                        <a:rPr lang="en-GB" b="1" dirty="0"/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08">
                <a:tc>
                  <a:txBody>
                    <a:bodyPr/>
                    <a:lstStyle/>
                    <a:p>
                      <a:r>
                        <a:rPr lang="en-GB" dirty="0"/>
                        <a:t>Still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4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Motionless </a:t>
                      </a:r>
                      <a:r>
                        <a:rPr lang="en-GB" b="1" dirty="0"/>
                        <a:t>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Cold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3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Bloody </a:t>
                      </a:r>
                      <a:r>
                        <a:rPr lang="en-GB" b="1" dirty="0"/>
                        <a:t>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Ominous </a:t>
                      </a:r>
                      <a:r>
                        <a:rPr lang="en-GB" b="1" dirty="0"/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08">
                <a:tc>
                  <a:txBody>
                    <a:bodyPr/>
                    <a:lstStyle/>
                    <a:p>
                      <a:r>
                        <a:rPr lang="en-GB" dirty="0"/>
                        <a:t>Silent </a:t>
                      </a:r>
                      <a:r>
                        <a:rPr lang="en-GB" b="1" dirty="0"/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Threatening </a:t>
                      </a:r>
                      <a:r>
                        <a:rPr lang="en-GB" b="1" dirty="0"/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Frightening </a:t>
                      </a:r>
                      <a:r>
                        <a:rPr lang="en-GB" b="1" dirty="0"/>
                        <a:t>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Dull </a:t>
                      </a:r>
                      <a:r>
                        <a:rPr lang="en-GB" b="1" dirty="0"/>
                        <a:t>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Dreary </a:t>
                      </a:r>
                      <a:r>
                        <a:rPr lang="en-GB" b="1" dirty="0"/>
                        <a:t>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737952"/>
            <a:ext cx="10515600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Verbs </a:t>
            </a:r>
            <a:r>
              <a:rPr lang="en-GB" sz="3200" dirty="0">
                <a:solidFill>
                  <a:prstClr val="white"/>
                </a:solidFill>
              </a:rPr>
              <a:t>– Some verbs to use in your story.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312281"/>
            <a:ext cx="10515600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spc="0" dirty="0">
                <a:solidFill>
                  <a:prstClr val="white"/>
                </a:solidFill>
              </a:rPr>
              <a:t>Adverbs </a:t>
            </a:r>
            <a:r>
              <a:rPr lang="en-GB" sz="3200" spc="0" dirty="0">
                <a:solidFill>
                  <a:prstClr val="white"/>
                </a:solidFill>
              </a:rPr>
              <a:t>– Some adverbs to describe actions in your story.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0" y="1289995"/>
          <a:ext cx="10412578" cy="260922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08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accidentally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bravely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courageously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energetically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gallantly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admiringly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calmly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convincingly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equisitely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generously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adoringly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carefully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decisively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erratically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gently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aggressively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carelessly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defiantly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excitedly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gingerly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angrily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caringly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desperately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expressively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gracefully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anxiously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casually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determinedly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ferociously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graciously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assuredly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cautiously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disrespectfully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firmly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gratefully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awkwardly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clumsily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ecstatically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foolishly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harshly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beautifully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confidently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eloquently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forcefully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hesitantly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boldly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continually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emphatically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frankly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Hysterically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06466"/>
              </p:ext>
            </p:extLst>
          </p:nvPr>
        </p:nvGraphicFramePr>
        <p:xfrm>
          <a:off x="838200" y="3893640"/>
          <a:ext cx="10412577" cy="260922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0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imaginatively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menacingly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persistently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sarcastically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thoughtlessly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impatiently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modestly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persuasively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sensitively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timidly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impressively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needlessly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promptly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spitefully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urgently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insensitively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negatively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proudly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surreptitiously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vaguely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instantly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nervously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pessimistically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suspiciously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viciously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instinctively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Nonchalantly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rapidly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sympathetically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Violently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lazily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optimistically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reluctantly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tantalizingly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willingly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loosely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painstakingly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resentfully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tenderly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wisely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maliciously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resourcefully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theatrically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wistfully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majestically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perilously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respectfully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thoughtfully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worriedly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1874025"/>
            <a:ext cx="10515600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Prepositions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72917" y="2921616"/>
          <a:ext cx="10426395" cy="19383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8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5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108">
                <a:tc>
                  <a:txBody>
                    <a:bodyPr/>
                    <a:lstStyle/>
                    <a:p>
                      <a:r>
                        <a:rPr lang="en-GB" sz="2000" b="0" dirty="0"/>
                        <a:t>Behind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Through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Near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08">
                <a:tc>
                  <a:txBody>
                    <a:bodyPr/>
                    <a:lstStyle/>
                    <a:p>
                      <a:r>
                        <a:rPr lang="en-GB" sz="2000" b="0" dirty="0"/>
                        <a:t>Around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During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Across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08">
                <a:tc>
                  <a:txBody>
                    <a:bodyPr/>
                    <a:lstStyle/>
                    <a:p>
                      <a:r>
                        <a:rPr lang="en-GB" sz="2000" b="0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Beneath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737952"/>
            <a:ext cx="4509575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Imperative verbs </a:t>
            </a:r>
            <a:br>
              <a:rPr lang="en-GB" dirty="0">
                <a:solidFill>
                  <a:prstClr val="white"/>
                </a:solidFill>
              </a:rPr>
            </a:br>
            <a:r>
              <a:rPr lang="en-GB" dirty="0">
                <a:solidFill>
                  <a:prstClr val="white"/>
                </a:solidFill>
              </a:rPr>
              <a:t>(bossy words)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25747" y="2229769"/>
          <a:ext cx="5083926" cy="254543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9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effectLst/>
                        </a:rPr>
                        <a:t>Add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Fetch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Attach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Flip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Move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Push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Take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Rotate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Point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Place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Plug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Get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Hold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Stick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effectLst/>
                        </a:rPr>
                        <a:t>Turn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35420" y="2229769"/>
          <a:ext cx="5083926" cy="254543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9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Firstly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Next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After that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Finally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To begin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Then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Eventually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First of all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At this point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Initially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After a while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Meanwhile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Before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While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Earlier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6338549" y="742574"/>
            <a:ext cx="4509575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Time Connectives</a:t>
            </a:r>
          </a:p>
        </p:txBody>
      </p:sp>
    </p:spTree>
    <p:extLst>
      <p:ext uri="{BB962C8B-B14F-4D97-AF65-F5344CB8AC3E}">
        <p14:creationId xmlns:p14="http://schemas.microsoft.com/office/powerpoint/2010/main" val="4507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215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Times New Roman</vt:lpstr>
      <vt:lpstr>1_Office Theme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Simon Johnson</dc:creator>
  <cp:lastModifiedBy>Simon Johnson</cp:lastModifiedBy>
  <cp:revision>2</cp:revision>
  <dcterms:created xsi:type="dcterms:W3CDTF">2016-10-16T18:16:47Z</dcterms:created>
  <dcterms:modified xsi:type="dcterms:W3CDTF">2016-12-01T10:50:43Z</dcterms:modified>
</cp:coreProperties>
</file>