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e06f37b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e06f37b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6e06f37b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6e06f37b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6e06f37b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6e06f37b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6e06f37b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6e06f37b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6e06f37b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6e06f37b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6e06f37b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6e06f37b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6e06f37b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6e06f37b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6e06f37b5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6e06f37b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6e06f37b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6e06f37b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8196" l="8562" r="12808" t="17307"/>
          <a:stretch/>
        </p:blipFill>
        <p:spPr>
          <a:xfrm>
            <a:off x="0" y="1677250"/>
            <a:ext cx="9144001" cy="327078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48525" y="782700"/>
            <a:ext cx="83190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Compare</a:t>
            </a:r>
            <a:r>
              <a:rPr b="1" lang="en" sz="3000"/>
              <a:t> and contrast these 2 </a:t>
            </a:r>
            <a:r>
              <a:rPr b="1" lang="en" sz="3000"/>
              <a:t>rectangles</a:t>
            </a:r>
            <a:endParaRPr b="1"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ctrTitle"/>
          </p:nvPr>
        </p:nvSpPr>
        <p:spPr>
          <a:xfrm>
            <a:off x="311708" y="22093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The Big Idea: 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Math is needed to create buildings and measuring the area and perimeter of shapes are its tools.</a:t>
            </a:r>
            <a:endParaRPr b="1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28196" l="8563" r="48360" t="17307"/>
          <a:stretch/>
        </p:blipFill>
        <p:spPr>
          <a:xfrm>
            <a:off x="0" y="840950"/>
            <a:ext cx="6589482" cy="43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82075" y="89450"/>
            <a:ext cx="83190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Why is this rectangle=(6x4)+(4x4)</a:t>
            </a:r>
            <a:endParaRPr b="1"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39245" l="50817" r="14827" t="25632"/>
          <a:stretch/>
        </p:blipFill>
        <p:spPr>
          <a:xfrm>
            <a:off x="0" y="840950"/>
            <a:ext cx="8154019" cy="43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82075" y="89450"/>
            <a:ext cx="83190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Why is this rectangle=4x(6+4)</a:t>
            </a:r>
            <a:endParaRPr b="1"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 b="28196" l="8562" r="12808" t="17307"/>
          <a:stretch/>
        </p:blipFill>
        <p:spPr>
          <a:xfrm>
            <a:off x="0" y="1677250"/>
            <a:ext cx="9144001" cy="327078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614975" y="424875"/>
            <a:ext cx="83190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Compare and contrast 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        (AxB)+(AxC)         =        Ax(B+C)</a:t>
            </a:r>
            <a:endParaRPr b="1"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6462925" y="313075"/>
            <a:ext cx="26277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What is the area of the floor space?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Don’t </a:t>
            </a:r>
            <a:r>
              <a:rPr b="1" lang="en" sz="3000"/>
              <a:t>include</a:t>
            </a:r>
            <a:r>
              <a:rPr b="1" lang="en" sz="3000"/>
              <a:t> walls or door spaces</a:t>
            </a:r>
            <a:endParaRPr b="1" sz="3000"/>
          </a:p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14313" r="22351" t="0"/>
          <a:stretch/>
        </p:blipFill>
        <p:spPr>
          <a:xfrm>
            <a:off x="0" y="0"/>
            <a:ext cx="631170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1487150" y="1452475"/>
            <a:ext cx="7491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00"/>
                </a:solidFill>
              </a:rPr>
              <a:t>6</a:t>
            </a:r>
            <a:endParaRPr b="1" sz="3600">
              <a:solidFill>
                <a:srgbClr val="FFFF00"/>
              </a:solidFill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3495675" y="1452475"/>
            <a:ext cx="7491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00"/>
                </a:solidFill>
              </a:rPr>
              <a:t>9</a:t>
            </a:r>
            <a:endParaRPr b="1" sz="3600">
              <a:solidFill>
                <a:srgbClr val="FFFF00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495675" y="3177325"/>
            <a:ext cx="7491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</a:rPr>
              <a:t>9</a:t>
            </a:r>
            <a:endParaRPr b="1" sz="3600">
              <a:solidFill>
                <a:srgbClr val="FF0000"/>
              </a:solidFill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6539950" y="3866450"/>
            <a:ext cx="25506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</a:rPr>
              <a:t>6+9+9=24</a:t>
            </a:r>
            <a:endParaRPr b="1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6462925" y="313075"/>
            <a:ext cx="26277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What do these math models have in common</a:t>
            </a:r>
            <a:endParaRPr b="1" sz="3000"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7172" l="43595" r="34749" t="13044"/>
          <a:stretch/>
        </p:blipFill>
        <p:spPr>
          <a:xfrm rot="5400000">
            <a:off x="1229950" y="-1134225"/>
            <a:ext cx="2627699" cy="499671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5400675" y="3240300"/>
            <a:ext cx="33543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</a:rPr>
              <a:t>(AxB)+(AxC)</a:t>
            </a:r>
            <a:endParaRPr b="1" sz="3600">
              <a:solidFill>
                <a:srgbClr val="FF0000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 b="36860" l="8561" r="47690" t="24017"/>
          <a:stretch/>
        </p:blipFill>
        <p:spPr>
          <a:xfrm>
            <a:off x="0" y="2795400"/>
            <a:ext cx="5087599" cy="234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4003000" y="313075"/>
            <a:ext cx="47634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What is the perimeter of this home?</a:t>
            </a:r>
            <a:endParaRPr b="1" sz="3000"/>
          </a:p>
        </p:txBody>
      </p:sp>
      <p:sp>
        <p:nvSpPr>
          <p:cNvPr id="97" name="Google Shape;97;p19"/>
          <p:cNvSpPr txBox="1"/>
          <p:nvPr/>
        </p:nvSpPr>
        <p:spPr>
          <a:xfrm>
            <a:off x="5557225" y="2591875"/>
            <a:ext cx="34662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</a:rPr>
              <a:t>8+8+5+5=26</a:t>
            </a:r>
            <a:endParaRPr b="1" sz="3600">
              <a:solidFill>
                <a:srgbClr val="FF0000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14051" l="33503" r="37117" t="5929"/>
          <a:stretch/>
        </p:blipFill>
        <p:spPr>
          <a:xfrm>
            <a:off x="-1" y="0"/>
            <a:ext cx="36587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/>
        </p:nvSpPr>
        <p:spPr>
          <a:xfrm>
            <a:off x="4003000" y="313075"/>
            <a:ext cx="47634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To build the walls just stack up loops of the perimeter, use glass loops for windows. DON’T COUNT THE FLOOR.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How many blocks are in the walls</a:t>
            </a:r>
            <a:r>
              <a:rPr b="1" lang="en" sz="3000"/>
              <a:t>?</a:t>
            </a:r>
            <a:endParaRPr b="1" sz="3000"/>
          </a:p>
        </p:txBody>
      </p:sp>
      <p:sp>
        <p:nvSpPr>
          <p:cNvPr id="104" name="Google Shape;104;p20"/>
          <p:cNvSpPr txBox="1"/>
          <p:nvPr/>
        </p:nvSpPr>
        <p:spPr>
          <a:xfrm>
            <a:off x="4506150" y="4392000"/>
            <a:ext cx="4371900" cy="7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0000"/>
                </a:solidFill>
              </a:rPr>
              <a:t>26+26+26+26=64</a:t>
            </a:r>
            <a:endParaRPr b="1" sz="3600">
              <a:solidFill>
                <a:srgbClr val="FF0000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3698199" cy="190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0"/>
          <p:cNvPicPr preferRelativeResize="0"/>
          <p:nvPr/>
        </p:nvPicPr>
        <p:blipFill rotWithShape="1">
          <a:blip r:embed="rId4">
            <a:alphaModFix/>
          </a:blip>
          <a:srcRect b="0" l="26721" r="29435" t="0"/>
          <a:stretch/>
        </p:blipFill>
        <p:spPr>
          <a:xfrm>
            <a:off x="0" y="2061050"/>
            <a:ext cx="2574049" cy="30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/>
        </p:nvSpPr>
        <p:spPr>
          <a:xfrm>
            <a:off x="4640375" y="894500"/>
            <a:ext cx="43944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Why do the walls equal perimeter x height?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Walls=PxH</a:t>
            </a:r>
            <a:endParaRPr b="1" sz="3000"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0" l="31253" r="22182" t="0"/>
          <a:stretch/>
        </p:blipFill>
        <p:spPr>
          <a:xfrm>
            <a:off x="0" y="0"/>
            <a:ext cx="46403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