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2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2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00" r="1574" b="5200"/>
          <a:stretch/>
        </p:blipFill>
        <p:spPr>
          <a:xfrm>
            <a:off x="-1" y="0"/>
            <a:ext cx="12192001" cy="16459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 bwMode="ltGray">
          <a:xfrm>
            <a:off x="-1" y="5651"/>
            <a:ext cx="12192000" cy="1645920"/>
          </a:xfrm>
          <a:prstGeom prst="rect">
            <a:avLst/>
          </a:prstGeom>
          <a:solidFill>
            <a:srgbClr val="548235">
              <a:alpha val="87059"/>
            </a:srgbClr>
          </a:solidFill>
        </p:spPr>
        <p:txBody>
          <a:bodyPr vert="horz" lIns="146304" tIns="91440" rIns="146304" bIns="9144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br>
              <a:rPr lang="en-GB"/>
            </a:br>
            <a:br>
              <a:rPr lang="en-GB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508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5467"/>
            <a:ext cx="10515600" cy="3501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6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A32F-87F8-45D3-A76B-F4B556BFB128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ltGray">
          <a:xfrm>
            <a:off x="0" y="2565990"/>
            <a:ext cx="12192000" cy="1687033"/>
          </a:xfrm>
          <a:prstGeom prst="rect">
            <a:avLst/>
          </a:prstGeom>
          <a:solidFill>
            <a:srgbClr val="548235">
              <a:alpha val="87059"/>
            </a:srgbClr>
          </a:solidFill>
        </p:spPr>
        <p:txBody>
          <a:bodyPr vert="horz" lIns="146304" tIns="91440" rIns="146304" bIns="9144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br>
              <a:rPr lang="en-GB"/>
            </a:br>
            <a:br>
              <a:rPr lang="en-GB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Boolean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Creating logic gates with Minecraft</a:t>
            </a:r>
          </a:p>
        </p:txBody>
      </p:sp>
    </p:spTree>
    <p:extLst>
      <p:ext uri="{BB962C8B-B14F-4D97-AF65-F5344CB8AC3E}">
        <p14:creationId xmlns:p14="http://schemas.microsoft.com/office/powerpoint/2010/main" val="192497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Complete the ‘Logic Gates Worksheet’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the build area to create your own logic circuits. Replace the </a:t>
            </a:r>
            <a:r>
              <a:rPr lang="en-GB" dirty="0" err="1"/>
              <a:t>redstone</a:t>
            </a:r>
            <a:r>
              <a:rPr lang="en-GB" dirty="0"/>
              <a:t> lamp with other </a:t>
            </a:r>
            <a:r>
              <a:rPr lang="en-GB" dirty="0" err="1"/>
              <a:t>redstone</a:t>
            </a:r>
            <a:r>
              <a:rPr lang="en-GB" dirty="0"/>
              <a:t> powered objects such as doors, pistons or even TNT!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242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the three basic logic gate operators </a:t>
            </a:r>
          </a:p>
          <a:p>
            <a:endParaRPr lang="en-GB" dirty="0"/>
          </a:p>
          <a:p>
            <a:r>
              <a:rPr lang="en-GB" dirty="0"/>
              <a:t>Work out the output of given inputs using a truth table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4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769" y="1940900"/>
            <a:ext cx="114831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/>
              <a:t>All the instructions and data inside a computer are stored using binary. </a:t>
            </a:r>
          </a:p>
          <a:p>
            <a:endParaRPr lang="en-GB" sz="2700" dirty="0"/>
          </a:p>
          <a:p>
            <a:r>
              <a:rPr lang="en-GB" sz="2700" dirty="0"/>
              <a:t>Computer memory uses many small transistors and capacitors to store data. </a:t>
            </a:r>
            <a:br>
              <a:rPr lang="en-GB" sz="2700" dirty="0"/>
            </a:br>
            <a:r>
              <a:rPr lang="en-GB" sz="2700" dirty="0"/>
              <a:t>A transistor is a tiny switch that is activated by the electronic signals it receives. The digits </a:t>
            </a:r>
            <a:r>
              <a:rPr lang="en-GB" sz="2700" b="1" dirty="0"/>
              <a:t>1</a:t>
            </a:r>
            <a:r>
              <a:rPr lang="en-GB" sz="2700" dirty="0"/>
              <a:t> and </a:t>
            </a:r>
            <a:r>
              <a:rPr lang="en-GB" sz="2700" b="1" dirty="0"/>
              <a:t>0</a:t>
            </a:r>
            <a:r>
              <a:rPr lang="en-GB" sz="2700" dirty="0"/>
              <a:t> used in binary reflect the </a:t>
            </a:r>
            <a:r>
              <a:rPr lang="en-GB" sz="2700" b="1" dirty="0"/>
              <a:t>on</a:t>
            </a:r>
            <a:r>
              <a:rPr lang="en-GB" sz="2700" dirty="0"/>
              <a:t> and </a:t>
            </a:r>
            <a:r>
              <a:rPr lang="en-GB" sz="2700" b="1" dirty="0"/>
              <a:t>off</a:t>
            </a:r>
            <a:r>
              <a:rPr lang="en-GB" sz="2700" dirty="0"/>
              <a:t> states of a transistor.</a:t>
            </a:r>
          </a:p>
          <a:p>
            <a:endParaRPr lang="en-GB" sz="2700" dirty="0"/>
          </a:p>
          <a:p>
            <a:r>
              <a:rPr lang="en-GB" sz="2700" dirty="0"/>
              <a:t>These transistors can be wired together to make a circuit which performs simple, logical calculations. These simple circuits are called logic gates. </a:t>
            </a:r>
          </a:p>
          <a:p>
            <a:endParaRPr lang="en-GB" sz="2700" dirty="0"/>
          </a:p>
          <a:p>
            <a:r>
              <a:rPr lang="en-GB" sz="2700" dirty="0"/>
              <a:t>There are three fundamental logic gates that you need to know about. 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98049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1645285"/>
            <a:ext cx="10515600" cy="1325563"/>
          </a:xfrm>
        </p:spPr>
        <p:txBody>
          <a:bodyPr/>
          <a:lstStyle/>
          <a:p>
            <a:r>
              <a:rPr lang="en-GB" dirty="0"/>
              <a:t>Logic Gates (3 main types)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02979" y="3627688"/>
            <a:ext cx="3346317" cy="1318696"/>
            <a:chOff x="843788" y="4321836"/>
            <a:chExt cx="3346317" cy="1318696"/>
          </a:xfrm>
        </p:grpSpPr>
        <p:sp>
          <p:nvSpPr>
            <p:cNvPr id="8" name="TextBox 7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50959" y="3593645"/>
            <a:ext cx="3092907" cy="1352739"/>
            <a:chOff x="4515565" y="4287793"/>
            <a:chExt cx="3092907" cy="1352739"/>
          </a:xfrm>
        </p:grpSpPr>
        <p:sp>
          <p:nvSpPr>
            <p:cNvPr id="11" name="TextBox 10"/>
            <p:cNvSpPr txBox="1"/>
            <p:nvPr/>
          </p:nvSpPr>
          <p:spPr>
            <a:xfrm>
              <a:off x="4522653" y="440959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5565" y="50865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8314" y="477294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6" r="7449"/>
            <a:stretch/>
          </p:blipFill>
          <p:spPr>
            <a:xfrm>
              <a:off x="4833281" y="4287793"/>
              <a:ext cx="2495108" cy="135273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101511" y="3587090"/>
            <a:ext cx="3164192" cy="1352739"/>
            <a:chOff x="8066117" y="4281238"/>
            <a:chExt cx="3164192" cy="1352739"/>
          </a:xfrm>
        </p:grpSpPr>
        <p:sp>
          <p:nvSpPr>
            <p:cNvPr id="14" name="TextBox 13"/>
            <p:cNvSpPr txBox="1"/>
            <p:nvPr/>
          </p:nvSpPr>
          <p:spPr>
            <a:xfrm>
              <a:off x="8066117" y="47641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90151" y="476412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29" y="4281238"/>
              <a:ext cx="2382326" cy="135273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104418" y="525162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38749" y="525162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07671" y="5251624"/>
            <a:ext cx="72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41146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3133"/>
            <a:ext cx="10515600" cy="645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 NOT gate has just one input. The output of the circuit will be the opposite of the input. If 0 is input, then the output is 1. If 1 is input, then 0 is output.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57550"/>
              </p:ext>
            </p:extLst>
          </p:nvPr>
        </p:nvGraphicFramePr>
        <p:xfrm>
          <a:off x="838200" y="4121703"/>
          <a:ext cx="6143626" cy="11087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71813">
                  <a:extLst>
                    <a:ext uri="{9D8B030D-6E8A-4147-A177-3AD203B41FA5}">
                      <a16:colId xmlns:a16="http://schemas.microsoft.com/office/drawing/2014/main" val="4123730227"/>
                    </a:ext>
                  </a:extLst>
                </a:gridCol>
                <a:gridCol w="3071813">
                  <a:extLst>
                    <a:ext uri="{9D8B030D-6E8A-4147-A177-3AD203B41FA5}">
                      <a16:colId xmlns:a16="http://schemas.microsoft.com/office/drawing/2014/main" val="3231739675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773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4873638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8518103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413714"/>
            <a:ext cx="7219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A is the input and Q is the output, the truth table would look like this: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57213" y="3999688"/>
            <a:ext cx="3164192" cy="1352739"/>
            <a:chOff x="8066117" y="4281238"/>
            <a:chExt cx="3164192" cy="1352739"/>
          </a:xfrm>
        </p:grpSpPr>
        <p:sp>
          <p:nvSpPr>
            <p:cNvPr id="10" name="TextBox 9"/>
            <p:cNvSpPr txBox="1"/>
            <p:nvPr/>
          </p:nvSpPr>
          <p:spPr>
            <a:xfrm>
              <a:off x="8066117" y="47641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90151" y="476412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29" y="4281238"/>
              <a:ext cx="2382326" cy="1352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7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514"/>
            <a:ext cx="10515600" cy="56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An AND gate has two inputs. AND tells us that both inputs have to be 1 in order for the output to be 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80120"/>
              </p:ext>
            </p:extLst>
          </p:nvPr>
        </p:nvGraphicFramePr>
        <p:xfrm>
          <a:off x="838200" y="4016374"/>
          <a:ext cx="6143625" cy="18478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38134399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55675988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800804467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4393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62641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5496152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0114934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1059420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199" y="3121436"/>
            <a:ext cx="6143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If A and B are the inputs and Q is the output, t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truth table would look like this: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77717" y="4011607"/>
            <a:ext cx="3346317" cy="1318696"/>
            <a:chOff x="843788" y="4321836"/>
            <a:chExt cx="3346317" cy="1318696"/>
          </a:xfrm>
        </p:grpSpPr>
        <p:sp>
          <p:nvSpPr>
            <p:cNvPr id="10" name="TextBox 9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2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9" y="2615670"/>
            <a:ext cx="10515600" cy="40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OR gate has two inputs. One or both inputs must be 1 to output a 1, otherwise it outputs 0.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45237"/>
              </p:ext>
            </p:extLst>
          </p:nvPr>
        </p:nvGraphicFramePr>
        <p:xfrm>
          <a:off x="807720" y="3695294"/>
          <a:ext cx="5740026" cy="18478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13342">
                  <a:extLst>
                    <a:ext uri="{9D8B030D-6E8A-4147-A177-3AD203B41FA5}">
                      <a16:colId xmlns:a16="http://schemas.microsoft.com/office/drawing/2014/main" val="605390271"/>
                    </a:ext>
                  </a:extLst>
                </a:gridCol>
                <a:gridCol w="1913342">
                  <a:extLst>
                    <a:ext uri="{9D8B030D-6E8A-4147-A177-3AD203B41FA5}">
                      <a16:colId xmlns:a16="http://schemas.microsoft.com/office/drawing/2014/main" val="881252939"/>
                    </a:ext>
                  </a:extLst>
                </a:gridCol>
                <a:gridCol w="1913342">
                  <a:extLst>
                    <a:ext uri="{9D8B030D-6E8A-4147-A177-3AD203B41FA5}">
                      <a16:colId xmlns:a16="http://schemas.microsoft.com/office/drawing/2014/main" val="942961380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9235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231535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6471898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66440308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425282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8188" y="2957601"/>
            <a:ext cx="59319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If A and B are the inputs and Q is the output, 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he truth table would look like this: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8861" y="3886145"/>
            <a:ext cx="3092907" cy="1352739"/>
            <a:chOff x="4515565" y="4287793"/>
            <a:chExt cx="3092907" cy="1352739"/>
          </a:xfrm>
        </p:grpSpPr>
        <p:sp>
          <p:nvSpPr>
            <p:cNvPr id="10" name="TextBox 9"/>
            <p:cNvSpPr txBox="1"/>
            <p:nvPr/>
          </p:nvSpPr>
          <p:spPr>
            <a:xfrm>
              <a:off x="4522653" y="440959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5565" y="50865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8314" y="477294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6" r="7449"/>
            <a:stretch/>
          </p:blipFill>
          <p:spPr>
            <a:xfrm>
              <a:off x="4833281" y="4287793"/>
              <a:ext cx="2495108" cy="1352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46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/>
        </p:blipFill>
        <p:spPr>
          <a:xfrm>
            <a:off x="5502865" y="4075504"/>
            <a:ext cx="3468727" cy="2154920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838200" y="1495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Minecraft Logic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2675467"/>
            <a:ext cx="10786730" cy="10388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Because </a:t>
            </a:r>
            <a:r>
              <a:rPr lang="en-GB" dirty="0" err="1"/>
              <a:t>redstone</a:t>
            </a:r>
            <a:r>
              <a:rPr lang="en-GB" dirty="0"/>
              <a:t> has 2 states (on or off), we can use it to create logic gates in Minecraft </a:t>
            </a:r>
            <a:r>
              <a:rPr lang="en-GB" sz="2400" dirty="0"/>
              <a:t>(See example below)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2498" y="4472351"/>
            <a:ext cx="3346317" cy="1318696"/>
            <a:chOff x="843788" y="4321836"/>
            <a:chExt cx="3346317" cy="1318696"/>
          </a:xfrm>
        </p:grpSpPr>
        <p:sp>
          <p:nvSpPr>
            <p:cNvPr id="19" name="TextBox 18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083823" y="3949719"/>
            <a:ext cx="123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Gate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502865" y="3652963"/>
            <a:ext cx="34687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Gate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using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redstone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072942" y="4330214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72942" y="5711150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971592" y="4973370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66952" y="5190882"/>
            <a:ext cx="19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light up the </a:t>
            </a:r>
            <a:r>
              <a:rPr lang="en-GB" dirty="0" err="1"/>
              <a:t>redstone</a:t>
            </a:r>
            <a:r>
              <a:rPr lang="en-GB" dirty="0"/>
              <a:t> lamp, both levers must be switched to 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4726" y="6221934"/>
            <a:ext cx="6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Lever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71229" y="4063561"/>
            <a:ext cx="102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Redstone Lamp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264817" y="5966542"/>
            <a:ext cx="385801" cy="334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054162" y="4612173"/>
            <a:ext cx="347353" cy="289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9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 txBox="1">
            <a:spLocks/>
          </p:cNvSpPr>
          <p:nvPr/>
        </p:nvSpPr>
        <p:spPr>
          <a:xfrm>
            <a:off x="871059" y="1905334"/>
            <a:ext cx="10057245" cy="459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40000"/>
              </a:lnSpc>
              <a:buNone/>
              <a:defRPr sz="1600" b="0" i="1" kern="1200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62368" y="1734875"/>
            <a:ext cx="9373365" cy="4794246"/>
            <a:chOff x="229099" y="501095"/>
            <a:chExt cx="11750478" cy="6010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9" y="4085653"/>
              <a:ext cx="3485231" cy="12085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347" y="3579252"/>
              <a:ext cx="3485230" cy="2923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40" y="3579252"/>
              <a:ext cx="3489756" cy="29239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91" y="501095"/>
              <a:ext cx="2616186" cy="2919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9" y="5294168"/>
              <a:ext cx="4368510" cy="12170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40" y="501095"/>
              <a:ext cx="4348406" cy="291699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368" y="2362956"/>
            <a:ext cx="3237543" cy="1160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368" y="3304813"/>
            <a:ext cx="3353824" cy="1161986"/>
          </a:xfrm>
          <a:prstGeom prst="rect">
            <a:avLst/>
          </a:prstGeom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595423" y="1734874"/>
            <a:ext cx="4182140" cy="500601"/>
          </a:xfrm>
        </p:spPr>
        <p:txBody>
          <a:bodyPr>
            <a:noAutofit/>
          </a:bodyPr>
          <a:lstStyle/>
          <a:p>
            <a:r>
              <a:rPr lang="en-GB" sz="3600" dirty="0"/>
              <a:t>Minecraft Logic Gates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0465" y="2235475"/>
            <a:ext cx="3537098" cy="2231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78581" y="4167649"/>
            <a:ext cx="51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0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370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Source Sans Pro Light</vt:lpstr>
      <vt:lpstr>Office Theme</vt:lpstr>
      <vt:lpstr>Boolean Logic</vt:lpstr>
      <vt:lpstr>Learning Objectives</vt:lpstr>
      <vt:lpstr>PowerPoint Presentation</vt:lpstr>
      <vt:lpstr>Logic Gates (3 main types)</vt:lpstr>
      <vt:lpstr>NOT Gate</vt:lpstr>
      <vt:lpstr>AND Gate</vt:lpstr>
      <vt:lpstr>OR Gate</vt:lpstr>
      <vt:lpstr>PowerPoint Presentation</vt:lpstr>
      <vt:lpstr>Minecraft Logic Gates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</dc:title>
  <dc:creator>Simon Johnson</dc:creator>
  <cp:lastModifiedBy>Simon Johnson</cp:lastModifiedBy>
  <cp:revision>41</cp:revision>
  <dcterms:created xsi:type="dcterms:W3CDTF">2016-11-25T05:42:40Z</dcterms:created>
  <dcterms:modified xsi:type="dcterms:W3CDTF">2016-11-30T17:02:19Z</dcterms:modified>
</cp:coreProperties>
</file>