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4"/>
    <p:sldMasterId id="2147483672" r:id="rId5"/>
    <p:sldMasterId id="2147483660" r:id="rId6"/>
  </p:sldMasterIdLst>
  <p:notesMasterIdLst>
    <p:notesMasterId r:id="rId47"/>
  </p:notesMasterIdLst>
  <p:sldIdLst>
    <p:sldId id="2146846498" r:id="rId7"/>
    <p:sldId id="2146846443" r:id="rId8"/>
    <p:sldId id="263" r:id="rId9"/>
    <p:sldId id="259" r:id="rId10"/>
    <p:sldId id="2146846444" r:id="rId11"/>
    <p:sldId id="2146846499" r:id="rId12"/>
    <p:sldId id="2146846475" r:id="rId13"/>
    <p:sldId id="2146846445" r:id="rId14"/>
    <p:sldId id="2146846446" r:id="rId15"/>
    <p:sldId id="2146846448" r:id="rId16"/>
    <p:sldId id="2146846474" r:id="rId17"/>
    <p:sldId id="2146846473" r:id="rId18"/>
    <p:sldId id="2146846495" r:id="rId19"/>
    <p:sldId id="2146846451" r:id="rId20"/>
    <p:sldId id="2146846480" r:id="rId21"/>
    <p:sldId id="2146846476" r:id="rId22"/>
    <p:sldId id="2146846450" r:id="rId23"/>
    <p:sldId id="2146846481" r:id="rId24"/>
    <p:sldId id="2146846477" r:id="rId25"/>
    <p:sldId id="2146846478" r:id="rId26"/>
    <p:sldId id="2146846497" r:id="rId27"/>
    <p:sldId id="2146846482" r:id="rId28"/>
    <p:sldId id="2146846483" r:id="rId29"/>
    <p:sldId id="2146846485" r:id="rId30"/>
    <p:sldId id="2146846486" r:id="rId31"/>
    <p:sldId id="2146846487" r:id="rId32"/>
    <p:sldId id="2146846488" r:id="rId33"/>
    <p:sldId id="2146846489" r:id="rId34"/>
    <p:sldId id="2146846490" r:id="rId35"/>
    <p:sldId id="2146846491" r:id="rId36"/>
    <p:sldId id="2146846492" r:id="rId37"/>
    <p:sldId id="2146846493" r:id="rId38"/>
    <p:sldId id="2146846494" r:id="rId39"/>
    <p:sldId id="2146846500" r:id="rId40"/>
    <p:sldId id="2146846503" r:id="rId41"/>
    <p:sldId id="2146846472" r:id="rId42"/>
    <p:sldId id="264" r:id="rId43"/>
    <p:sldId id="2146846502" r:id="rId44"/>
    <p:sldId id="2146846504" r:id="rId45"/>
    <p:sldId id="266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7A555B-7519-46D5-BA14-CE900C7A8AA4}" v="109" dt="2025-11-06T03:35:33.8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24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Gerlach" userId="57cb28109eb189e3" providerId="LiveId" clId="{FC3DCCD1-4316-4781-A8E6-6DB29C78C8BE}"/>
    <pc:docChg chg="undo custSel addSld delSld modSld sldOrd">
      <pc:chgData name="Holly Gerlach" userId="57cb28109eb189e3" providerId="LiveId" clId="{FC3DCCD1-4316-4781-A8E6-6DB29C78C8BE}" dt="2025-10-31T03:48:42.078" v="5216" actId="47"/>
      <pc:docMkLst>
        <pc:docMk/>
      </pc:docMkLst>
      <pc:sldChg chg="modSp">
        <pc:chgData name="Holly Gerlach" userId="57cb28109eb189e3" providerId="LiveId" clId="{FC3DCCD1-4316-4781-A8E6-6DB29C78C8BE}" dt="2025-10-30T05:14:19.562" v="5214" actId="20577"/>
        <pc:sldMkLst>
          <pc:docMk/>
          <pc:sldMk cId="987728353" sldId="263"/>
        </pc:sldMkLst>
        <pc:spChg chg="mod">
          <ac:chgData name="Holly Gerlach" userId="57cb28109eb189e3" providerId="LiveId" clId="{FC3DCCD1-4316-4781-A8E6-6DB29C78C8BE}" dt="2025-10-30T05:14:19.562" v="5214" actId="20577"/>
          <ac:spMkLst>
            <pc:docMk/>
            <pc:sldMk cId="987728353" sldId="263"/>
            <ac:spMk id="14" creationId="{6148D027-A538-0195-2E9F-3831C6F227E8}"/>
          </ac:spMkLst>
        </pc:spChg>
      </pc:sldChg>
      <pc:sldChg chg="addSp delSp modSp mod">
        <pc:chgData name="Holly Gerlach" userId="57cb28109eb189e3" providerId="LiveId" clId="{FC3DCCD1-4316-4781-A8E6-6DB29C78C8BE}" dt="2025-10-30T02:53:01.603" v="1354" actId="20577"/>
        <pc:sldMkLst>
          <pc:docMk/>
          <pc:sldMk cId="3956992865" sldId="264"/>
        </pc:sldMkLst>
        <pc:spChg chg="mod">
          <ac:chgData name="Holly Gerlach" userId="57cb28109eb189e3" providerId="LiveId" clId="{FC3DCCD1-4316-4781-A8E6-6DB29C78C8BE}" dt="2025-10-30T02:53:01.603" v="1354" actId="20577"/>
          <ac:spMkLst>
            <pc:docMk/>
            <pc:sldMk cId="3956992865" sldId="264"/>
            <ac:spMk id="3" creationId="{1A52B49D-671F-E8E9-D0A2-5995D72E5D52}"/>
          </ac:spMkLst>
        </pc:spChg>
        <pc:picChg chg="mod">
          <ac:chgData name="Holly Gerlach" userId="57cb28109eb189e3" providerId="LiveId" clId="{FC3DCCD1-4316-4781-A8E6-6DB29C78C8BE}" dt="2025-10-30T02:49:58.871" v="1085" actId="1076"/>
          <ac:picMkLst>
            <pc:docMk/>
            <pc:sldMk cId="3956992865" sldId="264"/>
            <ac:picMk id="10" creationId="{C121EA72-59C1-AAF0-CC9D-A55B62491416}"/>
          </ac:picMkLst>
        </pc:picChg>
      </pc:sldChg>
      <pc:sldChg chg="modSp mod">
        <pc:chgData name="Holly Gerlach" userId="57cb28109eb189e3" providerId="LiveId" clId="{FC3DCCD1-4316-4781-A8E6-6DB29C78C8BE}" dt="2025-10-30T04:40:42.642" v="4613" actId="14100"/>
        <pc:sldMkLst>
          <pc:docMk/>
          <pc:sldMk cId="51984612" sldId="2146846444"/>
        </pc:sldMkLst>
        <pc:picChg chg="mod">
          <ac:chgData name="Holly Gerlach" userId="57cb28109eb189e3" providerId="LiveId" clId="{FC3DCCD1-4316-4781-A8E6-6DB29C78C8BE}" dt="2025-10-30T04:40:42.642" v="4613" actId="14100"/>
          <ac:picMkLst>
            <pc:docMk/>
            <pc:sldMk cId="51984612" sldId="2146846444"/>
            <ac:picMk id="7" creationId="{ECD34C6D-39AD-D3C8-064F-BD979D80792C}"/>
          </ac:picMkLst>
        </pc:picChg>
      </pc:sldChg>
      <pc:sldChg chg="modSp add mod ord">
        <pc:chgData name="Holly Gerlach" userId="57cb28109eb189e3" providerId="LiveId" clId="{FC3DCCD1-4316-4781-A8E6-6DB29C78C8BE}" dt="2025-10-30T04:45:53.863" v="4864" actId="207"/>
        <pc:sldMkLst>
          <pc:docMk/>
          <pc:sldMk cId="3262048808" sldId="2146846450"/>
        </pc:sldMkLst>
        <pc:spChg chg="mod">
          <ac:chgData name="Holly Gerlach" userId="57cb28109eb189e3" providerId="LiveId" clId="{FC3DCCD1-4316-4781-A8E6-6DB29C78C8BE}" dt="2025-10-30T03:41:20.705" v="1531" actId="113"/>
          <ac:spMkLst>
            <pc:docMk/>
            <pc:sldMk cId="3262048808" sldId="2146846450"/>
            <ac:spMk id="2" creationId="{61065EE0-1166-1B51-7CD9-4753A708EFED}"/>
          </ac:spMkLst>
        </pc:spChg>
        <pc:spChg chg="mod">
          <ac:chgData name="Holly Gerlach" userId="57cb28109eb189e3" providerId="LiveId" clId="{FC3DCCD1-4316-4781-A8E6-6DB29C78C8BE}" dt="2025-10-30T04:45:53.863" v="4864" actId="207"/>
          <ac:spMkLst>
            <pc:docMk/>
            <pc:sldMk cId="3262048808" sldId="2146846450"/>
            <ac:spMk id="3" creationId="{5B4ED25E-0106-20F3-C7C8-3B18A0689F42}"/>
          </ac:spMkLst>
        </pc:spChg>
      </pc:sldChg>
      <pc:sldChg chg="modSp mod ord">
        <pc:chgData name="Holly Gerlach" userId="57cb28109eb189e3" providerId="LiveId" clId="{FC3DCCD1-4316-4781-A8E6-6DB29C78C8BE}" dt="2025-10-30T03:57:08.507" v="2450"/>
        <pc:sldMkLst>
          <pc:docMk/>
          <pc:sldMk cId="4227472529" sldId="2146846451"/>
        </pc:sldMkLst>
        <pc:spChg chg="mod">
          <ac:chgData name="Holly Gerlach" userId="57cb28109eb189e3" providerId="LiveId" clId="{FC3DCCD1-4316-4781-A8E6-6DB29C78C8BE}" dt="2025-10-30T03:56:56.058" v="2442" actId="113"/>
          <ac:spMkLst>
            <pc:docMk/>
            <pc:sldMk cId="4227472529" sldId="2146846451"/>
            <ac:spMk id="2" creationId="{9955CCDC-171F-4A50-5856-A8A0B6FFA9B2}"/>
          </ac:spMkLst>
        </pc:spChg>
      </pc:sldChg>
      <pc:sldChg chg="addSp delSp modSp mod">
        <pc:chgData name="Holly Gerlach" userId="57cb28109eb189e3" providerId="LiveId" clId="{FC3DCCD1-4316-4781-A8E6-6DB29C78C8BE}" dt="2025-10-30T02:58:39.395" v="1376" actId="1076"/>
        <pc:sldMkLst>
          <pc:docMk/>
          <pc:sldMk cId="3280895416" sldId="2146846472"/>
        </pc:sldMkLst>
      </pc:sldChg>
      <pc:sldChg chg="modSp mod">
        <pc:chgData name="Holly Gerlach" userId="57cb28109eb189e3" providerId="LiveId" clId="{FC3DCCD1-4316-4781-A8E6-6DB29C78C8BE}" dt="2025-10-30T03:16:45.505" v="1479" actId="122"/>
        <pc:sldMkLst>
          <pc:docMk/>
          <pc:sldMk cId="626857098" sldId="2146846473"/>
        </pc:sldMkLst>
        <pc:spChg chg="mod">
          <ac:chgData name="Holly Gerlach" userId="57cb28109eb189e3" providerId="LiveId" clId="{FC3DCCD1-4316-4781-A8E6-6DB29C78C8BE}" dt="2025-10-30T03:15:16.785" v="1377" actId="20577"/>
          <ac:spMkLst>
            <pc:docMk/>
            <pc:sldMk cId="626857098" sldId="2146846473"/>
            <ac:spMk id="2" creationId="{6E935A25-5CF8-8233-9C47-E8C421FFD079}"/>
          </ac:spMkLst>
        </pc:spChg>
        <pc:spChg chg="mod">
          <ac:chgData name="Holly Gerlach" userId="57cb28109eb189e3" providerId="LiveId" clId="{FC3DCCD1-4316-4781-A8E6-6DB29C78C8BE}" dt="2025-10-30T03:16:45.505" v="1479" actId="122"/>
          <ac:spMkLst>
            <pc:docMk/>
            <pc:sldMk cId="626857098" sldId="2146846473"/>
            <ac:spMk id="3" creationId="{FD2E0F31-8001-C355-7B4C-C8830FA2FD4C}"/>
          </ac:spMkLst>
        </pc:spChg>
        <pc:picChg chg="mod">
          <ac:chgData name="Holly Gerlach" userId="57cb28109eb189e3" providerId="LiveId" clId="{FC3DCCD1-4316-4781-A8E6-6DB29C78C8BE}" dt="2025-10-30T02:44:22.536" v="1081" actId="14826"/>
          <ac:picMkLst>
            <pc:docMk/>
            <pc:sldMk cId="626857098" sldId="2146846473"/>
            <ac:picMk id="7" creationId="{E18FFE0E-E839-B215-1860-1FE9DFD1C676}"/>
          </ac:picMkLst>
        </pc:picChg>
      </pc:sldChg>
      <pc:sldChg chg="addSp delSp modSp new mod ord modClrScheme chgLayout">
        <pc:chgData name="Holly Gerlach" userId="57cb28109eb189e3" providerId="LiveId" clId="{FC3DCCD1-4316-4781-A8E6-6DB29C78C8BE}" dt="2025-10-30T04:44:23.730" v="4834" actId="14826"/>
        <pc:sldMkLst>
          <pc:docMk/>
          <pc:sldMk cId="2401907980" sldId="2146846474"/>
        </pc:sldMkLst>
        <pc:spChg chg="mod ord">
          <ac:chgData name="Holly Gerlach" userId="57cb28109eb189e3" providerId="LiveId" clId="{FC3DCCD1-4316-4781-A8E6-6DB29C78C8BE}" dt="2025-10-30T02:08:57.736" v="1" actId="700"/>
          <ac:spMkLst>
            <pc:docMk/>
            <pc:sldMk cId="2401907980" sldId="2146846474"/>
            <ac:spMk id="5" creationId="{AB6E6C11-C310-A34D-10D2-A6F79AF1E74E}"/>
          </ac:spMkLst>
        </pc:spChg>
        <pc:spChg chg="add mod ord">
          <ac:chgData name="Holly Gerlach" userId="57cb28109eb189e3" providerId="LiveId" clId="{FC3DCCD1-4316-4781-A8E6-6DB29C78C8BE}" dt="2025-10-30T03:17:06.586" v="1498" actId="20577"/>
          <ac:spMkLst>
            <pc:docMk/>
            <pc:sldMk cId="2401907980" sldId="2146846474"/>
            <ac:spMk id="7" creationId="{2F740FF3-C5FC-A465-9AC5-292E4E9CACAA}"/>
          </ac:spMkLst>
        </pc:spChg>
        <pc:spChg chg="add mod ord">
          <ac:chgData name="Holly Gerlach" userId="57cb28109eb189e3" providerId="LiveId" clId="{FC3DCCD1-4316-4781-A8E6-6DB29C78C8BE}" dt="2025-10-30T03:44:02.220" v="1770" actId="20577"/>
          <ac:spMkLst>
            <pc:docMk/>
            <pc:sldMk cId="2401907980" sldId="2146846474"/>
            <ac:spMk id="8" creationId="{97F6563D-9FAB-4639-962A-FBE666172689}"/>
          </ac:spMkLst>
        </pc:spChg>
        <pc:picChg chg="add mod">
          <ac:chgData name="Holly Gerlach" userId="57cb28109eb189e3" providerId="LiveId" clId="{FC3DCCD1-4316-4781-A8E6-6DB29C78C8BE}" dt="2025-10-30T02:37:12.929" v="799"/>
          <ac:picMkLst>
            <pc:docMk/>
            <pc:sldMk cId="2401907980" sldId="2146846474"/>
            <ac:picMk id="9" creationId="{D4702CDE-CE1D-EFE2-47A1-BD860D5DEDCE}"/>
          </ac:picMkLst>
        </pc:picChg>
        <pc:picChg chg="add mod">
          <ac:chgData name="Holly Gerlach" userId="57cb28109eb189e3" providerId="LiveId" clId="{FC3DCCD1-4316-4781-A8E6-6DB29C78C8BE}" dt="2025-10-30T04:44:23.730" v="4834" actId="14826"/>
          <ac:picMkLst>
            <pc:docMk/>
            <pc:sldMk cId="2401907980" sldId="2146846474"/>
            <ac:picMk id="10" creationId="{B4CAB9D4-DB78-A757-F20D-C1D2648F4229}"/>
          </ac:picMkLst>
        </pc:picChg>
      </pc:sldChg>
      <pc:sldChg chg="addSp delSp modSp new mod">
        <pc:chgData name="Holly Gerlach" userId="57cb28109eb189e3" providerId="LiveId" clId="{FC3DCCD1-4316-4781-A8E6-6DB29C78C8BE}" dt="2025-10-30T02:25:47.981" v="299" actId="1076"/>
        <pc:sldMkLst>
          <pc:docMk/>
          <pc:sldMk cId="2359599742" sldId="2146846475"/>
        </pc:sldMkLst>
        <pc:spChg chg="mod">
          <ac:chgData name="Holly Gerlach" userId="57cb28109eb189e3" providerId="LiveId" clId="{FC3DCCD1-4316-4781-A8E6-6DB29C78C8BE}" dt="2025-10-30T02:12:49.215" v="145" actId="403"/>
          <ac:spMkLst>
            <pc:docMk/>
            <pc:sldMk cId="2359599742" sldId="2146846475"/>
            <ac:spMk id="2" creationId="{046FBE9D-F976-0F5F-9324-2670ADACC1B0}"/>
          </ac:spMkLst>
        </pc:spChg>
        <pc:spChg chg="mod">
          <ac:chgData name="Holly Gerlach" userId="57cb28109eb189e3" providerId="LiveId" clId="{FC3DCCD1-4316-4781-A8E6-6DB29C78C8BE}" dt="2025-10-30T02:16:38.723" v="214" actId="122"/>
          <ac:spMkLst>
            <pc:docMk/>
            <pc:sldMk cId="2359599742" sldId="2146846475"/>
            <ac:spMk id="3" creationId="{63BF6A83-AAA3-EDE6-9161-8A0B42F8FA52}"/>
          </ac:spMkLst>
        </pc:spChg>
        <pc:spChg chg="mod">
          <ac:chgData name="Holly Gerlach" userId="57cb28109eb189e3" providerId="LiveId" clId="{FC3DCCD1-4316-4781-A8E6-6DB29C78C8BE}" dt="2025-10-30T02:16:35.129" v="213" actId="122"/>
          <ac:spMkLst>
            <pc:docMk/>
            <pc:sldMk cId="2359599742" sldId="2146846475"/>
            <ac:spMk id="6" creationId="{F5F80C10-305B-EF0E-5CC5-48155CEF4618}"/>
          </ac:spMkLst>
        </pc:spChg>
        <pc:spChg chg="mod">
          <ac:chgData name="Holly Gerlach" userId="57cb28109eb189e3" providerId="LiveId" clId="{FC3DCCD1-4316-4781-A8E6-6DB29C78C8BE}" dt="2025-10-30T02:16:32.053" v="212" actId="122"/>
          <ac:spMkLst>
            <pc:docMk/>
            <pc:sldMk cId="2359599742" sldId="2146846475"/>
            <ac:spMk id="7" creationId="{326AC504-4FDE-1B5F-7506-218B7F504077}"/>
          </ac:spMkLst>
        </pc:spChg>
        <pc:spChg chg="mod">
          <ac:chgData name="Holly Gerlach" userId="57cb28109eb189e3" providerId="LiveId" clId="{FC3DCCD1-4316-4781-A8E6-6DB29C78C8BE}" dt="2025-10-30T02:16:28.382" v="211" actId="122"/>
          <ac:spMkLst>
            <pc:docMk/>
            <pc:sldMk cId="2359599742" sldId="2146846475"/>
            <ac:spMk id="8" creationId="{7B0863ED-5DFA-90FB-94A1-27C2E2D86A3D}"/>
          </ac:spMkLst>
        </pc:spChg>
        <pc:spChg chg="mod">
          <ac:chgData name="Holly Gerlach" userId="57cb28109eb189e3" providerId="LiveId" clId="{FC3DCCD1-4316-4781-A8E6-6DB29C78C8BE}" dt="2025-10-30T02:16:24.489" v="210" actId="122"/>
          <ac:spMkLst>
            <pc:docMk/>
            <pc:sldMk cId="2359599742" sldId="2146846475"/>
            <ac:spMk id="9" creationId="{D78F0A8D-2650-CEA7-AB2D-A484DEAF983B}"/>
          </ac:spMkLst>
        </pc:spChg>
        <pc:picChg chg="add mod">
          <ac:chgData name="Holly Gerlach" userId="57cb28109eb189e3" providerId="LiveId" clId="{FC3DCCD1-4316-4781-A8E6-6DB29C78C8BE}" dt="2025-10-30T02:13:00.672" v="146"/>
          <ac:picMkLst>
            <pc:docMk/>
            <pc:sldMk cId="2359599742" sldId="2146846475"/>
            <ac:picMk id="10" creationId="{C3E76146-6DEE-976A-D38C-7B0A8326F7F5}"/>
          </ac:picMkLst>
        </pc:picChg>
        <pc:picChg chg="add mod">
          <ac:chgData name="Holly Gerlach" userId="57cb28109eb189e3" providerId="LiveId" clId="{FC3DCCD1-4316-4781-A8E6-6DB29C78C8BE}" dt="2025-10-30T02:25:47.981" v="299" actId="1076"/>
          <ac:picMkLst>
            <pc:docMk/>
            <pc:sldMk cId="2359599742" sldId="2146846475"/>
            <ac:picMk id="11" creationId="{F37BD0B6-A6F2-910D-D775-EC053B75FB0B}"/>
          </ac:picMkLst>
        </pc:picChg>
        <pc:picChg chg="add mod modCrop">
          <ac:chgData name="Holly Gerlach" userId="57cb28109eb189e3" providerId="LiveId" clId="{FC3DCCD1-4316-4781-A8E6-6DB29C78C8BE}" dt="2025-10-30T02:25:43.684" v="298" actId="1076"/>
          <ac:picMkLst>
            <pc:docMk/>
            <pc:sldMk cId="2359599742" sldId="2146846475"/>
            <ac:picMk id="14" creationId="{533006D5-9978-E346-7197-24F0295619C9}"/>
          </ac:picMkLst>
        </pc:picChg>
      </pc:sldChg>
      <pc:sldChg chg="addSp delSp modSp new mod">
        <pc:chgData name="Holly Gerlach" userId="57cb28109eb189e3" providerId="LiveId" clId="{FC3DCCD1-4316-4781-A8E6-6DB29C78C8BE}" dt="2025-10-30T04:40:13.573" v="4611" actId="21"/>
        <pc:sldMkLst>
          <pc:docMk/>
          <pc:sldMk cId="1033526637" sldId="2146846476"/>
        </pc:sldMkLst>
        <pc:spChg chg="mod">
          <ac:chgData name="Holly Gerlach" userId="57cb28109eb189e3" providerId="LiveId" clId="{FC3DCCD1-4316-4781-A8E6-6DB29C78C8BE}" dt="2025-10-30T03:44:26.261" v="1780" actId="20577"/>
          <ac:spMkLst>
            <pc:docMk/>
            <pc:sldMk cId="1033526637" sldId="2146846476"/>
            <ac:spMk id="2" creationId="{73F9F450-EEE4-EF15-970C-D23B48BF61D0}"/>
          </ac:spMkLst>
        </pc:spChg>
        <pc:spChg chg="mod">
          <ac:chgData name="Holly Gerlach" userId="57cb28109eb189e3" providerId="LiveId" clId="{FC3DCCD1-4316-4781-A8E6-6DB29C78C8BE}" dt="2025-10-30T03:51:49.478" v="2275" actId="20577"/>
          <ac:spMkLst>
            <pc:docMk/>
            <pc:sldMk cId="1033526637" sldId="2146846476"/>
            <ac:spMk id="3" creationId="{94AF966D-9C34-B426-43DA-45516C9A5CB6}"/>
          </ac:spMkLst>
        </pc:spChg>
        <pc:picChg chg="add mod">
          <ac:chgData name="Holly Gerlach" userId="57cb28109eb189e3" providerId="LiveId" clId="{FC3DCCD1-4316-4781-A8E6-6DB29C78C8BE}" dt="2025-10-30T03:50:42.684" v="2260"/>
          <ac:picMkLst>
            <pc:docMk/>
            <pc:sldMk cId="1033526637" sldId="2146846476"/>
            <ac:picMk id="7" creationId="{4AE24477-5566-69D3-2235-9F6DA875D76E}"/>
          </ac:picMkLst>
        </pc:picChg>
      </pc:sldChg>
      <pc:sldChg chg="modSp add mod ord">
        <pc:chgData name="Holly Gerlach" userId="57cb28109eb189e3" providerId="LiveId" clId="{FC3DCCD1-4316-4781-A8E6-6DB29C78C8BE}" dt="2025-10-30T03:53:50.462" v="2378" actId="14826"/>
        <pc:sldMkLst>
          <pc:docMk/>
          <pc:sldMk cId="3779597837" sldId="2146846477"/>
        </pc:sldMkLst>
        <pc:spChg chg="mod">
          <ac:chgData name="Holly Gerlach" userId="57cb28109eb189e3" providerId="LiveId" clId="{FC3DCCD1-4316-4781-A8E6-6DB29C78C8BE}" dt="2025-10-30T03:51:42.352" v="2273" actId="20577"/>
          <ac:spMkLst>
            <pc:docMk/>
            <pc:sldMk cId="3779597837" sldId="2146846477"/>
            <ac:spMk id="2" creationId="{E48DAB37-AF64-2FB9-DFAA-2DEE72D0E9AA}"/>
          </ac:spMkLst>
        </pc:spChg>
        <pc:spChg chg="mod">
          <ac:chgData name="Holly Gerlach" userId="57cb28109eb189e3" providerId="LiveId" clId="{FC3DCCD1-4316-4781-A8E6-6DB29C78C8BE}" dt="2025-10-30T03:53:36.555" v="2377" actId="1076"/>
          <ac:spMkLst>
            <pc:docMk/>
            <pc:sldMk cId="3779597837" sldId="2146846477"/>
            <ac:spMk id="3" creationId="{FA41AD5E-7F2F-70FD-383C-CAD02163FB2D}"/>
          </ac:spMkLst>
        </pc:spChg>
        <pc:picChg chg="mod">
          <ac:chgData name="Holly Gerlach" userId="57cb28109eb189e3" providerId="LiveId" clId="{FC3DCCD1-4316-4781-A8E6-6DB29C78C8BE}" dt="2025-10-30T03:53:50.462" v="2378" actId="14826"/>
          <ac:picMkLst>
            <pc:docMk/>
            <pc:sldMk cId="3779597837" sldId="2146846477"/>
            <ac:picMk id="7" creationId="{6BE472EE-7DA0-2DBA-F608-6B1C8947F3F5}"/>
          </ac:picMkLst>
        </pc:picChg>
      </pc:sldChg>
      <pc:sldChg chg="addSp delSp modSp add mod">
        <pc:chgData name="Holly Gerlach" userId="57cb28109eb189e3" providerId="LiveId" clId="{FC3DCCD1-4316-4781-A8E6-6DB29C78C8BE}" dt="2025-10-30T03:55:05.973" v="2407" actId="20577"/>
        <pc:sldMkLst>
          <pc:docMk/>
          <pc:sldMk cId="3800985908" sldId="2146846478"/>
        </pc:sldMkLst>
        <pc:spChg chg="mod">
          <ac:chgData name="Holly Gerlach" userId="57cb28109eb189e3" providerId="LiveId" clId="{FC3DCCD1-4316-4781-A8E6-6DB29C78C8BE}" dt="2025-10-30T03:55:05.973" v="2407" actId="20577"/>
          <ac:spMkLst>
            <pc:docMk/>
            <pc:sldMk cId="3800985908" sldId="2146846478"/>
            <ac:spMk id="2" creationId="{1AEAE74B-E53E-5EBA-A9CD-B6E2F48D9EE0}"/>
          </ac:spMkLst>
        </pc:spChg>
        <pc:picChg chg="add mod">
          <ac:chgData name="Holly Gerlach" userId="57cb28109eb189e3" providerId="LiveId" clId="{FC3DCCD1-4316-4781-A8E6-6DB29C78C8BE}" dt="2025-10-30T03:54:59.046" v="2386" actId="1076"/>
          <ac:picMkLst>
            <pc:docMk/>
            <pc:sldMk cId="3800985908" sldId="2146846478"/>
            <ac:picMk id="11" creationId="{82396199-B422-BC23-B1C4-8C83BEBAE367}"/>
          </ac:picMkLst>
        </pc:picChg>
      </pc:sldChg>
      <pc:sldChg chg="addSp delSp modSp add mod">
        <pc:chgData name="Holly Gerlach" userId="57cb28109eb189e3" providerId="LiveId" clId="{FC3DCCD1-4316-4781-A8E6-6DB29C78C8BE}" dt="2025-10-30T03:58:00.239" v="2458" actId="20577"/>
        <pc:sldMkLst>
          <pc:docMk/>
          <pc:sldMk cId="3672559367" sldId="2146846480"/>
        </pc:sldMkLst>
        <pc:spChg chg="mod">
          <ac:chgData name="Holly Gerlach" userId="57cb28109eb189e3" providerId="LiveId" clId="{FC3DCCD1-4316-4781-A8E6-6DB29C78C8BE}" dt="2025-10-30T03:58:00.239" v="2458" actId="20577"/>
          <ac:spMkLst>
            <pc:docMk/>
            <pc:sldMk cId="3672559367" sldId="2146846480"/>
            <ac:spMk id="2" creationId="{8E6484B6-FFF4-6D57-1D01-6B3A3EBAEF9C}"/>
          </ac:spMkLst>
        </pc:spChg>
      </pc:sldChg>
      <pc:sldChg chg="modSp add mod ord">
        <pc:chgData name="Holly Gerlach" userId="57cb28109eb189e3" providerId="LiveId" clId="{FC3DCCD1-4316-4781-A8E6-6DB29C78C8BE}" dt="2025-10-30T03:58:06.013" v="2462" actId="20577"/>
        <pc:sldMkLst>
          <pc:docMk/>
          <pc:sldMk cId="835394727" sldId="2146846481"/>
        </pc:sldMkLst>
        <pc:spChg chg="mod">
          <ac:chgData name="Holly Gerlach" userId="57cb28109eb189e3" providerId="LiveId" clId="{FC3DCCD1-4316-4781-A8E6-6DB29C78C8BE}" dt="2025-10-30T03:58:06.013" v="2462" actId="20577"/>
          <ac:spMkLst>
            <pc:docMk/>
            <pc:sldMk cId="835394727" sldId="2146846481"/>
            <ac:spMk id="2" creationId="{2D5B985E-FA5A-95E4-240D-FF85640B356C}"/>
          </ac:spMkLst>
        </pc:spChg>
      </pc:sldChg>
      <pc:sldChg chg="modSp add mod ord">
        <pc:chgData name="Holly Gerlach" userId="57cb28109eb189e3" providerId="LiveId" clId="{FC3DCCD1-4316-4781-A8E6-6DB29C78C8BE}" dt="2025-10-30T04:17:34.938" v="3167" actId="14100"/>
        <pc:sldMkLst>
          <pc:docMk/>
          <pc:sldMk cId="802443655" sldId="2146846482"/>
        </pc:sldMkLst>
        <pc:spChg chg="mod">
          <ac:chgData name="Holly Gerlach" userId="57cb28109eb189e3" providerId="LiveId" clId="{FC3DCCD1-4316-4781-A8E6-6DB29C78C8BE}" dt="2025-10-30T04:17:34.938" v="3167" actId="14100"/>
          <ac:spMkLst>
            <pc:docMk/>
            <pc:sldMk cId="802443655" sldId="2146846482"/>
            <ac:spMk id="3" creationId="{9F7A209E-1FEF-7A91-F938-8FA8DD8CD603}"/>
          </ac:spMkLst>
        </pc:spChg>
      </pc:sldChg>
      <pc:sldChg chg="modSp add mod">
        <pc:chgData name="Holly Gerlach" userId="57cb28109eb189e3" providerId="LiveId" clId="{FC3DCCD1-4316-4781-A8E6-6DB29C78C8BE}" dt="2025-10-30T04:09:44.731" v="3131" actId="5793"/>
        <pc:sldMkLst>
          <pc:docMk/>
          <pc:sldMk cId="397263741" sldId="2146846483"/>
        </pc:sldMkLst>
        <pc:spChg chg="mod">
          <ac:chgData name="Holly Gerlach" userId="57cb28109eb189e3" providerId="LiveId" clId="{FC3DCCD1-4316-4781-A8E6-6DB29C78C8BE}" dt="2025-10-30T04:09:44.731" v="3131" actId="5793"/>
          <ac:spMkLst>
            <pc:docMk/>
            <pc:sldMk cId="397263741" sldId="2146846483"/>
            <ac:spMk id="3" creationId="{0722C442-A4D9-156D-E61B-7B8B6549B05A}"/>
          </ac:spMkLst>
        </pc:spChg>
      </pc:sldChg>
      <pc:sldChg chg="modSp add mod ord">
        <pc:chgData name="Holly Gerlach" userId="57cb28109eb189e3" providerId="LiveId" clId="{FC3DCCD1-4316-4781-A8E6-6DB29C78C8BE}" dt="2025-10-30T04:18:01.624" v="3187" actId="20577"/>
        <pc:sldMkLst>
          <pc:docMk/>
          <pc:sldMk cId="962550930" sldId="2146846485"/>
        </pc:sldMkLst>
        <pc:spChg chg="mod">
          <ac:chgData name="Holly Gerlach" userId="57cb28109eb189e3" providerId="LiveId" clId="{FC3DCCD1-4316-4781-A8E6-6DB29C78C8BE}" dt="2025-10-30T04:18:01.624" v="3187" actId="20577"/>
          <ac:spMkLst>
            <pc:docMk/>
            <pc:sldMk cId="962550930" sldId="2146846485"/>
            <ac:spMk id="2" creationId="{5EB732BC-F83D-2912-97FA-02DFE9FD68D9}"/>
          </ac:spMkLst>
        </pc:spChg>
      </pc:sldChg>
      <pc:sldChg chg="addSp delSp modSp add mod ord">
        <pc:chgData name="Holly Gerlach" userId="57cb28109eb189e3" providerId="LiveId" clId="{FC3DCCD1-4316-4781-A8E6-6DB29C78C8BE}" dt="2025-10-30T04:23:35.689" v="3653" actId="20577"/>
        <pc:sldMkLst>
          <pc:docMk/>
          <pc:sldMk cId="484104082" sldId="2146846486"/>
        </pc:sldMkLst>
        <pc:spChg chg="mod">
          <ac:chgData name="Holly Gerlach" userId="57cb28109eb189e3" providerId="LiveId" clId="{FC3DCCD1-4316-4781-A8E6-6DB29C78C8BE}" dt="2025-10-30T04:18:22.518" v="3207" actId="20577"/>
          <ac:spMkLst>
            <pc:docMk/>
            <pc:sldMk cId="484104082" sldId="2146846486"/>
            <ac:spMk id="2" creationId="{22FC0589-5302-6EAD-5DB1-13F3638DE94C}"/>
          </ac:spMkLst>
        </pc:spChg>
        <pc:spChg chg="mod">
          <ac:chgData name="Holly Gerlach" userId="57cb28109eb189e3" providerId="LiveId" clId="{FC3DCCD1-4316-4781-A8E6-6DB29C78C8BE}" dt="2025-10-30T04:23:35.689" v="3653" actId="20577"/>
          <ac:spMkLst>
            <pc:docMk/>
            <pc:sldMk cId="484104082" sldId="2146846486"/>
            <ac:spMk id="3" creationId="{72FAC36E-932F-EF6A-BA7E-BC06689C609C}"/>
          </ac:spMkLst>
        </pc:spChg>
        <pc:picChg chg="mod">
          <ac:chgData name="Holly Gerlach" userId="57cb28109eb189e3" providerId="LiveId" clId="{FC3DCCD1-4316-4781-A8E6-6DB29C78C8BE}" dt="2025-10-30T04:22:35.345" v="3533" actId="14826"/>
          <ac:picMkLst>
            <pc:docMk/>
            <pc:sldMk cId="484104082" sldId="2146846486"/>
            <ac:picMk id="7" creationId="{A6FC572F-6551-0E20-6130-FC7C3C1690A8}"/>
          </ac:picMkLst>
        </pc:picChg>
      </pc:sldChg>
      <pc:sldChg chg="modSp add mod ord">
        <pc:chgData name="Holly Gerlach" userId="57cb28109eb189e3" providerId="LiveId" clId="{FC3DCCD1-4316-4781-A8E6-6DB29C78C8BE}" dt="2025-10-30T04:23:53.709" v="3669" actId="20577"/>
        <pc:sldMkLst>
          <pc:docMk/>
          <pc:sldMk cId="2374712835" sldId="2146846487"/>
        </pc:sldMkLst>
        <pc:spChg chg="mod">
          <ac:chgData name="Holly Gerlach" userId="57cb28109eb189e3" providerId="LiveId" clId="{FC3DCCD1-4316-4781-A8E6-6DB29C78C8BE}" dt="2025-10-30T04:23:53.709" v="3669" actId="20577"/>
          <ac:spMkLst>
            <pc:docMk/>
            <pc:sldMk cId="2374712835" sldId="2146846487"/>
            <ac:spMk id="2" creationId="{55EBD984-55BB-3997-8C42-55B07D189F15}"/>
          </ac:spMkLst>
        </pc:spChg>
      </pc:sldChg>
      <pc:sldChg chg="modSp add mod ord">
        <pc:chgData name="Holly Gerlach" userId="57cb28109eb189e3" providerId="LiveId" clId="{FC3DCCD1-4316-4781-A8E6-6DB29C78C8BE}" dt="2025-10-30T04:26:55.698" v="3903" actId="20577"/>
        <pc:sldMkLst>
          <pc:docMk/>
          <pc:sldMk cId="301319842" sldId="2146846488"/>
        </pc:sldMkLst>
        <pc:spChg chg="mod">
          <ac:chgData name="Holly Gerlach" userId="57cb28109eb189e3" providerId="LiveId" clId="{FC3DCCD1-4316-4781-A8E6-6DB29C78C8BE}" dt="2025-10-30T04:24:07.700" v="3684" actId="20577"/>
          <ac:spMkLst>
            <pc:docMk/>
            <pc:sldMk cId="301319842" sldId="2146846488"/>
            <ac:spMk id="2" creationId="{FBD8A44F-ABA4-6532-5FA1-055E47A6A6E1}"/>
          </ac:spMkLst>
        </pc:spChg>
        <pc:spChg chg="mod">
          <ac:chgData name="Holly Gerlach" userId="57cb28109eb189e3" providerId="LiveId" clId="{FC3DCCD1-4316-4781-A8E6-6DB29C78C8BE}" dt="2025-10-30T04:26:55.698" v="3903" actId="20577"/>
          <ac:spMkLst>
            <pc:docMk/>
            <pc:sldMk cId="301319842" sldId="2146846488"/>
            <ac:spMk id="3" creationId="{4772B282-F125-F989-00EC-D966938BC251}"/>
          </ac:spMkLst>
        </pc:spChg>
        <pc:picChg chg="mod modCrop">
          <ac:chgData name="Holly Gerlach" userId="57cb28109eb189e3" providerId="LiveId" clId="{FC3DCCD1-4316-4781-A8E6-6DB29C78C8BE}" dt="2025-10-30T04:24:41.068" v="3687" actId="732"/>
          <ac:picMkLst>
            <pc:docMk/>
            <pc:sldMk cId="301319842" sldId="2146846488"/>
            <ac:picMk id="7" creationId="{922C3AE2-A610-3FCC-813C-AA105F27D866}"/>
          </ac:picMkLst>
        </pc:picChg>
      </pc:sldChg>
      <pc:sldChg chg="modSp add mod ord">
        <pc:chgData name="Holly Gerlach" userId="57cb28109eb189e3" providerId="LiveId" clId="{FC3DCCD1-4316-4781-A8E6-6DB29C78C8BE}" dt="2025-10-30T04:26:42.483" v="3899" actId="20577"/>
        <pc:sldMkLst>
          <pc:docMk/>
          <pc:sldMk cId="2781772608" sldId="2146846489"/>
        </pc:sldMkLst>
        <pc:spChg chg="mod">
          <ac:chgData name="Holly Gerlach" userId="57cb28109eb189e3" providerId="LiveId" clId="{FC3DCCD1-4316-4781-A8E6-6DB29C78C8BE}" dt="2025-10-30T04:26:42.483" v="3899" actId="20577"/>
          <ac:spMkLst>
            <pc:docMk/>
            <pc:sldMk cId="2781772608" sldId="2146846489"/>
            <ac:spMk id="2" creationId="{A05EDCD0-B756-7A46-343C-810BD3BC6FA7}"/>
          </ac:spMkLst>
        </pc:spChg>
      </pc:sldChg>
      <pc:sldChg chg="addSp delSp modSp add mod ord">
        <pc:chgData name="Holly Gerlach" userId="57cb28109eb189e3" providerId="LiveId" clId="{FC3DCCD1-4316-4781-A8E6-6DB29C78C8BE}" dt="2025-10-30T04:29:28.540" v="4066" actId="14826"/>
        <pc:sldMkLst>
          <pc:docMk/>
          <pc:sldMk cId="1059419240" sldId="2146846490"/>
        </pc:sldMkLst>
        <pc:spChg chg="mod">
          <ac:chgData name="Holly Gerlach" userId="57cb28109eb189e3" providerId="LiveId" clId="{FC3DCCD1-4316-4781-A8E6-6DB29C78C8BE}" dt="2025-10-30T04:27:15.229" v="3912" actId="20577"/>
          <ac:spMkLst>
            <pc:docMk/>
            <pc:sldMk cId="1059419240" sldId="2146846490"/>
            <ac:spMk id="2" creationId="{BA34187B-B406-8BF2-E11B-ABE1A00F9BDD}"/>
          </ac:spMkLst>
        </pc:spChg>
        <pc:spChg chg="mod">
          <ac:chgData name="Holly Gerlach" userId="57cb28109eb189e3" providerId="LiveId" clId="{FC3DCCD1-4316-4781-A8E6-6DB29C78C8BE}" dt="2025-10-30T04:28:27.819" v="4061" actId="20577"/>
          <ac:spMkLst>
            <pc:docMk/>
            <pc:sldMk cId="1059419240" sldId="2146846490"/>
            <ac:spMk id="3" creationId="{A8E5D963-A308-A0A7-F018-AF5E9C6A2E60}"/>
          </ac:spMkLst>
        </pc:spChg>
        <pc:picChg chg="mod">
          <ac:chgData name="Holly Gerlach" userId="57cb28109eb189e3" providerId="LiveId" clId="{FC3DCCD1-4316-4781-A8E6-6DB29C78C8BE}" dt="2025-10-30T04:29:28.540" v="4066" actId="14826"/>
          <ac:picMkLst>
            <pc:docMk/>
            <pc:sldMk cId="1059419240" sldId="2146846490"/>
            <ac:picMk id="7" creationId="{BD0CA04E-248B-BD12-E1E5-8E90F143301E}"/>
          </ac:picMkLst>
        </pc:picChg>
      </pc:sldChg>
      <pc:sldChg chg="addSp delSp modSp add mod ord">
        <pc:chgData name="Holly Gerlach" userId="57cb28109eb189e3" providerId="LiveId" clId="{FC3DCCD1-4316-4781-A8E6-6DB29C78C8BE}" dt="2025-10-30T04:33:24.047" v="4301" actId="22"/>
        <pc:sldMkLst>
          <pc:docMk/>
          <pc:sldMk cId="4012624591" sldId="2146846491"/>
        </pc:sldMkLst>
        <pc:spChg chg="mod">
          <ac:chgData name="Holly Gerlach" userId="57cb28109eb189e3" providerId="LiveId" clId="{FC3DCCD1-4316-4781-A8E6-6DB29C78C8BE}" dt="2025-10-30T04:32:52.604" v="4297" actId="20577"/>
          <ac:spMkLst>
            <pc:docMk/>
            <pc:sldMk cId="4012624591" sldId="2146846491"/>
            <ac:spMk id="3" creationId="{45989D21-B29D-9539-7E37-3292D2C9AB09}"/>
          </ac:spMkLst>
        </pc:spChg>
      </pc:sldChg>
      <pc:sldChg chg="modSp add mod">
        <pc:chgData name="Holly Gerlach" userId="57cb28109eb189e3" providerId="LiveId" clId="{FC3DCCD1-4316-4781-A8E6-6DB29C78C8BE}" dt="2025-10-30T04:33:42.808" v="4313" actId="20577"/>
        <pc:sldMkLst>
          <pc:docMk/>
          <pc:sldMk cId="4102413492" sldId="2146846492"/>
        </pc:sldMkLst>
        <pc:spChg chg="mod">
          <ac:chgData name="Holly Gerlach" userId="57cb28109eb189e3" providerId="LiveId" clId="{FC3DCCD1-4316-4781-A8E6-6DB29C78C8BE}" dt="2025-10-30T04:33:42.808" v="4313" actId="20577"/>
          <ac:spMkLst>
            <pc:docMk/>
            <pc:sldMk cId="4102413492" sldId="2146846492"/>
            <ac:spMk id="2" creationId="{42701015-E5FC-B881-0054-0986FC267156}"/>
          </ac:spMkLst>
        </pc:spChg>
      </pc:sldChg>
      <pc:sldChg chg="modSp add mod">
        <pc:chgData name="Holly Gerlach" userId="57cb28109eb189e3" providerId="LiveId" clId="{FC3DCCD1-4316-4781-A8E6-6DB29C78C8BE}" dt="2025-10-30T04:34:27.655" v="4401" actId="20577"/>
        <pc:sldMkLst>
          <pc:docMk/>
          <pc:sldMk cId="4292046857" sldId="2146846493"/>
        </pc:sldMkLst>
        <pc:spChg chg="mod">
          <ac:chgData name="Holly Gerlach" userId="57cb28109eb189e3" providerId="LiveId" clId="{FC3DCCD1-4316-4781-A8E6-6DB29C78C8BE}" dt="2025-10-30T04:33:49.143" v="4323" actId="20577"/>
          <ac:spMkLst>
            <pc:docMk/>
            <pc:sldMk cId="4292046857" sldId="2146846493"/>
            <ac:spMk id="2" creationId="{A8A6A571-3272-12E6-A3D8-AF7D2214485A}"/>
          </ac:spMkLst>
        </pc:spChg>
        <pc:spChg chg="mod">
          <ac:chgData name="Holly Gerlach" userId="57cb28109eb189e3" providerId="LiveId" clId="{FC3DCCD1-4316-4781-A8E6-6DB29C78C8BE}" dt="2025-10-30T04:34:27.655" v="4401" actId="20577"/>
          <ac:spMkLst>
            <pc:docMk/>
            <pc:sldMk cId="4292046857" sldId="2146846493"/>
            <ac:spMk id="3" creationId="{F1222A84-1B94-09C9-F01A-B784C1E23D02}"/>
          </ac:spMkLst>
        </pc:spChg>
      </pc:sldChg>
      <pc:sldChg chg="addSp modSp add mod">
        <pc:chgData name="Holly Gerlach" userId="57cb28109eb189e3" providerId="LiveId" clId="{FC3DCCD1-4316-4781-A8E6-6DB29C78C8BE}" dt="2025-10-30T04:39:37.850" v="4607" actId="1076"/>
        <pc:sldMkLst>
          <pc:docMk/>
          <pc:sldMk cId="1570542878" sldId="2146846494"/>
        </pc:sldMkLst>
        <pc:spChg chg="mod">
          <ac:chgData name="Holly Gerlach" userId="57cb28109eb189e3" providerId="LiveId" clId="{FC3DCCD1-4316-4781-A8E6-6DB29C78C8BE}" dt="2025-10-30T04:38:51.883" v="4598" actId="404"/>
          <ac:spMkLst>
            <pc:docMk/>
            <pc:sldMk cId="1570542878" sldId="2146846494"/>
            <ac:spMk id="3" creationId="{0F4FB107-BE28-45A4-A8CA-B91B2027B793}"/>
          </ac:spMkLst>
        </pc:spChg>
        <pc:picChg chg="add mod modCrop">
          <ac:chgData name="Holly Gerlach" userId="57cb28109eb189e3" providerId="LiveId" clId="{FC3DCCD1-4316-4781-A8E6-6DB29C78C8BE}" dt="2025-10-30T04:39:37.850" v="4607" actId="1076"/>
          <ac:picMkLst>
            <pc:docMk/>
            <pc:sldMk cId="1570542878" sldId="2146846494"/>
            <ac:picMk id="4" creationId="{00D01AF3-B816-898F-6A3D-8F2397386CB2}"/>
          </ac:picMkLst>
        </pc:picChg>
      </pc:sldChg>
      <pc:sldChg chg="addSp delSp modSp add mod ord">
        <pc:chgData name="Holly Gerlach" userId="57cb28109eb189e3" providerId="LiveId" clId="{FC3DCCD1-4316-4781-A8E6-6DB29C78C8BE}" dt="2025-10-30T04:45:26.855" v="4846" actId="208"/>
        <pc:sldMkLst>
          <pc:docMk/>
          <pc:sldMk cId="2981599781" sldId="2146846495"/>
        </pc:sldMkLst>
        <pc:spChg chg="add mod">
          <ac:chgData name="Holly Gerlach" userId="57cb28109eb189e3" providerId="LiveId" clId="{FC3DCCD1-4316-4781-A8E6-6DB29C78C8BE}" dt="2025-10-30T04:45:26.855" v="4846" actId="208"/>
          <ac:spMkLst>
            <pc:docMk/>
            <pc:sldMk cId="2981599781" sldId="2146846495"/>
            <ac:spMk id="6" creationId="{893999A0-1220-12F5-EC6B-EDE3BCDFC60F}"/>
          </ac:spMkLst>
        </pc:spChg>
        <pc:spChg chg="mod">
          <ac:chgData name="Holly Gerlach" userId="57cb28109eb189e3" providerId="LiveId" clId="{FC3DCCD1-4316-4781-A8E6-6DB29C78C8BE}" dt="2025-10-30T04:41:17.031" v="4629" actId="20577"/>
          <ac:spMkLst>
            <pc:docMk/>
            <pc:sldMk cId="2981599781" sldId="2146846495"/>
            <ac:spMk id="7" creationId="{9CEDEA30-96A2-7600-C221-D6CD8D468AA1}"/>
          </ac:spMkLst>
        </pc:spChg>
        <pc:spChg chg="mod">
          <ac:chgData name="Holly Gerlach" userId="57cb28109eb189e3" providerId="LiveId" clId="{FC3DCCD1-4316-4781-A8E6-6DB29C78C8BE}" dt="2025-10-30T04:42:30.988" v="4828" actId="122"/>
          <ac:spMkLst>
            <pc:docMk/>
            <pc:sldMk cId="2981599781" sldId="2146846495"/>
            <ac:spMk id="8" creationId="{865A9EF1-5759-079C-82AF-21DB6C0EA6B5}"/>
          </ac:spMkLst>
        </pc:spChg>
        <pc:picChg chg="add mod modCrop">
          <ac:chgData name="Holly Gerlach" userId="57cb28109eb189e3" providerId="LiveId" clId="{FC3DCCD1-4316-4781-A8E6-6DB29C78C8BE}" dt="2025-10-30T04:45:00.421" v="4841" actId="1076"/>
          <ac:picMkLst>
            <pc:docMk/>
            <pc:sldMk cId="2981599781" sldId="2146846495"/>
            <ac:picMk id="2" creationId="{1764AD0C-85D5-F42E-A9C2-A84EBCF6449D}"/>
          </ac:picMkLst>
        </pc:picChg>
        <pc:picChg chg="add mod modCrop">
          <ac:chgData name="Holly Gerlach" userId="57cb28109eb189e3" providerId="LiveId" clId="{FC3DCCD1-4316-4781-A8E6-6DB29C78C8BE}" dt="2025-10-30T04:45:03.111" v="4842" actId="1076"/>
          <ac:picMkLst>
            <pc:docMk/>
            <pc:sldMk cId="2981599781" sldId="2146846495"/>
            <ac:picMk id="4" creationId="{B51087D8-79A6-7E2D-ED18-93BEA7592FE3}"/>
          </ac:picMkLst>
        </pc:picChg>
      </pc:sldChg>
      <pc:sldChg chg="add">
        <pc:chgData name="Holly Gerlach" userId="57cb28109eb189e3" providerId="LiveId" clId="{FC3DCCD1-4316-4781-A8E6-6DB29C78C8BE}" dt="2025-10-31T03:48:39.864" v="5215"/>
        <pc:sldMkLst>
          <pc:docMk/>
          <pc:sldMk cId="941503699" sldId="2146846497"/>
        </pc:sldMkLst>
      </pc:sldChg>
    </pc:docChg>
  </pc:docChgLst>
  <pc:docChgLst>
    <pc:chgData name="Laylah Bulman" userId="83cb2dd6-015f-4276-8ce8-72c6387cc68a" providerId="ADAL" clId="{06BD2EC0-0C99-45B9-8FBD-F3FECD8D923D}"/>
    <pc:docChg chg="undo custSel addSld delSld modSld sldOrd addMainMaster modMainMaster">
      <pc:chgData name="Laylah Bulman" userId="83cb2dd6-015f-4276-8ce8-72c6387cc68a" providerId="ADAL" clId="{06BD2EC0-0C99-45B9-8FBD-F3FECD8D923D}" dt="2025-11-06T03:37:58.711" v="1076" actId="207"/>
      <pc:docMkLst>
        <pc:docMk/>
      </pc:docMkLst>
      <pc:sldChg chg="modSp add del mod">
        <pc:chgData name="Laylah Bulman" userId="83cb2dd6-015f-4276-8ce8-72c6387cc68a" providerId="ADAL" clId="{06BD2EC0-0C99-45B9-8FBD-F3FECD8D923D}" dt="2025-11-06T00:35:21.762" v="2" actId="47"/>
        <pc:sldMkLst>
          <pc:docMk/>
          <pc:sldMk cId="2491429802" sldId="257"/>
        </pc:sldMkLst>
        <pc:spChg chg="mod">
          <ac:chgData name="Laylah Bulman" userId="83cb2dd6-015f-4276-8ce8-72c6387cc68a" providerId="ADAL" clId="{06BD2EC0-0C99-45B9-8FBD-F3FECD8D923D}" dt="2025-11-06T00:34:39.441" v="1" actId="27636"/>
          <ac:spMkLst>
            <pc:docMk/>
            <pc:sldMk cId="2491429802" sldId="257"/>
            <ac:spMk id="4" creationId="{905520DF-9C1B-AC07-7621-90694710C47F}"/>
          </ac:spMkLst>
        </pc:spChg>
      </pc:sldChg>
      <pc:sldChg chg="del">
        <pc:chgData name="Laylah Bulman" userId="83cb2dd6-015f-4276-8ce8-72c6387cc68a" providerId="ADAL" clId="{06BD2EC0-0C99-45B9-8FBD-F3FECD8D923D}" dt="2025-11-06T00:40:24.094" v="46" actId="47"/>
        <pc:sldMkLst>
          <pc:docMk/>
          <pc:sldMk cId="2006728732" sldId="258"/>
        </pc:sldMkLst>
      </pc:sldChg>
      <pc:sldChg chg="modSp mod ord">
        <pc:chgData name="Laylah Bulman" userId="83cb2dd6-015f-4276-8ce8-72c6387cc68a" providerId="ADAL" clId="{06BD2EC0-0C99-45B9-8FBD-F3FECD8D923D}" dt="2025-11-06T03:33:40.353" v="1041" actId="20577"/>
        <pc:sldMkLst>
          <pc:docMk/>
          <pc:sldMk cId="3956992865" sldId="264"/>
        </pc:sldMkLst>
        <pc:spChg chg="mod">
          <ac:chgData name="Laylah Bulman" userId="83cb2dd6-015f-4276-8ce8-72c6387cc68a" providerId="ADAL" clId="{06BD2EC0-0C99-45B9-8FBD-F3FECD8D923D}" dt="2025-11-06T03:33:40.353" v="1041" actId="20577"/>
          <ac:spMkLst>
            <pc:docMk/>
            <pc:sldMk cId="3956992865" sldId="264"/>
            <ac:spMk id="3" creationId="{1A52B49D-671F-E8E9-D0A2-5995D72E5D52}"/>
          </ac:spMkLst>
        </pc:spChg>
      </pc:sldChg>
      <pc:sldChg chg="modSp mod">
        <pc:chgData name="Laylah Bulman" userId="83cb2dd6-015f-4276-8ce8-72c6387cc68a" providerId="ADAL" clId="{06BD2EC0-0C99-45B9-8FBD-F3FECD8D923D}" dt="2025-11-06T03:37:58.711" v="1076" actId="207"/>
        <pc:sldMkLst>
          <pc:docMk/>
          <pc:sldMk cId="56327264" sldId="266"/>
        </pc:sldMkLst>
        <pc:spChg chg="mod">
          <ac:chgData name="Laylah Bulman" userId="83cb2dd6-015f-4276-8ce8-72c6387cc68a" providerId="ADAL" clId="{06BD2EC0-0C99-45B9-8FBD-F3FECD8D923D}" dt="2025-11-06T03:37:58.711" v="1076" actId="207"/>
          <ac:spMkLst>
            <pc:docMk/>
            <pc:sldMk cId="56327264" sldId="266"/>
            <ac:spMk id="4" creationId="{980B752E-05CD-E00F-D7D9-65466D9F6909}"/>
          </ac:spMkLst>
        </pc:spChg>
      </pc:sldChg>
      <pc:sldChg chg="addSp delSp modSp mod delAnim modAnim">
        <pc:chgData name="Laylah Bulman" userId="83cb2dd6-015f-4276-8ce8-72c6387cc68a" providerId="ADAL" clId="{06BD2EC0-0C99-45B9-8FBD-F3FECD8D923D}" dt="2025-11-06T00:48:20.899" v="111" actId="478"/>
        <pc:sldMkLst>
          <pc:docMk/>
          <pc:sldMk cId="782179175" sldId="2146846443"/>
        </pc:sldMkLst>
        <pc:picChg chg="add del mod">
          <ac:chgData name="Laylah Bulman" userId="83cb2dd6-015f-4276-8ce8-72c6387cc68a" providerId="ADAL" clId="{06BD2EC0-0C99-45B9-8FBD-F3FECD8D923D}" dt="2025-11-06T00:48:20.899" v="111" actId="478"/>
          <ac:picMkLst>
            <pc:docMk/>
            <pc:sldMk cId="782179175" sldId="2146846443"/>
            <ac:picMk id="3" creationId="{A011CEA2-1011-8AD9-1CB1-811633376C51}"/>
          </ac:picMkLst>
        </pc:picChg>
      </pc:sldChg>
      <pc:sldChg chg="modSp mod">
        <pc:chgData name="Laylah Bulman" userId="83cb2dd6-015f-4276-8ce8-72c6387cc68a" providerId="ADAL" clId="{06BD2EC0-0C99-45B9-8FBD-F3FECD8D923D}" dt="2025-11-06T00:49:51.996" v="157" actId="20577"/>
        <pc:sldMkLst>
          <pc:docMk/>
          <pc:sldMk cId="672942108" sldId="2146846448"/>
        </pc:sldMkLst>
        <pc:spChg chg="mod">
          <ac:chgData name="Laylah Bulman" userId="83cb2dd6-015f-4276-8ce8-72c6387cc68a" providerId="ADAL" clId="{06BD2EC0-0C99-45B9-8FBD-F3FECD8D923D}" dt="2025-11-06T00:48:30.817" v="113" actId="20577"/>
          <ac:spMkLst>
            <pc:docMk/>
            <pc:sldMk cId="672942108" sldId="2146846448"/>
            <ac:spMk id="8" creationId="{BE1D753C-E37E-9D80-9F34-7FEBB93F063E}"/>
          </ac:spMkLst>
        </pc:spChg>
        <pc:spChg chg="mod">
          <ac:chgData name="Laylah Bulman" userId="83cb2dd6-015f-4276-8ce8-72c6387cc68a" providerId="ADAL" clId="{06BD2EC0-0C99-45B9-8FBD-F3FECD8D923D}" dt="2025-11-06T00:48:59.553" v="137" actId="12"/>
          <ac:spMkLst>
            <pc:docMk/>
            <pc:sldMk cId="672942108" sldId="2146846448"/>
            <ac:spMk id="9" creationId="{5C439066-C56C-0F7E-8206-F9184FEAABA2}"/>
          </ac:spMkLst>
        </pc:spChg>
        <pc:spChg chg="mod">
          <ac:chgData name="Laylah Bulman" userId="83cb2dd6-015f-4276-8ce8-72c6387cc68a" providerId="ADAL" clId="{06BD2EC0-0C99-45B9-8FBD-F3FECD8D923D}" dt="2025-11-06T00:49:51.996" v="157" actId="20577"/>
          <ac:spMkLst>
            <pc:docMk/>
            <pc:sldMk cId="672942108" sldId="2146846448"/>
            <ac:spMk id="10" creationId="{E0B96A46-763A-36C8-15D3-15C2A1771F52}"/>
          </ac:spMkLst>
        </pc:spChg>
        <pc:picChg chg="mod">
          <ac:chgData name="Laylah Bulman" userId="83cb2dd6-015f-4276-8ce8-72c6387cc68a" providerId="ADAL" clId="{06BD2EC0-0C99-45B9-8FBD-F3FECD8D923D}" dt="2025-11-06T00:49:04.299" v="138" actId="1076"/>
          <ac:picMkLst>
            <pc:docMk/>
            <pc:sldMk cId="672942108" sldId="2146846448"/>
            <ac:picMk id="3" creationId="{BD5E7BC4-6C7E-ADB0-E60B-C0B4DDE5A369}"/>
          </ac:picMkLst>
        </pc:picChg>
        <pc:picChg chg="mod">
          <ac:chgData name="Laylah Bulman" userId="83cb2dd6-015f-4276-8ce8-72c6387cc68a" providerId="ADAL" clId="{06BD2EC0-0C99-45B9-8FBD-F3FECD8D923D}" dt="2025-11-06T00:49:08.594" v="139" actId="1076"/>
          <ac:picMkLst>
            <pc:docMk/>
            <pc:sldMk cId="672942108" sldId="2146846448"/>
            <ac:picMk id="5" creationId="{F50A3FED-66AC-DC20-8EE2-A6C697B2E432}"/>
          </ac:picMkLst>
        </pc:picChg>
        <pc:picChg chg="mod">
          <ac:chgData name="Laylah Bulman" userId="83cb2dd6-015f-4276-8ce8-72c6387cc68a" providerId="ADAL" clId="{06BD2EC0-0C99-45B9-8FBD-F3FECD8D923D}" dt="2025-11-06T00:49:12.570" v="140" actId="1076"/>
          <ac:picMkLst>
            <pc:docMk/>
            <pc:sldMk cId="672942108" sldId="2146846448"/>
            <ac:picMk id="22" creationId="{C8CDF516-01C4-67B0-030A-FCBFE96B022A}"/>
          </ac:picMkLst>
        </pc:picChg>
        <pc:picChg chg="mod">
          <ac:chgData name="Laylah Bulman" userId="83cb2dd6-015f-4276-8ce8-72c6387cc68a" providerId="ADAL" clId="{06BD2EC0-0C99-45B9-8FBD-F3FECD8D923D}" dt="2025-11-06T00:49:14.909" v="141" actId="1076"/>
          <ac:picMkLst>
            <pc:docMk/>
            <pc:sldMk cId="672942108" sldId="2146846448"/>
            <ac:picMk id="24" creationId="{E9515D28-B5D2-1A11-DD5B-8295778C4AA1}"/>
          </ac:picMkLst>
        </pc:picChg>
      </pc:sldChg>
      <pc:sldChg chg="modSp mod">
        <pc:chgData name="Laylah Bulman" userId="83cb2dd6-015f-4276-8ce8-72c6387cc68a" providerId="ADAL" clId="{06BD2EC0-0C99-45B9-8FBD-F3FECD8D923D}" dt="2025-11-06T00:54:35.485" v="249" actId="113"/>
        <pc:sldMkLst>
          <pc:docMk/>
          <pc:sldMk cId="3262048808" sldId="2146846450"/>
        </pc:sldMkLst>
        <pc:spChg chg="mod">
          <ac:chgData name="Laylah Bulman" userId="83cb2dd6-015f-4276-8ce8-72c6387cc68a" providerId="ADAL" clId="{06BD2EC0-0C99-45B9-8FBD-F3FECD8D923D}" dt="2025-11-06T00:54:35.485" v="249" actId="113"/>
          <ac:spMkLst>
            <pc:docMk/>
            <pc:sldMk cId="3262048808" sldId="2146846450"/>
            <ac:spMk id="3" creationId="{5B4ED25E-0106-20F3-C7C8-3B18A0689F42}"/>
          </ac:spMkLst>
        </pc:spChg>
      </pc:sldChg>
      <pc:sldChg chg="modSp mod">
        <pc:chgData name="Laylah Bulman" userId="83cb2dd6-015f-4276-8ce8-72c6387cc68a" providerId="ADAL" clId="{06BD2EC0-0C99-45B9-8FBD-F3FECD8D923D}" dt="2025-11-06T00:53:22.941" v="232" actId="20577"/>
        <pc:sldMkLst>
          <pc:docMk/>
          <pc:sldMk cId="4227472529" sldId="2146846451"/>
        </pc:sldMkLst>
        <pc:spChg chg="mod">
          <ac:chgData name="Laylah Bulman" userId="83cb2dd6-015f-4276-8ce8-72c6387cc68a" providerId="ADAL" clId="{06BD2EC0-0C99-45B9-8FBD-F3FECD8D923D}" dt="2025-11-06T00:53:22.941" v="232" actId="20577"/>
          <ac:spMkLst>
            <pc:docMk/>
            <pc:sldMk cId="4227472529" sldId="2146846451"/>
            <ac:spMk id="2" creationId="{9955CCDC-171F-4A50-5856-A8A0B6FFA9B2}"/>
          </ac:spMkLst>
        </pc:spChg>
      </pc:sldChg>
      <pc:sldChg chg="addSp delSp modSp mod ord">
        <pc:chgData name="Laylah Bulman" userId="83cb2dd6-015f-4276-8ce8-72c6387cc68a" providerId="ADAL" clId="{06BD2EC0-0C99-45B9-8FBD-F3FECD8D923D}" dt="2025-11-06T03:13:48.895" v="791" actId="1076"/>
        <pc:sldMkLst>
          <pc:docMk/>
          <pc:sldMk cId="3280895416" sldId="2146846472"/>
        </pc:sldMkLst>
        <pc:spChg chg="mod">
          <ac:chgData name="Laylah Bulman" userId="83cb2dd6-015f-4276-8ce8-72c6387cc68a" providerId="ADAL" clId="{06BD2EC0-0C99-45B9-8FBD-F3FECD8D923D}" dt="2025-11-06T03:13:46.540" v="790" actId="1076"/>
          <ac:spMkLst>
            <pc:docMk/>
            <pc:sldMk cId="3280895416" sldId="2146846472"/>
            <ac:spMk id="3" creationId="{16F405F7-3FF4-8475-CAD7-07951189CA3A}"/>
          </ac:spMkLst>
        </pc:spChg>
        <pc:spChg chg="del mod">
          <ac:chgData name="Laylah Bulman" userId="83cb2dd6-015f-4276-8ce8-72c6387cc68a" providerId="ADAL" clId="{06BD2EC0-0C99-45B9-8FBD-F3FECD8D923D}" dt="2025-11-06T03:06:10.844" v="694" actId="478"/>
          <ac:spMkLst>
            <pc:docMk/>
            <pc:sldMk cId="3280895416" sldId="2146846472"/>
            <ac:spMk id="4" creationId="{85F56819-1FEB-835B-C87A-2D7C83A0A684}"/>
          </ac:spMkLst>
        </pc:spChg>
        <pc:spChg chg="add del mod">
          <ac:chgData name="Laylah Bulman" userId="83cb2dd6-015f-4276-8ce8-72c6387cc68a" providerId="ADAL" clId="{06BD2EC0-0C99-45B9-8FBD-F3FECD8D923D}" dt="2025-11-06T03:06:15.827" v="695" actId="478"/>
          <ac:spMkLst>
            <pc:docMk/>
            <pc:sldMk cId="3280895416" sldId="2146846472"/>
            <ac:spMk id="5" creationId="{8B57D061-E5B2-DD64-00D8-64C2B9C95634}"/>
          </ac:spMkLst>
        </pc:spChg>
        <pc:spChg chg="add del mod">
          <ac:chgData name="Laylah Bulman" userId="83cb2dd6-015f-4276-8ce8-72c6387cc68a" providerId="ADAL" clId="{06BD2EC0-0C99-45B9-8FBD-F3FECD8D923D}" dt="2025-11-06T03:13:20.329" v="784" actId="21"/>
          <ac:spMkLst>
            <pc:docMk/>
            <pc:sldMk cId="3280895416" sldId="2146846472"/>
            <ac:spMk id="9" creationId="{DA250D39-99A9-7250-D6D0-9CA2EE51218F}"/>
          </ac:spMkLst>
        </pc:spChg>
        <pc:picChg chg="add mod">
          <ac:chgData name="Laylah Bulman" userId="83cb2dd6-015f-4276-8ce8-72c6387cc68a" providerId="ADAL" clId="{06BD2EC0-0C99-45B9-8FBD-F3FECD8D923D}" dt="2025-11-06T03:13:48.895" v="791" actId="1076"/>
          <ac:picMkLst>
            <pc:docMk/>
            <pc:sldMk cId="3280895416" sldId="2146846472"/>
            <ac:picMk id="6" creationId="{D1BD51F0-951A-B0FE-2432-011A88E30CA8}"/>
          </ac:picMkLst>
        </pc:picChg>
        <pc:picChg chg="del mod">
          <ac:chgData name="Laylah Bulman" userId="83cb2dd6-015f-4276-8ce8-72c6387cc68a" providerId="ADAL" clId="{06BD2EC0-0C99-45B9-8FBD-F3FECD8D923D}" dt="2025-11-06T03:06:07.589" v="693" actId="478"/>
          <ac:picMkLst>
            <pc:docMk/>
            <pc:sldMk cId="3280895416" sldId="2146846472"/>
            <ac:picMk id="7" creationId="{0620923A-F88D-FBF8-6070-A77E18D4C3E6}"/>
          </ac:picMkLst>
        </pc:picChg>
        <pc:picChg chg="del mod">
          <ac:chgData name="Laylah Bulman" userId="83cb2dd6-015f-4276-8ce8-72c6387cc68a" providerId="ADAL" clId="{06BD2EC0-0C99-45B9-8FBD-F3FECD8D923D}" dt="2025-11-06T03:06:17.667" v="696" actId="478"/>
          <ac:picMkLst>
            <pc:docMk/>
            <pc:sldMk cId="3280895416" sldId="2146846472"/>
            <ac:picMk id="10" creationId="{F214A3B0-CF74-6E8F-388F-29A125CDF347}"/>
          </ac:picMkLst>
        </pc:picChg>
      </pc:sldChg>
      <pc:sldChg chg="addSp modSp mod">
        <pc:chgData name="Laylah Bulman" userId="83cb2dd6-015f-4276-8ce8-72c6387cc68a" providerId="ADAL" clId="{06BD2EC0-0C99-45B9-8FBD-F3FECD8D923D}" dt="2025-11-06T00:52:21.485" v="207" actId="1076"/>
        <pc:sldMkLst>
          <pc:docMk/>
          <pc:sldMk cId="626857098" sldId="2146846473"/>
        </pc:sldMkLst>
        <pc:spChg chg="mod">
          <ac:chgData name="Laylah Bulman" userId="83cb2dd6-015f-4276-8ce8-72c6387cc68a" providerId="ADAL" clId="{06BD2EC0-0C99-45B9-8FBD-F3FECD8D923D}" dt="2025-11-06T00:52:15.307" v="206" actId="948"/>
          <ac:spMkLst>
            <pc:docMk/>
            <pc:sldMk cId="626857098" sldId="2146846473"/>
            <ac:spMk id="3" creationId="{FD2E0F31-8001-C355-7B4C-C8830FA2FD4C}"/>
          </ac:spMkLst>
        </pc:spChg>
        <pc:spChg chg="add mod">
          <ac:chgData name="Laylah Bulman" userId="83cb2dd6-015f-4276-8ce8-72c6387cc68a" providerId="ADAL" clId="{06BD2EC0-0C99-45B9-8FBD-F3FECD8D923D}" dt="2025-11-06T00:51:56.379" v="203" actId="1076"/>
          <ac:spMkLst>
            <pc:docMk/>
            <pc:sldMk cId="626857098" sldId="2146846473"/>
            <ac:spMk id="8" creationId="{DBFD94C2-7584-2222-D71D-3A5580CA5D7B}"/>
          </ac:spMkLst>
        </pc:spChg>
        <pc:picChg chg="mod">
          <ac:chgData name="Laylah Bulman" userId="83cb2dd6-015f-4276-8ce8-72c6387cc68a" providerId="ADAL" clId="{06BD2EC0-0C99-45B9-8FBD-F3FECD8D923D}" dt="2025-11-06T00:52:21.485" v="207" actId="1076"/>
          <ac:picMkLst>
            <pc:docMk/>
            <pc:sldMk cId="626857098" sldId="2146846473"/>
            <ac:picMk id="7" creationId="{E18FFE0E-E839-B215-1860-1FE9DFD1C676}"/>
          </ac:picMkLst>
        </pc:picChg>
      </pc:sldChg>
      <pc:sldChg chg="modSp mod">
        <pc:chgData name="Laylah Bulman" userId="83cb2dd6-015f-4276-8ce8-72c6387cc68a" providerId="ADAL" clId="{06BD2EC0-0C99-45B9-8FBD-F3FECD8D923D}" dt="2025-11-06T00:51:34.292" v="196" actId="1076"/>
        <pc:sldMkLst>
          <pc:docMk/>
          <pc:sldMk cId="2401907980" sldId="2146846474"/>
        </pc:sldMkLst>
        <pc:spChg chg="mod">
          <ac:chgData name="Laylah Bulman" userId="83cb2dd6-015f-4276-8ce8-72c6387cc68a" providerId="ADAL" clId="{06BD2EC0-0C99-45B9-8FBD-F3FECD8D923D}" dt="2025-11-06T00:51:34.292" v="196" actId="1076"/>
          <ac:spMkLst>
            <pc:docMk/>
            <pc:sldMk cId="2401907980" sldId="2146846474"/>
            <ac:spMk id="8" creationId="{97F6563D-9FAB-4639-962A-FBE666172689}"/>
          </ac:spMkLst>
        </pc:spChg>
        <pc:picChg chg="mod">
          <ac:chgData name="Laylah Bulman" userId="83cb2dd6-015f-4276-8ce8-72c6387cc68a" providerId="ADAL" clId="{06BD2EC0-0C99-45B9-8FBD-F3FECD8D923D}" dt="2025-11-06T00:50:30.725" v="164" actId="1076"/>
          <ac:picMkLst>
            <pc:docMk/>
            <pc:sldMk cId="2401907980" sldId="2146846474"/>
            <ac:picMk id="10" creationId="{B4CAB9D4-DB78-A757-F20D-C1D2648F4229}"/>
          </ac:picMkLst>
        </pc:picChg>
      </pc:sldChg>
      <pc:sldChg chg="addSp delSp modSp mod">
        <pc:chgData name="Laylah Bulman" userId="83cb2dd6-015f-4276-8ce8-72c6387cc68a" providerId="ADAL" clId="{06BD2EC0-0C99-45B9-8FBD-F3FECD8D923D}" dt="2025-11-06T00:48:08.125" v="110" actId="1076"/>
        <pc:sldMkLst>
          <pc:docMk/>
          <pc:sldMk cId="2359599742" sldId="2146846475"/>
        </pc:sldMkLst>
        <pc:spChg chg="mod">
          <ac:chgData name="Laylah Bulman" userId="83cb2dd6-015f-4276-8ce8-72c6387cc68a" providerId="ADAL" clId="{06BD2EC0-0C99-45B9-8FBD-F3FECD8D923D}" dt="2025-11-06T00:42:40.483" v="53"/>
          <ac:spMkLst>
            <pc:docMk/>
            <pc:sldMk cId="2359599742" sldId="2146846475"/>
            <ac:spMk id="2" creationId="{046FBE9D-F976-0F5F-9324-2670ADACC1B0}"/>
          </ac:spMkLst>
        </pc:spChg>
        <pc:spChg chg="mod">
          <ac:chgData name="Laylah Bulman" userId="83cb2dd6-015f-4276-8ce8-72c6387cc68a" providerId="ADAL" clId="{06BD2EC0-0C99-45B9-8FBD-F3FECD8D923D}" dt="2025-11-06T00:47:45.390" v="105" actId="21"/>
          <ac:spMkLst>
            <pc:docMk/>
            <pc:sldMk cId="2359599742" sldId="2146846475"/>
            <ac:spMk id="3" creationId="{63BF6A83-AAA3-EDE6-9161-8A0B42F8FA52}"/>
          </ac:spMkLst>
        </pc:spChg>
        <pc:spChg chg="mod">
          <ac:chgData name="Laylah Bulman" userId="83cb2dd6-015f-4276-8ce8-72c6387cc68a" providerId="ADAL" clId="{06BD2EC0-0C99-45B9-8FBD-F3FECD8D923D}" dt="2025-11-06T00:46:31.457" v="96" actId="21"/>
          <ac:spMkLst>
            <pc:docMk/>
            <pc:sldMk cId="2359599742" sldId="2146846475"/>
            <ac:spMk id="6" creationId="{F5F80C10-305B-EF0E-5CC5-48155CEF4618}"/>
          </ac:spMkLst>
        </pc:spChg>
        <pc:spChg chg="mod">
          <ac:chgData name="Laylah Bulman" userId="83cb2dd6-015f-4276-8ce8-72c6387cc68a" providerId="ADAL" clId="{06BD2EC0-0C99-45B9-8FBD-F3FECD8D923D}" dt="2025-11-06T00:45:36.364" v="85" actId="21"/>
          <ac:spMkLst>
            <pc:docMk/>
            <pc:sldMk cId="2359599742" sldId="2146846475"/>
            <ac:spMk id="7" creationId="{326AC504-4FDE-1B5F-7506-218B7F504077}"/>
          </ac:spMkLst>
        </pc:spChg>
        <pc:spChg chg="mod">
          <ac:chgData name="Laylah Bulman" userId="83cb2dd6-015f-4276-8ce8-72c6387cc68a" providerId="ADAL" clId="{06BD2EC0-0C99-45B9-8FBD-F3FECD8D923D}" dt="2025-11-06T00:44:27.183" v="68" actId="20577"/>
          <ac:spMkLst>
            <pc:docMk/>
            <pc:sldMk cId="2359599742" sldId="2146846475"/>
            <ac:spMk id="8" creationId="{7B0863ED-5DFA-90FB-94A1-27C2E2D86A3D}"/>
          </ac:spMkLst>
        </pc:spChg>
        <pc:spChg chg="mod">
          <ac:chgData name="Laylah Bulman" userId="83cb2dd6-015f-4276-8ce8-72c6387cc68a" providerId="ADAL" clId="{06BD2EC0-0C99-45B9-8FBD-F3FECD8D923D}" dt="2025-11-06T00:44:51.147" v="74" actId="21"/>
          <ac:spMkLst>
            <pc:docMk/>
            <pc:sldMk cId="2359599742" sldId="2146846475"/>
            <ac:spMk id="9" creationId="{D78F0A8D-2650-CEA7-AB2D-A484DEAF983B}"/>
          </ac:spMkLst>
        </pc:spChg>
        <pc:spChg chg="add del mod">
          <ac:chgData name="Laylah Bulman" userId="83cb2dd6-015f-4276-8ce8-72c6387cc68a" providerId="ADAL" clId="{06BD2EC0-0C99-45B9-8FBD-F3FECD8D923D}" dt="2025-11-06T00:43:50.049" v="63" actId="478"/>
          <ac:spMkLst>
            <pc:docMk/>
            <pc:sldMk cId="2359599742" sldId="2146846475"/>
            <ac:spMk id="12" creationId="{D8ACF60F-8789-4962-2856-81FFEA3D7A02}"/>
          </ac:spMkLst>
        </pc:spChg>
        <pc:spChg chg="add mod">
          <ac:chgData name="Laylah Bulman" userId="83cb2dd6-015f-4276-8ce8-72c6387cc68a" providerId="ADAL" clId="{06BD2EC0-0C99-45B9-8FBD-F3FECD8D923D}" dt="2025-11-06T00:46:13.979" v="93" actId="1076"/>
          <ac:spMkLst>
            <pc:docMk/>
            <pc:sldMk cId="2359599742" sldId="2146846475"/>
            <ac:spMk id="15" creationId="{F9DF7767-6015-DA05-7D53-EED8311E8194}"/>
          </ac:spMkLst>
        </pc:spChg>
        <pc:spChg chg="add mod">
          <ac:chgData name="Laylah Bulman" userId="83cb2dd6-015f-4276-8ce8-72c6387cc68a" providerId="ADAL" clId="{06BD2EC0-0C99-45B9-8FBD-F3FECD8D923D}" dt="2025-11-06T00:46:08.650" v="92" actId="1076"/>
          <ac:spMkLst>
            <pc:docMk/>
            <pc:sldMk cId="2359599742" sldId="2146846475"/>
            <ac:spMk id="17" creationId="{837C9743-A546-D3C7-C63D-4DB91480CB1C}"/>
          </ac:spMkLst>
        </pc:spChg>
        <pc:spChg chg="add mod">
          <ac:chgData name="Laylah Bulman" userId="83cb2dd6-015f-4276-8ce8-72c6387cc68a" providerId="ADAL" clId="{06BD2EC0-0C99-45B9-8FBD-F3FECD8D923D}" dt="2025-11-06T00:47:03.798" v="101" actId="1076"/>
          <ac:spMkLst>
            <pc:docMk/>
            <pc:sldMk cId="2359599742" sldId="2146846475"/>
            <ac:spMk id="19" creationId="{93E10217-4F42-BCFC-20E0-D18D9A8FB577}"/>
          </ac:spMkLst>
        </pc:spChg>
        <pc:spChg chg="add mod">
          <ac:chgData name="Laylah Bulman" userId="83cb2dd6-015f-4276-8ce8-72c6387cc68a" providerId="ADAL" clId="{06BD2EC0-0C99-45B9-8FBD-F3FECD8D923D}" dt="2025-11-06T00:47:35.962" v="103" actId="1076"/>
          <ac:spMkLst>
            <pc:docMk/>
            <pc:sldMk cId="2359599742" sldId="2146846475"/>
            <ac:spMk id="21" creationId="{60D51C21-ECAA-FF4A-D35C-9DDE2EDC10E5}"/>
          </ac:spMkLst>
        </pc:spChg>
        <pc:spChg chg="add mod">
          <ac:chgData name="Laylah Bulman" userId="83cb2dd6-015f-4276-8ce8-72c6387cc68a" providerId="ADAL" clId="{06BD2EC0-0C99-45B9-8FBD-F3FECD8D923D}" dt="2025-11-06T00:48:08.125" v="110" actId="1076"/>
          <ac:spMkLst>
            <pc:docMk/>
            <pc:sldMk cId="2359599742" sldId="2146846475"/>
            <ac:spMk id="23" creationId="{EF7795DB-A8DF-B0D8-6F5D-28C9C63CC040}"/>
          </ac:spMkLst>
        </pc:spChg>
        <pc:picChg chg="mod">
          <ac:chgData name="Laylah Bulman" userId="83cb2dd6-015f-4276-8ce8-72c6387cc68a" providerId="ADAL" clId="{06BD2EC0-0C99-45B9-8FBD-F3FECD8D923D}" dt="2025-11-06T00:46:19.740" v="94" actId="1076"/>
          <ac:picMkLst>
            <pc:docMk/>
            <pc:sldMk cId="2359599742" sldId="2146846475"/>
            <ac:picMk id="11" creationId="{F37BD0B6-A6F2-910D-D775-EC053B75FB0B}"/>
          </ac:picMkLst>
        </pc:picChg>
        <pc:picChg chg="mod">
          <ac:chgData name="Laylah Bulman" userId="83cb2dd6-015f-4276-8ce8-72c6387cc68a" providerId="ADAL" clId="{06BD2EC0-0C99-45B9-8FBD-F3FECD8D923D}" dt="2025-11-06T00:46:22.619" v="95" actId="1076"/>
          <ac:picMkLst>
            <pc:docMk/>
            <pc:sldMk cId="2359599742" sldId="2146846475"/>
            <ac:picMk id="14" creationId="{533006D5-9978-E346-7197-24F0295619C9}"/>
          </ac:picMkLst>
        </pc:picChg>
      </pc:sldChg>
      <pc:sldChg chg="modSp mod">
        <pc:chgData name="Laylah Bulman" userId="83cb2dd6-015f-4276-8ce8-72c6387cc68a" providerId="ADAL" clId="{06BD2EC0-0C99-45B9-8FBD-F3FECD8D923D}" dt="2025-11-06T01:01:28.558" v="385" actId="20577"/>
        <pc:sldMkLst>
          <pc:docMk/>
          <pc:sldMk cId="3779597837" sldId="2146846477"/>
        </pc:sldMkLst>
        <pc:spChg chg="mod">
          <ac:chgData name="Laylah Bulman" userId="83cb2dd6-015f-4276-8ce8-72c6387cc68a" providerId="ADAL" clId="{06BD2EC0-0C99-45B9-8FBD-F3FECD8D923D}" dt="2025-11-06T01:01:28.558" v="385" actId="20577"/>
          <ac:spMkLst>
            <pc:docMk/>
            <pc:sldMk cId="3779597837" sldId="2146846477"/>
            <ac:spMk id="3" creationId="{FA41AD5E-7F2F-70FD-383C-CAD02163FB2D}"/>
          </ac:spMkLst>
        </pc:spChg>
      </pc:sldChg>
      <pc:sldChg chg="modSp mod">
        <pc:chgData name="Laylah Bulman" userId="83cb2dd6-015f-4276-8ce8-72c6387cc68a" providerId="ADAL" clId="{06BD2EC0-0C99-45B9-8FBD-F3FECD8D923D}" dt="2025-11-06T00:58:57.950" v="359" actId="20577"/>
        <pc:sldMkLst>
          <pc:docMk/>
          <pc:sldMk cId="802443655" sldId="2146846482"/>
        </pc:sldMkLst>
        <pc:spChg chg="mod">
          <ac:chgData name="Laylah Bulman" userId="83cb2dd6-015f-4276-8ce8-72c6387cc68a" providerId="ADAL" clId="{06BD2EC0-0C99-45B9-8FBD-F3FECD8D923D}" dt="2025-11-06T00:58:57.950" v="359" actId="20577"/>
          <ac:spMkLst>
            <pc:docMk/>
            <pc:sldMk cId="802443655" sldId="2146846482"/>
            <ac:spMk id="3" creationId="{9F7A209E-1FEF-7A91-F938-8FA8DD8CD603}"/>
          </ac:spMkLst>
        </pc:spChg>
      </pc:sldChg>
      <pc:sldChg chg="modSp mod">
        <pc:chgData name="Laylah Bulman" userId="83cb2dd6-015f-4276-8ce8-72c6387cc68a" providerId="ADAL" clId="{06BD2EC0-0C99-45B9-8FBD-F3FECD8D923D}" dt="2025-11-06T01:00:52.381" v="383" actId="179"/>
        <pc:sldMkLst>
          <pc:docMk/>
          <pc:sldMk cId="397263741" sldId="2146846483"/>
        </pc:sldMkLst>
        <pc:spChg chg="mod">
          <ac:chgData name="Laylah Bulman" userId="83cb2dd6-015f-4276-8ce8-72c6387cc68a" providerId="ADAL" clId="{06BD2EC0-0C99-45B9-8FBD-F3FECD8D923D}" dt="2025-11-06T01:00:52.381" v="383" actId="179"/>
          <ac:spMkLst>
            <pc:docMk/>
            <pc:sldMk cId="397263741" sldId="2146846483"/>
            <ac:spMk id="3" creationId="{0722C442-A4D9-156D-E61B-7B8B6549B05A}"/>
          </ac:spMkLst>
        </pc:spChg>
      </pc:sldChg>
      <pc:sldChg chg="modSp mod">
        <pc:chgData name="Laylah Bulman" userId="83cb2dd6-015f-4276-8ce8-72c6387cc68a" providerId="ADAL" clId="{06BD2EC0-0C99-45B9-8FBD-F3FECD8D923D}" dt="2025-11-06T01:01:15.229" v="384" actId="20577"/>
        <pc:sldMkLst>
          <pc:docMk/>
          <pc:sldMk cId="301319842" sldId="2146846488"/>
        </pc:sldMkLst>
        <pc:spChg chg="mod">
          <ac:chgData name="Laylah Bulman" userId="83cb2dd6-015f-4276-8ce8-72c6387cc68a" providerId="ADAL" clId="{06BD2EC0-0C99-45B9-8FBD-F3FECD8D923D}" dt="2025-11-06T01:01:15.229" v="384" actId="20577"/>
          <ac:spMkLst>
            <pc:docMk/>
            <pc:sldMk cId="301319842" sldId="2146846488"/>
            <ac:spMk id="3" creationId="{4772B282-F125-F989-00EC-D966938BC251}"/>
          </ac:spMkLst>
        </pc:spChg>
      </pc:sldChg>
      <pc:sldChg chg="modSp mod">
        <pc:chgData name="Laylah Bulman" userId="83cb2dd6-015f-4276-8ce8-72c6387cc68a" providerId="ADAL" clId="{06BD2EC0-0C99-45B9-8FBD-F3FECD8D923D}" dt="2025-11-06T01:01:47.801" v="386" actId="20577"/>
        <pc:sldMkLst>
          <pc:docMk/>
          <pc:sldMk cId="4012624591" sldId="2146846491"/>
        </pc:sldMkLst>
        <pc:spChg chg="mod">
          <ac:chgData name="Laylah Bulman" userId="83cb2dd6-015f-4276-8ce8-72c6387cc68a" providerId="ADAL" clId="{06BD2EC0-0C99-45B9-8FBD-F3FECD8D923D}" dt="2025-11-06T01:01:47.801" v="386" actId="20577"/>
          <ac:spMkLst>
            <pc:docMk/>
            <pc:sldMk cId="4012624591" sldId="2146846491"/>
            <ac:spMk id="3" creationId="{45989D21-B29D-9539-7E37-3292D2C9AB09}"/>
          </ac:spMkLst>
        </pc:spChg>
      </pc:sldChg>
      <pc:sldChg chg="modSp mod">
        <pc:chgData name="Laylah Bulman" userId="83cb2dd6-015f-4276-8ce8-72c6387cc68a" providerId="ADAL" clId="{06BD2EC0-0C99-45B9-8FBD-F3FECD8D923D}" dt="2025-11-06T01:04:39.649" v="444" actId="1076"/>
        <pc:sldMkLst>
          <pc:docMk/>
          <pc:sldMk cId="1570542878" sldId="2146846494"/>
        </pc:sldMkLst>
        <pc:spChg chg="mod">
          <ac:chgData name="Laylah Bulman" userId="83cb2dd6-015f-4276-8ce8-72c6387cc68a" providerId="ADAL" clId="{06BD2EC0-0C99-45B9-8FBD-F3FECD8D923D}" dt="2025-11-06T01:04:22.302" v="441" actId="255"/>
          <ac:spMkLst>
            <pc:docMk/>
            <pc:sldMk cId="1570542878" sldId="2146846494"/>
            <ac:spMk id="3" creationId="{0F4FB107-BE28-45A4-A8CA-B91B2027B793}"/>
          </ac:spMkLst>
        </pc:spChg>
        <pc:picChg chg="mod modCrop">
          <ac:chgData name="Laylah Bulman" userId="83cb2dd6-015f-4276-8ce8-72c6387cc68a" providerId="ADAL" clId="{06BD2EC0-0C99-45B9-8FBD-F3FECD8D923D}" dt="2025-11-06T01:04:39.649" v="444" actId="1076"/>
          <ac:picMkLst>
            <pc:docMk/>
            <pc:sldMk cId="1570542878" sldId="2146846494"/>
            <ac:picMk id="4" creationId="{00D01AF3-B816-898F-6A3D-8F2397386CB2}"/>
          </ac:picMkLst>
        </pc:picChg>
      </pc:sldChg>
      <pc:sldChg chg="modSp mod">
        <pc:chgData name="Laylah Bulman" userId="83cb2dd6-015f-4276-8ce8-72c6387cc68a" providerId="ADAL" clId="{06BD2EC0-0C99-45B9-8FBD-F3FECD8D923D}" dt="2025-11-06T00:58:02.186" v="358" actId="20577"/>
        <pc:sldMkLst>
          <pc:docMk/>
          <pc:sldMk cId="2981599781" sldId="2146846495"/>
        </pc:sldMkLst>
        <pc:spChg chg="mod">
          <ac:chgData name="Laylah Bulman" userId="83cb2dd6-015f-4276-8ce8-72c6387cc68a" providerId="ADAL" clId="{06BD2EC0-0C99-45B9-8FBD-F3FECD8D923D}" dt="2025-11-06T00:58:02.186" v="358" actId="20577"/>
          <ac:spMkLst>
            <pc:docMk/>
            <pc:sldMk cId="2981599781" sldId="2146846495"/>
            <ac:spMk id="8" creationId="{865A9EF1-5759-079C-82AF-21DB6C0EA6B5}"/>
          </ac:spMkLst>
        </pc:spChg>
      </pc:sldChg>
      <pc:sldChg chg="modSp mod">
        <pc:chgData name="Laylah Bulman" userId="83cb2dd6-015f-4276-8ce8-72c6387cc68a" providerId="ADAL" clId="{06BD2EC0-0C99-45B9-8FBD-F3FECD8D923D}" dt="2025-11-06T01:00:04.685" v="378" actId="20577"/>
        <pc:sldMkLst>
          <pc:docMk/>
          <pc:sldMk cId="941503699" sldId="2146846497"/>
        </pc:sldMkLst>
        <pc:spChg chg="mod">
          <ac:chgData name="Laylah Bulman" userId="83cb2dd6-015f-4276-8ce8-72c6387cc68a" providerId="ADAL" clId="{06BD2EC0-0C99-45B9-8FBD-F3FECD8D923D}" dt="2025-11-06T00:56:44.164" v="307" actId="20577"/>
          <ac:spMkLst>
            <pc:docMk/>
            <pc:sldMk cId="941503699" sldId="2146846497"/>
            <ac:spMk id="2" creationId="{069B4939-F937-B6B0-695C-A8A452EFC259}"/>
          </ac:spMkLst>
        </pc:spChg>
        <pc:spChg chg="mod">
          <ac:chgData name="Laylah Bulman" userId="83cb2dd6-015f-4276-8ce8-72c6387cc68a" providerId="ADAL" clId="{06BD2EC0-0C99-45B9-8FBD-F3FECD8D923D}" dt="2025-11-06T01:00:04.685" v="378" actId="20577"/>
          <ac:spMkLst>
            <pc:docMk/>
            <pc:sldMk cId="941503699" sldId="2146846497"/>
            <ac:spMk id="3" creationId="{C88E7344-8C75-B787-D7EE-2407E4FEFD21}"/>
          </ac:spMkLst>
        </pc:spChg>
      </pc:sldChg>
      <pc:sldChg chg="addSp delSp modSp add mod ord">
        <pc:chgData name="Laylah Bulman" userId="83cb2dd6-015f-4276-8ce8-72c6387cc68a" providerId="ADAL" clId="{06BD2EC0-0C99-45B9-8FBD-F3FECD8D923D}" dt="2025-11-06T00:37:54.685" v="42"/>
        <pc:sldMkLst>
          <pc:docMk/>
          <pc:sldMk cId="2491429802" sldId="2146846498"/>
        </pc:sldMkLst>
        <pc:spChg chg="add del mod">
          <ac:chgData name="Laylah Bulman" userId="83cb2dd6-015f-4276-8ce8-72c6387cc68a" providerId="ADAL" clId="{06BD2EC0-0C99-45B9-8FBD-F3FECD8D923D}" dt="2025-11-06T00:36:39.329" v="14" actId="478"/>
          <ac:spMkLst>
            <pc:docMk/>
            <pc:sldMk cId="2491429802" sldId="2146846498"/>
            <ac:spMk id="3" creationId="{16F6FB81-2095-15B2-2E73-8CA41E4A29E7}"/>
          </ac:spMkLst>
        </pc:spChg>
        <pc:spChg chg="mod">
          <ac:chgData name="Laylah Bulman" userId="83cb2dd6-015f-4276-8ce8-72c6387cc68a" providerId="ADAL" clId="{06BD2EC0-0C99-45B9-8FBD-F3FECD8D923D}" dt="2025-11-06T00:36:37.968" v="12" actId="14100"/>
          <ac:spMkLst>
            <pc:docMk/>
            <pc:sldMk cId="2491429802" sldId="2146846498"/>
            <ac:spMk id="4" creationId="{905520DF-9C1B-AC07-7621-90694710C47F}"/>
          </ac:spMkLst>
        </pc:spChg>
        <pc:spChg chg="add del mod">
          <ac:chgData name="Laylah Bulman" userId="83cb2dd6-015f-4276-8ce8-72c6387cc68a" providerId="ADAL" clId="{06BD2EC0-0C99-45B9-8FBD-F3FECD8D923D}" dt="2025-11-06T00:37:54.685" v="42"/>
          <ac:spMkLst>
            <pc:docMk/>
            <pc:sldMk cId="2491429802" sldId="2146846498"/>
            <ac:spMk id="5" creationId="{5DD9FB4C-C30F-E025-21D8-65EAEF8C42A4}"/>
          </ac:spMkLst>
        </pc:spChg>
      </pc:sldChg>
      <pc:sldChg chg="add">
        <pc:chgData name="Laylah Bulman" userId="83cb2dd6-015f-4276-8ce8-72c6387cc68a" providerId="ADAL" clId="{06BD2EC0-0C99-45B9-8FBD-F3FECD8D923D}" dt="2025-11-06T00:40:19.797" v="45"/>
        <pc:sldMkLst>
          <pc:docMk/>
          <pc:sldMk cId="3528600487" sldId="2146846499"/>
        </pc:sldMkLst>
      </pc:sldChg>
      <pc:sldChg chg="modSp add mod">
        <pc:chgData name="Laylah Bulman" userId="83cb2dd6-015f-4276-8ce8-72c6387cc68a" providerId="ADAL" clId="{06BD2EC0-0C99-45B9-8FBD-F3FECD8D923D}" dt="2025-11-06T01:06:19.942" v="506" actId="20577"/>
        <pc:sldMkLst>
          <pc:docMk/>
          <pc:sldMk cId="2933396216" sldId="2146846500"/>
        </pc:sldMkLst>
        <pc:spChg chg="mod">
          <ac:chgData name="Laylah Bulman" userId="83cb2dd6-015f-4276-8ce8-72c6387cc68a" providerId="ADAL" clId="{06BD2EC0-0C99-45B9-8FBD-F3FECD8D923D}" dt="2025-11-06T01:06:19.942" v="506" actId="20577"/>
          <ac:spMkLst>
            <pc:docMk/>
            <pc:sldMk cId="2933396216" sldId="2146846500"/>
            <ac:spMk id="3" creationId="{644DEECD-7159-AAEC-4296-7DD9E547F5DB}"/>
          </ac:spMkLst>
        </pc:spChg>
        <pc:picChg chg="mod modCrop">
          <ac:chgData name="Laylah Bulman" userId="83cb2dd6-015f-4276-8ce8-72c6387cc68a" providerId="ADAL" clId="{06BD2EC0-0C99-45B9-8FBD-F3FECD8D923D}" dt="2025-11-06T01:06:15.436" v="505" actId="732"/>
          <ac:picMkLst>
            <pc:docMk/>
            <pc:sldMk cId="2933396216" sldId="2146846500"/>
            <ac:picMk id="4" creationId="{078E8747-B053-AD12-2DDD-F4925FABA2F2}"/>
          </ac:picMkLst>
        </pc:picChg>
      </pc:sldChg>
      <pc:sldChg chg="addSp delSp modSp add del mod">
        <pc:chgData name="Laylah Bulman" userId="83cb2dd6-015f-4276-8ce8-72c6387cc68a" providerId="ADAL" clId="{06BD2EC0-0C99-45B9-8FBD-F3FECD8D923D}" dt="2025-11-06T03:37:47.213" v="1074" actId="47"/>
        <pc:sldMkLst>
          <pc:docMk/>
          <pc:sldMk cId="2986052501" sldId="2146846501"/>
        </pc:sldMkLst>
        <pc:spChg chg="add del mod">
          <ac:chgData name="Laylah Bulman" userId="83cb2dd6-015f-4276-8ce8-72c6387cc68a" providerId="ADAL" clId="{06BD2EC0-0C99-45B9-8FBD-F3FECD8D923D}" dt="2025-11-06T03:23:34.484" v="944" actId="255"/>
          <ac:spMkLst>
            <pc:docMk/>
            <pc:sldMk cId="2986052501" sldId="2146846501"/>
            <ac:spMk id="3" creationId="{7DAED925-A77F-119B-09D9-F80CB9C49D2D}"/>
          </ac:spMkLst>
        </pc:spChg>
        <pc:spChg chg="del mod">
          <ac:chgData name="Laylah Bulman" userId="83cb2dd6-015f-4276-8ce8-72c6387cc68a" providerId="ADAL" clId="{06BD2EC0-0C99-45B9-8FBD-F3FECD8D923D}" dt="2025-11-06T03:07:56.406" v="727" actId="478"/>
          <ac:spMkLst>
            <pc:docMk/>
            <pc:sldMk cId="2986052501" sldId="2146846501"/>
            <ac:spMk id="4" creationId="{C3F4933B-9E4B-12F2-62DF-D548A0EFA285}"/>
          </ac:spMkLst>
        </pc:spChg>
        <pc:spChg chg="add del mod">
          <ac:chgData name="Laylah Bulman" userId="83cb2dd6-015f-4276-8ce8-72c6387cc68a" providerId="ADAL" clId="{06BD2EC0-0C99-45B9-8FBD-F3FECD8D923D}" dt="2025-11-06T03:25:07.754" v="957" actId="20577"/>
          <ac:spMkLst>
            <pc:docMk/>
            <pc:sldMk cId="2986052501" sldId="2146846501"/>
            <ac:spMk id="12" creationId="{ECB54D77-7429-9B6C-FCD5-9E901CF567F8}"/>
          </ac:spMkLst>
        </pc:spChg>
        <pc:spChg chg="add del mod">
          <ac:chgData name="Laylah Bulman" userId="83cb2dd6-015f-4276-8ce8-72c6387cc68a" providerId="ADAL" clId="{06BD2EC0-0C99-45B9-8FBD-F3FECD8D923D}" dt="2025-11-06T03:24:59.844" v="955" actId="1076"/>
          <ac:spMkLst>
            <pc:docMk/>
            <pc:sldMk cId="2986052501" sldId="2146846501"/>
            <ac:spMk id="14" creationId="{445EBBA7-882C-3CE1-C337-FC2DFA79858D}"/>
          </ac:spMkLst>
        </pc:spChg>
        <pc:spChg chg="add del mod">
          <ac:chgData name="Laylah Bulman" userId="83cb2dd6-015f-4276-8ce8-72c6387cc68a" providerId="ADAL" clId="{06BD2EC0-0C99-45B9-8FBD-F3FECD8D923D}" dt="2025-11-06T03:20:40.840" v="915" actId="21"/>
          <ac:spMkLst>
            <pc:docMk/>
            <pc:sldMk cId="2986052501" sldId="2146846501"/>
            <ac:spMk id="16" creationId="{A05E30A6-DE1A-67CF-849B-A6B11C535578}"/>
          </ac:spMkLst>
        </pc:spChg>
        <pc:spChg chg="add del mod">
          <ac:chgData name="Laylah Bulman" userId="83cb2dd6-015f-4276-8ce8-72c6387cc68a" providerId="ADAL" clId="{06BD2EC0-0C99-45B9-8FBD-F3FECD8D923D}" dt="2025-11-06T03:20:40.840" v="915" actId="21"/>
          <ac:spMkLst>
            <pc:docMk/>
            <pc:sldMk cId="2986052501" sldId="2146846501"/>
            <ac:spMk id="18" creationId="{C6CFF8A0-D723-8C95-2101-E684975FD421}"/>
          </ac:spMkLst>
        </pc:spChg>
        <pc:spChg chg="add mod">
          <ac:chgData name="Laylah Bulman" userId="83cb2dd6-015f-4276-8ce8-72c6387cc68a" providerId="ADAL" clId="{06BD2EC0-0C99-45B9-8FBD-F3FECD8D923D}" dt="2025-11-06T03:23:34.484" v="944" actId="255"/>
          <ac:spMkLst>
            <pc:docMk/>
            <pc:sldMk cId="2986052501" sldId="2146846501"/>
            <ac:spMk id="20" creationId="{B610FCF1-8A74-16B8-0719-94C63391972A}"/>
          </ac:spMkLst>
        </pc:spChg>
        <pc:spChg chg="add mod">
          <ac:chgData name="Laylah Bulman" userId="83cb2dd6-015f-4276-8ce8-72c6387cc68a" providerId="ADAL" clId="{06BD2EC0-0C99-45B9-8FBD-F3FECD8D923D}" dt="2025-11-06T03:23:39.870" v="945" actId="1076"/>
          <ac:spMkLst>
            <pc:docMk/>
            <pc:sldMk cId="2986052501" sldId="2146846501"/>
            <ac:spMk id="22" creationId="{BC89769A-4BEC-9497-8E41-45F42CF308AE}"/>
          </ac:spMkLst>
        </pc:spChg>
        <pc:picChg chg="add del mod">
          <ac:chgData name="Laylah Bulman" userId="83cb2dd6-015f-4276-8ce8-72c6387cc68a" providerId="ADAL" clId="{06BD2EC0-0C99-45B9-8FBD-F3FECD8D923D}" dt="2025-11-06T03:05:48.462" v="691" actId="478"/>
          <ac:picMkLst>
            <pc:docMk/>
            <pc:sldMk cId="2986052501" sldId="2146846501"/>
            <ac:picMk id="5" creationId="{CD378D92-C2E2-C9F7-9199-561FCBC56D46}"/>
          </ac:picMkLst>
        </pc:picChg>
        <pc:picChg chg="add del mod">
          <ac:chgData name="Laylah Bulman" userId="83cb2dd6-015f-4276-8ce8-72c6387cc68a" providerId="ADAL" clId="{06BD2EC0-0C99-45B9-8FBD-F3FECD8D923D}" dt="2025-11-06T03:04:02.525" v="618" actId="21"/>
          <ac:picMkLst>
            <pc:docMk/>
            <pc:sldMk cId="2986052501" sldId="2146846501"/>
            <ac:picMk id="7" creationId="{37EE7835-FBF4-DCCA-490E-B60FCE3AA73B}"/>
          </ac:picMkLst>
        </pc:picChg>
        <pc:picChg chg="del">
          <ac:chgData name="Laylah Bulman" userId="83cb2dd6-015f-4276-8ce8-72c6387cc68a" providerId="ADAL" clId="{06BD2EC0-0C99-45B9-8FBD-F3FECD8D923D}" dt="2025-11-06T01:08:09.015" v="600" actId="478"/>
          <ac:picMkLst>
            <pc:docMk/>
            <pc:sldMk cId="2986052501" sldId="2146846501"/>
            <ac:picMk id="7" creationId="{DE9D1CB1-1B2F-979F-97E8-FB6791B506A7}"/>
          </ac:picMkLst>
        </pc:picChg>
        <pc:picChg chg="add del mod">
          <ac:chgData name="Laylah Bulman" userId="83cb2dd6-015f-4276-8ce8-72c6387cc68a" providerId="ADAL" clId="{06BD2EC0-0C99-45B9-8FBD-F3FECD8D923D}" dt="2025-11-06T03:19:14.731" v="901" actId="478"/>
          <ac:picMkLst>
            <pc:docMk/>
            <pc:sldMk cId="2986052501" sldId="2146846501"/>
            <ac:picMk id="9" creationId="{A8BFEFC4-603B-F0A4-B1FD-02425455ED21}"/>
          </ac:picMkLst>
        </pc:picChg>
        <pc:picChg chg="del">
          <ac:chgData name="Laylah Bulman" userId="83cb2dd6-015f-4276-8ce8-72c6387cc68a" providerId="ADAL" clId="{06BD2EC0-0C99-45B9-8FBD-F3FECD8D923D}" dt="2025-11-06T01:08:06.585" v="599" actId="478"/>
          <ac:picMkLst>
            <pc:docMk/>
            <pc:sldMk cId="2986052501" sldId="2146846501"/>
            <ac:picMk id="10" creationId="{011AEEBF-0976-94C3-1AB7-3CE76E83EE5C}"/>
          </ac:picMkLst>
        </pc:picChg>
        <pc:picChg chg="add del mod">
          <ac:chgData name="Laylah Bulman" userId="83cb2dd6-015f-4276-8ce8-72c6387cc68a" providerId="ADAL" clId="{06BD2EC0-0C99-45B9-8FBD-F3FECD8D923D}" dt="2025-11-06T03:06:23.074" v="697" actId="21"/>
          <ac:picMkLst>
            <pc:docMk/>
            <pc:sldMk cId="2986052501" sldId="2146846501"/>
            <ac:picMk id="10" creationId="{D1BD51F0-951A-B0FE-2432-011A88E30CA8}"/>
          </ac:picMkLst>
        </pc:picChg>
      </pc:sldChg>
      <pc:sldChg chg="addSp delSp modSp add mod">
        <pc:chgData name="Laylah Bulman" userId="83cb2dd6-015f-4276-8ce8-72c6387cc68a" providerId="ADAL" clId="{06BD2EC0-0C99-45B9-8FBD-F3FECD8D923D}" dt="2025-11-06T03:19:04.737" v="899" actId="688"/>
        <pc:sldMkLst>
          <pc:docMk/>
          <pc:sldMk cId="3472609157" sldId="2146846502"/>
        </pc:sldMkLst>
        <pc:spChg chg="mod">
          <ac:chgData name="Laylah Bulman" userId="83cb2dd6-015f-4276-8ce8-72c6387cc68a" providerId="ADAL" clId="{06BD2EC0-0C99-45B9-8FBD-F3FECD8D923D}" dt="2025-11-06T03:05:37.214" v="687" actId="20577"/>
          <ac:spMkLst>
            <pc:docMk/>
            <pc:sldMk cId="3472609157" sldId="2146846502"/>
            <ac:spMk id="2" creationId="{BD98CBFA-2187-CD33-56AF-E630C268047C}"/>
          </ac:spMkLst>
        </pc:spChg>
        <pc:spChg chg="del">
          <ac:chgData name="Laylah Bulman" userId="83cb2dd6-015f-4276-8ce8-72c6387cc68a" providerId="ADAL" clId="{06BD2EC0-0C99-45B9-8FBD-F3FECD8D923D}" dt="2025-11-06T03:03:55.105" v="617" actId="478"/>
          <ac:spMkLst>
            <pc:docMk/>
            <pc:sldMk cId="3472609157" sldId="2146846502"/>
            <ac:spMk id="3" creationId="{B7844612-88EB-1A76-5504-0968857BB712}"/>
          </ac:spMkLst>
        </pc:spChg>
        <pc:spChg chg="add del mod">
          <ac:chgData name="Laylah Bulman" userId="83cb2dd6-015f-4276-8ce8-72c6387cc68a" providerId="ADAL" clId="{06BD2EC0-0C99-45B9-8FBD-F3FECD8D923D}" dt="2025-11-06T03:04:08.117" v="619" actId="478"/>
          <ac:spMkLst>
            <pc:docMk/>
            <pc:sldMk cId="3472609157" sldId="2146846502"/>
            <ac:spMk id="8" creationId="{0EFCD875-3977-9B4B-08E9-CA171F4F3D6D}"/>
          </ac:spMkLst>
        </pc:spChg>
        <pc:spChg chg="add mod">
          <ac:chgData name="Laylah Bulman" userId="83cb2dd6-015f-4276-8ce8-72c6387cc68a" providerId="ADAL" clId="{06BD2EC0-0C99-45B9-8FBD-F3FECD8D923D}" dt="2025-11-06T03:18:38.493" v="890" actId="1076"/>
          <ac:spMkLst>
            <pc:docMk/>
            <pc:sldMk cId="3472609157" sldId="2146846502"/>
            <ac:spMk id="12" creationId="{1AFC81E8-74DC-E2F5-6098-ABF371F21E32}"/>
          </ac:spMkLst>
        </pc:spChg>
        <pc:picChg chg="del">
          <ac:chgData name="Laylah Bulman" userId="83cb2dd6-015f-4276-8ce8-72c6387cc68a" providerId="ADAL" clId="{06BD2EC0-0C99-45B9-8FBD-F3FECD8D923D}" dt="2025-11-06T03:04:10.047" v="620" actId="478"/>
          <ac:picMkLst>
            <pc:docMk/>
            <pc:sldMk cId="3472609157" sldId="2146846502"/>
            <ac:picMk id="4" creationId="{BBC9817D-300D-1B2B-41E9-20C912974A81}"/>
          </ac:picMkLst>
        </pc:picChg>
        <pc:picChg chg="add del mod">
          <ac:chgData name="Laylah Bulman" userId="83cb2dd6-015f-4276-8ce8-72c6387cc68a" providerId="ADAL" clId="{06BD2EC0-0C99-45B9-8FBD-F3FECD8D923D}" dt="2025-11-06T03:05:19.488" v="658" actId="478"/>
          <ac:picMkLst>
            <pc:docMk/>
            <pc:sldMk cId="3472609157" sldId="2146846502"/>
            <ac:picMk id="9" creationId="{37EE7835-FBF4-DCCA-490E-B60FCE3AA73B}"/>
          </ac:picMkLst>
        </pc:picChg>
        <pc:picChg chg="add del mod modCrop">
          <ac:chgData name="Laylah Bulman" userId="83cb2dd6-015f-4276-8ce8-72c6387cc68a" providerId="ADAL" clId="{06BD2EC0-0C99-45B9-8FBD-F3FECD8D923D}" dt="2025-11-06T03:15:19.018" v="813" actId="478"/>
          <ac:picMkLst>
            <pc:docMk/>
            <pc:sldMk cId="3472609157" sldId="2146846502"/>
            <ac:picMk id="10" creationId="{1F6A0604-545D-5836-99B6-906C6D91AC31}"/>
          </ac:picMkLst>
        </pc:picChg>
        <pc:picChg chg="add mod">
          <ac:chgData name="Laylah Bulman" userId="83cb2dd6-015f-4276-8ce8-72c6387cc68a" providerId="ADAL" clId="{06BD2EC0-0C99-45B9-8FBD-F3FECD8D923D}" dt="2025-11-06T03:15:31.549" v="816" actId="1076"/>
          <ac:picMkLst>
            <pc:docMk/>
            <pc:sldMk cId="3472609157" sldId="2146846502"/>
            <ac:picMk id="13" creationId="{DCA90112-52B9-0B81-BF11-8791D856BA5A}"/>
          </ac:picMkLst>
        </pc:picChg>
        <pc:picChg chg="add del mod">
          <ac:chgData name="Laylah Bulman" userId="83cb2dd6-015f-4276-8ce8-72c6387cc68a" providerId="ADAL" clId="{06BD2EC0-0C99-45B9-8FBD-F3FECD8D923D}" dt="2025-11-06T03:17:53.237" v="872" actId="478"/>
          <ac:picMkLst>
            <pc:docMk/>
            <pc:sldMk cId="3472609157" sldId="2146846502"/>
            <ac:picMk id="15" creationId="{6AF3331A-27AE-DB2E-75AB-2FAF71775C35}"/>
          </ac:picMkLst>
        </pc:picChg>
        <pc:picChg chg="add mod modCrop">
          <ac:chgData name="Laylah Bulman" userId="83cb2dd6-015f-4276-8ce8-72c6387cc68a" providerId="ADAL" clId="{06BD2EC0-0C99-45B9-8FBD-F3FECD8D923D}" dt="2025-11-06T03:19:04.737" v="899" actId="688"/>
          <ac:picMkLst>
            <pc:docMk/>
            <pc:sldMk cId="3472609157" sldId="2146846502"/>
            <ac:picMk id="17" creationId="{7DB587A2-EACD-853D-64FE-D435135EDDC0}"/>
          </ac:picMkLst>
        </pc:picChg>
      </pc:sldChg>
      <pc:sldChg chg="add ord">
        <pc:chgData name="Laylah Bulman" userId="83cb2dd6-015f-4276-8ce8-72c6387cc68a" providerId="ADAL" clId="{06BD2EC0-0C99-45B9-8FBD-F3FECD8D923D}" dt="2025-11-06T03:11:11.755" v="747"/>
        <pc:sldMkLst>
          <pc:docMk/>
          <pc:sldMk cId="2732881338" sldId="2146846503"/>
        </pc:sldMkLst>
      </pc:sldChg>
      <pc:sldChg chg="addSp delSp modSp add del mod modTransition setBg">
        <pc:chgData name="Laylah Bulman" userId="83cb2dd6-015f-4276-8ce8-72c6387cc68a" providerId="ADAL" clId="{06BD2EC0-0C99-45B9-8FBD-F3FECD8D923D}" dt="2025-11-06T03:20:40.141" v="914" actId="48537"/>
        <pc:sldMkLst>
          <pc:docMk/>
          <pc:sldMk cId="705209343" sldId="2146846504"/>
        </pc:sldMkLst>
        <pc:spChg chg="mod">
          <ac:chgData name="Laylah Bulman" userId="83cb2dd6-015f-4276-8ce8-72c6387cc68a" providerId="ADAL" clId="{06BD2EC0-0C99-45B9-8FBD-F3FECD8D923D}" dt="2025-11-06T03:20:40.141" v="914" actId="48537"/>
          <ac:spMkLst>
            <pc:docMk/>
            <pc:sldMk cId="705209343" sldId="2146846504"/>
            <ac:spMk id="2" creationId="{5E76D09B-3A42-79BB-5E06-D6686691A470}"/>
          </ac:spMkLst>
        </pc:spChg>
        <pc:spChg chg="mod">
          <ac:chgData name="Laylah Bulman" userId="83cb2dd6-015f-4276-8ce8-72c6387cc68a" providerId="ADAL" clId="{06BD2EC0-0C99-45B9-8FBD-F3FECD8D923D}" dt="2025-11-06T03:20:40.141" v="914" actId="48537"/>
          <ac:spMkLst>
            <pc:docMk/>
            <pc:sldMk cId="705209343" sldId="2146846504"/>
            <ac:spMk id="4" creationId="{55C22676-A2A3-AD5B-E2AE-DD4F5B7B1D30}"/>
          </ac:spMkLst>
        </pc:spChg>
        <pc:spChg chg="add del">
          <ac:chgData name="Laylah Bulman" userId="83cb2dd6-015f-4276-8ce8-72c6387cc68a" providerId="ADAL" clId="{06BD2EC0-0C99-45B9-8FBD-F3FECD8D923D}" dt="2025-11-06T03:20:40.141" v="914" actId="48537"/>
          <ac:spMkLst>
            <pc:docMk/>
            <pc:sldMk cId="705209343" sldId="2146846504"/>
            <ac:spMk id="10" creationId="{5E8D3B17-7638-DFD3-18E4-8A6D611749CF}"/>
          </ac:spMkLst>
        </pc:spChg>
        <pc:picChg chg="mod">
          <ac:chgData name="Laylah Bulman" userId="83cb2dd6-015f-4276-8ce8-72c6387cc68a" providerId="ADAL" clId="{06BD2EC0-0C99-45B9-8FBD-F3FECD8D923D}" dt="2025-11-06T03:20:40.141" v="914" actId="48537"/>
          <ac:picMkLst>
            <pc:docMk/>
            <pc:sldMk cId="705209343" sldId="2146846504"/>
            <ac:picMk id="5" creationId="{00350E95-C6F6-45AC-A9FB-6FEBA63DCFE0}"/>
          </ac:picMkLst>
        </pc:picChg>
      </pc:sldChg>
      <pc:sldChg chg="addSp delSp modSp add mod ord modClrScheme chgLayout">
        <pc:chgData name="Laylah Bulman" userId="83cb2dd6-015f-4276-8ce8-72c6387cc68a" providerId="ADAL" clId="{06BD2EC0-0C99-45B9-8FBD-F3FECD8D923D}" dt="2025-11-06T03:37:27.424" v="1073" actId="2711"/>
        <pc:sldMkLst>
          <pc:docMk/>
          <pc:sldMk cId="3700653736" sldId="2146846504"/>
        </pc:sldMkLst>
        <pc:spChg chg="mod">
          <ac:chgData name="Laylah Bulman" userId="83cb2dd6-015f-4276-8ce8-72c6387cc68a" providerId="ADAL" clId="{06BD2EC0-0C99-45B9-8FBD-F3FECD8D923D}" dt="2025-11-06T03:37:27.424" v="1073" actId="2711"/>
          <ac:spMkLst>
            <pc:docMk/>
            <pc:sldMk cId="3700653736" sldId="2146846504"/>
            <ac:spMk id="3" creationId="{436BE55E-B1A4-CA03-9045-D6186F18AB2F}"/>
          </ac:spMkLst>
        </pc:spChg>
        <pc:spChg chg="add del mod">
          <ac:chgData name="Laylah Bulman" userId="83cb2dd6-015f-4276-8ce8-72c6387cc68a" providerId="ADAL" clId="{06BD2EC0-0C99-45B9-8FBD-F3FECD8D923D}" dt="2025-11-06T03:25:23.230" v="958" actId="478"/>
          <ac:spMkLst>
            <pc:docMk/>
            <pc:sldMk cId="3700653736" sldId="2146846504"/>
            <ac:spMk id="4" creationId="{AC72C1D2-379B-6FCF-7077-B80BE654FA8A}"/>
          </ac:spMkLst>
        </pc:spChg>
        <pc:spChg chg="add del mod">
          <ac:chgData name="Laylah Bulman" userId="83cb2dd6-015f-4276-8ce8-72c6387cc68a" providerId="ADAL" clId="{06BD2EC0-0C99-45B9-8FBD-F3FECD8D923D}" dt="2025-11-06T03:25:50.658" v="961" actId="26606"/>
          <ac:spMkLst>
            <pc:docMk/>
            <pc:sldMk cId="3700653736" sldId="2146846504"/>
            <ac:spMk id="5" creationId="{D8FB6497-4289-777B-6840-6140FEDC07BD}"/>
          </ac:spMkLst>
        </pc:spChg>
        <pc:spChg chg="add mod">
          <ac:chgData name="Laylah Bulman" userId="83cb2dd6-015f-4276-8ce8-72c6387cc68a" providerId="ADAL" clId="{06BD2EC0-0C99-45B9-8FBD-F3FECD8D923D}" dt="2025-11-06T03:37:08.025" v="1072" actId="20577"/>
          <ac:spMkLst>
            <pc:docMk/>
            <pc:sldMk cId="3700653736" sldId="2146846504"/>
            <ac:spMk id="9" creationId="{B64F2D20-4B55-C27A-B284-F80FEBFC2082}"/>
          </ac:spMkLst>
        </pc:spChg>
        <pc:spChg chg="del">
          <ac:chgData name="Laylah Bulman" userId="83cb2dd6-015f-4276-8ce8-72c6387cc68a" providerId="ADAL" clId="{06BD2EC0-0C99-45B9-8FBD-F3FECD8D923D}" dt="2025-11-06T03:20:57.734" v="917" actId="478"/>
          <ac:spMkLst>
            <pc:docMk/>
            <pc:sldMk cId="3700653736" sldId="2146846504"/>
            <ac:spMk id="12" creationId="{898B6649-F8D0-2BBE-41D0-58C2695C88C5}"/>
          </ac:spMkLst>
        </pc:spChg>
        <pc:spChg chg="mod">
          <ac:chgData name="Laylah Bulman" userId="83cb2dd6-015f-4276-8ce8-72c6387cc68a" providerId="ADAL" clId="{06BD2EC0-0C99-45B9-8FBD-F3FECD8D923D}" dt="2025-11-06T03:25:50.658" v="961" actId="26606"/>
          <ac:spMkLst>
            <pc:docMk/>
            <pc:sldMk cId="3700653736" sldId="2146846504"/>
            <ac:spMk id="14" creationId="{D50DC996-6681-293D-562B-C6867FF0D0AB}"/>
          </ac:spMkLst>
        </pc:spChg>
        <pc:spChg chg="add del mod">
          <ac:chgData name="Laylah Bulman" userId="83cb2dd6-015f-4276-8ce8-72c6387cc68a" providerId="ADAL" clId="{06BD2EC0-0C99-45B9-8FBD-F3FECD8D923D}" dt="2025-11-06T03:33:13.307" v="1038" actId="478"/>
          <ac:spMkLst>
            <pc:docMk/>
            <pc:sldMk cId="3700653736" sldId="2146846504"/>
            <ac:spMk id="20" creationId="{846014E3-8145-B3BE-6743-AE2353D95CC8}"/>
          </ac:spMkLst>
        </pc:spChg>
        <pc:spChg chg="add mod">
          <ac:chgData name="Laylah Bulman" userId="83cb2dd6-015f-4276-8ce8-72c6387cc68a" providerId="ADAL" clId="{06BD2EC0-0C99-45B9-8FBD-F3FECD8D923D}" dt="2025-11-06T03:25:50.658" v="961" actId="26606"/>
          <ac:spMkLst>
            <pc:docMk/>
            <pc:sldMk cId="3700653736" sldId="2146846504"/>
            <ac:spMk id="22" creationId="{CF393122-3BA8-3169-AD71-20072D369C89}"/>
          </ac:spMkLst>
        </pc:spChg>
        <pc:spChg chg="add del mod">
          <ac:chgData name="Laylah Bulman" userId="83cb2dd6-015f-4276-8ce8-72c6387cc68a" providerId="ADAL" clId="{06BD2EC0-0C99-45B9-8FBD-F3FECD8D923D}" dt="2025-11-06T03:29:05.328" v="972" actId="931"/>
          <ac:spMkLst>
            <pc:docMk/>
            <pc:sldMk cId="3700653736" sldId="2146846504"/>
            <ac:spMk id="24" creationId="{591F7199-CCB1-B927-643B-5080538D1AAC}"/>
          </ac:spMkLst>
        </pc:spChg>
        <pc:graphicFrameChg chg="add del modGraphic">
          <ac:chgData name="Laylah Bulman" userId="83cb2dd6-015f-4276-8ce8-72c6387cc68a" providerId="ADAL" clId="{06BD2EC0-0C99-45B9-8FBD-F3FECD8D923D}" dt="2025-11-06T03:29:47.681" v="978" actId="478"/>
          <ac:graphicFrameMkLst>
            <pc:docMk/>
            <pc:sldMk cId="3700653736" sldId="2146846504"/>
            <ac:graphicFrameMk id="8" creationId="{55668244-F33C-DA16-7324-40EABFEEFE4B}"/>
          </ac:graphicFrameMkLst>
        </pc:graphicFrameChg>
        <pc:graphicFrameChg chg="add mod ord modGraphic">
          <ac:chgData name="Laylah Bulman" userId="83cb2dd6-015f-4276-8ce8-72c6387cc68a" providerId="ADAL" clId="{06BD2EC0-0C99-45B9-8FBD-F3FECD8D923D}" dt="2025-11-06T03:36:59.500" v="1071" actId="20577"/>
          <ac:graphicFrameMkLst>
            <pc:docMk/>
            <pc:sldMk cId="3700653736" sldId="2146846504"/>
            <ac:graphicFrameMk id="16" creationId="{2FB9044C-9849-E00F-878F-21559B365B57}"/>
          </ac:graphicFrameMkLst>
        </pc:graphicFrameChg>
        <pc:picChg chg="add mod">
          <ac:chgData name="Laylah Bulman" userId="83cb2dd6-015f-4276-8ce8-72c6387cc68a" providerId="ADAL" clId="{06BD2EC0-0C99-45B9-8FBD-F3FECD8D923D}" dt="2025-11-06T03:35:15.227" v="1054" actId="1076"/>
          <ac:picMkLst>
            <pc:docMk/>
            <pc:sldMk cId="3700653736" sldId="2146846504"/>
            <ac:picMk id="7" creationId="{C443D99C-6EFF-6B2B-545A-6D8DE77C4AEC}"/>
          </ac:picMkLst>
        </pc:picChg>
      </pc:sldChg>
      <pc:sldChg chg="addSp delSp modSp new del mod modClrScheme chgLayout">
        <pc:chgData name="Laylah Bulman" userId="83cb2dd6-015f-4276-8ce8-72c6387cc68a" providerId="ADAL" clId="{06BD2EC0-0C99-45B9-8FBD-F3FECD8D923D}" dt="2025-11-06T03:22:15.066" v="921" actId="47"/>
        <pc:sldMkLst>
          <pc:docMk/>
          <pc:sldMk cId="3430332267" sldId="2146846505"/>
        </pc:sldMkLst>
        <pc:spChg chg="del">
          <ac:chgData name="Laylah Bulman" userId="83cb2dd6-015f-4276-8ce8-72c6387cc68a" providerId="ADAL" clId="{06BD2EC0-0C99-45B9-8FBD-F3FECD8D923D}" dt="2025-11-06T03:22:08.638" v="920" actId="26606"/>
          <ac:spMkLst>
            <pc:docMk/>
            <pc:sldMk cId="3430332267" sldId="2146846505"/>
            <ac:spMk id="2" creationId="{CEF13597-B0AB-789A-EBE2-898594BF7FFD}"/>
          </ac:spMkLst>
        </pc:spChg>
        <pc:spChg chg="del mod">
          <ac:chgData name="Laylah Bulman" userId="83cb2dd6-015f-4276-8ce8-72c6387cc68a" providerId="ADAL" clId="{06BD2EC0-0C99-45B9-8FBD-F3FECD8D923D}" dt="2025-11-06T03:22:08.638" v="920" actId="26606"/>
          <ac:spMkLst>
            <pc:docMk/>
            <pc:sldMk cId="3430332267" sldId="2146846505"/>
            <ac:spMk id="3" creationId="{347069E1-0456-3D88-9F75-7CB13670C7BC}"/>
          </ac:spMkLst>
        </pc:spChg>
        <pc:spChg chg="mod">
          <ac:chgData name="Laylah Bulman" userId="83cb2dd6-015f-4276-8ce8-72c6387cc68a" providerId="ADAL" clId="{06BD2EC0-0C99-45B9-8FBD-F3FECD8D923D}" dt="2025-11-06T03:22:08.638" v="920" actId="26606"/>
          <ac:spMkLst>
            <pc:docMk/>
            <pc:sldMk cId="3430332267" sldId="2146846505"/>
            <ac:spMk id="4" creationId="{D36F3D35-4A6B-51D6-4D78-FD81E3D71190}"/>
          </ac:spMkLst>
        </pc:spChg>
        <pc:spChg chg="mod">
          <ac:chgData name="Laylah Bulman" userId="83cb2dd6-015f-4276-8ce8-72c6387cc68a" providerId="ADAL" clId="{06BD2EC0-0C99-45B9-8FBD-F3FECD8D923D}" dt="2025-11-06T03:22:08.638" v="920" actId="26606"/>
          <ac:spMkLst>
            <pc:docMk/>
            <pc:sldMk cId="3430332267" sldId="2146846505"/>
            <ac:spMk id="5" creationId="{B4B02496-F3A0-E765-BEFF-A5A4EDF4D594}"/>
          </ac:spMkLst>
        </pc:spChg>
        <pc:spChg chg="del">
          <ac:chgData name="Laylah Bulman" userId="83cb2dd6-015f-4276-8ce8-72c6387cc68a" providerId="ADAL" clId="{06BD2EC0-0C99-45B9-8FBD-F3FECD8D923D}" dt="2025-11-06T03:22:08.638" v="920" actId="26606"/>
          <ac:spMkLst>
            <pc:docMk/>
            <pc:sldMk cId="3430332267" sldId="2146846505"/>
            <ac:spMk id="6" creationId="{CAD10E26-F600-AB0F-B600-0D8093870017}"/>
          </ac:spMkLst>
        </pc:spChg>
        <pc:spChg chg="del">
          <ac:chgData name="Laylah Bulman" userId="83cb2dd6-015f-4276-8ce8-72c6387cc68a" providerId="ADAL" clId="{06BD2EC0-0C99-45B9-8FBD-F3FECD8D923D}" dt="2025-11-06T03:22:08.638" v="920" actId="26606"/>
          <ac:spMkLst>
            <pc:docMk/>
            <pc:sldMk cId="3430332267" sldId="2146846505"/>
            <ac:spMk id="7" creationId="{2558CAF8-9994-4527-76C4-189F6B767499}"/>
          </ac:spMkLst>
        </pc:spChg>
        <pc:spChg chg="del">
          <ac:chgData name="Laylah Bulman" userId="83cb2dd6-015f-4276-8ce8-72c6387cc68a" providerId="ADAL" clId="{06BD2EC0-0C99-45B9-8FBD-F3FECD8D923D}" dt="2025-11-06T03:22:08.638" v="920" actId="26606"/>
          <ac:spMkLst>
            <pc:docMk/>
            <pc:sldMk cId="3430332267" sldId="2146846505"/>
            <ac:spMk id="8" creationId="{638BD856-7EAF-2403-182A-D274AFC31E01}"/>
          </ac:spMkLst>
        </pc:spChg>
        <pc:spChg chg="del">
          <ac:chgData name="Laylah Bulman" userId="83cb2dd6-015f-4276-8ce8-72c6387cc68a" providerId="ADAL" clId="{06BD2EC0-0C99-45B9-8FBD-F3FECD8D923D}" dt="2025-11-06T03:22:08.638" v="920" actId="26606"/>
          <ac:spMkLst>
            <pc:docMk/>
            <pc:sldMk cId="3430332267" sldId="2146846505"/>
            <ac:spMk id="9" creationId="{DA955F04-6A28-ACE7-7823-7A2E972D9468}"/>
          </ac:spMkLst>
        </pc:spChg>
        <pc:spChg chg="add mod">
          <ac:chgData name="Laylah Bulman" userId="83cb2dd6-015f-4276-8ce8-72c6387cc68a" providerId="ADAL" clId="{06BD2EC0-0C99-45B9-8FBD-F3FECD8D923D}" dt="2025-11-06T03:22:08.638" v="920" actId="26606"/>
          <ac:spMkLst>
            <pc:docMk/>
            <pc:sldMk cId="3430332267" sldId="2146846505"/>
            <ac:spMk id="15" creationId="{9A88A619-1242-4F3F-AE0A-8561EFA3BE57}"/>
          </ac:spMkLst>
        </pc:spChg>
        <pc:spChg chg="add mod">
          <ac:chgData name="Laylah Bulman" userId="83cb2dd6-015f-4276-8ce8-72c6387cc68a" providerId="ADAL" clId="{06BD2EC0-0C99-45B9-8FBD-F3FECD8D923D}" dt="2025-11-06T03:22:08.638" v="920" actId="26606"/>
          <ac:spMkLst>
            <pc:docMk/>
            <pc:sldMk cId="3430332267" sldId="2146846505"/>
            <ac:spMk id="17" creationId="{7AA51C2A-B389-F0F1-7EB6-CD133CC50251}"/>
          </ac:spMkLst>
        </pc:spChg>
      </pc:sldChg>
      <pc:sldMasterChg chg="add addSldLayout">
        <pc:chgData name="Laylah Bulman" userId="83cb2dd6-015f-4276-8ce8-72c6387cc68a" providerId="ADAL" clId="{06BD2EC0-0C99-45B9-8FBD-F3FECD8D923D}" dt="2025-11-06T00:35:54.365" v="3" actId="27028"/>
        <pc:sldMasterMkLst>
          <pc:docMk/>
          <pc:sldMasterMk cId="1915022315" sldId="2147483660"/>
        </pc:sldMasterMkLst>
        <pc:sldLayoutChg chg="add">
          <pc:chgData name="Laylah Bulman" userId="83cb2dd6-015f-4276-8ce8-72c6387cc68a" providerId="ADAL" clId="{06BD2EC0-0C99-45B9-8FBD-F3FECD8D923D}" dt="2025-11-06T00:35:54.365" v="3" actId="27028"/>
          <pc:sldLayoutMkLst>
            <pc:docMk/>
            <pc:sldMasterMk cId="1915022315" sldId="2147483660"/>
            <pc:sldLayoutMk cId="3686726616" sldId="2147483663"/>
          </pc:sldLayoutMkLst>
        </pc:sldLayoutChg>
      </pc:sldMasterChg>
      <pc:sldMasterChg chg="replId modSldLayout">
        <pc:chgData name="Laylah Bulman" userId="83cb2dd6-015f-4276-8ce8-72c6387cc68a" providerId="ADAL" clId="{06BD2EC0-0C99-45B9-8FBD-F3FECD8D923D}" dt="2025-11-06T00:35:54.365" v="3" actId="27028"/>
        <pc:sldMasterMkLst>
          <pc:docMk/>
          <pc:sldMasterMk cId="1323218319" sldId="2147483707"/>
        </pc:sldMasterMkLst>
        <pc:sldLayoutChg chg="replId">
          <pc:chgData name="Laylah Bulman" userId="83cb2dd6-015f-4276-8ce8-72c6387cc68a" providerId="ADAL" clId="{06BD2EC0-0C99-45B9-8FBD-F3FECD8D923D}" dt="2025-11-06T00:35:54.365" v="3" actId="27028"/>
          <pc:sldLayoutMkLst>
            <pc:docMk/>
            <pc:sldMasterMk cId="1323218319" sldId="2147483707"/>
            <pc:sldLayoutMk cId="4046280689" sldId="2147483708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5FF029-F19C-40D4-9022-6F2C007D9C18}" type="doc">
      <dgm:prSet loTypeId="urn:microsoft.com/office/officeart/2005/8/layout/cycle2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199DEB5-E8F6-42D1-BE81-E5F81657EA1C}">
      <dgm:prSet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Understand the Problem </a:t>
          </a:r>
        </a:p>
        <a:p>
          <a:r>
            <a:rPr lang="en-US" sz="1000" b="0" dirty="0"/>
            <a:t>Who needs help? </a:t>
          </a:r>
          <a:endParaRPr lang="en-US" sz="1000" dirty="0"/>
        </a:p>
      </dgm:t>
    </dgm:pt>
    <dgm:pt modelId="{C2B6F192-94AF-42C8-B252-FCB20D5C2371}" type="parTrans" cxnId="{55CC909C-266C-4692-85C1-114E374C0C1C}">
      <dgm:prSet/>
      <dgm:spPr/>
      <dgm:t>
        <a:bodyPr/>
        <a:lstStyle/>
        <a:p>
          <a:endParaRPr lang="en-US"/>
        </a:p>
      </dgm:t>
    </dgm:pt>
    <dgm:pt modelId="{5BF410A6-6789-4B87-ABF4-0BA51FC0A6AF}" type="sibTrans" cxnId="{55CC909C-266C-4692-85C1-114E374C0C1C}">
      <dgm:prSet/>
      <dgm:spPr/>
      <dgm:t>
        <a:bodyPr/>
        <a:lstStyle/>
        <a:p>
          <a:endParaRPr lang="en-US"/>
        </a:p>
      </dgm:t>
    </dgm:pt>
    <dgm:pt modelId="{0B1EE8FB-FE6E-4858-BE37-741D98F76C64}">
      <dgm:prSet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Design Your Agent </a:t>
          </a:r>
        </a:p>
        <a:p>
          <a:r>
            <a:rPr lang="en-US" sz="1000" b="0" dirty="0"/>
            <a:t> Plan what it will Sense, Think, and Do.</a:t>
          </a:r>
          <a:endParaRPr lang="en-US" sz="1000" dirty="0"/>
        </a:p>
      </dgm:t>
    </dgm:pt>
    <dgm:pt modelId="{27330472-7B8F-4745-AD0B-513A75FF8DA0}" type="parTrans" cxnId="{50DEDF10-10CE-465F-8F7B-AE6980F06B19}">
      <dgm:prSet/>
      <dgm:spPr/>
      <dgm:t>
        <a:bodyPr/>
        <a:lstStyle/>
        <a:p>
          <a:endParaRPr lang="en-US"/>
        </a:p>
      </dgm:t>
    </dgm:pt>
    <dgm:pt modelId="{0DFD9D2B-45B8-43EE-83C3-AA73EF1919DB}" type="sibTrans" cxnId="{50DEDF10-10CE-465F-8F7B-AE6980F06B19}">
      <dgm:prSet/>
      <dgm:spPr/>
      <dgm:t>
        <a:bodyPr/>
        <a:lstStyle/>
        <a:p>
          <a:endParaRPr lang="en-US"/>
        </a:p>
      </dgm:t>
    </dgm:pt>
    <dgm:pt modelId="{92C71BFF-EA38-443E-ABD2-6085C3B8CF31}">
      <dgm:prSet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Build in Minecraft </a:t>
          </a:r>
        </a:p>
        <a:p>
          <a:r>
            <a:rPr lang="en-US" sz="1000" b="0" dirty="0"/>
            <a:t>Build on the build plate. </a:t>
          </a:r>
          <a:endParaRPr lang="en-US" sz="1000" dirty="0"/>
        </a:p>
      </dgm:t>
    </dgm:pt>
    <dgm:pt modelId="{55A7CB20-AAC5-471D-92BF-4F0B13213BEF}" type="parTrans" cxnId="{9B0E0A2E-8E8A-4BD9-ABA7-780FEB6EC811}">
      <dgm:prSet/>
      <dgm:spPr/>
      <dgm:t>
        <a:bodyPr/>
        <a:lstStyle/>
        <a:p>
          <a:endParaRPr lang="en-US"/>
        </a:p>
      </dgm:t>
    </dgm:pt>
    <dgm:pt modelId="{16DC88C1-BC9F-4B76-B7D0-D470AC83B319}" type="sibTrans" cxnId="{9B0E0A2E-8E8A-4BD9-ABA7-780FEB6EC811}">
      <dgm:prSet/>
      <dgm:spPr/>
      <dgm:t>
        <a:bodyPr/>
        <a:lstStyle/>
        <a:p>
          <a:endParaRPr lang="en-US"/>
        </a:p>
      </dgm:t>
    </dgm:pt>
    <dgm:pt modelId="{D9CF4BC5-10D3-4E12-85E7-C61C4D10F518}">
      <dgm:prSet custT="1"/>
      <dgm:spPr/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Test &amp; Improve </a:t>
          </a:r>
        </a:p>
        <a:p>
          <a:r>
            <a:rPr lang="en-US" sz="1100" b="0" dirty="0"/>
            <a:t>Try two scenarios; fix one thing and re‑test.</a:t>
          </a:r>
          <a:endParaRPr lang="en-US" sz="1100" dirty="0"/>
        </a:p>
      </dgm:t>
    </dgm:pt>
    <dgm:pt modelId="{BF8F543F-FB48-4613-A707-C037A80E18E3}" type="parTrans" cxnId="{67CF463C-9DF5-4289-AE86-53018743DE9D}">
      <dgm:prSet/>
      <dgm:spPr/>
      <dgm:t>
        <a:bodyPr/>
        <a:lstStyle/>
        <a:p>
          <a:endParaRPr lang="en-US"/>
        </a:p>
      </dgm:t>
    </dgm:pt>
    <dgm:pt modelId="{4F6F3FBF-72CD-49EC-8870-181D7F3FB42E}" type="sibTrans" cxnId="{67CF463C-9DF5-4289-AE86-53018743DE9D}">
      <dgm:prSet/>
      <dgm:spPr/>
      <dgm:t>
        <a:bodyPr/>
        <a:lstStyle/>
        <a:p>
          <a:endParaRPr lang="en-US"/>
        </a:p>
      </dgm:t>
    </dgm:pt>
    <dgm:pt modelId="{E0429A14-C0F1-4427-97F5-19870C6143BA}">
      <dgm:prSet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Share Your Solution </a:t>
          </a:r>
        </a:p>
        <a:p>
          <a:r>
            <a:rPr lang="en-US" sz="1100" b="0" dirty="0"/>
            <a:t>Show your agent and explain it. </a:t>
          </a:r>
          <a:endParaRPr lang="en-US" sz="1100" dirty="0"/>
        </a:p>
      </dgm:t>
    </dgm:pt>
    <dgm:pt modelId="{426EC510-4EF8-4F6B-AE31-E678CC03B136}" type="parTrans" cxnId="{C522F579-92A6-4CAB-BAC1-5F82E9A14D79}">
      <dgm:prSet/>
      <dgm:spPr/>
      <dgm:t>
        <a:bodyPr/>
        <a:lstStyle/>
        <a:p>
          <a:endParaRPr lang="en-US"/>
        </a:p>
      </dgm:t>
    </dgm:pt>
    <dgm:pt modelId="{DC07EB49-9F2D-41A5-AB35-412108CF7D0A}" type="sibTrans" cxnId="{C522F579-92A6-4CAB-BAC1-5F82E9A14D79}">
      <dgm:prSet/>
      <dgm:spPr/>
      <dgm:t>
        <a:bodyPr/>
        <a:lstStyle/>
        <a:p>
          <a:endParaRPr lang="en-US"/>
        </a:p>
      </dgm:t>
    </dgm:pt>
    <dgm:pt modelId="{BB7BA05A-0466-4F85-9915-53AA7C944F38}" type="pres">
      <dgm:prSet presAssocID="{6A5FF029-F19C-40D4-9022-6F2C007D9C18}" presName="cycle" presStyleCnt="0">
        <dgm:presLayoutVars>
          <dgm:dir/>
          <dgm:resizeHandles val="exact"/>
        </dgm:presLayoutVars>
      </dgm:prSet>
      <dgm:spPr/>
    </dgm:pt>
    <dgm:pt modelId="{8508DC18-9705-45F3-A921-12A040FC2D50}" type="pres">
      <dgm:prSet presAssocID="{F199DEB5-E8F6-42D1-BE81-E5F81657EA1C}" presName="node" presStyleLbl="node1" presStyleIdx="0" presStyleCnt="5">
        <dgm:presLayoutVars>
          <dgm:bulletEnabled val="1"/>
        </dgm:presLayoutVars>
      </dgm:prSet>
      <dgm:spPr/>
    </dgm:pt>
    <dgm:pt modelId="{5AF886B5-17FF-4B2F-8A37-0923805730F2}" type="pres">
      <dgm:prSet presAssocID="{5BF410A6-6789-4B87-ABF4-0BA51FC0A6AF}" presName="sibTrans" presStyleLbl="sibTrans2D1" presStyleIdx="0" presStyleCnt="5"/>
      <dgm:spPr/>
    </dgm:pt>
    <dgm:pt modelId="{6EE2F5E0-69CA-4505-9CA4-BDDE8E73EEE7}" type="pres">
      <dgm:prSet presAssocID="{5BF410A6-6789-4B87-ABF4-0BA51FC0A6AF}" presName="connectorText" presStyleLbl="sibTrans2D1" presStyleIdx="0" presStyleCnt="5"/>
      <dgm:spPr/>
    </dgm:pt>
    <dgm:pt modelId="{4E7A8EC1-2FCF-4DFD-907F-98B1FDF049E3}" type="pres">
      <dgm:prSet presAssocID="{0B1EE8FB-FE6E-4858-BE37-741D98F76C64}" presName="node" presStyleLbl="node1" presStyleIdx="1" presStyleCnt="5">
        <dgm:presLayoutVars>
          <dgm:bulletEnabled val="1"/>
        </dgm:presLayoutVars>
      </dgm:prSet>
      <dgm:spPr/>
    </dgm:pt>
    <dgm:pt modelId="{CCCC48FA-CB2A-4E8B-B79F-23E116600740}" type="pres">
      <dgm:prSet presAssocID="{0DFD9D2B-45B8-43EE-83C3-AA73EF1919DB}" presName="sibTrans" presStyleLbl="sibTrans2D1" presStyleIdx="1" presStyleCnt="5"/>
      <dgm:spPr/>
    </dgm:pt>
    <dgm:pt modelId="{E3E16C17-E862-4376-9959-8528DE2A208B}" type="pres">
      <dgm:prSet presAssocID="{0DFD9D2B-45B8-43EE-83C3-AA73EF1919DB}" presName="connectorText" presStyleLbl="sibTrans2D1" presStyleIdx="1" presStyleCnt="5"/>
      <dgm:spPr/>
    </dgm:pt>
    <dgm:pt modelId="{FCDA7522-0E4A-4772-8144-1EDFD30C2C49}" type="pres">
      <dgm:prSet presAssocID="{92C71BFF-EA38-443E-ABD2-6085C3B8CF31}" presName="node" presStyleLbl="node1" presStyleIdx="2" presStyleCnt="5">
        <dgm:presLayoutVars>
          <dgm:bulletEnabled val="1"/>
        </dgm:presLayoutVars>
      </dgm:prSet>
      <dgm:spPr/>
    </dgm:pt>
    <dgm:pt modelId="{327A3346-F218-490B-9AEB-69847B8FA69D}" type="pres">
      <dgm:prSet presAssocID="{16DC88C1-BC9F-4B76-B7D0-D470AC83B319}" presName="sibTrans" presStyleLbl="sibTrans2D1" presStyleIdx="2" presStyleCnt="5"/>
      <dgm:spPr/>
    </dgm:pt>
    <dgm:pt modelId="{3AD36C38-FC26-4E00-B01F-C427B112D2C0}" type="pres">
      <dgm:prSet presAssocID="{16DC88C1-BC9F-4B76-B7D0-D470AC83B319}" presName="connectorText" presStyleLbl="sibTrans2D1" presStyleIdx="2" presStyleCnt="5"/>
      <dgm:spPr/>
    </dgm:pt>
    <dgm:pt modelId="{7C9F290D-D72C-4CF2-9B1E-E6BD4EEC3CC4}" type="pres">
      <dgm:prSet presAssocID="{D9CF4BC5-10D3-4E12-85E7-C61C4D10F518}" presName="node" presStyleLbl="node1" presStyleIdx="3" presStyleCnt="5">
        <dgm:presLayoutVars>
          <dgm:bulletEnabled val="1"/>
        </dgm:presLayoutVars>
      </dgm:prSet>
      <dgm:spPr/>
    </dgm:pt>
    <dgm:pt modelId="{54B4873F-98E2-4DDC-92BC-37211101CFC0}" type="pres">
      <dgm:prSet presAssocID="{4F6F3FBF-72CD-49EC-8870-181D7F3FB42E}" presName="sibTrans" presStyleLbl="sibTrans2D1" presStyleIdx="3" presStyleCnt="5"/>
      <dgm:spPr/>
    </dgm:pt>
    <dgm:pt modelId="{C28EB1CF-6D0F-4550-B353-CD8D8AA9FAC0}" type="pres">
      <dgm:prSet presAssocID="{4F6F3FBF-72CD-49EC-8870-181D7F3FB42E}" presName="connectorText" presStyleLbl="sibTrans2D1" presStyleIdx="3" presStyleCnt="5"/>
      <dgm:spPr/>
    </dgm:pt>
    <dgm:pt modelId="{47E4119E-9A81-4FFB-A038-C35B8C5D830F}" type="pres">
      <dgm:prSet presAssocID="{E0429A14-C0F1-4427-97F5-19870C6143BA}" presName="node" presStyleLbl="node1" presStyleIdx="4" presStyleCnt="5">
        <dgm:presLayoutVars>
          <dgm:bulletEnabled val="1"/>
        </dgm:presLayoutVars>
      </dgm:prSet>
      <dgm:spPr/>
    </dgm:pt>
    <dgm:pt modelId="{3D62863E-7D8C-4EFD-8ACB-13D35E132B04}" type="pres">
      <dgm:prSet presAssocID="{DC07EB49-9F2D-41A5-AB35-412108CF7D0A}" presName="sibTrans" presStyleLbl="sibTrans2D1" presStyleIdx="4" presStyleCnt="5"/>
      <dgm:spPr/>
    </dgm:pt>
    <dgm:pt modelId="{7063C94D-C100-4EE4-91E3-17D3E5C64454}" type="pres">
      <dgm:prSet presAssocID="{DC07EB49-9F2D-41A5-AB35-412108CF7D0A}" presName="connectorText" presStyleLbl="sibTrans2D1" presStyleIdx="4" presStyleCnt="5"/>
      <dgm:spPr/>
    </dgm:pt>
  </dgm:ptLst>
  <dgm:cxnLst>
    <dgm:cxn modelId="{0C53DF05-5D8C-4370-80ED-C2873E186976}" type="presOf" srcId="{0B1EE8FB-FE6E-4858-BE37-741D98F76C64}" destId="{4E7A8EC1-2FCF-4DFD-907F-98B1FDF049E3}" srcOrd="0" destOrd="0" presId="urn:microsoft.com/office/officeart/2005/8/layout/cycle2"/>
    <dgm:cxn modelId="{4EC1000D-E7F7-45CF-830B-018FB89FE629}" type="presOf" srcId="{DC07EB49-9F2D-41A5-AB35-412108CF7D0A}" destId="{3D62863E-7D8C-4EFD-8ACB-13D35E132B04}" srcOrd="0" destOrd="0" presId="urn:microsoft.com/office/officeart/2005/8/layout/cycle2"/>
    <dgm:cxn modelId="{D948850F-4FB5-4B75-B2E3-499B20A47292}" type="presOf" srcId="{0DFD9D2B-45B8-43EE-83C3-AA73EF1919DB}" destId="{E3E16C17-E862-4376-9959-8528DE2A208B}" srcOrd="1" destOrd="0" presId="urn:microsoft.com/office/officeart/2005/8/layout/cycle2"/>
    <dgm:cxn modelId="{50DEDF10-10CE-465F-8F7B-AE6980F06B19}" srcId="{6A5FF029-F19C-40D4-9022-6F2C007D9C18}" destId="{0B1EE8FB-FE6E-4858-BE37-741D98F76C64}" srcOrd="1" destOrd="0" parTransId="{27330472-7B8F-4745-AD0B-513A75FF8DA0}" sibTransId="{0DFD9D2B-45B8-43EE-83C3-AA73EF1919DB}"/>
    <dgm:cxn modelId="{2C4F7B1A-5A46-43CC-831E-7E369FCADDEF}" type="presOf" srcId="{0DFD9D2B-45B8-43EE-83C3-AA73EF1919DB}" destId="{CCCC48FA-CB2A-4E8B-B79F-23E116600740}" srcOrd="0" destOrd="0" presId="urn:microsoft.com/office/officeart/2005/8/layout/cycle2"/>
    <dgm:cxn modelId="{5C59B426-3C04-42C8-BAED-DF27F8178DBB}" type="presOf" srcId="{5BF410A6-6789-4B87-ABF4-0BA51FC0A6AF}" destId="{5AF886B5-17FF-4B2F-8A37-0923805730F2}" srcOrd="0" destOrd="0" presId="urn:microsoft.com/office/officeart/2005/8/layout/cycle2"/>
    <dgm:cxn modelId="{36E0AF28-9E55-4C0E-A333-CCCB79A05C2F}" type="presOf" srcId="{F199DEB5-E8F6-42D1-BE81-E5F81657EA1C}" destId="{8508DC18-9705-45F3-A921-12A040FC2D50}" srcOrd="0" destOrd="0" presId="urn:microsoft.com/office/officeart/2005/8/layout/cycle2"/>
    <dgm:cxn modelId="{EEBE302D-6CC9-4BCF-934A-1D7068F4D4A0}" type="presOf" srcId="{5BF410A6-6789-4B87-ABF4-0BA51FC0A6AF}" destId="{6EE2F5E0-69CA-4505-9CA4-BDDE8E73EEE7}" srcOrd="1" destOrd="0" presId="urn:microsoft.com/office/officeart/2005/8/layout/cycle2"/>
    <dgm:cxn modelId="{9B0E0A2E-8E8A-4BD9-ABA7-780FEB6EC811}" srcId="{6A5FF029-F19C-40D4-9022-6F2C007D9C18}" destId="{92C71BFF-EA38-443E-ABD2-6085C3B8CF31}" srcOrd="2" destOrd="0" parTransId="{55A7CB20-AAC5-471D-92BF-4F0B13213BEF}" sibTransId="{16DC88C1-BC9F-4B76-B7D0-D470AC83B319}"/>
    <dgm:cxn modelId="{67CF463C-9DF5-4289-AE86-53018743DE9D}" srcId="{6A5FF029-F19C-40D4-9022-6F2C007D9C18}" destId="{D9CF4BC5-10D3-4E12-85E7-C61C4D10F518}" srcOrd="3" destOrd="0" parTransId="{BF8F543F-FB48-4613-A707-C037A80E18E3}" sibTransId="{4F6F3FBF-72CD-49EC-8870-181D7F3FB42E}"/>
    <dgm:cxn modelId="{C522F579-92A6-4CAB-BAC1-5F82E9A14D79}" srcId="{6A5FF029-F19C-40D4-9022-6F2C007D9C18}" destId="{E0429A14-C0F1-4427-97F5-19870C6143BA}" srcOrd="4" destOrd="0" parTransId="{426EC510-4EF8-4F6B-AE31-E678CC03B136}" sibTransId="{DC07EB49-9F2D-41A5-AB35-412108CF7D0A}"/>
    <dgm:cxn modelId="{D025138C-1A26-4978-8149-62D9577148FE}" type="presOf" srcId="{92C71BFF-EA38-443E-ABD2-6085C3B8CF31}" destId="{FCDA7522-0E4A-4772-8144-1EDFD30C2C49}" srcOrd="0" destOrd="0" presId="urn:microsoft.com/office/officeart/2005/8/layout/cycle2"/>
    <dgm:cxn modelId="{327BD88D-F420-447C-B6BB-3AD1C293B5C0}" type="presOf" srcId="{6A5FF029-F19C-40D4-9022-6F2C007D9C18}" destId="{BB7BA05A-0466-4F85-9915-53AA7C944F38}" srcOrd="0" destOrd="0" presId="urn:microsoft.com/office/officeart/2005/8/layout/cycle2"/>
    <dgm:cxn modelId="{55CC909C-266C-4692-85C1-114E374C0C1C}" srcId="{6A5FF029-F19C-40D4-9022-6F2C007D9C18}" destId="{F199DEB5-E8F6-42D1-BE81-E5F81657EA1C}" srcOrd="0" destOrd="0" parTransId="{C2B6F192-94AF-42C8-B252-FCB20D5C2371}" sibTransId="{5BF410A6-6789-4B87-ABF4-0BA51FC0A6AF}"/>
    <dgm:cxn modelId="{F62DCA9E-7B8A-4790-9B93-C6AF5AA026F4}" type="presOf" srcId="{16DC88C1-BC9F-4B76-B7D0-D470AC83B319}" destId="{3AD36C38-FC26-4E00-B01F-C427B112D2C0}" srcOrd="1" destOrd="0" presId="urn:microsoft.com/office/officeart/2005/8/layout/cycle2"/>
    <dgm:cxn modelId="{139D1DBA-58BB-4B59-9DA2-F9129BAAC311}" type="presOf" srcId="{16DC88C1-BC9F-4B76-B7D0-D470AC83B319}" destId="{327A3346-F218-490B-9AEB-69847B8FA69D}" srcOrd="0" destOrd="0" presId="urn:microsoft.com/office/officeart/2005/8/layout/cycle2"/>
    <dgm:cxn modelId="{CDF708BF-A884-45FD-A51E-1803CB18E928}" type="presOf" srcId="{DC07EB49-9F2D-41A5-AB35-412108CF7D0A}" destId="{7063C94D-C100-4EE4-91E3-17D3E5C64454}" srcOrd="1" destOrd="0" presId="urn:microsoft.com/office/officeart/2005/8/layout/cycle2"/>
    <dgm:cxn modelId="{79219AD8-D71C-425E-B9AC-91BBCF5068C7}" type="presOf" srcId="{4F6F3FBF-72CD-49EC-8870-181D7F3FB42E}" destId="{54B4873F-98E2-4DDC-92BC-37211101CFC0}" srcOrd="0" destOrd="0" presId="urn:microsoft.com/office/officeart/2005/8/layout/cycle2"/>
    <dgm:cxn modelId="{201488E4-BFEC-4B6D-852A-B853E00BCDDA}" type="presOf" srcId="{D9CF4BC5-10D3-4E12-85E7-C61C4D10F518}" destId="{7C9F290D-D72C-4CF2-9B1E-E6BD4EEC3CC4}" srcOrd="0" destOrd="0" presId="urn:microsoft.com/office/officeart/2005/8/layout/cycle2"/>
    <dgm:cxn modelId="{726F5BE6-3C41-425C-8494-EACE7D26363D}" type="presOf" srcId="{4F6F3FBF-72CD-49EC-8870-181D7F3FB42E}" destId="{C28EB1CF-6D0F-4550-B353-CD8D8AA9FAC0}" srcOrd="1" destOrd="0" presId="urn:microsoft.com/office/officeart/2005/8/layout/cycle2"/>
    <dgm:cxn modelId="{0E53DCFC-86A8-42D9-A718-B01CF13A3DCF}" type="presOf" srcId="{E0429A14-C0F1-4427-97F5-19870C6143BA}" destId="{47E4119E-9A81-4FFB-A038-C35B8C5D830F}" srcOrd="0" destOrd="0" presId="urn:microsoft.com/office/officeart/2005/8/layout/cycle2"/>
    <dgm:cxn modelId="{9A051F38-6169-401D-869F-6236DE496FA0}" type="presParOf" srcId="{BB7BA05A-0466-4F85-9915-53AA7C944F38}" destId="{8508DC18-9705-45F3-A921-12A040FC2D50}" srcOrd="0" destOrd="0" presId="urn:microsoft.com/office/officeart/2005/8/layout/cycle2"/>
    <dgm:cxn modelId="{2F1504E8-BB5D-401A-91C5-E13B0A71007F}" type="presParOf" srcId="{BB7BA05A-0466-4F85-9915-53AA7C944F38}" destId="{5AF886B5-17FF-4B2F-8A37-0923805730F2}" srcOrd="1" destOrd="0" presId="urn:microsoft.com/office/officeart/2005/8/layout/cycle2"/>
    <dgm:cxn modelId="{2AF9B2D1-1FCD-4215-ACD9-1C2F6C6B23D9}" type="presParOf" srcId="{5AF886B5-17FF-4B2F-8A37-0923805730F2}" destId="{6EE2F5E0-69CA-4505-9CA4-BDDE8E73EEE7}" srcOrd="0" destOrd="0" presId="urn:microsoft.com/office/officeart/2005/8/layout/cycle2"/>
    <dgm:cxn modelId="{EBBF6CBA-288B-4B9B-8463-AF0354BB1627}" type="presParOf" srcId="{BB7BA05A-0466-4F85-9915-53AA7C944F38}" destId="{4E7A8EC1-2FCF-4DFD-907F-98B1FDF049E3}" srcOrd="2" destOrd="0" presId="urn:microsoft.com/office/officeart/2005/8/layout/cycle2"/>
    <dgm:cxn modelId="{BC5863F4-9B74-4D81-AEC7-BF61AD7225B9}" type="presParOf" srcId="{BB7BA05A-0466-4F85-9915-53AA7C944F38}" destId="{CCCC48FA-CB2A-4E8B-B79F-23E116600740}" srcOrd="3" destOrd="0" presId="urn:microsoft.com/office/officeart/2005/8/layout/cycle2"/>
    <dgm:cxn modelId="{5F74B20D-09EC-4912-98AB-7D396109F2C1}" type="presParOf" srcId="{CCCC48FA-CB2A-4E8B-B79F-23E116600740}" destId="{E3E16C17-E862-4376-9959-8528DE2A208B}" srcOrd="0" destOrd="0" presId="urn:microsoft.com/office/officeart/2005/8/layout/cycle2"/>
    <dgm:cxn modelId="{268996EB-8360-42F8-8EFF-9ABE25E8F4CF}" type="presParOf" srcId="{BB7BA05A-0466-4F85-9915-53AA7C944F38}" destId="{FCDA7522-0E4A-4772-8144-1EDFD30C2C49}" srcOrd="4" destOrd="0" presId="urn:microsoft.com/office/officeart/2005/8/layout/cycle2"/>
    <dgm:cxn modelId="{344DB266-D23F-40C7-BDA6-52204440FD35}" type="presParOf" srcId="{BB7BA05A-0466-4F85-9915-53AA7C944F38}" destId="{327A3346-F218-490B-9AEB-69847B8FA69D}" srcOrd="5" destOrd="0" presId="urn:microsoft.com/office/officeart/2005/8/layout/cycle2"/>
    <dgm:cxn modelId="{8CCD76F9-62CB-4A61-8BE8-2B6A245D2BD5}" type="presParOf" srcId="{327A3346-F218-490B-9AEB-69847B8FA69D}" destId="{3AD36C38-FC26-4E00-B01F-C427B112D2C0}" srcOrd="0" destOrd="0" presId="urn:microsoft.com/office/officeart/2005/8/layout/cycle2"/>
    <dgm:cxn modelId="{76BA69B6-A30D-409C-9E45-8801CA8AC014}" type="presParOf" srcId="{BB7BA05A-0466-4F85-9915-53AA7C944F38}" destId="{7C9F290D-D72C-4CF2-9B1E-E6BD4EEC3CC4}" srcOrd="6" destOrd="0" presId="urn:microsoft.com/office/officeart/2005/8/layout/cycle2"/>
    <dgm:cxn modelId="{0F4C8ADB-B997-484C-958D-7ABE4380EBE1}" type="presParOf" srcId="{BB7BA05A-0466-4F85-9915-53AA7C944F38}" destId="{54B4873F-98E2-4DDC-92BC-37211101CFC0}" srcOrd="7" destOrd="0" presId="urn:microsoft.com/office/officeart/2005/8/layout/cycle2"/>
    <dgm:cxn modelId="{07885863-08D0-4354-BE65-91598E9E3539}" type="presParOf" srcId="{54B4873F-98E2-4DDC-92BC-37211101CFC0}" destId="{C28EB1CF-6D0F-4550-B353-CD8D8AA9FAC0}" srcOrd="0" destOrd="0" presId="urn:microsoft.com/office/officeart/2005/8/layout/cycle2"/>
    <dgm:cxn modelId="{062297CF-BF04-4FC6-8B8B-AA1CE19AFBC1}" type="presParOf" srcId="{BB7BA05A-0466-4F85-9915-53AA7C944F38}" destId="{47E4119E-9A81-4FFB-A038-C35B8C5D830F}" srcOrd="8" destOrd="0" presId="urn:microsoft.com/office/officeart/2005/8/layout/cycle2"/>
    <dgm:cxn modelId="{FA9C6016-39BE-46BD-9806-6D9E05E7906B}" type="presParOf" srcId="{BB7BA05A-0466-4F85-9915-53AA7C944F38}" destId="{3D62863E-7D8C-4EFD-8ACB-13D35E132B04}" srcOrd="9" destOrd="0" presId="urn:microsoft.com/office/officeart/2005/8/layout/cycle2"/>
    <dgm:cxn modelId="{EFED397B-B794-4B33-B67A-A4DDD2CDC87B}" type="presParOf" srcId="{3D62863E-7D8C-4EFD-8ACB-13D35E132B04}" destId="{7063C94D-C100-4EE4-91E3-17D3E5C6445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8DC18-9705-45F3-A921-12A040FC2D50}">
      <dsp:nvSpPr>
        <dsp:cNvPr id="0" name=""/>
        <dsp:cNvSpPr/>
      </dsp:nvSpPr>
      <dsp:spPr>
        <a:xfrm>
          <a:off x="2742992" y="2629"/>
          <a:ext cx="1538270" cy="153827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Understand the Problem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kern="1200" dirty="0"/>
            <a:t>Who needs help? </a:t>
          </a:r>
          <a:endParaRPr lang="en-US" sz="1000" kern="1200" dirty="0"/>
        </a:p>
      </dsp:txBody>
      <dsp:txXfrm>
        <a:off x="2968266" y="227903"/>
        <a:ext cx="1087722" cy="1087722"/>
      </dsp:txXfrm>
    </dsp:sp>
    <dsp:sp modelId="{5AF886B5-17FF-4B2F-8A37-0923805730F2}">
      <dsp:nvSpPr>
        <dsp:cNvPr id="0" name=""/>
        <dsp:cNvSpPr/>
      </dsp:nvSpPr>
      <dsp:spPr>
        <a:xfrm rot="2160000">
          <a:off x="4232422" y="1183718"/>
          <a:ext cx="407992" cy="5191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4244110" y="1251579"/>
        <a:ext cx="285594" cy="311500"/>
      </dsp:txXfrm>
    </dsp:sp>
    <dsp:sp modelId="{4E7A8EC1-2FCF-4DFD-907F-98B1FDF049E3}">
      <dsp:nvSpPr>
        <dsp:cNvPr id="0" name=""/>
        <dsp:cNvSpPr/>
      </dsp:nvSpPr>
      <dsp:spPr>
        <a:xfrm>
          <a:off x="4610257" y="1359277"/>
          <a:ext cx="1538270" cy="153827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Design Your Agent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kern="1200" dirty="0"/>
            <a:t> Plan what it will Sense, Think, and Do.</a:t>
          </a:r>
          <a:endParaRPr lang="en-US" sz="1000" kern="1200" dirty="0"/>
        </a:p>
      </dsp:txBody>
      <dsp:txXfrm>
        <a:off x="4835531" y="1584551"/>
        <a:ext cx="1087722" cy="1087722"/>
      </dsp:txXfrm>
    </dsp:sp>
    <dsp:sp modelId="{CCCC48FA-CB2A-4E8B-B79F-23E116600740}">
      <dsp:nvSpPr>
        <dsp:cNvPr id="0" name=""/>
        <dsp:cNvSpPr/>
      </dsp:nvSpPr>
      <dsp:spPr>
        <a:xfrm rot="6480000">
          <a:off x="4822349" y="2955399"/>
          <a:ext cx="407992" cy="5191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 rot="10800000">
        <a:off x="4902460" y="3001028"/>
        <a:ext cx="285594" cy="311500"/>
      </dsp:txXfrm>
    </dsp:sp>
    <dsp:sp modelId="{FCDA7522-0E4A-4772-8144-1EDFD30C2C49}">
      <dsp:nvSpPr>
        <dsp:cNvPr id="0" name=""/>
        <dsp:cNvSpPr/>
      </dsp:nvSpPr>
      <dsp:spPr>
        <a:xfrm>
          <a:off x="3897025" y="3554380"/>
          <a:ext cx="1538270" cy="153827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Build in Minecraft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kern="1200" dirty="0"/>
            <a:t>Build on the build plate. </a:t>
          </a:r>
          <a:endParaRPr lang="en-US" sz="1000" kern="1200" dirty="0"/>
        </a:p>
      </dsp:txBody>
      <dsp:txXfrm>
        <a:off x="4122299" y="3779654"/>
        <a:ext cx="1087722" cy="1087722"/>
      </dsp:txXfrm>
    </dsp:sp>
    <dsp:sp modelId="{327A3346-F218-490B-9AEB-69847B8FA69D}">
      <dsp:nvSpPr>
        <dsp:cNvPr id="0" name=""/>
        <dsp:cNvSpPr/>
      </dsp:nvSpPr>
      <dsp:spPr>
        <a:xfrm rot="10800000">
          <a:off x="3319678" y="4063932"/>
          <a:ext cx="407992" cy="5191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 rot="10800000">
        <a:off x="3442076" y="4167765"/>
        <a:ext cx="285594" cy="311500"/>
      </dsp:txXfrm>
    </dsp:sp>
    <dsp:sp modelId="{7C9F290D-D72C-4CF2-9B1E-E6BD4EEC3CC4}">
      <dsp:nvSpPr>
        <dsp:cNvPr id="0" name=""/>
        <dsp:cNvSpPr/>
      </dsp:nvSpPr>
      <dsp:spPr>
        <a:xfrm>
          <a:off x="1588958" y="3554380"/>
          <a:ext cx="1538270" cy="153827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Test &amp; Improve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/>
            <a:t>Try two scenarios; fix one thing and re‑test.</a:t>
          </a:r>
          <a:endParaRPr lang="en-US" sz="1100" kern="1200" dirty="0"/>
        </a:p>
      </dsp:txBody>
      <dsp:txXfrm>
        <a:off x="1814232" y="3779654"/>
        <a:ext cx="1087722" cy="1087722"/>
      </dsp:txXfrm>
    </dsp:sp>
    <dsp:sp modelId="{54B4873F-98E2-4DDC-92BC-37211101CFC0}">
      <dsp:nvSpPr>
        <dsp:cNvPr id="0" name=""/>
        <dsp:cNvSpPr/>
      </dsp:nvSpPr>
      <dsp:spPr>
        <a:xfrm rot="15120000">
          <a:off x="1801049" y="2977362"/>
          <a:ext cx="407992" cy="5191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 rot="10800000">
        <a:off x="1881160" y="3139399"/>
        <a:ext cx="285594" cy="311500"/>
      </dsp:txXfrm>
    </dsp:sp>
    <dsp:sp modelId="{47E4119E-9A81-4FFB-A038-C35B8C5D830F}">
      <dsp:nvSpPr>
        <dsp:cNvPr id="0" name=""/>
        <dsp:cNvSpPr/>
      </dsp:nvSpPr>
      <dsp:spPr>
        <a:xfrm>
          <a:off x="875726" y="1359277"/>
          <a:ext cx="1538270" cy="153827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Share Your Solution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/>
            <a:t>Show your agent and explain it. </a:t>
          </a:r>
          <a:endParaRPr lang="en-US" sz="1100" kern="1200" dirty="0"/>
        </a:p>
      </dsp:txBody>
      <dsp:txXfrm>
        <a:off x="1101000" y="1584551"/>
        <a:ext cx="1087722" cy="1087722"/>
      </dsp:txXfrm>
    </dsp:sp>
    <dsp:sp modelId="{3D62863E-7D8C-4EFD-8ACB-13D35E132B04}">
      <dsp:nvSpPr>
        <dsp:cNvPr id="0" name=""/>
        <dsp:cNvSpPr/>
      </dsp:nvSpPr>
      <dsp:spPr>
        <a:xfrm rot="19440000">
          <a:off x="2365156" y="1197292"/>
          <a:ext cx="407992" cy="5191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2376844" y="1337097"/>
        <a:ext cx="285594" cy="311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DB14B-8684-4BA9-835A-57119750D1B2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F13E5-A2F8-4C30-96E5-B27881A58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58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3BC1D0-350E-4704-B58E-500F2D1D42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939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BA519-82F6-6982-9C8F-298B39BC4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F8F9A4-7F2B-BD68-B44A-4746154C82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B9221-FB77-BE79-EE97-E98EE1539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59E8B-3237-4545-7E42-E98B0B2B0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D4435-525E-2443-28D6-2D0061640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24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83729-3D38-55CE-305C-12F23F148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140A1-52E4-7F7E-61AD-2CA698D71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B4199-B5B4-EC92-D1EB-A11392509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16867-DDBD-6E67-C831-F5C88D481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E2381-E138-95E6-9B2F-8B1C79E8D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728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F4FA9-9ABA-4CD6-BE3C-CE0249D85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5368A-1CE3-1244-B02F-7EC127D65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E8118-253D-3E73-2D39-853D13FE3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6645-31B9-D6B3-A8F7-60CAE9CE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43324-F2FB-E657-8AF3-9267B44F5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8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98BFD-FFA7-9D35-ED3A-09D6EEC47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46BA-69CE-7F95-FAF0-8824CEC47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24AAD-8293-5F2F-360D-4DF184543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97A45-C98C-E5D0-6D42-F9803839F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F6522A-875A-98EB-F92B-A50F50798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1A0B3-6F68-4D95-7FF3-5F712466A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D5B8B-FF40-F01E-F837-50E7E1C23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71A81-F919-77C0-79BB-8A06D651D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83A89-A005-6027-1724-19457A12A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ED621B-EDA1-E08F-2F05-183C2D819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C90C4-A5B9-1671-8730-B17ED238DF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2CBD10-A328-5064-5058-8A2DA1FDA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C24C8F-9F54-27B5-712C-571E5C3DA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3537F4-5BE9-F99C-DF9A-8485B5C31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29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BFBAC-B3B1-B90B-0B92-1E34FD78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0595F6-1483-C4FE-01E0-F8D39F845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AA339C-FBF3-3AE2-D7E2-8FE33FE81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F1F71E-8959-A84A-4346-75A313DFA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4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647211-1E59-CC5A-D58E-51A547DD4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9BFF26-BFB5-9CD3-FC06-0CCCFC5C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C9CF71-6C34-FCB5-EA90-C7078816B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3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2022A-02BE-AB1F-6A7B-B19F9EC74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45EEF-70C3-F08B-34C6-8F2D2FE61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A4FBD-94C4-FC07-EB5F-E1C6940EE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713001-92DE-AA53-40D4-8F90FE572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BD74A-C175-8BF0-8E50-5F0D340F8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52A59-DE01-A757-6F31-7FCAF5706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7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952D5-40F7-1A10-DF01-25F8B257F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3114A3-33C2-5E72-C523-E159E10633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1429C-02C3-7A1D-C864-35E126202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1B67BC-A587-C3D0-E0DB-2CB92C577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DB59B-08BC-8D28-8C2C-0E519012A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4256AF-3112-8485-8221-10D36423B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01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7E294-DCCD-C233-0631-4BD59573A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6834C-29C2-5879-C1F0-C5571E690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7FF23-F67C-3485-BD0A-9587FC63F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D4CCE-8B42-65BB-DA01-A7F310004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41C9B-63DC-D787-46FE-C49439571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59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8B0DE7-B312-FE07-DE3D-3A962DCB81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A5A433-D78A-0765-D1BC-9E296A7710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EE536-CEC9-C6B8-FAC7-0EE1C5768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CF4A5-1147-B816-49E0-89409E7DC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208C2-FBF2-36DA-34C2-354A2D15B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5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jang">
    <p:bg>
      <p:bgPr>
        <a:solidFill>
          <a:srgbClr val="F03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Microsoft Confidential</a:t>
            </a:r>
            <a:endParaRPr lang="en-US" dirty="0"/>
          </a:p>
        </p:txBody>
      </p:sp>
      <p:grpSp>
        <p:nvGrpSpPr>
          <p:cNvPr id="6" name="Graphic 9">
            <a:extLst>
              <a:ext uri="{FF2B5EF4-FFF2-40B4-BE49-F238E27FC236}">
                <a16:creationId xmlns:a16="http://schemas.microsoft.com/office/drawing/2014/main" id="{8E564AB0-53C0-A852-2C04-5564CA26E3EF}"/>
              </a:ext>
            </a:extLst>
          </p:cNvPr>
          <p:cNvGrpSpPr/>
          <p:nvPr userDrawn="1"/>
        </p:nvGrpSpPr>
        <p:grpSpPr>
          <a:xfrm>
            <a:off x="2667746" y="2619723"/>
            <a:ext cx="6856508" cy="1618554"/>
            <a:chOff x="966787" y="1938997"/>
            <a:chExt cx="10253698" cy="2420498"/>
          </a:xfrm>
          <a:solidFill>
            <a:srgbClr val="FFFFFF"/>
          </a:solidFill>
        </p:grpSpPr>
        <p:grpSp>
          <p:nvGrpSpPr>
            <p:cNvPr id="7" name="Graphic 9">
              <a:extLst>
                <a:ext uri="{FF2B5EF4-FFF2-40B4-BE49-F238E27FC236}">
                  <a16:creationId xmlns:a16="http://schemas.microsoft.com/office/drawing/2014/main" id="{1896C9D1-12C8-97B4-294A-B8FDD068F112}"/>
                </a:ext>
              </a:extLst>
            </p:cNvPr>
            <p:cNvGrpSpPr/>
            <p:nvPr/>
          </p:nvGrpSpPr>
          <p:grpSpPr>
            <a:xfrm>
              <a:off x="3700614" y="3838985"/>
              <a:ext cx="4808558" cy="520510"/>
              <a:chOff x="3700614" y="3838985"/>
              <a:chExt cx="4808558" cy="520510"/>
            </a:xfrm>
            <a:grpFill/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A1BCABA-DDA6-C568-4BB4-98F29AE02870}"/>
                  </a:ext>
                </a:extLst>
              </p:cNvPr>
              <p:cNvSpPr/>
              <p:nvPr/>
            </p:nvSpPr>
            <p:spPr>
              <a:xfrm>
                <a:off x="4411962" y="3852225"/>
                <a:ext cx="438287" cy="493336"/>
              </a:xfrm>
              <a:custGeom>
                <a:avLst/>
                <a:gdLst>
                  <a:gd name="connsiteX0" fmla="*/ 419428 w 438287"/>
                  <a:gd name="connsiteY0" fmla="*/ -419 h 493336"/>
                  <a:gd name="connsiteX1" fmla="*/ 18010 w 438287"/>
                  <a:gd name="connsiteY1" fmla="*/ -419 h 493336"/>
                  <a:gd name="connsiteX2" fmla="*/ -424 w 438287"/>
                  <a:gd name="connsiteY2" fmla="*/ 18015 h 493336"/>
                  <a:gd name="connsiteX3" fmla="*/ -424 w 438287"/>
                  <a:gd name="connsiteY3" fmla="*/ 18016 h 493336"/>
                  <a:gd name="connsiteX4" fmla="*/ -424 w 438287"/>
                  <a:gd name="connsiteY4" fmla="*/ 110055 h 493336"/>
                  <a:gd name="connsiteX5" fmla="*/ 18009 w 438287"/>
                  <a:gd name="connsiteY5" fmla="*/ 128489 h 493336"/>
                  <a:gd name="connsiteX6" fmla="*/ 18010 w 438287"/>
                  <a:gd name="connsiteY6" fmla="*/ 128489 h 493336"/>
                  <a:gd name="connsiteX7" fmla="*/ 128167 w 438287"/>
                  <a:gd name="connsiteY7" fmla="*/ 128489 h 493336"/>
                  <a:gd name="connsiteX8" fmla="*/ 146601 w 438287"/>
                  <a:gd name="connsiteY8" fmla="*/ 146923 h 493336"/>
                  <a:gd name="connsiteX9" fmla="*/ 146601 w 438287"/>
                  <a:gd name="connsiteY9" fmla="*/ 146924 h 493336"/>
                  <a:gd name="connsiteX10" fmla="*/ 146602 w 438287"/>
                  <a:gd name="connsiteY10" fmla="*/ 474482 h 493336"/>
                  <a:gd name="connsiteX11" fmla="*/ 165037 w 438287"/>
                  <a:gd name="connsiteY11" fmla="*/ 492917 h 493336"/>
                  <a:gd name="connsiteX12" fmla="*/ 272407 w 438287"/>
                  <a:gd name="connsiteY12" fmla="*/ 492917 h 493336"/>
                  <a:gd name="connsiteX13" fmla="*/ 290841 w 438287"/>
                  <a:gd name="connsiteY13" fmla="*/ 474482 h 493336"/>
                  <a:gd name="connsiteX14" fmla="*/ 290841 w 438287"/>
                  <a:gd name="connsiteY14" fmla="*/ 474482 h 493336"/>
                  <a:gd name="connsiteX15" fmla="*/ 290841 w 438287"/>
                  <a:gd name="connsiteY15" fmla="*/ 146923 h 493336"/>
                  <a:gd name="connsiteX16" fmla="*/ 309276 w 438287"/>
                  <a:gd name="connsiteY16" fmla="*/ 128489 h 493336"/>
                  <a:gd name="connsiteX17" fmla="*/ 419429 w 438287"/>
                  <a:gd name="connsiteY17" fmla="*/ 128489 h 493336"/>
                  <a:gd name="connsiteX18" fmla="*/ 437864 w 438287"/>
                  <a:gd name="connsiteY18" fmla="*/ 110055 h 493336"/>
                  <a:gd name="connsiteX19" fmla="*/ 437864 w 438287"/>
                  <a:gd name="connsiteY19" fmla="*/ 110054 h 493336"/>
                  <a:gd name="connsiteX20" fmla="*/ 437863 w 438287"/>
                  <a:gd name="connsiteY20" fmla="*/ 18015 h 493336"/>
                  <a:gd name="connsiteX21" fmla="*/ 419429 w 438287"/>
                  <a:gd name="connsiteY21" fmla="*/ -419 h 493336"/>
                  <a:gd name="connsiteX22" fmla="*/ 419428 w 438287"/>
                  <a:gd name="connsiteY22" fmla="*/ -419 h 493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38287" h="493336">
                    <a:moveTo>
                      <a:pt x="419428" y="-419"/>
                    </a:moveTo>
                    <a:lnTo>
                      <a:pt x="18010" y="-419"/>
                    </a:lnTo>
                    <a:cubicBezTo>
                      <a:pt x="7829" y="-419"/>
                      <a:pt x="-424" y="7834"/>
                      <a:pt x="-424" y="18015"/>
                    </a:cubicBezTo>
                    <a:cubicBezTo>
                      <a:pt x="-424" y="18015"/>
                      <a:pt x="-424" y="18015"/>
                      <a:pt x="-424" y="18016"/>
                    </a:cubicBezTo>
                    <a:lnTo>
                      <a:pt x="-424" y="110055"/>
                    </a:lnTo>
                    <a:cubicBezTo>
                      <a:pt x="-425" y="120235"/>
                      <a:pt x="7828" y="128489"/>
                      <a:pt x="18009" y="128489"/>
                    </a:cubicBezTo>
                    <a:cubicBezTo>
                      <a:pt x="18010" y="128489"/>
                      <a:pt x="18010" y="128489"/>
                      <a:pt x="18010" y="128489"/>
                    </a:cubicBezTo>
                    <a:lnTo>
                      <a:pt x="128167" y="128489"/>
                    </a:lnTo>
                    <a:cubicBezTo>
                      <a:pt x="138348" y="128489"/>
                      <a:pt x="146601" y="136742"/>
                      <a:pt x="146601" y="146923"/>
                    </a:cubicBezTo>
                    <a:cubicBezTo>
                      <a:pt x="146601" y="146923"/>
                      <a:pt x="146601" y="146923"/>
                      <a:pt x="146601" y="146924"/>
                    </a:cubicBezTo>
                    <a:lnTo>
                      <a:pt x="146602" y="474482"/>
                    </a:lnTo>
                    <a:cubicBezTo>
                      <a:pt x="146602" y="484663"/>
                      <a:pt x="154855" y="492916"/>
                      <a:pt x="165037" y="492917"/>
                    </a:cubicBezTo>
                    <a:lnTo>
                      <a:pt x="272407" y="492917"/>
                    </a:lnTo>
                    <a:cubicBezTo>
                      <a:pt x="282588" y="492917"/>
                      <a:pt x="290841" y="484664"/>
                      <a:pt x="290841" y="474482"/>
                    </a:cubicBezTo>
                    <a:cubicBezTo>
                      <a:pt x="290841" y="474482"/>
                      <a:pt x="290841" y="474482"/>
                      <a:pt x="290841" y="474482"/>
                    </a:cubicBezTo>
                    <a:lnTo>
                      <a:pt x="290841" y="146923"/>
                    </a:lnTo>
                    <a:cubicBezTo>
                      <a:pt x="290841" y="136742"/>
                      <a:pt x="299095" y="128489"/>
                      <a:pt x="309276" y="128489"/>
                    </a:cubicBezTo>
                    <a:lnTo>
                      <a:pt x="419429" y="128489"/>
                    </a:lnTo>
                    <a:cubicBezTo>
                      <a:pt x="429610" y="128490"/>
                      <a:pt x="437863" y="120237"/>
                      <a:pt x="437864" y="110055"/>
                    </a:cubicBezTo>
                    <a:cubicBezTo>
                      <a:pt x="437864" y="110055"/>
                      <a:pt x="437864" y="110055"/>
                      <a:pt x="437864" y="110054"/>
                    </a:cubicBezTo>
                    <a:lnTo>
                      <a:pt x="437863" y="18015"/>
                    </a:lnTo>
                    <a:cubicBezTo>
                      <a:pt x="437864" y="7835"/>
                      <a:pt x="429611" y="-419"/>
                      <a:pt x="419429" y="-419"/>
                    </a:cubicBezTo>
                    <a:cubicBezTo>
                      <a:pt x="419429" y="-419"/>
                      <a:pt x="419428" y="-419"/>
                      <a:pt x="419428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EDC0082-F13F-630A-FFF5-3576015744BD}"/>
                  </a:ext>
                </a:extLst>
              </p:cNvPr>
              <p:cNvSpPr/>
              <p:nvPr/>
            </p:nvSpPr>
            <p:spPr>
              <a:xfrm>
                <a:off x="5987336" y="3852226"/>
                <a:ext cx="454311" cy="493336"/>
              </a:xfrm>
              <a:custGeom>
                <a:avLst/>
                <a:gdLst>
                  <a:gd name="connsiteX0" fmla="*/ 171683 w 454311"/>
                  <a:gd name="connsiteY0" fmla="*/ -419 h 493336"/>
                  <a:gd name="connsiteX1" fmla="*/ 18011 w 454311"/>
                  <a:gd name="connsiteY1" fmla="*/ -419 h 493336"/>
                  <a:gd name="connsiteX2" fmla="*/ -424 w 454311"/>
                  <a:gd name="connsiteY2" fmla="*/ 18014 h 493336"/>
                  <a:gd name="connsiteX3" fmla="*/ -424 w 454311"/>
                  <a:gd name="connsiteY3" fmla="*/ 18015 h 493336"/>
                  <a:gd name="connsiteX4" fmla="*/ -424 w 454311"/>
                  <a:gd name="connsiteY4" fmla="*/ 474482 h 493336"/>
                  <a:gd name="connsiteX5" fmla="*/ 18010 w 454311"/>
                  <a:gd name="connsiteY5" fmla="*/ 492917 h 493336"/>
                  <a:gd name="connsiteX6" fmla="*/ 18011 w 454311"/>
                  <a:gd name="connsiteY6" fmla="*/ 492917 h 493336"/>
                  <a:gd name="connsiteX7" fmla="*/ 170990 w 454311"/>
                  <a:gd name="connsiteY7" fmla="*/ 492917 h 493336"/>
                  <a:gd name="connsiteX8" fmla="*/ 453887 w 454311"/>
                  <a:gd name="connsiteY8" fmla="*/ 244855 h 493336"/>
                  <a:gd name="connsiteX9" fmla="*/ 171683 w 454311"/>
                  <a:gd name="connsiteY9" fmla="*/ -419 h 493336"/>
                  <a:gd name="connsiteX10" fmla="*/ 164526 w 454311"/>
                  <a:gd name="connsiteY10" fmla="*/ 366795 h 493336"/>
                  <a:gd name="connsiteX11" fmla="*/ 157767 w 454311"/>
                  <a:gd name="connsiteY11" fmla="*/ 366795 h 493336"/>
                  <a:gd name="connsiteX12" fmla="*/ 139032 w 454311"/>
                  <a:gd name="connsiteY12" fmla="*/ 348361 h 493336"/>
                  <a:gd name="connsiteX13" fmla="*/ 139033 w 454311"/>
                  <a:gd name="connsiteY13" fmla="*/ 144136 h 493336"/>
                  <a:gd name="connsiteX14" fmla="*/ 157768 w 454311"/>
                  <a:gd name="connsiteY14" fmla="*/ 125701 h 493336"/>
                  <a:gd name="connsiteX15" fmla="*/ 165945 w 454311"/>
                  <a:gd name="connsiteY15" fmla="*/ 125701 h 493336"/>
                  <a:gd name="connsiteX16" fmla="*/ 306865 w 454311"/>
                  <a:gd name="connsiteY16" fmla="*/ 244855 h 493336"/>
                  <a:gd name="connsiteX17" fmla="*/ 164527 w 454311"/>
                  <a:gd name="connsiteY17" fmla="*/ 366795 h 493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54311" h="493336">
                    <a:moveTo>
                      <a:pt x="171683" y="-419"/>
                    </a:moveTo>
                    <a:lnTo>
                      <a:pt x="18011" y="-419"/>
                    </a:lnTo>
                    <a:cubicBezTo>
                      <a:pt x="7830" y="-419"/>
                      <a:pt x="-424" y="7834"/>
                      <a:pt x="-424" y="18014"/>
                    </a:cubicBezTo>
                    <a:cubicBezTo>
                      <a:pt x="-424" y="18015"/>
                      <a:pt x="-424" y="18015"/>
                      <a:pt x="-424" y="18015"/>
                    </a:cubicBezTo>
                    <a:lnTo>
                      <a:pt x="-424" y="474482"/>
                    </a:lnTo>
                    <a:cubicBezTo>
                      <a:pt x="-424" y="484663"/>
                      <a:pt x="7829" y="492916"/>
                      <a:pt x="18010" y="492917"/>
                    </a:cubicBezTo>
                    <a:cubicBezTo>
                      <a:pt x="18010" y="492917"/>
                      <a:pt x="18011" y="492917"/>
                      <a:pt x="18011" y="492917"/>
                    </a:cubicBezTo>
                    <a:lnTo>
                      <a:pt x="170990" y="492917"/>
                    </a:lnTo>
                    <a:cubicBezTo>
                      <a:pt x="345187" y="492917"/>
                      <a:pt x="453887" y="398150"/>
                      <a:pt x="453887" y="244855"/>
                    </a:cubicBezTo>
                    <a:cubicBezTo>
                      <a:pt x="453887" y="94346"/>
                      <a:pt x="349371" y="-419"/>
                      <a:pt x="171683" y="-419"/>
                    </a:cubicBezTo>
                    <a:close/>
                    <a:moveTo>
                      <a:pt x="164526" y="366795"/>
                    </a:moveTo>
                    <a:lnTo>
                      <a:pt x="157767" y="366795"/>
                    </a:lnTo>
                    <a:cubicBezTo>
                      <a:pt x="147503" y="366878"/>
                      <a:pt x="139116" y="358624"/>
                      <a:pt x="139032" y="348361"/>
                    </a:cubicBezTo>
                    <a:lnTo>
                      <a:pt x="139033" y="144136"/>
                    </a:lnTo>
                    <a:cubicBezTo>
                      <a:pt x="139116" y="133872"/>
                      <a:pt x="147504" y="125619"/>
                      <a:pt x="157768" y="125701"/>
                    </a:cubicBezTo>
                    <a:lnTo>
                      <a:pt x="165945" y="125701"/>
                    </a:lnTo>
                    <a:cubicBezTo>
                      <a:pt x="259420" y="125701"/>
                      <a:pt x="306865" y="161937"/>
                      <a:pt x="306865" y="244855"/>
                    </a:cubicBezTo>
                    <a:cubicBezTo>
                      <a:pt x="306865" y="330564"/>
                      <a:pt x="259420" y="366795"/>
                      <a:pt x="164527" y="36679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EFB6614-0513-2FE5-6710-90D984BA03AA}"/>
                  </a:ext>
                </a:extLst>
              </p:cNvPr>
              <p:cNvSpPr/>
              <p:nvPr/>
            </p:nvSpPr>
            <p:spPr>
              <a:xfrm>
                <a:off x="6800939" y="3852226"/>
                <a:ext cx="147544" cy="493335"/>
              </a:xfrm>
              <a:custGeom>
                <a:avLst/>
                <a:gdLst>
                  <a:gd name="connsiteX0" fmla="*/ 129110 w 147544"/>
                  <a:gd name="connsiteY0" fmla="*/ 0 h 493335"/>
                  <a:gd name="connsiteX1" fmla="*/ 147544 w 147544"/>
                  <a:gd name="connsiteY1" fmla="*/ 0 h 493335"/>
                  <a:gd name="connsiteX2" fmla="*/ 147544 w 147544"/>
                  <a:gd name="connsiteY2" fmla="*/ 493336 h 493335"/>
                  <a:gd name="connsiteX3" fmla="*/ 129110 w 147544"/>
                  <a:gd name="connsiteY3" fmla="*/ 493336 h 493335"/>
                  <a:gd name="connsiteX4" fmla="*/ 18435 w 147544"/>
                  <a:gd name="connsiteY4" fmla="*/ 493336 h 493335"/>
                  <a:gd name="connsiteX5" fmla="*/ 18435 w 147544"/>
                  <a:gd name="connsiteY5" fmla="*/ 0 h 493335"/>
                  <a:gd name="connsiteX6" fmla="*/ 0 w 147544"/>
                  <a:gd name="connsiteY6" fmla="*/ 0 h 493335"/>
                  <a:gd name="connsiteX7" fmla="*/ 18435 w 147544"/>
                  <a:gd name="connsiteY7" fmla="*/ 0 h 49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544" h="493335">
                    <a:moveTo>
                      <a:pt x="129110" y="0"/>
                    </a:moveTo>
                    <a:cubicBezTo>
                      <a:pt x="139291" y="0"/>
                      <a:pt x="147544" y="0"/>
                      <a:pt x="147544" y="0"/>
                    </a:cubicBezTo>
                    <a:lnTo>
                      <a:pt x="147544" y="493336"/>
                    </a:lnTo>
                    <a:cubicBezTo>
                      <a:pt x="147544" y="493336"/>
                      <a:pt x="139291" y="493336"/>
                      <a:pt x="129110" y="493336"/>
                    </a:cubicBezTo>
                    <a:lnTo>
                      <a:pt x="18435" y="493336"/>
                    </a:lnTo>
                    <a:lnTo>
                      <a:pt x="18435" y="0"/>
                    </a:lnTo>
                    <a:cubicBezTo>
                      <a:pt x="8253" y="0"/>
                      <a:pt x="0" y="0"/>
                      <a:pt x="0" y="0"/>
                    </a:cubicBezTo>
                    <a:cubicBezTo>
                      <a:pt x="0" y="0"/>
                      <a:pt x="8254" y="0"/>
                      <a:pt x="1843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8AE6235-1F51-F1B3-664D-8033FA28E3DE}"/>
                  </a:ext>
                </a:extLst>
              </p:cNvPr>
              <p:cNvSpPr/>
              <p:nvPr/>
            </p:nvSpPr>
            <p:spPr>
              <a:xfrm>
                <a:off x="5188868" y="3852225"/>
                <a:ext cx="438985" cy="506576"/>
              </a:xfrm>
              <a:custGeom>
                <a:avLst/>
                <a:gdLst>
                  <a:gd name="connsiteX0" fmla="*/ 420126 w 438985"/>
                  <a:gd name="connsiteY0" fmla="*/ -419 h 506576"/>
                  <a:gd name="connsiteX1" fmla="*/ 314847 w 438985"/>
                  <a:gd name="connsiteY1" fmla="*/ -419 h 506576"/>
                  <a:gd name="connsiteX2" fmla="*/ 296412 w 438985"/>
                  <a:gd name="connsiteY2" fmla="*/ 18015 h 506576"/>
                  <a:gd name="connsiteX3" fmla="*/ 296412 w 438985"/>
                  <a:gd name="connsiteY3" fmla="*/ 18016 h 506576"/>
                  <a:gd name="connsiteX4" fmla="*/ 296412 w 438985"/>
                  <a:gd name="connsiteY4" fmla="*/ 262973 h 506576"/>
                  <a:gd name="connsiteX5" fmla="*/ 219071 w 438985"/>
                  <a:gd name="connsiteY5" fmla="*/ 373763 h 506576"/>
                  <a:gd name="connsiteX6" fmla="*/ 141725 w 438985"/>
                  <a:gd name="connsiteY6" fmla="*/ 262973 h 506576"/>
                  <a:gd name="connsiteX7" fmla="*/ 141725 w 438985"/>
                  <a:gd name="connsiteY7" fmla="*/ 18015 h 506576"/>
                  <a:gd name="connsiteX8" fmla="*/ 123291 w 438985"/>
                  <a:gd name="connsiteY8" fmla="*/ -419 h 506576"/>
                  <a:gd name="connsiteX9" fmla="*/ 123290 w 438985"/>
                  <a:gd name="connsiteY9" fmla="*/ -419 h 506576"/>
                  <a:gd name="connsiteX10" fmla="*/ 18011 w 438985"/>
                  <a:gd name="connsiteY10" fmla="*/ -419 h 506576"/>
                  <a:gd name="connsiteX11" fmla="*/ -424 w 438985"/>
                  <a:gd name="connsiteY11" fmla="*/ 18015 h 506576"/>
                  <a:gd name="connsiteX12" fmla="*/ -424 w 438985"/>
                  <a:gd name="connsiteY12" fmla="*/ 18016 h 506576"/>
                  <a:gd name="connsiteX13" fmla="*/ -424 w 438985"/>
                  <a:gd name="connsiteY13" fmla="*/ 276907 h 506576"/>
                  <a:gd name="connsiteX14" fmla="*/ 219071 w 438985"/>
                  <a:gd name="connsiteY14" fmla="*/ 506157 h 506576"/>
                  <a:gd name="connsiteX15" fmla="*/ 438562 w 438985"/>
                  <a:gd name="connsiteY15" fmla="*/ 276209 h 506576"/>
                  <a:gd name="connsiteX16" fmla="*/ 438562 w 438985"/>
                  <a:gd name="connsiteY16" fmla="*/ 18015 h 506576"/>
                  <a:gd name="connsiteX17" fmla="*/ 420128 w 438985"/>
                  <a:gd name="connsiteY17" fmla="*/ -419 h 506576"/>
                  <a:gd name="connsiteX18" fmla="*/ 420126 w 438985"/>
                  <a:gd name="connsiteY18" fmla="*/ -419 h 506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38985" h="506576">
                    <a:moveTo>
                      <a:pt x="420126" y="-419"/>
                    </a:moveTo>
                    <a:lnTo>
                      <a:pt x="314847" y="-419"/>
                    </a:lnTo>
                    <a:cubicBezTo>
                      <a:pt x="304666" y="-419"/>
                      <a:pt x="296412" y="7834"/>
                      <a:pt x="296412" y="18015"/>
                    </a:cubicBezTo>
                    <a:cubicBezTo>
                      <a:pt x="296412" y="18015"/>
                      <a:pt x="296412" y="18016"/>
                      <a:pt x="296412" y="18016"/>
                    </a:cubicBezTo>
                    <a:lnTo>
                      <a:pt x="296412" y="262973"/>
                    </a:lnTo>
                    <a:cubicBezTo>
                      <a:pt x="296412" y="345197"/>
                      <a:pt x="274114" y="373763"/>
                      <a:pt x="219071" y="373763"/>
                    </a:cubicBezTo>
                    <a:cubicBezTo>
                      <a:pt x="164022" y="373763"/>
                      <a:pt x="141725" y="345197"/>
                      <a:pt x="141725" y="262973"/>
                    </a:cubicBezTo>
                    <a:lnTo>
                      <a:pt x="141725" y="18015"/>
                    </a:lnTo>
                    <a:cubicBezTo>
                      <a:pt x="141725" y="7835"/>
                      <a:pt x="133472" y="-419"/>
                      <a:pt x="123291" y="-419"/>
                    </a:cubicBezTo>
                    <a:cubicBezTo>
                      <a:pt x="123291" y="-419"/>
                      <a:pt x="123290" y="-419"/>
                      <a:pt x="123290" y="-419"/>
                    </a:cubicBezTo>
                    <a:lnTo>
                      <a:pt x="18011" y="-419"/>
                    </a:lnTo>
                    <a:cubicBezTo>
                      <a:pt x="7830" y="-419"/>
                      <a:pt x="-424" y="7834"/>
                      <a:pt x="-424" y="18015"/>
                    </a:cubicBezTo>
                    <a:cubicBezTo>
                      <a:pt x="-424" y="18015"/>
                      <a:pt x="-424" y="18016"/>
                      <a:pt x="-424" y="18016"/>
                    </a:cubicBezTo>
                    <a:lnTo>
                      <a:pt x="-424" y="276907"/>
                    </a:lnTo>
                    <a:cubicBezTo>
                      <a:pt x="-424" y="428114"/>
                      <a:pt x="67167" y="506157"/>
                      <a:pt x="219071" y="506157"/>
                    </a:cubicBezTo>
                    <a:cubicBezTo>
                      <a:pt x="366791" y="506157"/>
                      <a:pt x="438562" y="423934"/>
                      <a:pt x="438562" y="276209"/>
                    </a:cubicBezTo>
                    <a:lnTo>
                      <a:pt x="438562" y="18015"/>
                    </a:lnTo>
                    <a:cubicBezTo>
                      <a:pt x="438562" y="7835"/>
                      <a:pt x="430309" y="-419"/>
                      <a:pt x="420128" y="-419"/>
                    </a:cubicBezTo>
                    <a:cubicBezTo>
                      <a:pt x="420127" y="-419"/>
                      <a:pt x="420127" y="-419"/>
                      <a:pt x="420126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CBBA1D6-26BE-1B80-A8C0-3F18559F5FEF}"/>
                  </a:ext>
                </a:extLst>
              </p:cNvPr>
              <p:cNvSpPr/>
              <p:nvPr/>
            </p:nvSpPr>
            <p:spPr>
              <a:xfrm>
                <a:off x="3700614" y="3838985"/>
                <a:ext cx="384228" cy="520510"/>
              </a:xfrm>
              <a:custGeom>
                <a:avLst/>
                <a:gdLst>
                  <a:gd name="connsiteX0" fmla="*/ 257683 w 384228"/>
                  <a:gd name="connsiteY0" fmla="*/ 207924 h 520510"/>
                  <a:gd name="connsiteX1" fmla="*/ 194792 w 384228"/>
                  <a:gd name="connsiteY1" fmla="*/ 182133 h 520510"/>
                  <a:gd name="connsiteX2" fmla="*/ 158890 w 384228"/>
                  <a:gd name="connsiteY2" fmla="*/ 130876 h 520510"/>
                  <a:gd name="connsiteX3" fmla="*/ 219315 w 384228"/>
                  <a:gd name="connsiteY3" fmla="*/ 114598 h 520510"/>
                  <a:gd name="connsiteX4" fmla="*/ 272109 w 384228"/>
                  <a:gd name="connsiteY4" fmla="*/ 155694 h 520510"/>
                  <a:gd name="connsiteX5" fmla="*/ 281746 w 384228"/>
                  <a:gd name="connsiteY5" fmla="*/ 161794 h 520510"/>
                  <a:gd name="connsiteX6" fmla="*/ 281746 w 384228"/>
                  <a:gd name="connsiteY6" fmla="*/ 161794 h 520510"/>
                  <a:gd name="connsiteX7" fmla="*/ 295008 w 384228"/>
                  <a:gd name="connsiteY7" fmla="*/ 158873 h 520510"/>
                  <a:gd name="connsiteX8" fmla="*/ 371773 w 384228"/>
                  <a:gd name="connsiteY8" fmla="*/ 101577 h 520510"/>
                  <a:gd name="connsiteX9" fmla="*/ 375118 w 384228"/>
                  <a:gd name="connsiteY9" fmla="*/ 78362 h 520510"/>
                  <a:gd name="connsiteX10" fmla="*/ 374637 w 384228"/>
                  <a:gd name="connsiteY10" fmla="*/ 77750 h 520510"/>
                  <a:gd name="connsiteX11" fmla="*/ 200545 w 384228"/>
                  <a:gd name="connsiteY11" fmla="*/ -419 h 520510"/>
                  <a:gd name="connsiteX12" fmla="*/ 15890 w 384228"/>
                  <a:gd name="connsiteY12" fmla="*/ 146607 h 520510"/>
                  <a:gd name="connsiteX13" fmla="*/ 133134 w 384228"/>
                  <a:gd name="connsiteY13" fmla="*/ 298725 h 520510"/>
                  <a:gd name="connsiteX14" fmla="*/ 194636 w 384228"/>
                  <a:gd name="connsiteY14" fmla="*/ 321332 h 520510"/>
                  <a:gd name="connsiteX15" fmla="*/ 237831 w 384228"/>
                  <a:gd name="connsiteY15" fmla="*/ 383001 h 520510"/>
                  <a:gd name="connsiteX16" fmla="*/ 165131 w 384228"/>
                  <a:gd name="connsiteY16" fmla="*/ 402586 h 520510"/>
                  <a:gd name="connsiteX17" fmla="*/ 105988 w 384228"/>
                  <a:gd name="connsiteY17" fmla="*/ 357071 h 520510"/>
                  <a:gd name="connsiteX18" fmla="*/ 96981 w 384228"/>
                  <a:gd name="connsiteY18" fmla="*/ 351596 h 520510"/>
                  <a:gd name="connsiteX19" fmla="*/ 96734 w 384228"/>
                  <a:gd name="connsiteY19" fmla="*/ 351544 h 520510"/>
                  <a:gd name="connsiteX20" fmla="*/ 83898 w 384228"/>
                  <a:gd name="connsiteY20" fmla="*/ 354158 h 520510"/>
                  <a:gd name="connsiteX21" fmla="*/ 6652 w 384228"/>
                  <a:gd name="connsiteY21" fmla="*/ 408064 h 520510"/>
                  <a:gd name="connsiteX22" fmla="*/ 2573 w 384228"/>
                  <a:gd name="connsiteY22" fmla="*/ 431154 h 520510"/>
                  <a:gd name="connsiteX23" fmla="*/ 3021 w 384228"/>
                  <a:gd name="connsiteY23" fmla="*/ 431764 h 520510"/>
                  <a:gd name="connsiteX24" fmla="*/ 189394 w 384228"/>
                  <a:gd name="connsiteY24" fmla="*/ 520091 h 520510"/>
                  <a:gd name="connsiteX25" fmla="*/ 383804 w 384228"/>
                  <a:gd name="connsiteY25" fmla="*/ 354253 h 520510"/>
                  <a:gd name="connsiteX26" fmla="*/ 257683 w 384228"/>
                  <a:gd name="connsiteY26" fmla="*/ 207924 h 520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84228" h="520510">
                    <a:moveTo>
                      <a:pt x="257683" y="207924"/>
                    </a:moveTo>
                    <a:cubicBezTo>
                      <a:pt x="242441" y="201393"/>
                      <a:pt x="200535" y="183998"/>
                      <a:pt x="194792" y="182133"/>
                    </a:cubicBezTo>
                    <a:cubicBezTo>
                      <a:pt x="154046" y="168899"/>
                      <a:pt x="152117" y="149525"/>
                      <a:pt x="158890" y="130876"/>
                    </a:cubicBezTo>
                    <a:cubicBezTo>
                      <a:pt x="165662" y="112227"/>
                      <a:pt x="193099" y="103941"/>
                      <a:pt x="219315" y="114598"/>
                    </a:cubicBezTo>
                    <a:cubicBezTo>
                      <a:pt x="233388" y="120319"/>
                      <a:pt x="268309" y="151985"/>
                      <a:pt x="272109" y="155694"/>
                    </a:cubicBezTo>
                    <a:cubicBezTo>
                      <a:pt x="274637" y="158646"/>
                      <a:pt x="277995" y="160772"/>
                      <a:pt x="281746" y="161794"/>
                    </a:cubicBezTo>
                    <a:lnTo>
                      <a:pt x="281746" y="161794"/>
                    </a:lnTo>
                    <a:cubicBezTo>
                      <a:pt x="286381" y="162770"/>
                      <a:pt x="291212" y="161706"/>
                      <a:pt x="295008" y="158873"/>
                    </a:cubicBezTo>
                    <a:lnTo>
                      <a:pt x="371773" y="101577"/>
                    </a:lnTo>
                    <a:cubicBezTo>
                      <a:pt x="379107" y="96090"/>
                      <a:pt x="380605" y="85696"/>
                      <a:pt x="375118" y="78362"/>
                    </a:cubicBezTo>
                    <a:cubicBezTo>
                      <a:pt x="374963" y="78155"/>
                      <a:pt x="374802" y="77951"/>
                      <a:pt x="374637" y="77750"/>
                    </a:cubicBezTo>
                    <a:cubicBezTo>
                      <a:pt x="332850" y="27262"/>
                      <a:pt x="272291" y="-419"/>
                      <a:pt x="200545" y="-419"/>
                    </a:cubicBezTo>
                    <a:cubicBezTo>
                      <a:pt x="94627" y="-419"/>
                      <a:pt x="15890" y="63691"/>
                      <a:pt x="15890" y="146607"/>
                    </a:cubicBezTo>
                    <a:cubicBezTo>
                      <a:pt x="15890" y="219029"/>
                      <a:pt x="48265" y="261848"/>
                      <a:pt x="133134" y="298725"/>
                    </a:cubicBezTo>
                    <a:cubicBezTo>
                      <a:pt x="155080" y="306472"/>
                      <a:pt x="183335" y="318007"/>
                      <a:pt x="194636" y="321332"/>
                    </a:cubicBezTo>
                    <a:cubicBezTo>
                      <a:pt x="244083" y="335880"/>
                      <a:pt x="245979" y="360563"/>
                      <a:pt x="237831" y="383001"/>
                    </a:cubicBezTo>
                    <a:cubicBezTo>
                      <a:pt x="229684" y="405438"/>
                      <a:pt x="196807" y="415071"/>
                      <a:pt x="165131" y="402586"/>
                    </a:cubicBezTo>
                    <a:cubicBezTo>
                      <a:pt x="143024" y="393872"/>
                      <a:pt x="108402" y="360423"/>
                      <a:pt x="105988" y="357071"/>
                    </a:cubicBezTo>
                    <a:cubicBezTo>
                      <a:pt x="103663" y="354313"/>
                      <a:pt x="100500" y="352390"/>
                      <a:pt x="96981" y="351596"/>
                    </a:cubicBezTo>
                    <a:lnTo>
                      <a:pt x="96734" y="351544"/>
                    </a:lnTo>
                    <a:cubicBezTo>
                      <a:pt x="92278" y="350606"/>
                      <a:pt x="87632" y="351552"/>
                      <a:pt x="83898" y="354158"/>
                    </a:cubicBezTo>
                    <a:lnTo>
                      <a:pt x="6652" y="408064"/>
                    </a:lnTo>
                    <a:cubicBezTo>
                      <a:pt x="-851" y="413313"/>
                      <a:pt x="-2677" y="423651"/>
                      <a:pt x="2573" y="431154"/>
                    </a:cubicBezTo>
                    <a:cubicBezTo>
                      <a:pt x="2717" y="431361"/>
                      <a:pt x="2867" y="431564"/>
                      <a:pt x="3021" y="431764"/>
                    </a:cubicBezTo>
                    <a:cubicBezTo>
                      <a:pt x="47694" y="489540"/>
                      <a:pt x="113152" y="520091"/>
                      <a:pt x="189394" y="520091"/>
                    </a:cubicBezTo>
                    <a:cubicBezTo>
                      <a:pt x="302972" y="520091"/>
                      <a:pt x="383804" y="449718"/>
                      <a:pt x="383804" y="354253"/>
                    </a:cubicBezTo>
                    <a:cubicBezTo>
                      <a:pt x="383804" y="291544"/>
                      <a:pt x="349657" y="246949"/>
                      <a:pt x="257683" y="2079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C1809FA-70E6-364A-3142-6FD8D975E249}"/>
                  </a:ext>
                </a:extLst>
              </p:cNvPr>
              <p:cNvSpPr/>
              <p:nvPr/>
            </p:nvSpPr>
            <p:spPr>
              <a:xfrm>
                <a:off x="7299544" y="3838985"/>
                <a:ext cx="519803" cy="519804"/>
              </a:xfrm>
              <a:custGeom>
                <a:avLst/>
                <a:gdLst>
                  <a:gd name="connsiteX0" fmla="*/ 259477 w 519803"/>
                  <a:gd name="connsiteY0" fmla="*/ -419 h 519804"/>
                  <a:gd name="connsiteX1" fmla="*/ -424 w 519803"/>
                  <a:gd name="connsiteY1" fmla="*/ 259483 h 519804"/>
                  <a:gd name="connsiteX2" fmla="*/ 259477 w 519803"/>
                  <a:gd name="connsiteY2" fmla="*/ 519385 h 519804"/>
                  <a:gd name="connsiteX3" fmla="*/ 519379 w 519803"/>
                  <a:gd name="connsiteY3" fmla="*/ 259483 h 519804"/>
                  <a:gd name="connsiteX4" fmla="*/ 259477 w 519803"/>
                  <a:gd name="connsiteY4" fmla="*/ -419 h 519804"/>
                  <a:gd name="connsiteX5" fmla="*/ 259477 w 519803"/>
                  <a:gd name="connsiteY5" fmla="*/ 375468 h 519804"/>
                  <a:gd name="connsiteX6" fmla="*/ 143492 w 519803"/>
                  <a:gd name="connsiteY6" fmla="*/ 259482 h 519804"/>
                  <a:gd name="connsiteX7" fmla="*/ 259477 w 519803"/>
                  <a:gd name="connsiteY7" fmla="*/ 143496 h 519804"/>
                  <a:gd name="connsiteX8" fmla="*/ 375463 w 519803"/>
                  <a:gd name="connsiteY8" fmla="*/ 259482 h 519804"/>
                  <a:gd name="connsiteX9" fmla="*/ 259477 w 519803"/>
                  <a:gd name="connsiteY9" fmla="*/ 375468 h 519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9803" h="519804">
                    <a:moveTo>
                      <a:pt x="259477" y="-419"/>
                    </a:moveTo>
                    <a:cubicBezTo>
                      <a:pt x="115937" y="-419"/>
                      <a:pt x="-424" y="115943"/>
                      <a:pt x="-424" y="259483"/>
                    </a:cubicBezTo>
                    <a:cubicBezTo>
                      <a:pt x="-424" y="403023"/>
                      <a:pt x="115939" y="519385"/>
                      <a:pt x="259477" y="519385"/>
                    </a:cubicBezTo>
                    <a:cubicBezTo>
                      <a:pt x="403018" y="519385"/>
                      <a:pt x="519379" y="403023"/>
                      <a:pt x="519379" y="259483"/>
                    </a:cubicBezTo>
                    <a:cubicBezTo>
                      <a:pt x="519379" y="115943"/>
                      <a:pt x="403016" y="-419"/>
                      <a:pt x="259477" y="-419"/>
                    </a:cubicBezTo>
                    <a:close/>
                    <a:moveTo>
                      <a:pt x="259477" y="375468"/>
                    </a:moveTo>
                    <a:cubicBezTo>
                      <a:pt x="195420" y="375468"/>
                      <a:pt x="143492" y="323539"/>
                      <a:pt x="143492" y="259482"/>
                    </a:cubicBezTo>
                    <a:cubicBezTo>
                      <a:pt x="143492" y="195425"/>
                      <a:pt x="195420" y="143496"/>
                      <a:pt x="259477" y="143496"/>
                    </a:cubicBezTo>
                    <a:cubicBezTo>
                      <a:pt x="323535" y="143496"/>
                      <a:pt x="375463" y="195425"/>
                      <a:pt x="375463" y="259482"/>
                    </a:cubicBezTo>
                    <a:cubicBezTo>
                      <a:pt x="375391" y="323510"/>
                      <a:pt x="323505" y="375396"/>
                      <a:pt x="259477" y="3754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7BD1FBA-F0C5-C7A8-7592-22B349942C66}"/>
                  </a:ext>
                </a:extLst>
              </p:cNvPr>
              <p:cNvSpPr/>
              <p:nvPr/>
            </p:nvSpPr>
            <p:spPr>
              <a:xfrm>
                <a:off x="8124944" y="3838985"/>
                <a:ext cx="384228" cy="520510"/>
              </a:xfrm>
              <a:custGeom>
                <a:avLst/>
                <a:gdLst>
                  <a:gd name="connsiteX0" fmla="*/ 257683 w 384228"/>
                  <a:gd name="connsiteY0" fmla="*/ 207924 h 520510"/>
                  <a:gd name="connsiteX1" fmla="*/ 194791 w 384228"/>
                  <a:gd name="connsiteY1" fmla="*/ 182133 h 520510"/>
                  <a:gd name="connsiteX2" fmla="*/ 158890 w 384228"/>
                  <a:gd name="connsiteY2" fmla="*/ 130876 h 520510"/>
                  <a:gd name="connsiteX3" fmla="*/ 219314 w 384228"/>
                  <a:gd name="connsiteY3" fmla="*/ 114598 h 520510"/>
                  <a:gd name="connsiteX4" fmla="*/ 272109 w 384228"/>
                  <a:gd name="connsiteY4" fmla="*/ 155694 h 520510"/>
                  <a:gd name="connsiteX5" fmla="*/ 281745 w 384228"/>
                  <a:gd name="connsiteY5" fmla="*/ 161794 h 520510"/>
                  <a:gd name="connsiteX6" fmla="*/ 281747 w 384228"/>
                  <a:gd name="connsiteY6" fmla="*/ 161794 h 520510"/>
                  <a:gd name="connsiteX7" fmla="*/ 295009 w 384228"/>
                  <a:gd name="connsiteY7" fmla="*/ 158873 h 520510"/>
                  <a:gd name="connsiteX8" fmla="*/ 371774 w 384228"/>
                  <a:gd name="connsiteY8" fmla="*/ 101577 h 520510"/>
                  <a:gd name="connsiteX9" fmla="*/ 375118 w 384228"/>
                  <a:gd name="connsiteY9" fmla="*/ 78362 h 520510"/>
                  <a:gd name="connsiteX10" fmla="*/ 374637 w 384228"/>
                  <a:gd name="connsiteY10" fmla="*/ 77750 h 520510"/>
                  <a:gd name="connsiteX11" fmla="*/ 200545 w 384228"/>
                  <a:gd name="connsiteY11" fmla="*/ -419 h 520510"/>
                  <a:gd name="connsiteX12" fmla="*/ 15891 w 384228"/>
                  <a:gd name="connsiteY12" fmla="*/ 146607 h 520510"/>
                  <a:gd name="connsiteX13" fmla="*/ 133134 w 384228"/>
                  <a:gd name="connsiteY13" fmla="*/ 298725 h 520510"/>
                  <a:gd name="connsiteX14" fmla="*/ 194637 w 384228"/>
                  <a:gd name="connsiteY14" fmla="*/ 321332 h 520510"/>
                  <a:gd name="connsiteX15" fmla="*/ 237832 w 384228"/>
                  <a:gd name="connsiteY15" fmla="*/ 383001 h 520510"/>
                  <a:gd name="connsiteX16" fmla="*/ 165132 w 384228"/>
                  <a:gd name="connsiteY16" fmla="*/ 402586 h 520510"/>
                  <a:gd name="connsiteX17" fmla="*/ 105989 w 384228"/>
                  <a:gd name="connsiteY17" fmla="*/ 357071 h 520510"/>
                  <a:gd name="connsiteX18" fmla="*/ 96981 w 384228"/>
                  <a:gd name="connsiteY18" fmla="*/ 351596 h 520510"/>
                  <a:gd name="connsiteX19" fmla="*/ 96735 w 384228"/>
                  <a:gd name="connsiteY19" fmla="*/ 351544 h 520510"/>
                  <a:gd name="connsiteX20" fmla="*/ 83899 w 384228"/>
                  <a:gd name="connsiteY20" fmla="*/ 354158 h 520510"/>
                  <a:gd name="connsiteX21" fmla="*/ 6652 w 384228"/>
                  <a:gd name="connsiteY21" fmla="*/ 408064 h 520510"/>
                  <a:gd name="connsiteX22" fmla="*/ 2573 w 384228"/>
                  <a:gd name="connsiteY22" fmla="*/ 431154 h 520510"/>
                  <a:gd name="connsiteX23" fmla="*/ 3021 w 384228"/>
                  <a:gd name="connsiteY23" fmla="*/ 431764 h 520510"/>
                  <a:gd name="connsiteX24" fmla="*/ 189394 w 384228"/>
                  <a:gd name="connsiteY24" fmla="*/ 520091 h 520510"/>
                  <a:gd name="connsiteX25" fmla="*/ 383804 w 384228"/>
                  <a:gd name="connsiteY25" fmla="*/ 354253 h 520510"/>
                  <a:gd name="connsiteX26" fmla="*/ 257683 w 384228"/>
                  <a:gd name="connsiteY26" fmla="*/ 207924 h 520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84228" h="520510">
                    <a:moveTo>
                      <a:pt x="257683" y="207924"/>
                    </a:moveTo>
                    <a:cubicBezTo>
                      <a:pt x="242441" y="201393"/>
                      <a:pt x="200535" y="183998"/>
                      <a:pt x="194791" y="182133"/>
                    </a:cubicBezTo>
                    <a:cubicBezTo>
                      <a:pt x="154046" y="168899"/>
                      <a:pt x="152117" y="149525"/>
                      <a:pt x="158890" y="130876"/>
                    </a:cubicBezTo>
                    <a:cubicBezTo>
                      <a:pt x="165662" y="112227"/>
                      <a:pt x="193098" y="103941"/>
                      <a:pt x="219314" y="114598"/>
                    </a:cubicBezTo>
                    <a:cubicBezTo>
                      <a:pt x="233388" y="120319"/>
                      <a:pt x="268309" y="151985"/>
                      <a:pt x="272109" y="155694"/>
                    </a:cubicBezTo>
                    <a:cubicBezTo>
                      <a:pt x="274638" y="158646"/>
                      <a:pt x="277994" y="160772"/>
                      <a:pt x="281745" y="161794"/>
                    </a:cubicBezTo>
                    <a:lnTo>
                      <a:pt x="281747" y="161794"/>
                    </a:lnTo>
                    <a:cubicBezTo>
                      <a:pt x="286381" y="162770"/>
                      <a:pt x="291212" y="161706"/>
                      <a:pt x="295009" y="158873"/>
                    </a:cubicBezTo>
                    <a:lnTo>
                      <a:pt x="371774" y="101577"/>
                    </a:lnTo>
                    <a:cubicBezTo>
                      <a:pt x="379108" y="96090"/>
                      <a:pt x="380604" y="85696"/>
                      <a:pt x="375118" y="78362"/>
                    </a:cubicBezTo>
                    <a:cubicBezTo>
                      <a:pt x="374962" y="78155"/>
                      <a:pt x="374802" y="77951"/>
                      <a:pt x="374637" y="77750"/>
                    </a:cubicBezTo>
                    <a:cubicBezTo>
                      <a:pt x="332850" y="27262"/>
                      <a:pt x="272291" y="-419"/>
                      <a:pt x="200545" y="-419"/>
                    </a:cubicBezTo>
                    <a:cubicBezTo>
                      <a:pt x="94628" y="-419"/>
                      <a:pt x="15891" y="63691"/>
                      <a:pt x="15891" y="146607"/>
                    </a:cubicBezTo>
                    <a:cubicBezTo>
                      <a:pt x="15891" y="219029"/>
                      <a:pt x="48265" y="261848"/>
                      <a:pt x="133134" y="298725"/>
                    </a:cubicBezTo>
                    <a:cubicBezTo>
                      <a:pt x="155080" y="306472"/>
                      <a:pt x="183335" y="318007"/>
                      <a:pt x="194637" y="321332"/>
                    </a:cubicBezTo>
                    <a:cubicBezTo>
                      <a:pt x="244084" y="335880"/>
                      <a:pt x="245979" y="360563"/>
                      <a:pt x="237832" y="383001"/>
                    </a:cubicBezTo>
                    <a:cubicBezTo>
                      <a:pt x="229685" y="405438"/>
                      <a:pt x="196808" y="415071"/>
                      <a:pt x="165132" y="402586"/>
                    </a:cubicBezTo>
                    <a:cubicBezTo>
                      <a:pt x="143024" y="393872"/>
                      <a:pt x="108401" y="360423"/>
                      <a:pt x="105989" y="357071"/>
                    </a:cubicBezTo>
                    <a:cubicBezTo>
                      <a:pt x="103663" y="354313"/>
                      <a:pt x="100499" y="352390"/>
                      <a:pt x="96981" y="351596"/>
                    </a:cubicBezTo>
                    <a:lnTo>
                      <a:pt x="96735" y="351544"/>
                    </a:lnTo>
                    <a:cubicBezTo>
                      <a:pt x="92279" y="350606"/>
                      <a:pt x="87633" y="351552"/>
                      <a:pt x="83899" y="354158"/>
                    </a:cubicBezTo>
                    <a:lnTo>
                      <a:pt x="6652" y="408064"/>
                    </a:lnTo>
                    <a:cubicBezTo>
                      <a:pt x="-851" y="413313"/>
                      <a:pt x="-2677" y="423651"/>
                      <a:pt x="2573" y="431154"/>
                    </a:cubicBezTo>
                    <a:cubicBezTo>
                      <a:pt x="2717" y="431361"/>
                      <a:pt x="2867" y="431564"/>
                      <a:pt x="3021" y="431764"/>
                    </a:cubicBezTo>
                    <a:cubicBezTo>
                      <a:pt x="47695" y="489540"/>
                      <a:pt x="113152" y="520091"/>
                      <a:pt x="189394" y="520091"/>
                    </a:cubicBezTo>
                    <a:cubicBezTo>
                      <a:pt x="302972" y="520091"/>
                      <a:pt x="383804" y="449718"/>
                      <a:pt x="383804" y="354253"/>
                    </a:cubicBezTo>
                    <a:cubicBezTo>
                      <a:pt x="383803" y="291544"/>
                      <a:pt x="349656" y="246949"/>
                      <a:pt x="257683" y="2079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9">
              <a:extLst>
                <a:ext uri="{FF2B5EF4-FFF2-40B4-BE49-F238E27FC236}">
                  <a16:creationId xmlns:a16="http://schemas.microsoft.com/office/drawing/2014/main" id="{8355DD3D-687E-79DE-B55B-EE8AD9369FBC}"/>
                </a:ext>
              </a:extLst>
            </p:cNvPr>
            <p:cNvGrpSpPr/>
            <p:nvPr/>
          </p:nvGrpSpPr>
          <p:grpSpPr>
            <a:xfrm>
              <a:off x="966787" y="1938997"/>
              <a:ext cx="10253698" cy="1562101"/>
              <a:chOff x="966787" y="1938997"/>
              <a:chExt cx="10253698" cy="1562101"/>
            </a:xfrm>
            <a:grpFill/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348B7231-F002-1472-A79E-8560EB8F2F30}"/>
                  </a:ext>
                </a:extLst>
              </p:cNvPr>
              <p:cNvSpPr/>
              <p:nvPr/>
            </p:nvSpPr>
            <p:spPr>
              <a:xfrm>
                <a:off x="2852739" y="1938997"/>
                <a:ext cx="1562101" cy="1562101"/>
              </a:xfrm>
              <a:custGeom>
                <a:avLst/>
                <a:gdLst>
                  <a:gd name="connsiteX0" fmla="*/ 780626 w 1562101"/>
                  <a:gd name="connsiteY0" fmla="*/ -419 h 1562101"/>
                  <a:gd name="connsiteX1" fmla="*/ -424 w 1562101"/>
                  <a:gd name="connsiteY1" fmla="*/ 780632 h 1562101"/>
                  <a:gd name="connsiteX2" fmla="*/ 780626 w 1562101"/>
                  <a:gd name="connsiteY2" fmla="*/ 1561682 h 1562101"/>
                  <a:gd name="connsiteX3" fmla="*/ 1561677 w 1562101"/>
                  <a:gd name="connsiteY3" fmla="*/ 780631 h 1562101"/>
                  <a:gd name="connsiteX4" fmla="*/ 780626 w 1562101"/>
                  <a:gd name="connsiteY4" fmla="*/ -419 h 1562101"/>
                  <a:gd name="connsiteX5" fmla="*/ 780626 w 1562101"/>
                  <a:gd name="connsiteY5" fmla="*/ 1161632 h 1562101"/>
                  <a:gd name="connsiteX6" fmla="*/ 399625 w 1562101"/>
                  <a:gd name="connsiteY6" fmla="*/ 780632 h 1562101"/>
                  <a:gd name="connsiteX7" fmla="*/ 780625 w 1562101"/>
                  <a:gd name="connsiteY7" fmla="*/ 399631 h 1562101"/>
                  <a:gd name="connsiteX8" fmla="*/ 1161627 w 1562101"/>
                  <a:gd name="connsiteY8" fmla="*/ 780631 h 1562101"/>
                  <a:gd name="connsiteX9" fmla="*/ 780626 w 1562101"/>
                  <a:gd name="connsiteY9" fmla="*/ 1161632 h 156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2101" h="1562101">
                    <a:moveTo>
                      <a:pt x="780626" y="-419"/>
                    </a:moveTo>
                    <a:cubicBezTo>
                      <a:pt x="349264" y="-419"/>
                      <a:pt x="-424" y="349269"/>
                      <a:pt x="-424" y="780632"/>
                    </a:cubicBezTo>
                    <a:cubicBezTo>
                      <a:pt x="-424" y="1211994"/>
                      <a:pt x="349264" y="1561682"/>
                      <a:pt x="780626" y="1561682"/>
                    </a:cubicBezTo>
                    <a:cubicBezTo>
                      <a:pt x="1211989" y="1561682"/>
                      <a:pt x="1561677" y="1211994"/>
                      <a:pt x="1561677" y="780631"/>
                    </a:cubicBezTo>
                    <a:cubicBezTo>
                      <a:pt x="1561677" y="349269"/>
                      <a:pt x="1211989" y="-419"/>
                      <a:pt x="780626" y="-419"/>
                    </a:cubicBezTo>
                    <a:close/>
                    <a:moveTo>
                      <a:pt x="780626" y="1161632"/>
                    </a:moveTo>
                    <a:cubicBezTo>
                      <a:pt x="570206" y="1161632"/>
                      <a:pt x="399626" y="991053"/>
                      <a:pt x="399625" y="780632"/>
                    </a:cubicBezTo>
                    <a:cubicBezTo>
                      <a:pt x="399625" y="570211"/>
                      <a:pt x="570204" y="399632"/>
                      <a:pt x="780625" y="399631"/>
                    </a:cubicBezTo>
                    <a:cubicBezTo>
                      <a:pt x="991046" y="399631"/>
                      <a:pt x="1161626" y="570211"/>
                      <a:pt x="1161627" y="780631"/>
                    </a:cubicBezTo>
                    <a:cubicBezTo>
                      <a:pt x="1161389" y="990953"/>
                      <a:pt x="990949" y="1161394"/>
                      <a:pt x="780626" y="11616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A064F3E-89B1-7C21-97EA-4880ED32C4C2}"/>
                  </a:ext>
                </a:extLst>
              </p:cNvPr>
              <p:cNvSpPr/>
              <p:nvPr/>
            </p:nvSpPr>
            <p:spPr>
              <a:xfrm>
                <a:off x="4571063" y="1958048"/>
                <a:ext cx="1523028" cy="1524000"/>
              </a:xfrm>
              <a:custGeom>
                <a:avLst/>
                <a:gdLst>
                  <a:gd name="connsiteX0" fmla="*/ 1484505 w 1523028"/>
                  <a:gd name="connsiteY0" fmla="*/ -419 h 1524000"/>
                  <a:gd name="connsiteX1" fmla="*/ 417704 w 1523028"/>
                  <a:gd name="connsiteY1" fmla="*/ -419 h 1524000"/>
                  <a:gd name="connsiteX2" fmla="*/ 379604 w 1523028"/>
                  <a:gd name="connsiteY2" fmla="*/ 37681 h 1524000"/>
                  <a:gd name="connsiteX3" fmla="*/ 379604 w 1523028"/>
                  <a:gd name="connsiteY3" fmla="*/ 342481 h 1524000"/>
                  <a:gd name="connsiteX4" fmla="*/ 417704 w 1523028"/>
                  <a:gd name="connsiteY4" fmla="*/ 380581 h 1524000"/>
                  <a:gd name="connsiteX5" fmla="*/ 1141605 w 1523028"/>
                  <a:gd name="connsiteY5" fmla="*/ 380581 h 1524000"/>
                  <a:gd name="connsiteX6" fmla="*/ 1141605 w 1523028"/>
                  <a:gd name="connsiteY6" fmla="*/ 1047326 h 1524000"/>
                  <a:gd name="connsiteX7" fmla="*/ 1046355 w 1523028"/>
                  <a:gd name="connsiteY7" fmla="*/ 1142576 h 1524000"/>
                  <a:gd name="connsiteX8" fmla="*/ 1046355 w 1523028"/>
                  <a:gd name="connsiteY8" fmla="*/ 1142581 h 1524000"/>
                  <a:gd name="connsiteX9" fmla="*/ 760604 w 1523028"/>
                  <a:gd name="connsiteY9" fmla="*/ 1142581 h 1524000"/>
                  <a:gd name="connsiteX10" fmla="*/ 381121 w 1523028"/>
                  <a:gd name="connsiteY10" fmla="*/ 795730 h 1524000"/>
                  <a:gd name="connsiteX11" fmla="*/ 343380 w 1523028"/>
                  <a:gd name="connsiteY11" fmla="*/ 761581 h 1524000"/>
                  <a:gd name="connsiteX12" fmla="*/ 37816 w 1523028"/>
                  <a:gd name="connsiteY12" fmla="*/ 761581 h 1524000"/>
                  <a:gd name="connsiteX13" fmla="*/ -423 w 1523028"/>
                  <a:gd name="connsiteY13" fmla="*/ 799126 h 1524000"/>
                  <a:gd name="connsiteX14" fmla="*/ -374 w 1523028"/>
                  <a:gd name="connsiteY14" fmla="*/ 801422 h 1524000"/>
                  <a:gd name="connsiteX15" fmla="*/ 760604 w 1523028"/>
                  <a:gd name="connsiteY15" fmla="*/ 1523581 h 1524000"/>
                  <a:gd name="connsiteX16" fmla="*/ 1103504 w 1523028"/>
                  <a:gd name="connsiteY16" fmla="*/ 1523581 h 1524000"/>
                  <a:gd name="connsiteX17" fmla="*/ 1141604 w 1523028"/>
                  <a:gd name="connsiteY17" fmla="*/ 1485481 h 1524000"/>
                  <a:gd name="connsiteX18" fmla="*/ 1141604 w 1523028"/>
                  <a:gd name="connsiteY18" fmla="*/ 1333079 h 1524000"/>
                  <a:gd name="connsiteX19" fmla="*/ 1332104 w 1523028"/>
                  <a:gd name="connsiteY19" fmla="*/ 1142579 h 1524000"/>
                  <a:gd name="connsiteX20" fmla="*/ 1332108 w 1523028"/>
                  <a:gd name="connsiteY20" fmla="*/ 1142579 h 1524000"/>
                  <a:gd name="connsiteX21" fmla="*/ 1484505 w 1523028"/>
                  <a:gd name="connsiteY21" fmla="*/ 1142582 h 1524000"/>
                  <a:gd name="connsiteX22" fmla="*/ 1522605 w 1523028"/>
                  <a:gd name="connsiteY22" fmla="*/ 1104483 h 1524000"/>
                  <a:gd name="connsiteX23" fmla="*/ 1522605 w 1523028"/>
                  <a:gd name="connsiteY23" fmla="*/ 1104483 h 1524000"/>
                  <a:gd name="connsiteX24" fmla="*/ 1522605 w 1523028"/>
                  <a:gd name="connsiteY24" fmla="*/ 37681 h 1524000"/>
                  <a:gd name="connsiteX25" fmla="*/ 1484505 w 1523028"/>
                  <a:gd name="connsiteY25" fmla="*/ -419 h 15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523028" h="1524000">
                    <a:moveTo>
                      <a:pt x="1484505" y="-419"/>
                    </a:moveTo>
                    <a:lnTo>
                      <a:pt x="417704" y="-419"/>
                    </a:lnTo>
                    <a:cubicBezTo>
                      <a:pt x="396661" y="-419"/>
                      <a:pt x="379604" y="16639"/>
                      <a:pt x="379604" y="37681"/>
                    </a:cubicBezTo>
                    <a:lnTo>
                      <a:pt x="379604" y="342481"/>
                    </a:lnTo>
                    <a:cubicBezTo>
                      <a:pt x="379604" y="363523"/>
                      <a:pt x="396661" y="380581"/>
                      <a:pt x="417704" y="380581"/>
                    </a:cubicBezTo>
                    <a:lnTo>
                      <a:pt x="1141605" y="380581"/>
                    </a:lnTo>
                    <a:lnTo>
                      <a:pt x="1141605" y="1047326"/>
                    </a:lnTo>
                    <a:cubicBezTo>
                      <a:pt x="1141605" y="1099931"/>
                      <a:pt x="1098960" y="1142576"/>
                      <a:pt x="1046355" y="1142576"/>
                    </a:cubicBezTo>
                    <a:lnTo>
                      <a:pt x="1046355" y="1142581"/>
                    </a:lnTo>
                    <a:lnTo>
                      <a:pt x="760604" y="1142581"/>
                    </a:lnTo>
                    <a:cubicBezTo>
                      <a:pt x="563507" y="1142341"/>
                      <a:pt x="399034" y="992012"/>
                      <a:pt x="381121" y="795730"/>
                    </a:cubicBezTo>
                    <a:cubicBezTo>
                      <a:pt x="379256" y="776304"/>
                      <a:pt x="362895" y="761500"/>
                      <a:pt x="343380" y="761581"/>
                    </a:cubicBezTo>
                    <a:lnTo>
                      <a:pt x="37816" y="761581"/>
                    </a:lnTo>
                    <a:cubicBezTo>
                      <a:pt x="16889" y="761389"/>
                      <a:pt x="-231" y="778199"/>
                      <a:pt x="-423" y="799126"/>
                    </a:cubicBezTo>
                    <a:cubicBezTo>
                      <a:pt x="-430" y="799891"/>
                      <a:pt x="-413" y="800657"/>
                      <a:pt x="-374" y="801422"/>
                    </a:cubicBezTo>
                    <a:cubicBezTo>
                      <a:pt x="20837" y="1206226"/>
                      <a:pt x="355245" y="1523576"/>
                      <a:pt x="760604" y="1523581"/>
                    </a:cubicBezTo>
                    <a:lnTo>
                      <a:pt x="1103504" y="1523581"/>
                    </a:lnTo>
                    <a:cubicBezTo>
                      <a:pt x="1124547" y="1523581"/>
                      <a:pt x="1141604" y="1506524"/>
                      <a:pt x="1141604" y="1485481"/>
                    </a:cubicBezTo>
                    <a:lnTo>
                      <a:pt x="1141604" y="1333079"/>
                    </a:lnTo>
                    <a:cubicBezTo>
                      <a:pt x="1141604" y="1227869"/>
                      <a:pt x="1226894" y="1142579"/>
                      <a:pt x="1332104" y="1142579"/>
                    </a:cubicBezTo>
                    <a:cubicBezTo>
                      <a:pt x="1332105" y="1142579"/>
                      <a:pt x="1332107" y="1142579"/>
                      <a:pt x="1332108" y="1142579"/>
                    </a:cubicBezTo>
                    <a:lnTo>
                      <a:pt x="1484505" y="1142582"/>
                    </a:lnTo>
                    <a:cubicBezTo>
                      <a:pt x="1505547" y="1142583"/>
                      <a:pt x="1522604" y="1125525"/>
                      <a:pt x="1522605" y="1104483"/>
                    </a:cubicBezTo>
                    <a:cubicBezTo>
                      <a:pt x="1522605" y="1104483"/>
                      <a:pt x="1522605" y="1104483"/>
                      <a:pt x="1522605" y="1104483"/>
                    </a:cubicBezTo>
                    <a:lnTo>
                      <a:pt x="1522605" y="37681"/>
                    </a:lnTo>
                    <a:cubicBezTo>
                      <a:pt x="1522605" y="16639"/>
                      <a:pt x="1505547" y="-419"/>
                      <a:pt x="1484505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3169F45-04BA-E8B4-A2F1-22071C408900}"/>
                  </a:ext>
                </a:extLst>
              </p:cNvPr>
              <p:cNvSpPr/>
              <p:nvPr/>
            </p:nvSpPr>
            <p:spPr>
              <a:xfrm>
                <a:off x="7999096" y="1958048"/>
                <a:ext cx="1524000" cy="1524001"/>
              </a:xfrm>
              <a:custGeom>
                <a:avLst/>
                <a:gdLst>
                  <a:gd name="connsiteX0" fmla="*/ 37675 w 1524000"/>
                  <a:gd name="connsiteY0" fmla="*/ -419 h 1524001"/>
                  <a:gd name="connsiteX1" fmla="*/ 1104476 w 1524000"/>
                  <a:gd name="connsiteY1" fmla="*/ -419 h 1524001"/>
                  <a:gd name="connsiteX2" fmla="*/ 1142576 w 1524000"/>
                  <a:gd name="connsiteY2" fmla="*/ 37681 h 1524001"/>
                  <a:gd name="connsiteX3" fmla="*/ 1142576 w 1524000"/>
                  <a:gd name="connsiteY3" fmla="*/ 189877 h 1524001"/>
                  <a:gd name="connsiteX4" fmla="*/ 1332821 w 1524000"/>
                  <a:gd name="connsiteY4" fmla="*/ 380377 h 1524001"/>
                  <a:gd name="connsiteX5" fmla="*/ 1485476 w 1524000"/>
                  <a:gd name="connsiteY5" fmla="*/ 380581 h 1524001"/>
                  <a:gd name="connsiteX6" fmla="*/ 1523576 w 1524000"/>
                  <a:gd name="connsiteY6" fmla="*/ 418681 h 1524001"/>
                  <a:gd name="connsiteX7" fmla="*/ 1523576 w 1524000"/>
                  <a:gd name="connsiteY7" fmla="*/ 1485482 h 1524001"/>
                  <a:gd name="connsiteX8" fmla="*/ 1485476 w 1524000"/>
                  <a:gd name="connsiteY8" fmla="*/ 1523582 h 1524001"/>
                  <a:gd name="connsiteX9" fmla="*/ 1180676 w 1524000"/>
                  <a:gd name="connsiteY9" fmla="*/ 1523582 h 1524001"/>
                  <a:gd name="connsiteX10" fmla="*/ 1142576 w 1524000"/>
                  <a:gd name="connsiteY10" fmla="*/ 1485482 h 1524001"/>
                  <a:gd name="connsiteX11" fmla="*/ 1142576 w 1524000"/>
                  <a:gd name="connsiteY11" fmla="*/ 475825 h 1524001"/>
                  <a:gd name="connsiteX12" fmla="*/ 1047384 w 1524000"/>
                  <a:gd name="connsiteY12" fmla="*/ 380581 h 1524001"/>
                  <a:gd name="connsiteX13" fmla="*/ 475768 w 1524000"/>
                  <a:gd name="connsiteY13" fmla="*/ 380581 h 1524001"/>
                  <a:gd name="connsiteX14" fmla="*/ 380576 w 1524000"/>
                  <a:gd name="connsiteY14" fmla="*/ 475825 h 1524001"/>
                  <a:gd name="connsiteX15" fmla="*/ 380576 w 1524000"/>
                  <a:gd name="connsiteY15" fmla="*/ 1485482 h 1524001"/>
                  <a:gd name="connsiteX16" fmla="*/ 342476 w 1524000"/>
                  <a:gd name="connsiteY16" fmla="*/ 1523582 h 1524001"/>
                  <a:gd name="connsiteX17" fmla="*/ 37676 w 1524000"/>
                  <a:gd name="connsiteY17" fmla="*/ 1523582 h 1524001"/>
                  <a:gd name="connsiteX18" fmla="*/ -424 w 1524000"/>
                  <a:gd name="connsiteY18" fmla="*/ 1485482 h 1524001"/>
                  <a:gd name="connsiteX19" fmla="*/ -424 w 1524000"/>
                  <a:gd name="connsiteY19" fmla="*/ 37681 h 1524001"/>
                  <a:gd name="connsiteX20" fmla="*/ 37675 w 1524000"/>
                  <a:gd name="connsiteY20" fmla="*/ -419 h 152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24000" h="1524001">
                    <a:moveTo>
                      <a:pt x="37675" y="-419"/>
                    </a:moveTo>
                    <a:lnTo>
                      <a:pt x="1104476" y="-419"/>
                    </a:lnTo>
                    <a:cubicBezTo>
                      <a:pt x="1125518" y="-419"/>
                      <a:pt x="1142576" y="16639"/>
                      <a:pt x="1142576" y="37681"/>
                    </a:cubicBezTo>
                    <a:lnTo>
                      <a:pt x="1142576" y="189877"/>
                    </a:lnTo>
                    <a:cubicBezTo>
                      <a:pt x="1142576" y="294988"/>
                      <a:pt x="1227710" y="380237"/>
                      <a:pt x="1332821" y="380377"/>
                    </a:cubicBezTo>
                    <a:lnTo>
                      <a:pt x="1485476" y="380581"/>
                    </a:lnTo>
                    <a:cubicBezTo>
                      <a:pt x="1506518" y="380581"/>
                      <a:pt x="1523576" y="397639"/>
                      <a:pt x="1523576" y="418681"/>
                    </a:cubicBezTo>
                    <a:lnTo>
                      <a:pt x="1523576" y="1485482"/>
                    </a:lnTo>
                    <a:cubicBezTo>
                      <a:pt x="1523576" y="1506524"/>
                      <a:pt x="1506518" y="1523582"/>
                      <a:pt x="1485476" y="1523582"/>
                    </a:cubicBezTo>
                    <a:lnTo>
                      <a:pt x="1180676" y="1523582"/>
                    </a:lnTo>
                    <a:cubicBezTo>
                      <a:pt x="1159634" y="1523582"/>
                      <a:pt x="1142576" y="1506524"/>
                      <a:pt x="1142576" y="1485482"/>
                    </a:cubicBezTo>
                    <a:lnTo>
                      <a:pt x="1142576" y="475825"/>
                    </a:lnTo>
                    <a:cubicBezTo>
                      <a:pt x="1142575" y="423244"/>
                      <a:pt x="1099965" y="380611"/>
                      <a:pt x="1047384" y="380581"/>
                    </a:cubicBezTo>
                    <a:lnTo>
                      <a:pt x="475768" y="380581"/>
                    </a:lnTo>
                    <a:cubicBezTo>
                      <a:pt x="423187" y="380611"/>
                      <a:pt x="380577" y="423244"/>
                      <a:pt x="380576" y="475825"/>
                    </a:cubicBezTo>
                    <a:lnTo>
                      <a:pt x="380576" y="1485482"/>
                    </a:lnTo>
                    <a:cubicBezTo>
                      <a:pt x="380576" y="1506524"/>
                      <a:pt x="363518" y="1523582"/>
                      <a:pt x="342476" y="1523582"/>
                    </a:cubicBezTo>
                    <a:lnTo>
                      <a:pt x="37676" y="1523582"/>
                    </a:lnTo>
                    <a:cubicBezTo>
                      <a:pt x="16634" y="1523582"/>
                      <a:pt x="-424" y="1506524"/>
                      <a:pt x="-424" y="1485482"/>
                    </a:cubicBezTo>
                    <a:lnTo>
                      <a:pt x="-424" y="37681"/>
                    </a:lnTo>
                    <a:cubicBezTo>
                      <a:pt x="-424" y="16639"/>
                      <a:pt x="16633" y="-419"/>
                      <a:pt x="37675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EB19C45-2346-1553-6664-3F4F5E0FC7CE}"/>
                  </a:ext>
                </a:extLst>
              </p:cNvPr>
              <p:cNvSpPr/>
              <p:nvPr/>
            </p:nvSpPr>
            <p:spPr>
              <a:xfrm>
                <a:off x="6279193" y="1958048"/>
                <a:ext cx="1524000" cy="1524001"/>
              </a:xfrm>
              <a:custGeom>
                <a:avLst/>
                <a:gdLst>
                  <a:gd name="connsiteX0" fmla="*/ 1485478 w 1524000"/>
                  <a:gd name="connsiteY0" fmla="*/ 380581 h 1524001"/>
                  <a:gd name="connsiteX1" fmla="*/ 1332330 w 1524000"/>
                  <a:gd name="connsiteY1" fmla="*/ 379981 h 1524001"/>
                  <a:gd name="connsiteX2" fmla="*/ 1142577 w 1524000"/>
                  <a:gd name="connsiteY2" fmla="*/ 189482 h 1524001"/>
                  <a:gd name="connsiteX3" fmla="*/ 1142577 w 1524000"/>
                  <a:gd name="connsiteY3" fmla="*/ 37681 h 1524001"/>
                  <a:gd name="connsiteX4" fmla="*/ 1104477 w 1524000"/>
                  <a:gd name="connsiteY4" fmla="*/ -419 h 1524001"/>
                  <a:gd name="connsiteX5" fmla="*/ 761576 w 1524000"/>
                  <a:gd name="connsiteY5" fmla="*/ -419 h 1524001"/>
                  <a:gd name="connsiteX6" fmla="*/ -424 w 1524000"/>
                  <a:gd name="connsiteY6" fmla="*/ 761581 h 1524001"/>
                  <a:gd name="connsiteX7" fmla="*/ -424 w 1524000"/>
                  <a:gd name="connsiteY7" fmla="*/ 1485482 h 1524001"/>
                  <a:gd name="connsiteX8" fmla="*/ 37676 w 1524000"/>
                  <a:gd name="connsiteY8" fmla="*/ 1523582 h 1524001"/>
                  <a:gd name="connsiteX9" fmla="*/ 342476 w 1524000"/>
                  <a:gd name="connsiteY9" fmla="*/ 1523582 h 1524001"/>
                  <a:gd name="connsiteX10" fmla="*/ 380576 w 1524000"/>
                  <a:gd name="connsiteY10" fmla="*/ 1485482 h 1524001"/>
                  <a:gd name="connsiteX11" fmla="*/ 380576 w 1524000"/>
                  <a:gd name="connsiteY11" fmla="*/ 761581 h 1524001"/>
                  <a:gd name="connsiteX12" fmla="*/ 761576 w 1524000"/>
                  <a:gd name="connsiteY12" fmla="*/ 380581 h 1524001"/>
                  <a:gd name="connsiteX13" fmla="*/ 1047385 w 1524000"/>
                  <a:gd name="connsiteY13" fmla="*/ 380581 h 1524001"/>
                  <a:gd name="connsiteX14" fmla="*/ 1142577 w 1524000"/>
                  <a:gd name="connsiteY14" fmla="*/ 475826 h 1524001"/>
                  <a:gd name="connsiteX15" fmla="*/ 1142577 w 1524000"/>
                  <a:gd name="connsiteY15" fmla="*/ 666326 h 1524001"/>
                  <a:gd name="connsiteX16" fmla="*/ 1047326 w 1524000"/>
                  <a:gd name="connsiteY16" fmla="*/ 761576 h 1524001"/>
                  <a:gd name="connsiteX17" fmla="*/ 1047328 w 1524000"/>
                  <a:gd name="connsiteY17" fmla="*/ 761581 h 1524001"/>
                  <a:gd name="connsiteX18" fmla="*/ 628225 w 1524000"/>
                  <a:gd name="connsiteY18" fmla="*/ 761581 h 1524001"/>
                  <a:gd name="connsiteX19" fmla="*/ 590125 w 1524000"/>
                  <a:gd name="connsiteY19" fmla="*/ 799681 h 1524001"/>
                  <a:gd name="connsiteX20" fmla="*/ 590125 w 1524000"/>
                  <a:gd name="connsiteY20" fmla="*/ 1104481 h 1524001"/>
                  <a:gd name="connsiteX21" fmla="*/ 628225 w 1524000"/>
                  <a:gd name="connsiteY21" fmla="*/ 1142581 h 1524001"/>
                  <a:gd name="connsiteX22" fmla="*/ 1047385 w 1524000"/>
                  <a:gd name="connsiteY22" fmla="*/ 1142581 h 1524001"/>
                  <a:gd name="connsiteX23" fmla="*/ 1142577 w 1524000"/>
                  <a:gd name="connsiteY23" fmla="*/ 1237826 h 1524001"/>
                  <a:gd name="connsiteX24" fmla="*/ 1142577 w 1524000"/>
                  <a:gd name="connsiteY24" fmla="*/ 1485482 h 1524001"/>
                  <a:gd name="connsiteX25" fmla="*/ 1180677 w 1524000"/>
                  <a:gd name="connsiteY25" fmla="*/ 1523582 h 1524001"/>
                  <a:gd name="connsiteX26" fmla="*/ 1485477 w 1524000"/>
                  <a:gd name="connsiteY26" fmla="*/ 1523582 h 1524001"/>
                  <a:gd name="connsiteX27" fmla="*/ 1523577 w 1524000"/>
                  <a:gd name="connsiteY27" fmla="*/ 1485482 h 1524001"/>
                  <a:gd name="connsiteX28" fmla="*/ 1523577 w 1524000"/>
                  <a:gd name="connsiteY28" fmla="*/ 418681 h 1524001"/>
                  <a:gd name="connsiteX29" fmla="*/ 1485478 w 1524000"/>
                  <a:gd name="connsiteY29" fmla="*/ 380581 h 152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524000" h="1524001">
                    <a:moveTo>
                      <a:pt x="1485478" y="380581"/>
                    </a:moveTo>
                    <a:lnTo>
                      <a:pt x="1332330" y="379981"/>
                    </a:lnTo>
                    <a:cubicBezTo>
                      <a:pt x="1227412" y="379570"/>
                      <a:pt x="1142577" y="294401"/>
                      <a:pt x="1142577" y="189482"/>
                    </a:cubicBezTo>
                    <a:lnTo>
                      <a:pt x="1142577" y="37681"/>
                    </a:lnTo>
                    <a:cubicBezTo>
                      <a:pt x="1142577" y="16639"/>
                      <a:pt x="1125518" y="-419"/>
                      <a:pt x="1104477" y="-419"/>
                    </a:cubicBezTo>
                    <a:lnTo>
                      <a:pt x="761576" y="-419"/>
                    </a:lnTo>
                    <a:cubicBezTo>
                      <a:pt x="340735" y="-419"/>
                      <a:pt x="-424" y="340740"/>
                      <a:pt x="-424" y="761581"/>
                    </a:cubicBezTo>
                    <a:lnTo>
                      <a:pt x="-424" y="1485482"/>
                    </a:lnTo>
                    <a:cubicBezTo>
                      <a:pt x="-424" y="1506524"/>
                      <a:pt x="16634" y="1523582"/>
                      <a:pt x="37676" y="1523582"/>
                    </a:cubicBezTo>
                    <a:lnTo>
                      <a:pt x="342476" y="1523582"/>
                    </a:lnTo>
                    <a:cubicBezTo>
                      <a:pt x="363518" y="1523582"/>
                      <a:pt x="380576" y="1506524"/>
                      <a:pt x="380576" y="1485482"/>
                    </a:cubicBezTo>
                    <a:lnTo>
                      <a:pt x="380576" y="761581"/>
                    </a:lnTo>
                    <a:cubicBezTo>
                      <a:pt x="380576" y="551161"/>
                      <a:pt x="551156" y="380581"/>
                      <a:pt x="761576" y="380581"/>
                    </a:cubicBezTo>
                    <a:lnTo>
                      <a:pt x="1047385" y="380581"/>
                    </a:lnTo>
                    <a:cubicBezTo>
                      <a:pt x="1099965" y="380611"/>
                      <a:pt x="1142575" y="423245"/>
                      <a:pt x="1142577" y="475826"/>
                    </a:cubicBezTo>
                    <a:lnTo>
                      <a:pt x="1142577" y="666326"/>
                    </a:lnTo>
                    <a:cubicBezTo>
                      <a:pt x="1142577" y="718931"/>
                      <a:pt x="1099931" y="761576"/>
                      <a:pt x="1047326" y="761576"/>
                    </a:cubicBezTo>
                    <a:lnTo>
                      <a:pt x="1047328" y="761581"/>
                    </a:lnTo>
                    <a:lnTo>
                      <a:pt x="628225" y="761581"/>
                    </a:lnTo>
                    <a:cubicBezTo>
                      <a:pt x="607184" y="761581"/>
                      <a:pt x="590125" y="778639"/>
                      <a:pt x="590125" y="799681"/>
                    </a:cubicBezTo>
                    <a:lnTo>
                      <a:pt x="590125" y="1104481"/>
                    </a:lnTo>
                    <a:cubicBezTo>
                      <a:pt x="590125" y="1125524"/>
                      <a:pt x="607184" y="1142581"/>
                      <a:pt x="628225" y="1142581"/>
                    </a:cubicBezTo>
                    <a:lnTo>
                      <a:pt x="1047385" y="1142581"/>
                    </a:lnTo>
                    <a:cubicBezTo>
                      <a:pt x="1099965" y="1142612"/>
                      <a:pt x="1142575" y="1185245"/>
                      <a:pt x="1142577" y="1237826"/>
                    </a:cubicBezTo>
                    <a:lnTo>
                      <a:pt x="1142577" y="1485482"/>
                    </a:lnTo>
                    <a:cubicBezTo>
                      <a:pt x="1142577" y="1506524"/>
                      <a:pt x="1159635" y="1523582"/>
                      <a:pt x="1180677" y="1523582"/>
                    </a:cubicBezTo>
                    <a:lnTo>
                      <a:pt x="1485477" y="1523582"/>
                    </a:lnTo>
                    <a:cubicBezTo>
                      <a:pt x="1506518" y="1523582"/>
                      <a:pt x="1523577" y="1506524"/>
                      <a:pt x="1523577" y="1485482"/>
                    </a:cubicBezTo>
                    <a:lnTo>
                      <a:pt x="1523577" y="418681"/>
                    </a:lnTo>
                    <a:cubicBezTo>
                      <a:pt x="1523577" y="397639"/>
                      <a:pt x="1506519" y="380581"/>
                      <a:pt x="1485478" y="3805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341AAC2-D16D-7E1F-D3E3-1661E741E01C}"/>
                  </a:ext>
                </a:extLst>
              </p:cNvPr>
              <p:cNvSpPr/>
              <p:nvPr/>
            </p:nvSpPr>
            <p:spPr>
              <a:xfrm>
                <a:off x="966787" y="1958047"/>
                <a:ext cx="1714500" cy="1524001"/>
              </a:xfrm>
              <a:custGeom>
                <a:avLst/>
                <a:gdLst>
                  <a:gd name="connsiteX0" fmla="*/ 1523277 w 1714500"/>
                  <a:gd name="connsiteY0" fmla="*/ 380581 h 1524001"/>
                  <a:gd name="connsiteX1" fmla="*/ 1332776 w 1714500"/>
                  <a:gd name="connsiteY1" fmla="*/ 190081 h 1524001"/>
                  <a:gd name="connsiteX2" fmla="*/ 1332777 w 1714500"/>
                  <a:gd name="connsiteY2" fmla="*/ 189704 h 1524001"/>
                  <a:gd name="connsiteX3" fmla="*/ 1333077 w 1714500"/>
                  <a:gd name="connsiteY3" fmla="*/ 37681 h 1524001"/>
                  <a:gd name="connsiteX4" fmla="*/ 1294977 w 1714500"/>
                  <a:gd name="connsiteY4" fmla="*/ -419 h 1524001"/>
                  <a:gd name="connsiteX5" fmla="*/ 37676 w 1714500"/>
                  <a:gd name="connsiteY5" fmla="*/ -419 h 1524001"/>
                  <a:gd name="connsiteX6" fmla="*/ -424 w 1714500"/>
                  <a:gd name="connsiteY6" fmla="*/ 37681 h 1524001"/>
                  <a:gd name="connsiteX7" fmla="*/ -424 w 1714500"/>
                  <a:gd name="connsiteY7" fmla="*/ 1485482 h 1524001"/>
                  <a:gd name="connsiteX8" fmla="*/ 37676 w 1714500"/>
                  <a:gd name="connsiteY8" fmla="*/ 1523582 h 1524001"/>
                  <a:gd name="connsiteX9" fmla="*/ 342476 w 1714500"/>
                  <a:gd name="connsiteY9" fmla="*/ 1523582 h 1524001"/>
                  <a:gd name="connsiteX10" fmla="*/ 380576 w 1714500"/>
                  <a:gd name="connsiteY10" fmla="*/ 1485482 h 1524001"/>
                  <a:gd name="connsiteX11" fmla="*/ 380576 w 1714500"/>
                  <a:gd name="connsiteY11" fmla="*/ 475784 h 1524001"/>
                  <a:gd name="connsiteX12" fmla="*/ 475826 w 1714500"/>
                  <a:gd name="connsiteY12" fmla="*/ 380534 h 1524001"/>
                  <a:gd name="connsiteX13" fmla="*/ 571076 w 1714500"/>
                  <a:gd name="connsiteY13" fmla="*/ 380534 h 1524001"/>
                  <a:gd name="connsiteX14" fmla="*/ 666326 w 1714500"/>
                  <a:gd name="connsiteY14" fmla="*/ 475784 h 1524001"/>
                  <a:gd name="connsiteX15" fmla="*/ 666326 w 1714500"/>
                  <a:gd name="connsiteY15" fmla="*/ 1103510 h 1524001"/>
                  <a:gd name="connsiteX16" fmla="*/ 704426 w 1714500"/>
                  <a:gd name="connsiteY16" fmla="*/ 1141610 h 1524001"/>
                  <a:gd name="connsiteX17" fmla="*/ 1009226 w 1714500"/>
                  <a:gd name="connsiteY17" fmla="*/ 1141610 h 1524001"/>
                  <a:gd name="connsiteX18" fmla="*/ 1047326 w 1714500"/>
                  <a:gd name="connsiteY18" fmla="*/ 1103510 h 1524001"/>
                  <a:gd name="connsiteX19" fmla="*/ 1047326 w 1714500"/>
                  <a:gd name="connsiteY19" fmla="*/ 475784 h 1524001"/>
                  <a:gd name="connsiteX20" fmla="*/ 1142576 w 1714500"/>
                  <a:gd name="connsiteY20" fmla="*/ 380534 h 1524001"/>
                  <a:gd name="connsiteX21" fmla="*/ 1237400 w 1714500"/>
                  <a:gd name="connsiteY21" fmla="*/ 380534 h 1524001"/>
                  <a:gd name="connsiteX22" fmla="*/ 1332650 w 1714500"/>
                  <a:gd name="connsiteY22" fmla="*/ 475744 h 1524001"/>
                  <a:gd name="connsiteX23" fmla="*/ 1333077 w 1714500"/>
                  <a:gd name="connsiteY23" fmla="*/ 1485482 h 1524001"/>
                  <a:gd name="connsiteX24" fmla="*/ 1371177 w 1714500"/>
                  <a:gd name="connsiteY24" fmla="*/ 1523582 h 1524001"/>
                  <a:gd name="connsiteX25" fmla="*/ 1675977 w 1714500"/>
                  <a:gd name="connsiteY25" fmla="*/ 1523582 h 1524001"/>
                  <a:gd name="connsiteX26" fmla="*/ 1714077 w 1714500"/>
                  <a:gd name="connsiteY26" fmla="*/ 1485482 h 1524001"/>
                  <a:gd name="connsiteX27" fmla="*/ 1714077 w 1714500"/>
                  <a:gd name="connsiteY27" fmla="*/ 418681 h 1524001"/>
                  <a:gd name="connsiteX28" fmla="*/ 1675977 w 1714500"/>
                  <a:gd name="connsiteY28" fmla="*/ 380581 h 152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714500" h="1524001">
                    <a:moveTo>
                      <a:pt x="1523277" y="380581"/>
                    </a:moveTo>
                    <a:cubicBezTo>
                      <a:pt x="1418066" y="380581"/>
                      <a:pt x="1332777" y="295292"/>
                      <a:pt x="1332776" y="190081"/>
                    </a:cubicBezTo>
                    <a:cubicBezTo>
                      <a:pt x="1332776" y="189955"/>
                      <a:pt x="1332776" y="189830"/>
                      <a:pt x="1332777" y="189704"/>
                    </a:cubicBezTo>
                    <a:lnTo>
                      <a:pt x="1333077" y="37681"/>
                    </a:lnTo>
                    <a:cubicBezTo>
                      <a:pt x="1333077" y="16639"/>
                      <a:pt x="1316019" y="-419"/>
                      <a:pt x="1294977" y="-419"/>
                    </a:cubicBezTo>
                    <a:lnTo>
                      <a:pt x="37676" y="-419"/>
                    </a:lnTo>
                    <a:cubicBezTo>
                      <a:pt x="16634" y="-419"/>
                      <a:pt x="-424" y="16639"/>
                      <a:pt x="-424" y="37681"/>
                    </a:cubicBezTo>
                    <a:lnTo>
                      <a:pt x="-424" y="1485482"/>
                    </a:lnTo>
                    <a:cubicBezTo>
                      <a:pt x="-424" y="1506525"/>
                      <a:pt x="16634" y="1523582"/>
                      <a:pt x="37676" y="1523582"/>
                    </a:cubicBezTo>
                    <a:lnTo>
                      <a:pt x="342476" y="1523582"/>
                    </a:lnTo>
                    <a:cubicBezTo>
                      <a:pt x="363518" y="1523582"/>
                      <a:pt x="380576" y="1506525"/>
                      <a:pt x="380576" y="1485482"/>
                    </a:cubicBezTo>
                    <a:lnTo>
                      <a:pt x="380576" y="475784"/>
                    </a:lnTo>
                    <a:cubicBezTo>
                      <a:pt x="380576" y="423179"/>
                      <a:pt x="423221" y="380534"/>
                      <a:pt x="475826" y="380534"/>
                    </a:cubicBezTo>
                    <a:lnTo>
                      <a:pt x="571076" y="380534"/>
                    </a:lnTo>
                    <a:cubicBezTo>
                      <a:pt x="623681" y="380534"/>
                      <a:pt x="666326" y="423179"/>
                      <a:pt x="666326" y="475784"/>
                    </a:cubicBezTo>
                    <a:lnTo>
                      <a:pt x="666326" y="1103510"/>
                    </a:lnTo>
                    <a:cubicBezTo>
                      <a:pt x="666326" y="1124553"/>
                      <a:pt x="683384" y="1141610"/>
                      <a:pt x="704426" y="1141610"/>
                    </a:cubicBezTo>
                    <a:lnTo>
                      <a:pt x="1009226" y="1141610"/>
                    </a:lnTo>
                    <a:cubicBezTo>
                      <a:pt x="1030268" y="1141610"/>
                      <a:pt x="1047326" y="1124553"/>
                      <a:pt x="1047326" y="1103510"/>
                    </a:cubicBezTo>
                    <a:lnTo>
                      <a:pt x="1047326" y="475784"/>
                    </a:lnTo>
                    <a:cubicBezTo>
                      <a:pt x="1047326" y="423179"/>
                      <a:pt x="1089971" y="380534"/>
                      <a:pt x="1142576" y="380534"/>
                    </a:cubicBezTo>
                    <a:lnTo>
                      <a:pt x="1237400" y="380534"/>
                    </a:lnTo>
                    <a:cubicBezTo>
                      <a:pt x="1289990" y="380534"/>
                      <a:pt x="1332628" y="423155"/>
                      <a:pt x="1332650" y="475744"/>
                    </a:cubicBezTo>
                    <a:lnTo>
                      <a:pt x="1333077" y="1485482"/>
                    </a:lnTo>
                    <a:cubicBezTo>
                      <a:pt x="1333077" y="1506525"/>
                      <a:pt x="1350134" y="1523582"/>
                      <a:pt x="1371177" y="1523582"/>
                    </a:cubicBezTo>
                    <a:lnTo>
                      <a:pt x="1675977" y="1523582"/>
                    </a:lnTo>
                    <a:cubicBezTo>
                      <a:pt x="1697019" y="1523582"/>
                      <a:pt x="1714077" y="1506525"/>
                      <a:pt x="1714077" y="1485482"/>
                    </a:cubicBezTo>
                    <a:lnTo>
                      <a:pt x="1714077" y="418681"/>
                    </a:lnTo>
                    <a:cubicBezTo>
                      <a:pt x="1714077" y="397639"/>
                      <a:pt x="1697019" y="380581"/>
                      <a:pt x="1675977" y="3805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7DFC81C-4536-FC8E-4FAB-FBEDE9A9CB0B}"/>
                  </a:ext>
                </a:extLst>
              </p:cNvPr>
              <p:cNvSpPr/>
              <p:nvPr/>
            </p:nvSpPr>
            <p:spPr>
              <a:xfrm>
                <a:off x="9696616" y="1958047"/>
                <a:ext cx="1523869" cy="1523872"/>
              </a:xfrm>
              <a:custGeom>
                <a:avLst/>
                <a:gdLst>
                  <a:gd name="connsiteX0" fmla="*/ 750798 w 1523869"/>
                  <a:gd name="connsiteY0" fmla="*/ 380546 h 1523872"/>
                  <a:gd name="connsiteX1" fmla="*/ 1485348 w 1523869"/>
                  <a:gd name="connsiteY1" fmla="*/ 380546 h 1523872"/>
                  <a:gd name="connsiteX2" fmla="*/ 1523444 w 1523869"/>
                  <a:gd name="connsiteY2" fmla="*/ 342458 h 1523872"/>
                  <a:gd name="connsiteX3" fmla="*/ 1523444 w 1523869"/>
                  <a:gd name="connsiteY3" fmla="*/ 342449 h 1523872"/>
                  <a:gd name="connsiteX4" fmla="*/ 1523444 w 1523869"/>
                  <a:gd name="connsiteY4" fmla="*/ 37677 h 1523872"/>
                  <a:gd name="connsiteX5" fmla="*/ 1485348 w 1523869"/>
                  <a:gd name="connsiteY5" fmla="*/ -419 h 1523872"/>
                  <a:gd name="connsiteX6" fmla="*/ 751475 w 1523869"/>
                  <a:gd name="connsiteY6" fmla="*/ -419 h 1523872"/>
                  <a:gd name="connsiteX7" fmla="*/ 36336 w 1523869"/>
                  <a:gd name="connsiteY7" fmla="*/ 521180 h 1523872"/>
                  <a:gd name="connsiteX8" fmla="*/ 721779 w 1523869"/>
                  <a:gd name="connsiteY8" fmla="*/ 1522434 h 1523872"/>
                  <a:gd name="connsiteX9" fmla="*/ 761470 w 1523869"/>
                  <a:gd name="connsiteY9" fmla="*/ 1486465 h 1523872"/>
                  <a:gd name="connsiteX10" fmla="*/ 761514 w 1523869"/>
                  <a:gd name="connsiteY10" fmla="*/ 1484242 h 1523872"/>
                  <a:gd name="connsiteX11" fmla="*/ 761514 w 1523869"/>
                  <a:gd name="connsiteY11" fmla="*/ 1237719 h 1523872"/>
                  <a:gd name="connsiteX12" fmla="*/ 856699 w 1523869"/>
                  <a:gd name="connsiteY12" fmla="*/ 1142478 h 1523872"/>
                  <a:gd name="connsiteX13" fmla="*/ 1047294 w 1523869"/>
                  <a:gd name="connsiteY13" fmla="*/ 1142478 h 1523872"/>
                  <a:gd name="connsiteX14" fmla="*/ 1142479 w 1523869"/>
                  <a:gd name="connsiteY14" fmla="*/ 1237719 h 1523872"/>
                  <a:gd name="connsiteX15" fmla="*/ 1142479 w 1523869"/>
                  <a:gd name="connsiteY15" fmla="*/ 1485356 h 1523872"/>
                  <a:gd name="connsiteX16" fmla="*/ 1180575 w 1523869"/>
                  <a:gd name="connsiteY16" fmla="*/ 1523452 h 1523872"/>
                  <a:gd name="connsiteX17" fmla="*/ 1485349 w 1523869"/>
                  <a:gd name="connsiteY17" fmla="*/ 1523453 h 1523872"/>
                  <a:gd name="connsiteX18" fmla="*/ 1523445 w 1523869"/>
                  <a:gd name="connsiteY18" fmla="*/ 1485356 h 1523872"/>
                  <a:gd name="connsiteX19" fmla="*/ 1523445 w 1523869"/>
                  <a:gd name="connsiteY19" fmla="*/ 799608 h 1523872"/>
                  <a:gd name="connsiteX20" fmla="*/ 1485349 w 1523869"/>
                  <a:gd name="connsiteY20" fmla="*/ 761512 h 1523872"/>
                  <a:gd name="connsiteX21" fmla="*/ 799610 w 1523869"/>
                  <a:gd name="connsiteY21" fmla="*/ 761512 h 1523872"/>
                  <a:gd name="connsiteX22" fmla="*/ 761514 w 1523869"/>
                  <a:gd name="connsiteY22" fmla="*/ 799608 h 1523872"/>
                  <a:gd name="connsiteX23" fmla="*/ 761514 w 1523869"/>
                  <a:gd name="connsiteY23" fmla="*/ 1000835 h 1523872"/>
                  <a:gd name="connsiteX24" fmla="*/ 653415 w 1523869"/>
                  <a:gd name="connsiteY24" fmla="*/ 1109279 h 1523872"/>
                  <a:gd name="connsiteX25" fmla="*/ 634519 w 1523869"/>
                  <a:gd name="connsiteY25" fmla="*/ 1107648 h 1523872"/>
                  <a:gd name="connsiteX26" fmla="*/ 525707 w 1523869"/>
                  <a:gd name="connsiteY26" fmla="*/ 1060377 h 1523872"/>
                  <a:gd name="connsiteX27" fmla="*/ 408863 w 1523869"/>
                  <a:gd name="connsiteY27" fmla="*/ 613021 h 1523872"/>
                  <a:gd name="connsiteX28" fmla="*/ 750798 w 1523869"/>
                  <a:gd name="connsiteY28" fmla="*/ 380547 h 152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523869" h="1523872">
                    <a:moveTo>
                      <a:pt x="750798" y="380546"/>
                    </a:moveTo>
                    <a:lnTo>
                      <a:pt x="1485348" y="380546"/>
                    </a:lnTo>
                    <a:cubicBezTo>
                      <a:pt x="1506386" y="380548"/>
                      <a:pt x="1523442" y="363496"/>
                      <a:pt x="1523444" y="342458"/>
                    </a:cubicBezTo>
                    <a:cubicBezTo>
                      <a:pt x="1523444" y="342455"/>
                      <a:pt x="1523444" y="342452"/>
                      <a:pt x="1523444" y="342449"/>
                    </a:cubicBezTo>
                    <a:lnTo>
                      <a:pt x="1523444" y="37677"/>
                    </a:lnTo>
                    <a:cubicBezTo>
                      <a:pt x="1523443" y="16637"/>
                      <a:pt x="1506387" y="-419"/>
                      <a:pt x="1485348" y="-419"/>
                    </a:cubicBezTo>
                    <a:lnTo>
                      <a:pt x="751475" y="-419"/>
                    </a:lnTo>
                    <a:cubicBezTo>
                      <a:pt x="425083" y="-419"/>
                      <a:pt x="132015" y="209131"/>
                      <a:pt x="36336" y="521180"/>
                    </a:cubicBezTo>
                    <a:cubicBezTo>
                      <a:pt x="-119756" y="1030293"/>
                      <a:pt x="242486" y="1497814"/>
                      <a:pt x="721779" y="1522434"/>
                    </a:cubicBezTo>
                    <a:cubicBezTo>
                      <a:pt x="742672" y="1523461"/>
                      <a:pt x="760442" y="1507358"/>
                      <a:pt x="761470" y="1486465"/>
                    </a:cubicBezTo>
                    <a:cubicBezTo>
                      <a:pt x="761506" y="1485724"/>
                      <a:pt x="761521" y="1484983"/>
                      <a:pt x="761514" y="1484242"/>
                    </a:cubicBezTo>
                    <a:lnTo>
                      <a:pt x="761514" y="1237719"/>
                    </a:lnTo>
                    <a:cubicBezTo>
                      <a:pt x="761516" y="1185142"/>
                      <a:pt x="804122" y="1142511"/>
                      <a:pt x="856699" y="1142478"/>
                    </a:cubicBezTo>
                    <a:lnTo>
                      <a:pt x="1047294" y="1142478"/>
                    </a:lnTo>
                    <a:cubicBezTo>
                      <a:pt x="1099871" y="1142511"/>
                      <a:pt x="1142477" y="1185142"/>
                      <a:pt x="1142479" y="1237719"/>
                    </a:cubicBezTo>
                    <a:lnTo>
                      <a:pt x="1142479" y="1485356"/>
                    </a:lnTo>
                    <a:cubicBezTo>
                      <a:pt x="1142480" y="1506396"/>
                      <a:pt x="1159536" y="1523451"/>
                      <a:pt x="1180575" y="1523452"/>
                    </a:cubicBezTo>
                    <a:lnTo>
                      <a:pt x="1485349" y="1523453"/>
                    </a:lnTo>
                    <a:cubicBezTo>
                      <a:pt x="1506388" y="1523452"/>
                      <a:pt x="1523444" y="1506396"/>
                      <a:pt x="1523445" y="1485356"/>
                    </a:cubicBezTo>
                    <a:lnTo>
                      <a:pt x="1523445" y="799608"/>
                    </a:lnTo>
                    <a:cubicBezTo>
                      <a:pt x="1523444" y="778568"/>
                      <a:pt x="1506388" y="761513"/>
                      <a:pt x="1485349" y="761512"/>
                    </a:cubicBezTo>
                    <a:lnTo>
                      <a:pt x="799610" y="761512"/>
                    </a:lnTo>
                    <a:cubicBezTo>
                      <a:pt x="778571" y="761513"/>
                      <a:pt x="761515" y="778568"/>
                      <a:pt x="761514" y="799608"/>
                    </a:cubicBezTo>
                    <a:lnTo>
                      <a:pt x="761514" y="1000835"/>
                    </a:lnTo>
                    <a:cubicBezTo>
                      <a:pt x="761609" y="1060632"/>
                      <a:pt x="713211" y="1109184"/>
                      <a:pt x="653415" y="1109279"/>
                    </a:cubicBezTo>
                    <a:cubicBezTo>
                      <a:pt x="647080" y="1109289"/>
                      <a:pt x="640758" y="1108744"/>
                      <a:pt x="634519" y="1107648"/>
                    </a:cubicBezTo>
                    <a:cubicBezTo>
                      <a:pt x="594938" y="1100994"/>
                      <a:pt x="557583" y="1084767"/>
                      <a:pt x="525707" y="1060377"/>
                    </a:cubicBezTo>
                    <a:cubicBezTo>
                      <a:pt x="402444" y="962787"/>
                      <a:pt x="340493" y="790987"/>
                      <a:pt x="408863" y="613021"/>
                    </a:cubicBezTo>
                    <a:cubicBezTo>
                      <a:pt x="463857" y="472321"/>
                      <a:pt x="599734" y="379942"/>
                      <a:pt x="750798" y="380547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DFE510C3-955C-B8FC-53DD-17000B781D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2" name="Footer Placeholder 4">
            <a:extLst>
              <a:ext uri="{FF2B5EF4-FFF2-40B4-BE49-F238E27FC236}">
                <a16:creationId xmlns:a16="http://schemas.microsoft.com/office/drawing/2014/main" id="{64CAD0EF-B827-ADCB-BF92-F5F9D9BFA844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11065753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necraft Educa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DFE510C3-955C-B8FC-53DD-17000B781D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2" name="Footer Placeholder 4">
            <a:extLst>
              <a:ext uri="{FF2B5EF4-FFF2-40B4-BE49-F238E27FC236}">
                <a16:creationId xmlns:a16="http://schemas.microsoft.com/office/drawing/2014/main" id="{64CAD0EF-B827-ADCB-BF92-F5F9D9BFA844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71151AD-B315-1DEE-9412-758A46FCF7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4088" y="2224156"/>
            <a:ext cx="8063639" cy="208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378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phic 41">
            <a:extLst>
              <a:ext uri="{FF2B5EF4-FFF2-40B4-BE49-F238E27FC236}">
                <a16:creationId xmlns:a16="http://schemas.microsoft.com/office/drawing/2014/main" id="{F1169320-02AC-BEAD-C106-70D95F7BCD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aphic 27">
            <a:extLst>
              <a:ext uri="{FF2B5EF4-FFF2-40B4-BE49-F238E27FC236}">
                <a16:creationId xmlns:a16="http://schemas.microsoft.com/office/drawing/2014/main" id="{D736AD18-5681-183F-AB25-9552A5F8B528}"/>
              </a:ext>
            </a:extLst>
          </p:cNvPr>
          <p:cNvGrpSpPr/>
          <p:nvPr userDrawn="1"/>
        </p:nvGrpSpPr>
        <p:grpSpPr>
          <a:xfrm>
            <a:off x="470192" y="6116656"/>
            <a:ext cx="608723" cy="526227"/>
            <a:chOff x="3214686" y="1004887"/>
            <a:chExt cx="5765431" cy="485054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2B3FCEB-99E8-3111-5FB8-524154C0CEA4}"/>
                </a:ext>
              </a:extLst>
            </p:cNvPr>
            <p:cNvSpPr/>
            <p:nvPr/>
          </p:nvSpPr>
          <p:spPr>
            <a:xfrm>
              <a:off x="3214686" y="1004887"/>
              <a:ext cx="5765431" cy="4850549"/>
            </a:xfrm>
            <a:custGeom>
              <a:avLst/>
              <a:gdLst>
                <a:gd name="connsiteX0" fmla="*/ 5574315 w 5765431"/>
                <a:gd name="connsiteY0" fmla="*/ -287 h 4850549"/>
                <a:gd name="connsiteX1" fmla="*/ 190747 w 5765431"/>
                <a:gd name="connsiteY1" fmla="*/ -287 h 4850549"/>
                <a:gd name="connsiteX2" fmla="*/ 253 w 5765431"/>
                <a:gd name="connsiteY2" fmla="*/ 190169 h 4850549"/>
                <a:gd name="connsiteX3" fmla="*/ -624 w 5765431"/>
                <a:gd name="connsiteY3" fmla="*/ 4659733 h 4850549"/>
                <a:gd name="connsiteX4" fmla="*/ 189831 w 5765431"/>
                <a:gd name="connsiteY4" fmla="*/ 4850263 h 4850549"/>
                <a:gd name="connsiteX5" fmla="*/ 189869 w 5765431"/>
                <a:gd name="connsiteY5" fmla="*/ 4850263 h 4850549"/>
                <a:gd name="connsiteX6" fmla="*/ 5574315 w 5765431"/>
                <a:gd name="connsiteY6" fmla="*/ 4850263 h 4850549"/>
                <a:gd name="connsiteX7" fmla="*/ 5764808 w 5765431"/>
                <a:gd name="connsiteY7" fmla="*/ 4659770 h 4850549"/>
                <a:gd name="connsiteX8" fmla="*/ 5764808 w 5765431"/>
                <a:gd name="connsiteY8" fmla="*/ 190205 h 4850549"/>
                <a:gd name="connsiteX9" fmla="*/ 5574315 w 5765431"/>
                <a:gd name="connsiteY9" fmla="*/ -287 h 485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65431" h="4850549">
                  <a:moveTo>
                    <a:pt x="5574315" y="-287"/>
                  </a:moveTo>
                  <a:lnTo>
                    <a:pt x="190747" y="-287"/>
                  </a:lnTo>
                  <a:cubicBezTo>
                    <a:pt x="85555" y="-287"/>
                    <a:pt x="274" y="84977"/>
                    <a:pt x="253" y="190169"/>
                  </a:cubicBezTo>
                  <a:lnTo>
                    <a:pt x="-624" y="4659733"/>
                  </a:lnTo>
                  <a:cubicBezTo>
                    <a:pt x="-645" y="4764940"/>
                    <a:pt x="84625" y="4850242"/>
                    <a:pt x="189831" y="4850263"/>
                  </a:cubicBezTo>
                  <a:cubicBezTo>
                    <a:pt x="189844" y="4850263"/>
                    <a:pt x="189856" y="4850263"/>
                    <a:pt x="189869" y="4850263"/>
                  </a:cubicBezTo>
                  <a:lnTo>
                    <a:pt x="5574315" y="4850263"/>
                  </a:lnTo>
                  <a:cubicBezTo>
                    <a:pt x="5679521" y="4850263"/>
                    <a:pt x="5764808" y="4764976"/>
                    <a:pt x="5764808" y="4659770"/>
                  </a:cubicBezTo>
                  <a:lnTo>
                    <a:pt x="5764808" y="190205"/>
                  </a:lnTo>
                  <a:cubicBezTo>
                    <a:pt x="5764808" y="84999"/>
                    <a:pt x="5679521" y="-287"/>
                    <a:pt x="5574315" y="-287"/>
                  </a:cubicBezTo>
                  <a:close/>
                </a:path>
              </a:pathLst>
            </a:custGeom>
            <a:solidFill>
              <a:srgbClr val="EF32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6" name="Graphic 27">
              <a:extLst>
                <a:ext uri="{FF2B5EF4-FFF2-40B4-BE49-F238E27FC236}">
                  <a16:creationId xmlns:a16="http://schemas.microsoft.com/office/drawing/2014/main" id="{A4B9C55E-771D-C713-024F-9F6CC0F349CA}"/>
                </a:ext>
              </a:extLst>
            </p:cNvPr>
            <p:cNvGrpSpPr/>
            <p:nvPr/>
          </p:nvGrpSpPr>
          <p:grpSpPr>
            <a:xfrm>
              <a:off x="3588488" y="1366527"/>
              <a:ext cx="5031814" cy="4160789"/>
              <a:chOff x="3588488" y="1366527"/>
              <a:chExt cx="5031814" cy="4160789"/>
            </a:xfrm>
            <a:solidFill>
              <a:srgbClr val="FFFFFF"/>
            </a:solidFill>
          </p:grpSpPr>
          <p:grpSp>
            <p:nvGrpSpPr>
              <p:cNvPr id="17" name="Graphic 27">
                <a:extLst>
                  <a:ext uri="{FF2B5EF4-FFF2-40B4-BE49-F238E27FC236}">
                    <a16:creationId xmlns:a16="http://schemas.microsoft.com/office/drawing/2014/main" id="{2EC4AD99-3CBB-9F0F-3CC9-856D231CAA0B}"/>
                  </a:ext>
                </a:extLst>
              </p:cNvPr>
              <p:cNvGrpSpPr/>
              <p:nvPr/>
            </p:nvGrpSpPr>
            <p:grpSpPr>
              <a:xfrm>
                <a:off x="3588488" y="4982639"/>
                <a:ext cx="5031814" cy="544677"/>
                <a:chOff x="3588488" y="4982639"/>
                <a:chExt cx="5031814" cy="544677"/>
              </a:xfrm>
              <a:solidFill>
                <a:srgbClr val="FFFFFF"/>
              </a:solidFill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22FBCC7-0E2D-F39C-6C89-040EC7E0CCD9}"/>
                    </a:ext>
                  </a:extLst>
                </p:cNvPr>
                <p:cNvSpPr/>
                <p:nvPr/>
              </p:nvSpPr>
              <p:spPr>
                <a:xfrm>
                  <a:off x="4332862" y="4996495"/>
                  <a:ext cx="458636" cy="516241"/>
                </a:xfrm>
                <a:custGeom>
                  <a:avLst/>
                  <a:gdLst>
                    <a:gd name="connsiteX0" fmla="*/ 438721 w 458636"/>
                    <a:gd name="connsiteY0" fmla="*/ -287 h 516241"/>
                    <a:gd name="connsiteX1" fmla="*/ 18666 w 458636"/>
                    <a:gd name="connsiteY1" fmla="*/ -287 h 516241"/>
                    <a:gd name="connsiteX2" fmla="*/ -624 w 458636"/>
                    <a:gd name="connsiteY2" fmla="*/ 19002 h 516241"/>
                    <a:gd name="connsiteX3" fmla="*/ -624 w 458636"/>
                    <a:gd name="connsiteY3" fmla="*/ 19003 h 516241"/>
                    <a:gd name="connsiteX4" fmla="*/ -624 w 458636"/>
                    <a:gd name="connsiteY4" fmla="*/ 115315 h 516241"/>
                    <a:gd name="connsiteX5" fmla="*/ 18666 w 458636"/>
                    <a:gd name="connsiteY5" fmla="*/ 134606 h 516241"/>
                    <a:gd name="connsiteX6" fmla="*/ 18667 w 458636"/>
                    <a:gd name="connsiteY6" fmla="*/ 134606 h 516241"/>
                    <a:gd name="connsiteX7" fmla="*/ 133938 w 458636"/>
                    <a:gd name="connsiteY7" fmla="*/ 134606 h 516241"/>
                    <a:gd name="connsiteX8" fmla="*/ 153229 w 458636"/>
                    <a:gd name="connsiteY8" fmla="*/ 153896 h 516241"/>
                    <a:gd name="connsiteX9" fmla="*/ 153229 w 458636"/>
                    <a:gd name="connsiteY9" fmla="*/ 153896 h 516241"/>
                    <a:gd name="connsiteX10" fmla="*/ 153228 w 458636"/>
                    <a:gd name="connsiteY10" fmla="*/ 496663 h 516241"/>
                    <a:gd name="connsiteX11" fmla="*/ 172519 w 458636"/>
                    <a:gd name="connsiteY11" fmla="*/ 515954 h 516241"/>
                    <a:gd name="connsiteX12" fmla="*/ 284874 w 458636"/>
                    <a:gd name="connsiteY12" fmla="*/ 515953 h 516241"/>
                    <a:gd name="connsiteX13" fmla="*/ 304165 w 458636"/>
                    <a:gd name="connsiteY13" fmla="*/ 496663 h 516241"/>
                    <a:gd name="connsiteX14" fmla="*/ 304165 w 458636"/>
                    <a:gd name="connsiteY14" fmla="*/ 496663 h 516241"/>
                    <a:gd name="connsiteX15" fmla="*/ 304165 w 458636"/>
                    <a:gd name="connsiteY15" fmla="*/ 153896 h 516241"/>
                    <a:gd name="connsiteX16" fmla="*/ 323455 w 458636"/>
                    <a:gd name="connsiteY16" fmla="*/ 134606 h 516241"/>
                    <a:gd name="connsiteX17" fmla="*/ 438721 w 458636"/>
                    <a:gd name="connsiteY17" fmla="*/ 134606 h 516241"/>
                    <a:gd name="connsiteX18" fmla="*/ 458012 w 458636"/>
                    <a:gd name="connsiteY18" fmla="*/ 115316 h 516241"/>
                    <a:gd name="connsiteX19" fmla="*/ 458012 w 458636"/>
                    <a:gd name="connsiteY19" fmla="*/ 115315 h 516241"/>
                    <a:gd name="connsiteX20" fmla="*/ 458012 w 458636"/>
                    <a:gd name="connsiteY20" fmla="*/ 19003 h 516241"/>
                    <a:gd name="connsiteX21" fmla="*/ 438723 w 458636"/>
                    <a:gd name="connsiteY21" fmla="*/ -287 h 516241"/>
                    <a:gd name="connsiteX22" fmla="*/ 438721 w 458636"/>
                    <a:gd name="connsiteY22" fmla="*/ -287 h 516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58636" h="516241">
                      <a:moveTo>
                        <a:pt x="438721" y="-287"/>
                      </a:moveTo>
                      <a:lnTo>
                        <a:pt x="18666" y="-287"/>
                      </a:lnTo>
                      <a:cubicBezTo>
                        <a:pt x="8013" y="-288"/>
                        <a:pt x="-624" y="8349"/>
                        <a:pt x="-624" y="19002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115315"/>
                      </a:lnTo>
                      <a:cubicBezTo>
                        <a:pt x="-624" y="125968"/>
                        <a:pt x="8012" y="134605"/>
                        <a:pt x="18666" y="134606"/>
                      </a:cubicBezTo>
                      <a:cubicBezTo>
                        <a:pt x="18666" y="134606"/>
                        <a:pt x="18666" y="134606"/>
                        <a:pt x="18667" y="134606"/>
                      </a:cubicBezTo>
                      <a:lnTo>
                        <a:pt x="133938" y="134606"/>
                      </a:lnTo>
                      <a:cubicBezTo>
                        <a:pt x="144592" y="134606"/>
                        <a:pt x="153229" y="143242"/>
                        <a:pt x="153229" y="153896"/>
                      </a:cubicBezTo>
                      <a:cubicBezTo>
                        <a:pt x="153229" y="153896"/>
                        <a:pt x="153229" y="153896"/>
                        <a:pt x="153229" y="153896"/>
                      </a:cubicBezTo>
                      <a:lnTo>
                        <a:pt x="153228" y="496663"/>
                      </a:lnTo>
                      <a:cubicBezTo>
                        <a:pt x="153228" y="507317"/>
                        <a:pt x="161865" y="515954"/>
                        <a:pt x="172519" y="515954"/>
                      </a:cubicBezTo>
                      <a:lnTo>
                        <a:pt x="284874" y="515953"/>
                      </a:lnTo>
                      <a:cubicBezTo>
                        <a:pt x="295528" y="515953"/>
                        <a:pt x="304165" y="507317"/>
                        <a:pt x="304165" y="496663"/>
                      </a:cubicBezTo>
                      <a:cubicBezTo>
                        <a:pt x="304165" y="496663"/>
                        <a:pt x="304165" y="496663"/>
                        <a:pt x="304165" y="496663"/>
                      </a:cubicBezTo>
                      <a:lnTo>
                        <a:pt x="304165" y="153896"/>
                      </a:lnTo>
                      <a:cubicBezTo>
                        <a:pt x="304165" y="143242"/>
                        <a:pt x="312801" y="134606"/>
                        <a:pt x="323455" y="134606"/>
                      </a:cubicBezTo>
                      <a:lnTo>
                        <a:pt x="438721" y="134606"/>
                      </a:lnTo>
                      <a:cubicBezTo>
                        <a:pt x="449375" y="134606"/>
                        <a:pt x="458012" y="125970"/>
                        <a:pt x="458012" y="115316"/>
                      </a:cubicBezTo>
                      <a:cubicBezTo>
                        <a:pt x="458012" y="115316"/>
                        <a:pt x="458012" y="115316"/>
                        <a:pt x="458012" y="115315"/>
                      </a:cubicBezTo>
                      <a:lnTo>
                        <a:pt x="458012" y="19003"/>
                      </a:lnTo>
                      <a:cubicBezTo>
                        <a:pt x="458013" y="8350"/>
                        <a:pt x="449377" y="-287"/>
                        <a:pt x="438723" y="-287"/>
                      </a:cubicBezTo>
                      <a:cubicBezTo>
                        <a:pt x="438722" y="-287"/>
                        <a:pt x="438722" y="-287"/>
                        <a:pt x="438721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CE6F754C-685F-D66D-1678-CFD495E0B0B0}"/>
                    </a:ext>
                  </a:extLst>
                </p:cNvPr>
                <p:cNvSpPr/>
                <p:nvPr/>
              </p:nvSpPr>
              <p:spPr>
                <a:xfrm>
                  <a:off x="5981381" y="4996495"/>
                  <a:ext cx="475404" cy="516241"/>
                </a:xfrm>
                <a:custGeom>
                  <a:avLst/>
                  <a:gdLst>
                    <a:gd name="connsiteX0" fmla="*/ 179474 w 475404"/>
                    <a:gd name="connsiteY0" fmla="*/ -287 h 516241"/>
                    <a:gd name="connsiteX1" fmla="*/ 18666 w 475404"/>
                    <a:gd name="connsiteY1" fmla="*/ -287 h 516241"/>
                    <a:gd name="connsiteX2" fmla="*/ -624 w 475404"/>
                    <a:gd name="connsiteY2" fmla="*/ 19002 h 516241"/>
                    <a:gd name="connsiteX3" fmla="*/ -624 w 475404"/>
                    <a:gd name="connsiteY3" fmla="*/ 19003 h 516241"/>
                    <a:gd name="connsiteX4" fmla="*/ -624 w 475404"/>
                    <a:gd name="connsiteY4" fmla="*/ 496663 h 516241"/>
                    <a:gd name="connsiteX5" fmla="*/ 18666 w 475404"/>
                    <a:gd name="connsiteY5" fmla="*/ 515954 h 516241"/>
                    <a:gd name="connsiteX6" fmla="*/ 18666 w 475404"/>
                    <a:gd name="connsiteY6" fmla="*/ 515954 h 516241"/>
                    <a:gd name="connsiteX7" fmla="*/ 178748 w 475404"/>
                    <a:gd name="connsiteY7" fmla="*/ 515953 h 516241"/>
                    <a:gd name="connsiteX8" fmla="*/ 474780 w 475404"/>
                    <a:gd name="connsiteY8" fmla="*/ 256374 h 516241"/>
                    <a:gd name="connsiteX9" fmla="*/ 179474 w 475404"/>
                    <a:gd name="connsiteY9" fmla="*/ -287 h 516241"/>
                    <a:gd name="connsiteX10" fmla="*/ 171985 w 475404"/>
                    <a:gd name="connsiteY10" fmla="*/ 383977 h 516241"/>
                    <a:gd name="connsiteX11" fmla="*/ 164912 w 475404"/>
                    <a:gd name="connsiteY11" fmla="*/ 383977 h 516241"/>
                    <a:gd name="connsiteX12" fmla="*/ 145307 w 475404"/>
                    <a:gd name="connsiteY12" fmla="*/ 364686 h 516241"/>
                    <a:gd name="connsiteX13" fmla="*/ 145307 w 475404"/>
                    <a:gd name="connsiteY13" fmla="*/ 150979 h 516241"/>
                    <a:gd name="connsiteX14" fmla="*/ 164912 w 475404"/>
                    <a:gd name="connsiteY14" fmla="*/ 131688 h 516241"/>
                    <a:gd name="connsiteX15" fmla="*/ 173470 w 475404"/>
                    <a:gd name="connsiteY15" fmla="*/ 131689 h 516241"/>
                    <a:gd name="connsiteX16" fmla="*/ 320932 w 475404"/>
                    <a:gd name="connsiteY16" fmla="*/ 256374 h 516241"/>
                    <a:gd name="connsiteX17" fmla="*/ 171985 w 475404"/>
                    <a:gd name="connsiteY17" fmla="*/ 383977 h 516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75404" h="516241">
                      <a:moveTo>
                        <a:pt x="179474" y="-287"/>
                      </a:moveTo>
                      <a:lnTo>
                        <a:pt x="18666" y="-287"/>
                      </a:lnTo>
                      <a:cubicBezTo>
                        <a:pt x="8013" y="-288"/>
                        <a:pt x="-624" y="8349"/>
                        <a:pt x="-624" y="19002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496663"/>
                      </a:lnTo>
                      <a:cubicBezTo>
                        <a:pt x="-624" y="507317"/>
                        <a:pt x="8012" y="515954"/>
                        <a:pt x="18666" y="515954"/>
                      </a:cubicBezTo>
                      <a:cubicBezTo>
                        <a:pt x="18666" y="515954"/>
                        <a:pt x="18666" y="515954"/>
                        <a:pt x="18666" y="515954"/>
                      </a:cubicBezTo>
                      <a:lnTo>
                        <a:pt x="178748" y="515953"/>
                      </a:lnTo>
                      <a:cubicBezTo>
                        <a:pt x="361033" y="515953"/>
                        <a:pt x="474780" y="416788"/>
                        <a:pt x="474780" y="256374"/>
                      </a:cubicBezTo>
                      <a:cubicBezTo>
                        <a:pt x="474780" y="98879"/>
                        <a:pt x="365411" y="-287"/>
                        <a:pt x="179474" y="-287"/>
                      </a:cubicBezTo>
                      <a:close/>
                      <a:moveTo>
                        <a:pt x="171985" y="383977"/>
                      </a:moveTo>
                      <a:lnTo>
                        <a:pt x="164912" y="383977"/>
                      </a:lnTo>
                      <a:cubicBezTo>
                        <a:pt x="154172" y="384063"/>
                        <a:pt x="145395" y="375427"/>
                        <a:pt x="145307" y="364686"/>
                      </a:cubicBezTo>
                      <a:lnTo>
                        <a:pt x="145307" y="150979"/>
                      </a:lnTo>
                      <a:cubicBezTo>
                        <a:pt x="145395" y="140239"/>
                        <a:pt x="154171" y="131602"/>
                        <a:pt x="164912" y="131688"/>
                      </a:cubicBezTo>
                      <a:lnTo>
                        <a:pt x="173470" y="131689"/>
                      </a:lnTo>
                      <a:cubicBezTo>
                        <a:pt x="271284" y="131689"/>
                        <a:pt x="320932" y="169608"/>
                        <a:pt x="320932" y="256374"/>
                      </a:cubicBezTo>
                      <a:cubicBezTo>
                        <a:pt x="320932" y="346063"/>
                        <a:pt x="271284" y="383977"/>
                        <a:pt x="171985" y="3839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3EC3ADB3-4DF3-FD57-1FBA-3944FE233BD5}"/>
                    </a:ext>
                  </a:extLst>
                </p:cNvPr>
                <p:cNvSpPr/>
                <p:nvPr/>
              </p:nvSpPr>
              <p:spPr>
                <a:xfrm>
                  <a:off x="6832758" y="4996495"/>
                  <a:ext cx="154394" cy="516240"/>
                </a:xfrm>
                <a:custGeom>
                  <a:avLst/>
                  <a:gdLst>
                    <a:gd name="connsiteX0" fmla="*/ 135104 w 154394"/>
                    <a:gd name="connsiteY0" fmla="*/ 0 h 516240"/>
                    <a:gd name="connsiteX1" fmla="*/ 154395 w 154394"/>
                    <a:gd name="connsiteY1" fmla="*/ 0 h 516240"/>
                    <a:gd name="connsiteX2" fmla="*/ 154395 w 154394"/>
                    <a:gd name="connsiteY2" fmla="*/ 516241 h 516240"/>
                    <a:gd name="connsiteX3" fmla="*/ 135104 w 154394"/>
                    <a:gd name="connsiteY3" fmla="*/ 516241 h 516240"/>
                    <a:gd name="connsiteX4" fmla="*/ 19291 w 154394"/>
                    <a:gd name="connsiteY4" fmla="*/ 516241 h 516240"/>
                    <a:gd name="connsiteX5" fmla="*/ 19291 w 154394"/>
                    <a:gd name="connsiteY5" fmla="*/ 0 h 516240"/>
                    <a:gd name="connsiteX6" fmla="*/ 0 w 154394"/>
                    <a:gd name="connsiteY6" fmla="*/ 0 h 516240"/>
                    <a:gd name="connsiteX7" fmla="*/ 19291 w 154394"/>
                    <a:gd name="connsiteY7" fmla="*/ 0 h 516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4394" h="516240">
                      <a:moveTo>
                        <a:pt x="135104" y="0"/>
                      </a:moveTo>
                      <a:cubicBezTo>
                        <a:pt x="145758" y="0"/>
                        <a:pt x="154395" y="0"/>
                        <a:pt x="154395" y="0"/>
                      </a:cubicBezTo>
                      <a:lnTo>
                        <a:pt x="154395" y="516241"/>
                      </a:lnTo>
                      <a:cubicBezTo>
                        <a:pt x="154395" y="516241"/>
                        <a:pt x="145758" y="516241"/>
                        <a:pt x="135104" y="516241"/>
                      </a:cubicBezTo>
                      <a:lnTo>
                        <a:pt x="19291" y="516241"/>
                      </a:lnTo>
                      <a:lnTo>
                        <a:pt x="19291" y="0"/>
                      </a:lnTo>
                      <a:cubicBezTo>
                        <a:pt x="8637" y="0"/>
                        <a:pt x="0" y="0"/>
                        <a:pt x="0" y="0"/>
                      </a:cubicBezTo>
                      <a:cubicBezTo>
                        <a:pt x="0" y="0"/>
                        <a:pt x="8637" y="0"/>
                        <a:pt x="1929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387A5826-D376-8068-416C-7545C7B00946}"/>
                    </a:ext>
                  </a:extLst>
                </p:cNvPr>
                <p:cNvSpPr/>
                <p:nvPr/>
              </p:nvSpPr>
              <p:spPr>
                <a:xfrm>
                  <a:off x="5145840" y="4996495"/>
                  <a:ext cx="459367" cy="530096"/>
                </a:xfrm>
                <a:custGeom>
                  <a:avLst/>
                  <a:gdLst>
                    <a:gd name="connsiteX0" fmla="*/ 439452 w 459367"/>
                    <a:gd name="connsiteY0" fmla="*/ -287 h 530096"/>
                    <a:gd name="connsiteX1" fmla="*/ 329285 w 459367"/>
                    <a:gd name="connsiteY1" fmla="*/ -287 h 530096"/>
                    <a:gd name="connsiteX2" fmla="*/ 309994 w 459367"/>
                    <a:gd name="connsiteY2" fmla="*/ 19003 h 530096"/>
                    <a:gd name="connsiteX3" fmla="*/ 309994 w 459367"/>
                    <a:gd name="connsiteY3" fmla="*/ 19003 h 530096"/>
                    <a:gd name="connsiteX4" fmla="*/ 309994 w 459367"/>
                    <a:gd name="connsiteY4" fmla="*/ 275334 h 530096"/>
                    <a:gd name="connsiteX5" fmla="*/ 229062 w 459367"/>
                    <a:gd name="connsiteY5" fmla="*/ 391268 h 530096"/>
                    <a:gd name="connsiteX6" fmla="*/ 148125 w 459367"/>
                    <a:gd name="connsiteY6" fmla="*/ 275334 h 530096"/>
                    <a:gd name="connsiteX7" fmla="*/ 148125 w 459367"/>
                    <a:gd name="connsiteY7" fmla="*/ 19003 h 530096"/>
                    <a:gd name="connsiteX8" fmla="*/ 128835 w 459367"/>
                    <a:gd name="connsiteY8" fmla="*/ -287 h 530096"/>
                    <a:gd name="connsiteX9" fmla="*/ 128834 w 459367"/>
                    <a:gd name="connsiteY9" fmla="*/ -287 h 530096"/>
                    <a:gd name="connsiteX10" fmla="*/ 18666 w 459367"/>
                    <a:gd name="connsiteY10" fmla="*/ -287 h 530096"/>
                    <a:gd name="connsiteX11" fmla="*/ -624 w 459367"/>
                    <a:gd name="connsiteY11" fmla="*/ 19003 h 530096"/>
                    <a:gd name="connsiteX12" fmla="*/ -624 w 459367"/>
                    <a:gd name="connsiteY12" fmla="*/ 19003 h 530096"/>
                    <a:gd name="connsiteX13" fmla="*/ -624 w 459367"/>
                    <a:gd name="connsiteY13" fmla="*/ 289915 h 530096"/>
                    <a:gd name="connsiteX14" fmla="*/ 229062 w 459367"/>
                    <a:gd name="connsiteY14" fmla="*/ 529809 h 530096"/>
                    <a:gd name="connsiteX15" fmla="*/ 458743 w 459367"/>
                    <a:gd name="connsiteY15" fmla="*/ 289184 h 530096"/>
                    <a:gd name="connsiteX16" fmla="*/ 458743 w 459367"/>
                    <a:gd name="connsiteY16" fmla="*/ 19003 h 530096"/>
                    <a:gd name="connsiteX17" fmla="*/ 439453 w 459367"/>
                    <a:gd name="connsiteY17" fmla="*/ -287 h 530096"/>
                    <a:gd name="connsiteX18" fmla="*/ 439453 w 459367"/>
                    <a:gd name="connsiteY18" fmla="*/ -287 h 53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9367" h="530096">
                      <a:moveTo>
                        <a:pt x="439452" y="-287"/>
                      </a:moveTo>
                      <a:lnTo>
                        <a:pt x="329285" y="-287"/>
                      </a:lnTo>
                      <a:cubicBezTo>
                        <a:pt x="318631" y="-287"/>
                        <a:pt x="309994" y="8349"/>
                        <a:pt x="309994" y="19003"/>
                      </a:cubicBezTo>
                      <a:cubicBezTo>
                        <a:pt x="309994" y="19003"/>
                        <a:pt x="309994" y="19003"/>
                        <a:pt x="309994" y="19003"/>
                      </a:cubicBezTo>
                      <a:lnTo>
                        <a:pt x="309994" y="275334"/>
                      </a:lnTo>
                      <a:cubicBezTo>
                        <a:pt x="309994" y="361375"/>
                        <a:pt x="286661" y="391268"/>
                        <a:pt x="229062" y="391268"/>
                      </a:cubicBezTo>
                      <a:cubicBezTo>
                        <a:pt x="171458" y="391268"/>
                        <a:pt x="148125" y="361375"/>
                        <a:pt x="148125" y="275334"/>
                      </a:cubicBezTo>
                      <a:lnTo>
                        <a:pt x="148125" y="19003"/>
                      </a:lnTo>
                      <a:cubicBezTo>
                        <a:pt x="148125" y="8349"/>
                        <a:pt x="139489" y="-287"/>
                        <a:pt x="128835" y="-287"/>
                      </a:cubicBezTo>
                      <a:cubicBezTo>
                        <a:pt x="128835" y="-287"/>
                        <a:pt x="128834" y="-287"/>
                        <a:pt x="128834" y="-287"/>
                      </a:cubicBezTo>
                      <a:lnTo>
                        <a:pt x="18666" y="-287"/>
                      </a:lnTo>
                      <a:cubicBezTo>
                        <a:pt x="8012" y="-287"/>
                        <a:pt x="-624" y="8349"/>
                        <a:pt x="-624" y="19003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289915"/>
                      </a:lnTo>
                      <a:cubicBezTo>
                        <a:pt x="-624" y="448142"/>
                        <a:pt x="70105" y="529809"/>
                        <a:pt x="229062" y="529809"/>
                      </a:cubicBezTo>
                      <a:cubicBezTo>
                        <a:pt x="383640" y="529809"/>
                        <a:pt x="458743" y="443768"/>
                        <a:pt x="458743" y="289184"/>
                      </a:cubicBezTo>
                      <a:lnTo>
                        <a:pt x="458743" y="19003"/>
                      </a:lnTo>
                      <a:cubicBezTo>
                        <a:pt x="458743" y="8349"/>
                        <a:pt x="450107" y="-287"/>
                        <a:pt x="439453" y="-287"/>
                      </a:cubicBezTo>
                      <a:cubicBezTo>
                        <a:pt x="439453" y="-287"/>
                        <a:pt x="439453" y="-287"/>
                        <a:pt x="439453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8A1D659-940F-40D1-7440-F4AC3BDF52A4}"/>
                    </a:ext>
                  </a:extLst>
                </p:cNvPr>
                <p:cNvSpPr/>
                <p:nvPr/>
              </p:nvSpPr>
              <p:spPr>
                <a:xfrm>
                  <a:off x="3588488" y="4982639"/>
                  <a:ext cx="402067" cy="544677"/>
                </a:xfrm>
                <a:custGeom>
                  <a:avLst/>
                  <a:gdLst>
                    <a:gd name="connsiteX0" fmla="*/ 269467 w 402067"/>
                    <a:gd name="connsiteY0" fmla="*/ 217730 h 544677"/>
                    <a:gd name="connsiteX1" fmla="*/ 203655 w 402067"/>
                    <a:gd name="connsiteY1" fmla="*/ 190741 h 544677"/>
                    <a:gd name="connsiteX2" fmla="*/ 166087 w 402067"/>
                    <a:gd name="connsiteY2" fmla="*/ 137105 h 544677"/>
                    <a:gd name="connsiteX3" fmla="*/ 229317 w 402067"/>
                    <a:gd name="connsiteY3" fmla="*/ 120071 h 544677"/>
                    <a:gd name="connsiteX4" fmla="*/ 284563 w 402067"/>
                    <a:gd name="connsiteY4" fmla="*/ 163075 h 544677"/>
                    <a:gd name="connsiteX5" fmla="*/ 294647 w 402067"/>
                    <a:gd name="connsiteY5" fmla="*/ 169458 h 544677"/>
                    <a:gd name="connsiteX6" fmla="*/ 294647 w 402067"/>
                    <a:gd name="connsiteY6" fmla="*/ 169458 h 544677"/>
                    <a:gd name="connsiteX7" fmla="*/ 308525 w 402067"/>
                    <a:gd name="connsiteY7" fmla="*/ 166401 h 544677"/>
                    <a:gd name="connsiteX8" fmla="*/ 388854 w 402067"/>
                    <a:gd name="connsiteY8" fmla="*/ 106445 h 544677"/>
                    <a:gd name="connsiteX9" fmla="*/ 392354 w 402067"/>
                    <a:gd name="connsiteY9" fmla="*/ 82152 h 544677"/>
                    <a:gd name="connsiteX10" fmla="*/ 391851 w 402067"/>
                    <a:gd name="connsiteY10" fmla="*/ 81512 h 544677"/>
                    <a:gd name="connsiteX11" fmla="*/ 209676 w 402067"/>
                    <a:gd name="connsiteY11" fmla="*/ -287 h 544677"/>
                    <a:gd name="connsiteX12" fmla="*/ 16448 w 402067"/>
                    <a:gd name="connsiteY12" fmla="*/ 153566 h 544677"/>
                    <a:gd name="connsiteX13" fmla="*/ 139134 w 402067"/>
                    <a:gd name="connsiteY13" fmla="*/ 312747 h 544677"/>
                    <a:gd name="connsiteX14" fmla="*/ 203493 w 402067"/>
                    <a:gd name="connsiteY14" fmla="*/ 336403 h 544677"/>
                    <a:gd name="connsiteX15" fmla="*/ 248693 w 402067"/>
                    <a:gd name="connsiteY15" fmla="*/ 400935 h 544677"/>
                    <a:gd name="connsiteX16" fmla="*/ 172617 w 402067"/>
                    <a:gd name="connsiteY16" fmla="*/ 421429 h 544677"/>
                    <a:gd name="connsiteX17" fmla="*/ 110729 w 402067"/>
                    <a:gd name="connsiteY17" fmla="*/ 373801 h 544677"/>
                    <a:gd name="connsiteX18" fmla="*/ 101303 w 402067"/>
                    <a:gd name="connsiteY18" fmla="*/ 368072 h 544677"/>
                    <a:gd name="connsiteX19" fmla="*/ 101045 w 402067"/>
                    <a:gd name="connsiteY19" fmla="*/ 368017 h 544677"/>
                    <a:gd name="connsiteX20" fmla="*/ 87613 w 402067"/>
                    <a:gd name="connsiteY20" fmla="*/ 370752 h 544677"/>
                    <a:gd name="connsiteX21" fmla="*/ 6780 w 402067"/>
                    <a:gd name="connsiteY21" fmla="*/ 427161 h 544677"/>
                    <a:gd name="connsiteX22" fmla="*/ 2511 w 402067"/>
                    <a:gd name="connsiteY22" fmla="*/ 451323 h 544677"/>
                    <a:gd name="connsiteX23" fmla="*/ 2980 w 402067"/>
                    <a:gd name="connsiteY23" fmla="*/ 451961 h 544677"/>
                    <a:gd name="connsiteX24" fmla="*/ 198007 w 402067"/>
                    <a:gd name="connsiteY24" fmla="*/ 544390 h 544677"/>
                    <a:gd name="connsiteX25" fmla="*/ 401443 w 402067"/>
                    <a:gd name="connsiteY25" fmla="*/ 370852 h 544677"/>
                    <a:gd name="connsiteX26" fmla="*/ 269467 w 402067"/>
                    <a:gd name="connsiteY26" fmla="*/ 217730 h 544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402067" h="544677">
                      <a:moveTo>
                        <a:pt x="269467" y="217730"/>
                      </a:moveTo>
                      <a:cubicBezTo>
                        <a:pt x="253517" y="210896"/>
                        <a:pt x="209665" y="192693"/>
                        <a:pt x="203655" y="190741"/>
                      </a:cubicBezTo>
                      <a:cubicBezTo>
                        <a:pt x="161018" y="176893"/>
                        <a:pt x="159000" y="156620"/>
                        <a:pt x="166087" y="137105"/>
                      </a:cubicBezTo>
                      <a:cubicBezTo>
                        <a:pt x="173174" y="117589"/>
                        <a:pt x="201884" y="108919"/>
                        <a:pt x="229317" y="120071"/>
                      </a:cubicBezTo>
                      <a:cubicBezTo>
                        <a:pt x="244044" y="126057"/>
                        <a:pt x="280586" y="159194"/>
                        <a:pt x="284563" y="163075"/>
                      </a:cubicBezTo>
                      <a:cubicBezTo>
                        <a:pt x="287208" y="166165"/>
                        <a:pt x="290722" y="168388"/>
                        <a:pt x="294647" y="169458"/>
                      </a:cubicBezTo>
                      <a:lnTo>
                        <a:pt x="294647" y="169458"/>
                      </a:lnTo>
                      <a:cubicBezTo>
                        <a:pt x="299497" y="170480"/>
                        <a:pt x="304553" y="169366"/>
                        <a:pt x="308525" y="166401"/>
                      </a:cubicBezTo>
                      <a:lnTo>
                        <a:pt x="388854" y="106445"/>
                      </a:lnTo>
                      <a:cubicBezTo>
                        <a:pt x="396529" y="100703"/>
                        <a:pt x="398095" y="89827"/>
                        <a:pt x="392354" y="82152"/>
                      </a:cubicBezTo>
                      <a:cubicBezTo>
                        <a:pt x="392191" y="81935"/>
                        <a:pt x="392024" y="81722"/>
                        <a:pt x="391851" y="81512"/>
                      </a:cubicBezTo>
                      <a:cubicBezTo>
                        <a:pt x="348124" y="28680"/>
                        <a:pt x="284753" y="-287"/>
                        <a:pt x="209676" y="-287"/>
                      </a:cubicBezTo>
                      <a:cubicBezTo>
                        <a:pt x="98841" y="-287"/>
                        <a:pt x="16448" y="66799"/>
                        <a:pt x="16448" y="153566"/>
                      </a:cubicBezTo>
                      <a:cubicBezTo>
                        <a:pt x="16448" y="229350"/>
                        <a:pt x="50326" y="274158"/>
                        <a:pt x="139134" y="312747"/>
                      </a:cubicBezTo>
                      <a:cubicBezTo>
                        <a:pt x="162099" y="320852"/>
                        <a:pt x="191666" y="332924"/>
                        <a:pt x="203493" y="336403"/>
                      </a:cubicBezTo>
                      <a:cubicBezTo>
                        <a:pt x="255235" y="351627"/>
                        <a:pt x="257218" y="377455"/>
                        <a:pt x="248693" y="400935"/>
                      </a:cubicBezTo>
                      <a:cubicBezTo>
                        <a:pt x="240168" y="424414"/>
                        <a:pt x="205764" y="434494"/>
                        <a:pt x="172617" y="421429"/>
                      </a:cubicBezTo>
                      <a:cubicBezTo>
                        <a:pt x="149484" y="412310"/>
                        <a:pt x="113254" y="377309"/>
                        <a:pt x="110729" y="373801"/>
                      </a:cubicBezTo>
                      <a:cubicBezTo>
                        <a:pt x="108295" y="370915"/>
                        <a:pt x="104985" y="368904"/>
                        <a:pt x="101303" y="368072"/>
                      </a:cubicBezTo>
                      <a:lnTo>
                        <a:pt x="101045" y="368017"/>
                      </a:lnTo>
                      <a:cubicBezTo>
                        <a:pt x="96382" y="367035"/>
                        <a:pt x="91520" y="368025"/>
                        <a:pt x="87613" y="370752"/>
                      </a:cubicBezTo>
                      <a:lnTo>
                        <a:pt x="6780" y="427161"/>
                      </a:lnTo>
                      <a:cubicBezTo>
                        <a:pt x="-1070" y="432654"/>
                        <a:pt x="-2982" y="443472"/>
                        <a:pt x="2511" y="451323"/>
                      </a:cubicBezTo>
                      <a:cubicBezTo>
                        <a:pt x="2662" y="451539"/>
                        <a:pt x="2819" y="451752"/>
                        <a:pt x="2980" y="451961"/>
                      </a:cubicBezTo>
                      <a:cubicBezTo>
                        <a:pt x="49728" y="512420"/>
                        <a:pt x="118225" y="544390"/>
                        <a:pt x="198007" y="544390"/>
                      </a:cubicBezTo>
                      <a:cubicBezTo>
                        <a:pt x="316858" y="544390"/>
                        <a:pt x="401443" y="470749"/>
                        <a:pt x="401443" y="370852"/>
                      </a:cubicBezTo>
                      <a:cubicBezTo>
                        <a:pt x="401443" y="305232"/>
                        <a:pt x="365711" y="258567"/>
                        <a:pt x="269467" y="2177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57DA027-8940-664C-B406-FF7610817C3D}"/>
                    </a:ext>
                  </a:extLst>
                </p:cNvPr>
                <p:cNvSpPr/>
                <p:nvPr/>
              </p:nvSpPr>
              <p:spPr>
                <a:xfrm>
                  <a:off x="7354513" y="4982640"/>
                  <a:ext cx="543938" cy="543937"/>
                </a:xfrm>
                <a:custGeom>
                  <a:avLst/>
                  <a:gdLst>
                    <a:gd name="connsiteX0" fmla="*/ 271345 w 543938"/>
                    <a:gd name="connsiteY0" fmla="*/ -287 h 543937"/>
                    <a:gd name="connsiteX1" fmla="*/ -624 w 543938"/>
                    <a:gd name="connsiteY1" fmla="*/ 271682 h 543937"/>
                    <a:gd name="connsiteX2" fmla="*/ 271345 w 543938"/>
                    <a:gd name="connsiteY2" fmla="*/ 543650 h 543937"/>
                    <a:gd name="connsiteX3" fmla="*/ 543315 w 543938"/>
                    <a:gd name="connsiteY3" fmla="*/ 271682 h 543937"/>
                    <a:gd name="connsiteX4" fmla="*/ 271346 w 543938"/>
                    <a:gd name="connsiteY4" fmla="*/ -287 h 543937"/>
                    <a:gd name="connsiteX5" fmla="*/ 271345 w 543938"/>
                    <a:gd name="connsiteY5" fmla="*/ 393052 h 543937"/>
                    <a:gd name="connsiteX6" fmla="*/ 149975 w 543938"/>
                    <a:gd name="connsiteY6" fmla="*/ 271682 h 543937"/>
                    <a:gd name="connsiteX7" fmla="*/ 271345 w 543938"/>
                    <a:gd name="connsiteY7" fmla="*/ 150311 h 543937"/>
                    <a:gd name="connsiteX8" fmla="*/ 392716 w 543938"/>
                    <a:gd name="connsiteY8" fmla="*/ 271682 h 543937"/>
                    <a:gd name="connsiteX9" fmla="*/ 271345 w 543938"/>
                    <a:gd name="connsiteY9" fmla="*/ 393052 h 543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43938" h="543937">
                      <a:moveTo>
                        <a:pt x="271345" y="-287"/>
                      </a:moveTo>
                      <a:cubicBezTo>
                        <a:pt x="121140" y="-287"/>
                        <a:pt x="-624" y="121477"/>
                        <a:pt x="-624" y="271682"/>
                      </a:cubicBezTo>
                      <a:cubicBezTo>
                        <a:pt x="-624" y="421886"/>
                        <a:pt x="121140" y="543650"/>
                        <a:pt x="271345" y="543650"/>
                      </a:cubicBezTo>
                      <a:cubicBezTo>
                        <a:pt x="421550" y="543650"/>
                        <a:pt x="543315" y="421886"/>
                        <a:pt x="543315" y="271682"/>
                      </a:cubicBezTo>
                      <a:cubicBezTo>
                        <a:pt x="543315" y="121477"/>
                        <a:pt x="421550" y="-287"/>
                        <a:pt x="271346" y="-287"/>
                      </a:cubicBezTo>
                      <a:close/>
                      <a:moveTo>
                        <a:pt x="271345" y="393052"/>
                      </a:moveTo>
                      <a:cubicBezTo>
                        <a:pt x="204314" y="393052"/>
                        <a:pt x="149975" y="338712"/>
                        <a:pt x="149975" y="271682"/>
                      </a:cubicBezTo>
                      <a:cubicBezTo>
                        <a:pt x="149975" y="204650"/>
                        <a:pt x="204314" y="150311"/>
                        <a:pt x="271345" y="150311"/>
                      </a:cubicBezTo>
                      <a:cubicBezTo>
                        <a:pt x="338376" y="150311"/>
                        <a:pt x="392716" y="204651"/>
                        <a:pt x="392716" y="271682"/>
                      </a:cubicBezTo>
                      <a:cubicBezTo>
                        <a:pt x="392640" y="338682"/>
                        <a:pt x="338344" y="392977"/>
                        <a:pt x="271345" y="39305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0E4F2D69-0ADB-9B02-B118-F5D38DDD973A}"/>
                    </a:ext>
                  </a:extLst>
                </p:cNvPr>
                <p:cNvSpPr/>
                <p:nvPr/>
              </p:nvSpPr>
              <p:spPr>
                <a:xfrm>
                  <a:off x="8218235" y="4982639"/>
                  <a:ext cx="402067" cy="544677"/>
                </a:xfrm>
                <a:custGeom>
                  <a:avLst/>
                  <a:gdLst>
                    <a:gd name="connsiteX0" fmla="*/ 269466 w 402067"/>
                    <a:gd name="connsiteY0" fmla="*/ 217730 h 544677"/>
                    <a:gd name="connsiteX1" fmla="*/ 203655 w 402067"/>
                    <a:gd name="connsiteY1" fmla="*/ 190741 h 544677"/>
                    <a:gd name="connsiteX2" fmla="*/ 166087 w 402067"/>
                    <a:gd name="connsiteY2" fmla="*/ 137105 h 544677"/>
                    <a:gd name="connsiteX3" fmla="*/ 229316 w 402067"/>
                    <a:gd name="connsiteY3" fmla="*/ 120071 h 544677"/>
                    <a:gd name="connsiteX4" fmla="*/ 284562 w 402067"/>
                    <a:gd name="connsiteY4" fmla="*/ 163075 h 544677"/>
                    <a:gd name="connsiteX5" fmla="*/ 294646 w 402067"/>
                    <a:gd name="connsiteY5" fmla="*/ 169458 h 544677"/>
                    <a:gd name="connsiteX6" fmla="*/ 294647 w 402067"/>
                    <a:gd name="connsiteY6" fmla="*/ 169458 h 544677"/>
                    <a:gd name="connsiteX7" fmla="*/ 308526 w 402067"/>
                    <a:gd name="connsiteY7" fmla="*/ 166401 h 544677"/>
                    <a:gd name="connsiteX8" fmla="*/ 388854 w 402067"/>
                    <a:gd name="connsiteY8" fmla="*/ 106445 h 544677"/>
                    <a:gd name="connsiteX9" fmla="*/ 392354 w 402067"/>
                    <a:gd name="connsiteY9" fmla="*/ 82152 h 544677"/>
                    <a:gd name="connsiteX10" fmla="*/ 391851 w 402067"/>
                    <a:gd name="connsiteY10" fmla="*/ 81512 h 544677"/>
                    <a:gd name="connsiteX11" fmla="*/ 209676 w 402067"/>
                    <a:gd name="connsiteY11" fmla="*/ -287 h 544677"/>
                    <a:gd name="connsiteX12" fmla="*/ 16448 w 402067"/>
                    <a:gd name="connsiteY12" fmla="*/ 153566 h 544677"/>
                    <a:gd name="connsiteX13" fmla="*/ 139135 w 402067"/>
                    <a:gd name="connsiteY13" fmla="*/ 312747 h 544677"/>
                    <a:gd name="connsiteX14" fmla="*/ 203492 w 402067"/>
                    <a:gd name="connsiteY14" fmla="*/ 336403 h 544677"/>
                    <a:gd name="connsiteX15" fmla="*/ 248693 w 402067"/>
                    <a:gd name="connsiteY15" fmla="*/ 400935 h 544677"/>
                    <a:gd name="connsiteX16" fmla="*/ 172618 w 402067"/>
                    <a:gd name="connsiteY16" fmla="*/ 421429 h 544677"/>
                    <a:gd name="connsiteX17" fmla="*/ 110728 w 402067"/>
                    <a:gd name="connsiteY17" fmla="*/ 373801 h 544677"/>
                    <a:gd name="connsiteX18" fmla="*/ 101302 w 402067"/>
                    <a:gd name="connsiteY18" fmla="*/ 368072 h 544677"/>
                    <a:gd name="connsiteX19" fmla="*/ 101045 w 402067"/>
                    <a:gd name="connsiteY19" fmla="*/ 368017 h 544677"/>
                    <a:gd name="connsiteX20" fmla="*/ 87614 w 402067"/>
                    <a:gd name="connsiteY20" fmla="*/ 370752 h 544677"/>
                    <a:gd name="connsiteX21" fmla="*/ 6780 w 402067"/>
                    <a:gd name="connsiteY21" fmla="*/ 427161 h 544677"/>
                    <a:gd name="connsiteX22" fmla="*/ 2512 w 402067"/>
                    <a:gd name="connsiteY22" fmla="*/ 451323 h 544677"/>
                    <a:gd name="connsiteX23" fmla="*/ 2980 w 402067"/>
                    <a:gd name="connsiteY23" fmla="*/ 451962 h 544677"/>
                    <a:gd name="connsiteX24" fmla="*/ 198007 w 402067"/>
                    <a:gd name="connsiteY24" fmla="*/ 544390 h 544677"/>
                    <a:gd name="connsiteX25" fmla="*/ 401443 w 402067"/>
                    <a:gd name="connsiteY25" fmla="*/ 370852 h 544677"/>
                    <a:gd name="connsiteX26" fmla="*/ 269466 w 402067"/>
                    <a:gd name="connsiteY26" fmla="*/ 217730 h 544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402067" h="544677">
                      <a:moveTo>
                        <a:pt x="269466" y="217730"/>
                      </a:moveTo>
                      <a:cubicBezTo>
                        <a:pt x="253517" y="210896"/>
                        <a:pt x="209665" y="192693"/>
                        <a:pt x="203655" y="190741"/>
                      </a:cubicBezTo>
                      <a:cubicBezTo>
                        <a:pt x="161018" y="176893"/>
                        <a:pt x="159000" y="156620"/>
                        <a:pt x="166087" y="137105"/>
                      </a:cubicBezTo>
                      <a:cubicBezTo>
                        <a:pt x="173173" y="117589"/>
                        <a:pt x="201883" y="108919"/>
                        <a:pt x="229316" y="120071"/>
                      </a:cubicBezTo>
                      <a:cubicBezTo>
                        <a:pt x="244043" y="126057"/>
                        <a:pt x="280585" y="159194"/>
                        <a:pt x="284562" y="163075"/>
                      </a:cubicBezTo>
                      <a:cubicBezTo>
                        <a:pt x="287208" y="166165"/>
                        <a:pt x="290721" y="168389"/>
                        <a:pt x="294646" y="169458"/>
                      </a:cubicBezTo>
                      <a:lnTo>
                        <a:pt x="294647" y="169458"/>
                      </a:lnTo>
                      <a:cubicBezTo>
                        <a:pt x="299498" y="170480"/>
                        <a:pt x="304553" y="169366"/>
                        <a:pt x="308526" y="166401"/>
                      </a:cubicBezTo>
                      <a:lnTo>
                        <a:pt x="388854" y="106445"/>
                      </a:lnTo>
                      <a:cubicBezTo>
                        <a:pt x="396530" y="100703"/>
                        <a:pt x="398096" y="89827"/>
                        <a:pt x="392354" y="82152"/>
                      </a:cubicBezTo>
                      <a:cubicBezTo>
                        <a:pt x="392191" y="81935"/>
                        <a:pt x="392024" y="81722"/>
                        <a:pt x="391851" y="81512"/>
                      </a:cubicBezTo>
                      <a:cubicBezTo>
                        <a:pt x="348124" y="28680"/>
                        <a:pt x="284753" y="-287"/>
                        <a:pt x="209676" y="-287"/>
                      </a:cubicBezTo>
                      <a:cubicBezTo>
                        <a:pt x="98841" y="-287"/>
                        <a:pt x="16448" y="66799"/>
                        <a:pt x="16448" y="153566"/>
                      </a:cubicBezTo>
                      <a:cubicBezTo>
                        <a:pt x="16448" y="229350"/>
                        <a:pt x="50326" y="274158"/>
                        <a:pt x="139135" y="312747"/>
                      </a:cubicBezTo>
                      <a:cubicBezTo>
                        <a:pt x="162100" y="320852"/>
                        <a:pt x="191666" y="332924"/>
                        <a:pt x="203492" y="336403"/>
                      </a:cubicBezTo>
                      <a:cubicBezTo>
                        <a:pt x="255236" y="351627"/>
                        <a:pt x="257218" y="377455"/>
                        <a:pt x="248693" y="400935"/>
                      </a:cubicBezTo>
                      <a:cubicBezTo>
                        <a:pt x="240168" y="424414"/>
                        <a:pt x="205764" y="434494"/>
                        <a:pt x="172618" y="421429"/>
                      </a:cubicBezTo>
                      <a:cubicBezTo>
                        <a:pt x="149483" y="412310"/>
                        <a:pt x="113254" y="377309"/>
                        <a:pt x="110728" y="373801"/>
                      </a:cubicBezTo>
                      <a:cubicBezTo>
                        <a:pt x="108295" y="370915"/>
                        <a:pt x="104985" y="368904"/>
                        <a:pt x="101302" y="368072"/>
                      </a:cubicBezTo>
                      <a:lnTo>
                        <a:pt x="101045" y="368017"/>
                      </a:lnTo>
                      <a:cubicBezTo>
                        <a:pt x="96383" y="367035"/>
                        <a:pt x="91521" y="368025"/>
                        <a:pt x="87614" y="370752"/>
                      </a:cubicBezTo>
                      <a:lnTo>
                        <a:pt x="6780" y="427161"/>
                      </a:lnTo>
                      <a:cubicBezTo>
                        <a:pt x="-1071" y="432654"/>
                        <a:pt x="-2982" y="443472"/>
                        <a:pt x="2512" y="451323"/>
                      </a:cubicBezTo>
                      <a:cubicBezTo>
                        <a:pt x="2663" y="451539"/>
                        <a:pt x="2820" y="451753"/>
                        <a:pt x="2980" y="451962"/>
                      </a:cubicBezTo>
                      <a:cubicBezTo>
                        <a:pt x="49729" y="512420"/>
                        <a:pt x="118226" y="544390"/>
                        <a:pt x="198007" y="544390"/>
                      </a:cubicBezTo>
                      <a:cubicBezTo>
                        <a:pt x="316858" y="544390"/>
                        <a:pt x="401443" y="470749"/>
                        <a:pt x="401443" y="370852"/>
                      </a:cubicBezTo>
                      <a:cubicBezTo>
                        <a:pt x="401442" y="305232"/>
                        <a:pt x="365710" y="258567"/>
                        <a:pt x="269466" y="2177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" name="Graphic 27">
                <a:extLst>
                  <a:ext uri="{FF2B5EF4-FFF2-40B4-BE49-F238E27FC236}">
                    <a16:creationId xmlns:a16="http://schemas.microsoft.com/office/drawing/2014/main" id="{67468CA9-6EC8-0E1C-CF76-1CDBF3319CA5}"/>
                  </a:ext>
                </a:extLst>
              </p:cNvPr>
              <p:cNvGrpSpPr/>
              <p:nvPr/>
            </p:nvGrpSpPr>
            <p:grpSpPr>
              <a:xfrm>
                <a:off x="3603806" y="1366527"/>
                <a:ext cx="4995343" cy="3257719"/>
                <a:chOff x="3603806" y="1366527"/>
                <a:chExt cx="4995343" cy="3257719"/>
              </a:xfrm>
              <a:solidFill>
                <a:srgbClr val="FFFFFF"/>
              </a:solidFill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5FA2E327-7F92-C9A4-68C8-B77559B2C54F}"/>
                    </a:ext>
                  </a:extLst>
                </p:cNvPr>
                <p:cNvSpPr/>
                <p:nvPr/>
              </p:nvSpPr>
              <p:spPr>
                <a:xfrm>
                  <a:off x="5424889" y="1366527"/>
                  <a:ext cx="1562043" cy="1562043"/>
                </a:xfrm>
                <a:custGeom>
                  <a:avLst/>
                  <a:gdLst>
                    <a:gd name="connsiteX0" fmla="*/ 780397 w 1562043"/>
                    <a:gd name="connsiteY0" fmla="*/ -287 h 1562043"/>
                    <a:gd name="connsiteX1" fmla="*/ -624 w 1562043"/>
                    <a:gd name="connsiteY1" fmla="*/ 780734 h 1562043"/>
                    <a:gd name="connsiteX2" fmla="*/ 780397 w 1562043"/>
                    <a:gd name="connsiteY2" fmla="*/ 1561756 h 1562043"/>
                    <a:gd name="connsiteX3" fmla="*/ 1561419 w 1562043"/>
                    <a:gd name="connsiteY3" fmla="*/ 780734 h 1562043"/>
                    <a:gd name="connsiteX4" fmla="*/ 780397 w 1562043"/>
                    <a:gd name="connsiteY4" fmla="*/ -287 h 1562043"/>
                    <a:gd name="connsiteX5" fmla="*/ 780397 w 1562043"/>
                    <a:gd name="connsiteY5" fmla="*/ 1161720 h 1562043"/>
                    <a:gd name="connsiteX6" fmla="*/ 399411 w 1562043"/>
                    <a:gd name="connsiteY6" fmla="*/ 780734 h 1562043"/>
                    <a:gd name="connsiteX7" fmla="*/ 780397 w 1562043"/>
                    <a:gd name="connsiteY7" fmla="*/ 399748 h 1562043"/>
                    <a:gd name="connsiteX8" fmla="*/ 1161383 w 1562043"/>
                    <a:gd name="connsiteY8" fmla="*/ 780734 h 1562043"/>
                    <a:gd name="connsiteX9" fmla="*/ 780397 w 1562043"/>
                    <a:gd name="connsiteY9" fmla="*/ 1161720 h 1562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62043" h="1562043">
                      <a:moveTo>
                        <a:pt x="780397" y="-287"/>
                      </a:moveTo>
                      <a:cubicBezTo>
                        <a:pt x="349051" y="-287"/>
                        <a:pt x="-624" y="349388"/>
                        <a:pt x="-624" y="780734"/>
                      </a:cubicBezTo>
                      <a:cubicBezTo>
                        <a:pt x="-624" y="1212081"/>
                        <a:pt x="349051" y="1561756"/>
                        <a:pt x="780397" y="1561756"/>
                      </a:cubicBezTo>
                      <a:cubicBezTo>
                        <a:pt x="1211744" y="1561756"/>
                        <a:pt x="1561419" y="1212081"/>
                        <a:pt x="1561419" y="780734"/>
                      </a:cubicBezTo>
                      <a:cubicBezTo>
                        <a:pt x="1561419" y="349388"/>
                        <a:pt x="1211744" y="-287"/>
                        <a:pt x="780397" y="-287"/>
                      </a:cubicBezTo>
                      <a:close/>
                      <a:moveTo>
                        <a:pt x="780397" y="1161720"/>
                      </a:moveTo>
                      <a:cubicBezTo>
                        <a:pt x="569984" y="1161720"/>
                        <a:pt x="399411" y="991147"/>
                        <a:pt x="399411" y="780734"/>
                      </a:cubicBezTo>
                      <a:cubicBezTo>
                        <a:pt x="399411" y="570322"/>
                        <a:pt x="569984" y="399748"/>
                        <a:pt x="780397" y="399748"/>
                      </a:cubicBezTo>
                      <a:cubicBezTo>
                        <a:pt x="990810" y="399748"/>
                        <a:pt x="1161383" y="570322"/>
                        <a:pt x="1161383" y="780734"/>
                      </a:cubicBezTo>
                      <a:cubicBezTo>
                        <a:pt x="1161145" y="991048"/>
                        <a:pt x="990712" y="1161483"/>
                        <a:pt x="780397" y="11617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FB4B3140-B4D8-D1D2-6822-7415CFC26C55}"/>
                    </a:ext>
                  </a:extLst>
                </p:cNvPr>
                <p:cNvSpPr/>
                <p:nvPr/>
              </p:nvSpPr>
              <p:spPr>
                <a:xfrm>
                  <a:off x="7076167" y="1385576"/>
                  <a:ext cx="1522971" cy="1523944"/>
                </a:xfrm>
                <a:custGeom>
                  <a:avLst/>
                  <a:gdLst>
                    <a:gd name="connsiteX0" fmla="*/ 1484248 w 1522971"/>
                    <a:gd name="connsiteY0" fmla="*/ -287 h 1523944"/>
                    <a:gd name="connsiteX1" fmla="*/ 417487 w 1522971"/>
                    <a:gd name="connsiteY1" fmla="*/ -287 h 1523944"/>
                    <a:gd name="connsiteX2" fmla="*/ 379388 w 1522971"/>
                    <a:gd name="connsiteY2" fmla="*/ 37811 h 1523944"/>
                    <a:gd name="connsiteX3" fmla="*/ 379388 w 1522971"/>
                    <a:gd name="connsiteY3" fmla="*/ 342601 h 1523944"/>
                    <a:gd name="connsiteX4" fmla="*/ 417487 w 1522971"/>
                    <a:gd name="connsiteY4" fmla="*/ 380699 h 1523944"/>
                    <a:gd name="connsiteX5" fmla="*/ 1141361 w 1522971"/>
                    <a:gd name="connsiteY5" fmla="*/ 380699 h 1523944"/>
                    <a:gd name="connsiteX6" fmla="*/ 1141361 w 1522971"/>
                    <a:gd name="connsiteY6" fmla="*/ 1047419 h 1523944"/>
                    <a:gd name="connsiteX7" fmla="*/ 1046114 w 1522971"/>
                    <a:gd name="connsiteY7" fmla="*/ 1142665 h 1523944"/>
                    <a:gd name="connsiteX8" fmla="*/ 1046116 w 1522971"/>
                    <a:gd name="connsiteY8" fmla="*/ 1142671 h 1523944"/>
                    <a:gd name="connsiteX9" fmla="*/ 760375 w 1522971"/>
                    <a:gd name="connsiteY9" fmla="*/ 1142671 h 1523944"/>
                    <a:gd name="connsiteX10" fmla="*/ 380906 w 1522971"/>
                    <a:gd name="connsiteY10" fmla="*/ 795833 h 1523944"/>
                    <a:gd name="connsiteX11" fmla="*/ 343167 w 1522971"/>
                    <a:gd name="connsiteY11" fmla="*/ 761686 h 1523944"/>
                    <a:gd name="connsiteX12" fmla="*/ 37614 w 1522971"/>
                    <a:gd name="connsiteY12" fmla="*/ 761685 h 1523944"/>
                    <a:gd name="connsiteX13" fmla="*/ -623 w 1522971"/>
                    <a:gd name="connsiteY13" fmla="*/ 799229 h 1523944"/>
                    <a:gd name="connsiteX14" fmla="*/ -574 w 1522971"/>
                    <a:gd name="connsiteY14" fmla="*/ 801525 h 1523944"/>
                    <a:gd name="connsiteX15" fmla="*/ 760375 w 1522971"/>
                    <a:gd name="connsiteY15" fmla="*/ 1523658 h 1523944"/>
                    <a:gd name="connsiteX16" fmla="*/ 1103262 w 1522971"/>
                    <a:gd name="connsiteY16" fmla="*/ 1523658 h 1523944"/>
                    <a:gd name="connsiteX17" fmla="*/ 1141361 w 1522971"/>
                    <a:gd name="connsiteY17" fmla="*/ 1485559 h 1523944"/>
                    <a:gd name="connsiteX18" fmla="*/ 1141361 w 1522971"/>
                    <a:gd name="connsiteY18" fmla="*/ 1333161 h 1523944"/>
                    <a:gd name="connsiteX19" fmla="*/ 1331854 w 1522971"/>
                    <a:gd name="connsiteY19" fmla="*/ 1142669 h 1523944"/>
                    <a:gd name="connsiteX20" fmla="*/ 1331858 w 1522971"/>
                    <a:gd name="connsiteY20" fmla="*/ 1142669 h 1523944"/>
                    <a:gd name="connsiteX21" fmla="*/ 1484248 w 1522971"/>
                    <a:gd name="connsiteY21" fmla="*/ 1142671 h 1523944"/>
                    <a:gd name="connsiteX22" fmla="*/ 1522347 w 1522971"/>
                    <a:gd name="connsiteY22" fmla="*/ 1104574 h 1523944"/>
                    <a:gd name="connsiteX23" fmla="*/ 1522347 w 1522971"/>
                    <a:gd name="connsiteY23" fmla="*/ 1104573 h 1523944"/>
                    <a:gd name="connsiteX24" fmla="*/ 1522347 w 1522971"/>
                    <a:gd name="connsiteY24" fmla="*/ 37811 h 1523944"/>
                    <a:gd name="connsiteX25" fmla="*/ 1484248 w 1522971"/>
                    <a:gd name="connsiteY25" fmla="*/ -287 h 1523944"/>
                    <a:gd name="connsiteX26" fmla="*/ 1484248 w 1522971"/>
                    <a:gd name="connsiteY26" fmla="*/ -287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522971" h="1523944">
                      <a:moveTo>
                        <a:pt x="1484248" y="-287"/>
                      </a:moveTo>
                      <a:lnTo>
                        <a:pt x="417487" y="-287"/>
                      </a:lnTo>
                      <a:cubicBezTo>
                        <a:pt x="396445" y="-287"/>
                        <a:pt x="379388" y="16770"/>
                        <a:pt x="379388" y="37811"/>
                      </a:cubicBezTo>
                      <a:lnTo>
                        <a:pt x="379388" y="342601"/>
                      </a:lnTo>
                      <a:cubicBezTo>
                        <a:pt x="379388" y="363642"/>
                        <a:pt x="396445" y="380699"/>
                        <a:pt x="417487" y="380699"/>
                      </a:cubicBezTo>
                      <a:lnTo>
                        <a:pt x="1141361" y="380699"/>
                      </a:lnTo>
                      <a:lnTo>
                        <a:pt x="1141361" y="1047419"/>
                      </a:lnTo>
                      <a:cubicBezTo>
                        <a:pt x="1141361" y="1100022"/>
                        <a:pt x="1098717" y="1142665"/>
                        <a:pt x="1046114" y="1142665"/>
                      </a:cubicBezTo>
                      <a:lnTo>
                        <a:pt x="1046116" y="1142671"/>
                      </a:lnTo>
                      <a:lnTo>
                        <a:pt x="760375" y="1142671"/>
                      </a:lnTo>
                      <a:cubicBezTo>
                        <a:pt x="563285" y="1142431"/>
                        <a:pt x="398819" y="992107"/>
                        <a:pt x="380906" y="795833"/>
                      </a:cubicBezTo>
                      <a:cubicBezTo>
                        <a:pt x="379041" y="776408"/>
                        <a:pt x="362681" y="761605"/>
                        <a:pt x="343167" y="761686"/>
                      </a:cubicBezTo>
                      <a:lnTo>
                        <a:pt x="37614" y="761685"/>
                      </a:lnTo>
                      <a:cubicBezTo>
                        <a:pt x="16688" y="761494"/>
                        <a:pt x="-431" y="778303"/>
                        <a:pt x="-623" y="799229"/>
                      </a:cubicBezTo>
                      <a:cubicBezTo>
                        <a:pt x="-630" y="799995"/>
                        <a:pt x="-614" y="800760"/>
                        <a:pt x="-574" y="801525"/>
                      </a:cubicBezTo>
                      <a:cubicBezTo>
                        <a:pt x="20635" y="1206314"/>
                        <a:pt x="355031" y="1523651"/>
                        <a:pt x="760375" y="1523658"/>
                      </a:cubicBezTo>
                      <a:lnTo>
                        <a:pt x="1103262" y="1523658"/>
                      </a:lnTo>
                      <a:cubicBezTo>
                        <a:pt x="1124304" y="1523658"/>
                        <a:pt x="1141361" y="1506600"/>
                        <a:pt x="1141361" y="1485559"/>
                      </a:cubicBezTo>
                      <a:lnTo>
                        <a:pt x="1141361" y="1333161"/>
                      </a:lnTo>
                      <a:cubicBezTo>
                        <a:pt x="1141361" y="1227955"/>
                        <a:pt x="1226648" y="1142669"/>
                        <a:pt x="1331854" y="1142669"/>
                      </a:cubicBezTo>
                      <a:cubicBezTo>
                        <a:pt x="1331855" y="1142669"/>
                        <a:pt x="1331856" y="1142669"/>
                        <a:pt x="1331858" y="1142669"/>
                      </a:cubicBezTo>
                      <a:lnTo>
                        <a:pt x="1484248" y="1142671"/>
                      </a:lnTo>
                      <a:cubicBezTo>
                        <a:pt x="1505289" y="1142672"/>
                        <a:pt x="1522347" y="1125615"/>
                        <a:pt x="1522347" y="1104574"/>
                      </a:cubicBezTo>
                      <a:cubicBezTo>
                        <a:pt x="1522347" y="1104574"/>
                        <a:pt x="1522347" y="1104574"/>
                        <a:pt x="1522347" y="1104573"/>
                      </a:cubicBezTo>
                      <a:lnTo>
                        <a:pt x="1522347" y="37811"/>
                      </a:lnTo>
                      <a:cubicBezTo>
                        <a:pt x="1522347" y="16770"/>
                        <a:pt x="1505290" y="-287"/>
                        <a:pt x="1484248" y="-287"/>
                      </a:cubicBezTo>
                      <a:cubicBezTo>
                        <a:pt x="1484248" y="-287"/>
                        <a:pt x="1484248" y="-287"/>
                        <a:pt x="1484248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0C0E8D-ABD0-10C9-3DBC-06A3F2772BEA}"/>
                    </a:ext>
                  </a:extLst>
                </p:cNvPr>
                <p:cNvSpPr/>
                <p:nvPr/>
              </p:nvSpPr>
              <p:spPr>
                <a:xfrm>
                  <a:off x="3603806" y="1385576"/>
                  <a:ext cx="1714437" cy="1523944"/>
                </a:xfrm>
                <a:custGeom>
                  <a:avLst/>
                  <a:gdLst>
                    <a:gd name="connsiteX0" fmla="*/ 1523019 w 1714437"/>
                    <a:gd name="connsiteY0" fmla="*/ 380699 h 1523944"/>
                    <a:gd name="connsiteX1" fmla="*/ 1332526 w 1714437"/>
                    <a:gd name="connsiteY1" fmla="*/ 190206 h 1523944"/>
                    <a:gd name="connsiteX2" fmla="*/ 1332526 w 1714437"/>
                    <a:gd name="connsiteY2" fmla="*/ 189829 h 1523944"/>
                    <a:gd name="connsiteX3" fmla="*/ 1332827 w 1714437"/>
                    <a:gd name="connsiteY3" fmla="*/ 37812 h 1523944"/>
                    <a:gd name="connsiteX4" fmla="*/ 1294728 w 1714437"/>
                    <a:gd name="connsiteY4" fmla="*/ -287 h 1523944"/>
                    <a:gd name="connsiteX5" fmla="*/ 37474 w 1714437"/>
                    <a:gd name="connsiteY5" fmla="*/ -287 h 1523944"/>
                    <a:gd name="connsiteX6" fmla="*/ -624 w 1714437"/>
                    <a:gd name="connsiteY6" fmla="*/ 37811 h 1523944"/>
                    <a:gd name="connsiteX7" fmla="*/ -624 w 1714437"/>
                    <a:gd name="connsiteY7" fmla="*/ 1485559 h 1523944"/>
                    <a:gd name="connsiteX8" fmla="*/ 37475 w 1714437"/>
                    <a:gd name="connsiteY8" fmla="*/ 1523657 h 1523944"/>
                    <a:gd name="connsiteX9" fmla="*/ 342263 w 1714437"/>
                    <a:gd name="connsiteY9" fmla="*/ 1523657 h 1523944"/>
                    <a:gd name="connsiteX10" fmla="*/ 380362 w 1714437"/>
                    <a:gd name="connsiteY10" fmla="*/ 1485559 h 1523944"/>
                    <a:gd name="connsiteX11" fmla="*/ 380362 w 1714437"/>
                    <a:gd name="connsiteY11" fmla="*/ 475899 h 1523944"/>
                    <a:gd name="connsiteX12" fmla="*/ 475609 w 1714437"/>
                    <a:gd name="connsiteY12" fmla="*/ 380652 h 1523944"/>
                    <a:gd name="connsiteX13" fmla="*/ 570855 w 1714437"/>
                    <a:gd name="connsiteY13" fmla="*/ 380652 h 1523944"/>
                    <a:gd name="connsiteX14" fmla="*/ 666102 w 1714437"/>
                    <a:gd name="connsiteY14" fmla="*/ 475898 h 1523944"/>
                    <a:gd name="connsiteX15" fmla="*/ 666102 w 1714437"/>
                    <a:gd name="connsiteY15" fmla="*/ 1103601 h 1523944"/>
                    <a:gd name="connsiteX16" fmla="*/ 704200 w 1714437"/>
                    <a:gd name="connsiteY16" fmla="*/ 1141700 h 1523944"/>
                    <a:gd name="connsiteX17" fmla="*/ 1008990 w 1714437"/>
                    <a:gd name="connsiteY17" fmla="*/ 1141700 h 1523944"/>
                    <a:gd name="connsiteX18" fmla="*/ 1047088 w 1714437"/>
                    <a:gd name="connsiteY18" fmla="*/ 1103602 h 1523944"/>
                    <a:gd name="connsiteX19" fmla="*/ 1047088 w 1714437"/>
                    <a:gd name="connsiteY19" fmla="*/ 475899 h 1523944"/>
                    <a:gd name="connsiteX20" fmla="*/ 1142335 w 1714437"/>
                    <a:gd name="connsiteY20" fmla="*/ 380652 h 1523944"/>
                    <a:gd name="connsiteX21" fmla="*/ 1237154 w 1714437"/>
                    <a:gd name="connsiteY21" fmla="*/ 380652 h 1523944"/>
                    <a:gd name="connsiteX22" fmla="*/ 1332401 w 1714437"/>
                    <a:gd name="connsiteY22" fmla="*/ 475858 h 1523944"/>
                    <a:gd name="connsiteX23" fmla="*/ 1332827 w 1714437"/>
                    <a:gd name="connsiteY23" fmla="*/ 1485558 h 1523944"/>
                    <a:gd name="connsiteX24" fmla="*/ 1370926 w 1714437"/>
                    <a:gd name="connsiteY24" fmla="*/ 1523657 h 1523944"/>
                    <a:gd name="connsiteX25" fmla="*/ 1675714 w 1714437"/>
                    <a:gd name="connsiteY25" fmla="*/ 1523657 h 1523944"/>
                    <a:gd name="connsiteX26" fmla="*/ 1713813 w 1714437"/>
                    <a:gd name="connsiteY26" fmla="*/ 1485558 h 1523944"/>
                    <a:gd name="connsiteX27" fmla="*/ 1713813 w 1714437"/>
                    <a:gd name="connsiteY27" fmla="*/ 418798 h 1523944"/>
                    <a:gd name="connsiteX28" fmla="*/ 1675714 w 1714437"/>
                    <a:gd name="connsiteY28" fmla="*/ 380699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714437" h="1523944">
                      <a:moveTo>
                        <a:pt x="1523019" y="380699"/>
                      </a:moveTo>
                      <a:cubicBezTo>
                        <a:pt x="1417812" y="380699"/>
                        <a:pt x="1332526" y="295413"/>
                        <a:pt x="1332526" y="190206"/>
                      </a:cubicBezTo>
                      <a:cubicBezTo>
                        <a:pt x="1332526" y="190081"/>
                        <a:pt x="1332526" y="189955"/>
                        <a:pt x="1332526" y="189829"/>
                      </a:cubicBezTo>
                      <a:lnTo>
                        <a:pt x="1332827" y="37812"/>
                      </a:lnTo>
                      <a:cubicBezTo>
                        <a:pt x="1332827" y="16770"/>
                        <a:pt x="1315770" y="-287"/>
                        <a:pt x="1294728" y="-287"/>
                      </a:cubicBezTo>
                      <a:lnTo>
                        <a:pt x="37474" y="-287"/>
                      </a:lnTo>
                      <a:cubicBezTo>
                        <a:pt x="16433" y="-287"/>
                        <a:pt x="-624" y="16770"/>
                        <a:pt x="-624" y="37811"/>
                      </a:cubicBezTo>
                      <a:lnTo>
                        <a:pt x="-624" y="1485559"/>
                      </a:lnTo>
                      <a:cubicBezTo>
                        <a:pt x="-624" y="1506600"/>
                        <a:pt x="16433" y="1523657"/>
                        <a:pt x="37475" y="1523657"/>
                      </a:cubicBezTo>
                      <a:lnTo>
                        <a:pt x="342263" y="1523657"/>
                      </a:lnTo>
                      <a:cubicBezTo>
                        <a:pt x="363305" y="1523657"/>
                        <a:pt x="380362" y="1506600"/>
                        <a:pt x="380362" y="1485559"/>
                      </a:cubicBezTo>
                      <a:lnTo>
                        <a:pt x="380362" y="475899"/>
                      </a:lnTo>
                      <a:cubicBezTo>
                        <a:pt x="380362" y="423295"/>
                        <a:pt x="423006" y="380652"/>
                        <a:pt x="475609" y="380652"/>
                      </a:cubicBezTo>
                      <a:lnTo>
                        <a:pt x="570855" y="380652"/>
                      </a:lnTo>
                      <a:cubicBezTo>
                        <a:pt x="623458" y="380652"/>
                        <a:pt x="666102" y="423295"/>
                        <a:pt x="666102" y="475898"/>
                      </a:cubicBezTo>
                      <a:lnTo>
                        <a:pt x="666102" y="1103601"/>
                      </a:lnTo>
                      <a:cubicBezTo>
                        <a:pt x="666102" y="1124642"/>
                        <a:pt x="683159" y="1141700"/>
                        <a:pt x="704200" y="1141700"/>
                      </a:cubicBezTo>
                      <a:lnTo>
                        <a:pt x="1008990" y="1141700"/>
                      </a:lnTo>
                      <a:cubicBezTo>
                        <a:pt x="1030031" y="1141700"/>
                        <a:pt x="1047088" y="1124643"/>
                        <a:pt x="1047088" y="1103602"/>
                      </a:cubicBezTo>
                      <a:lnTo>
                        <a:pt x="1047088" y="475899"/>
                      </a:lnTo>
                      <a:cubicBezTo>
                        <a:pt x="1047088" y="423295"/>
                        <a:pt x="1089732" y="380652"/>
                        <a:pt x="1142335" y="380652"/>
                      </a:cubicBezTo>
                      <a:lnTo>
                        <a:pt x="1237154" y="380652"/>
                      </a:lnTo>
                      <a:cubicBezTo>
                        <a:pt x="1289742" y="380652"/>
                        <a:pt x="1332379" y="423271"/>
                        <a:pt x="1332401" y="475858"/>
                      </a:cubicBezTo>
                      <a:lnTo>
                        <a:pt x="1332827" y="1485558"/>
                      </a:lnTo>
                      <a:cubicBezTo>
                        <a:pt x="1332827" y="1506599"/>
                        <a:pt x="1349884" y="1523657"/>
                        <a:pt x="1370926" y="1523657"/>
                      </a:cubicBezTo>
                      <a:lnTo>
                        <a:pt x="1675714" y="1523657"/>
                      </a:lnTo>
                      <a:cubicBezTo>
                        <a:pt x="1696755" y="1523657"/>
                        <a:pt x="1713813" y="1506600"/>
                        <a:pt x="1713813" y="1485558"/>
                      </a:cubicBezTo>
                      <a:lnTo>
                        <a:pt x="1713813" y="418798"/>
                      </a:lnTo>
                      <a:cubicBezTo>
                        <a:pt x="1713813" y="397756"/>
                        <a:pt x="1696756" y="380699"/>
                        <a:pt x="1675714" y="380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69AAC780-C3F4-5780-BE82-9C12516DC723}"/>
                    </a:ext>
                  </a:extLst>
                </p:cNvPr>
                <p:cNvSpPr/>
                <p:nvPr/>
              </p:nvSpPr>
              <p:spPr>
                <a:xfrm>
                  <a:off x="5361738" y="3100240"/>
                  <a:ext cx="1523944" cy="1523949"/>
                </a:xfrm>
                <a:custGeom>
                  <a:avLst/>
                  <a:gdLst>
                    <a:gd name="connsiteX0" fmla="*/ 37474 w 1523944"/>
                    <a:gd name="connsiteY0" fmla="*/ -287 h 1523944"/>
                    <a:gd name="connsiteX1" fmla="*/ 1104236 w 1523944"/>
                    <a:gd name="connsiteY1" fmla="*/ -287 h 1523944"/>
                    <a:gd name="connsiteX2" fmla="*/ 1142334 w 1523944"/>
                    <a:gd name="connsiteY2" fmla="*/ 37811 h 1523944"/>
                    <a:gd name="connsiteX3" fmla="*/ 1142334 w 1523944"/>
                    <a:gd name="connsiteY3" fmla="*/ 190003 h 1523944"/>
                    <a:gd name="connsiteX4" fmla="*/ 1332573 w 1523944"/>
                    <a:gd name="connsiteY4" fmla="*/ 380495 h 1523944"/>
                    <a:gd name="connsiteX5" fmla="*/ 1485222 w 1523944"/>
                    <a:gd name="connsiteY5" fmla="*/ 380699 h 1523944"/>
                    <a:gd name="connsiteX6" fmla="*/ 1523320 w 1523944"/>
                    <a:gd name="connsiteY6" fmla="*/ 418797 h 1523944"/>
                    <a:gd name="connsiteX7" fmla="*/ 1523320 w 1523944"/>
                    <a:gd name="connsiteY7" fmla="*/ 418797 h 1523944"/>
                    <a:gd name="connsiteX8" fmla="*/ 1523320 w 1523944"/>
                    <a:gd name="connsiteY8" fmla="*/ 1485558 h 1523944"/>
                    <a:gd name="connsiteX9" fmla="*/ 1485222 w 1523944"/>
                    <a:gd name="connsiteY9" fmla="*/ 1523657 h 1523944"/>
                    <a:gd name="connsiteX10" fmla="*/ 1180433 w 1523944"/>
                    <a:gd name="connsiteY10" fmla="*/ 1523657 h 1523944"/>
                    <a:gd name="connsiteX11" fmla="*/ 1142334 w 1523944"/>
                    <a:gd name="connsiteY11" fmla="*/ 1485558 h 1523944"/>
                    <a:gd name="connsiteX12" fmla="*/ 1142334 w 1523944"/>
                    <a:gd name="connsiteY12" fmla="*/ 475940 h 1523944"/>
                    <a:gd name="connsiteX13" fmla="*/ 1047146 w 1523944"/>
                    <a:gd name="connsiteY13" fmla="*/ 380699 h 1523944"/>
                    <a:gd name="connsiteX14" fmla="*/ 475551 w 1523944"/>
                    <a:gd name="connsiteY14" fmla="*/ 380699 h 1523944"/>
                    <a:gd name="connsiteX15" fmla="*/ 380362 w 1523944"/>
                    <a:gd name="connsiteY15" fmla="*/ 475940 h 1523944"/>
                    <a:gd name="connsiteX16" fmla="*/ 380362 w 1523944"/>
                    <a:gd name="connsiteY16" fmla="*/ 1485558 h 1523944"/>
                    <a:gd name="connsiteX17" fmla="*/ 342263 w 1523944"/>
                    <a:gd name="connsiteY17" fmla="*/ 1523657 h 1523944"/>
                    <a:gd name="connsiteX18" fmla="*/ 37474 w 1523944"/>
                    <a:gd name="connsiteY18" fmla="*/ 1523657 h 1523944"/>
                    <a:gd name="connsiteX19" fmla="*/ -624 w 1523944"/>
                    <a:gd name="connsiteY19" fmla="*/ 1485558 h 1523944"/>
                    <a:gd name="connsiteX20" fmla="*/ -624 w 1523944"/>
                    <a:gd name="connsiteY20" fmla="*/ 37812 h 1523944"/>
                    <a:gd name="connsiteX21" fmla="*/ 37474 w 1523944"/>
                    <a:gd name="connsiteY21" fmla="*/ -287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523944" h="1523944">
                      <a:moveTo>
                        <a:pt x="37474" y="-287"/>
                      </a:moveTo>
                      <a:lnTo>
                        <a:pt x="1104236" y="-287"/>
                      </a:lnTo>
                      <a:cubicBezTo>
                        <a:pt x="1125277" y="-287"/>
                        <a:pt x="1142334" y="16770"/>
                        <a:pt x="1142334" y="37811"/>
                      </a:cubicBezTo>
                      <a:lnTo>
                        <a:pt x="1142334" y="190003"/>
                      </a:lnTo>
                      <a:cubicBezTo>
                        <a:pt x="1142334" y="295110"/>
                        <a:pt x="1227466" y="380355"/>
                        <a:pt x="1332573" y="380495"/>
                      </a:cubicBezTo>
                      <a:lnTo>
                        <a:pt x="1485222" y="380699"/>
                      </a:lnTo>
                      <a:cubicBezTo>
                        <a:pt x="1506263" y="380699"/>
                        <a:pt x="1523320" y="397756"/>
                        <a:pt x="1523320" y="418797"/>
                      </a:cubicBezTo>
                      <a:cubicBezTo>
                        <a:pt x="1523320" y="418797"/>
                        <a:pt x="1523320" y="418797"/>
                        <a:pt x="1523320" y="418797"/>
                      </a:cubicBezTo>
                      <a:lnTo>
                        <a:pt x="1523320" y="1485558"/>
                      </a:lnTo>
                      <a:cubicBezTo>
                        <a:pt x="1523320" y="1506600"/>
                        <a:pt x="1506263" y="1523657"/>
                        <a:pt x="1485222" y="1523657"/>
                      </a:cubicBezTo>
                      <a:lnTo>
                        <a:pt x="1180433" y="1523657"/>
                      </a:lnTo>
                      <a:cubicBezTo>
                        <a:pt x="1159392" y="1523657"/>
                        <a:pt x="1142334" y="1506600"/>
                        <a:pt x="1142334" y="1485558"/>
                      </a:cubicBezTo>
                      <a:lnTo>
                        <a:pt x="1142334" y="475940"/>
                      </a:lnTo>
                      <a:cubicBezTo>
                        <a:pt x="1142333" y="423361"/>
                        <a:pt x="1099725" y="380729"/>
                        <a:pt x="1047146" y="380699"/>
                      </a:cubicBezTo>
                      <a:lnTo>
                        <a:pt x="475551" y="380699"/>
                      </a:lnTo>
                      <a:cubicBezTo>
                        <a:pt x="422972" y="380729"/>
                        <a:pt x="380363" y="423360"/>
                        <a:pt x="380362" y="475940"/>
                      </a:cubicBezTo>
                      <a:lnTo>
                        <a:pt x="380362" y="1485558"/>
                      </a:lnTo>
                      <a:cubicBezTo>
                        <a:pt x="380362" y="1506600"/>
                        <a:pt x="363305" y="1523657"/>
                        <a:pt x="342263" y="1523657"/>
                      </a:cubicBezTo>
                      <a:lnTo>
                        <a:pt x="37474" y="1523657"/>
                      </a:lnTo>
                      <a:cubicBezTo>
                        <a:pt x="16433" y="1523657"/>
                        <a:pt x="-624" y="1506600"/>
                        <a:pt x="-624" y="1485558"/>
                      </a:cubicBezTo>
                      <a:lnTo>
                        <a:pt x="-624" y="37812"/>
                      </a:lnTo>
                      <a:cubicBezTo>
                        <a:pt x="-624" y="16770"/>
                        <a:pt x="16433" y="-287"/>
                        <a:pt x="37474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36E1663D-AF21-3C95-61AE-CA4E0B19F45D}"/>
                    </a:ext>
                  </a:extLst>
                </p:cNvPr>
                <p:cNvSpPr/>
                <p:nvPr/>
              </p:nvSpPr>
              <p:spPr>
                <a:xfrm>
                  <a:off x="3603806" y="3100244"/>
                  <a:ext cx="1523944" cy="1523944"/>
                </a:xfrm>
                <a:custGeom>
                  <a:avLst/>
                  <a:gdLst>
                    <a:gd name="connsiteX0" fmla="*/ 1485221 w 1523944"/>
                    <a:gd name="connsiteY0" fmla="*/ 380699 h 1523944"/>
                    <a:gd name="connsiteX1" fmla="*/ 1332080 w 1523944"/>
                    <a:gd name="connsiteY1" fmla="*/ 380099 h 1523944"/>
                    <a:gd name="connsiteX2" fmla="*/ 1142333 w 1523944"/>
                    <a:gd name="connsiteY2" fmla="*/ 189608 h 1523944"/>
                    <a:gd name="connsiteX3" fmla="*/ 1142334 w 1523944"/>
                    <a:gd name="connsiteY3" fmla="*/ 37812 h 1523944"/>
                    <a:gd name="connsiteX4" fmla="*/ 1104235 w 1523944"/>
                    <a:gd name="connsiteY4" fmla="*/ -287 h 1523944"/>
                    <a:gd name="connsiteX5" fmla="*/ 761348 w 1523944"/>
                    <a:gd name="connsiteY5" fmla="*/ -287 h 1523944"/>
                    <a:gd name="connsiteX6" fmla="*/ -624 w 1523944"/>
                    <a:gd name="connsiteY6" fmla="*/ 761685 h 1523944"/>
                    <a:gd name="connsiteX7" fmla="*/ -624 w 1523944"/>
                    <a:gd name="connsiteY7" fmla="*/ 1485558 h 1523944"/>
                    <a:gd name="connsiteX8" fmla="*/ 37474 w 1523944"/>
                    <a:gd name="connsiteY8" fmla="*/ 1523657 h 1523944"/>
                    <a:gd name="connsiteX9" fmla="*/ 342263 w 1523944"/>
                    <a:gd name="connsiteY9" fmla="*/ 1523657 h 1523944"/>
                    <a:gd name="connsiteX10" fmla="*/ 380362 w 1523944"/>
                    <a:gd name="connsiteY10" fmla="*/ 1485558 h 1523944"/>
                    <a:gd name="connsiteX11" fmla="*/ 380362 w 1523944"/>
                    <a:gd name="connsiteY11" fmla="*/ 761685 h 1523944"/>
                    <a:gd name="connsiteX12" fmla="*/ 761348 w 1523944"/>
                    <a:gd name="connsiteY12" fmla="*/ 380700 h 1523944"/>
                    <a:gd name="connsiteX13" fmla="*/ 1047145 w 1523944"/>
                    <a:gd name="connsiteY13" fmla="*/ 380699 h 1523944"/>
                    <a:gd name="connsiteX14" fmla="*/ 1142334 w 1523944"/>
                    <a:gd name="connsiteY14" fmla="*/ 475940 h 1523944"/>
                    <a:gd name="connsiteX15" fmla="*/ 1142334 w 1523944"/>
                    <a:gd name="connsiteY15" fmla="*/ 666433 h 1523944"/>
                    <a:gd name="connsiteX16" fmla="*/ 1047087 w 1523944"/>
                    <a:gd name="connsiteY16" fmla="*/ 761679 h 1523944"/>
                    <a:gd name="connsiteX17" fmla="*/ 1047088 w 1523944"/>
                    <a:gd name="connsiteY17" fmla="*/ 761685 h 1523944"/>
                    <a:gd name="connsiteX18" fmla="*/ 628002 w 1523944"/>
                    <a:gd name="connsiteY18" fmla="*/ 761685 h 1523944"/>
                    <a:gd name="connsiteX19" fmla="*/ 589904 w 1523944"/>
                    <a:gd name="connsiteY19" fmla="*/ 799783 h 1523944"/>
                    <a:gd name="connsiteX20" fmla="*/ 589904 w 1523944"/>
                    <a:gd name="connsiteY20" fmla="*/ 1104573 h 1523944"/>
                    <a:gd name="connsiteX21" fmla="*/ 628002 w 1523944"/>
                    <a:gd name="connsiteY21" fmla="*/ 1142672 h 1523944"/>
                    <a:gd name="connsiteX22" fmla="*/ 1047145 w 1523944"/>
                    <a:gd name="connsiteY22" fmla="*/ 1142671 h 1523944"/>
                    <a:gd name="connsiteX23" fmla="*/ 1142334 w 1523944"/>
                    <a:gd name="connsiteY23" fmla="*/ 1237912 h 1523944"/>
                    <a:gd name="connsiteX24" fmla="*/ 1142334 w 1523944"/>
                    <a:gd name="connsiteY24" fmla="*/ 1485558 h 1523944"/>
                    <a:gd name="connsiteX25" fmla="*/ 1180433 w 1523944"/>
                    <a:gd name="connsiteY25" fmla="*/ 1523657 h 1523944"/>
                    <a:gd name="connsiteX26" fmla="*/ 1485221 w 1523944"/>
                    <a:gd name="connsiteY26" fmla="*/ 1523657 h 1523944"/>
                    <a:gd name="connsiteX27" fmla="*/ 1523320 w 1523944"/>
                    <a:gd name="connsiteY27" fmla="*/ 1485558 h 1523944"/>
                    <a:gd name="connsiteX28" fmla="*/ 1523320 w 1523944"/>
                    <a:gd name="connsiteY28" fmla="*/ 418797 h 1523944"/>
                    <a:gd name="connsiteX29" fmla="*/ 1485222 w 1523944"/>
                    <a:gd name="connsiteY29" fmla="*/ 380699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523944" h="1523944">
                      <a:moveTo>
                        <a:pt x="1485221" y="380699"/>
                      </a:moveTo>
                      <a:lnTo>
                        <a:pt x="1332080" y="380099"/>
                      </a:lnTo>
                      <a:cubicBezTo>
                        <a:pt x="1227166" y="379688"/>
                        <a:pt x="1142333" y="294523"/>
                        <a:pt x="1142333" y="189608"/>
                      </a:cubicBezTo>
                      <a:lnTo>
                        <a:pt x="1142334" y="37812"/>
                      </a:lnTo>
                      <a:cubicBezTo>
                        <a:pt x="1142334" y="16770"/>
                        <a:pt x="1125277" y="-287"/>
                        <a:pt x="1104235" y="-287"/>
                      </a:cubicBezTo>
                      <a:lnTo>
                        <a:pt x="761348" y="-287"/>
                      </a:lnTo>
                      <a:cubicBezTo>
                        <a:pt x="340522" y="-287"/>
                        <a:pt x="-624" y="340859"/>
                        <a:pt x="-624" y="761685"/>
                      </a:cubicBezTo>
                      <a:lnTo>
                        <a:pt x="-624" y="1485558"/>
                      </a:lnTo>
                      <a:cubicBezTo>
                        <a:pt x="-624" y="1506600"/>
                        <a:pt x="16433" y="1523657"/>
                        <a:pt x="37474" y="1523657"/>
                      </a:cubicBezTo>
                      <a:lnTo>
                        <a:pt x="342263" y="1523657"/>
                      </a:lnTo>
                      <a:cubicBezTo>
                        <a:pt x="363304" y="1523657"/>
                        <a:pt x="380362" y="1506600"/>
                        <a:pt x="380362" y="1485558"/>
                      </a:cubicBezTo>
                      <a:lnTo>
                        <a:pt x="380362" y="761685"/>
                      </a:lnTo>
                      <a:cubicBezTo>
                        <a:pt x="380362" y="551272"/>
                        <a:pt x="550935" y="380700"/>
                        <a:pt x="761348" y="380700"/>
                      </a:cubicBezTo>
                      <a:lnTo>
                        <a:pt x="1047145" y="380699"/>
                      </a:lnTo>
                      <a:cubicBezTo>
                        <a:pt x="1099724" y="380729"/>
                        <a:pt x="1142333" y="423360"/>
                        <a:pt x="1142334" y="475940"/>
                      </a:cubicBezTo>
                      <a:lnTo>
                        <a:pt x="1142334" y="666433"/>
                      </a:lnTo>
                      <a:cubicBezTo>
                        <a:pt x="1142334" y="719036"/>
                        <a:pt x="1099690" y="761679"/>
                        <a:pt x="1047087" y="761679"/>
                      </a:cubicBezTo>
                      <a:lnTo>
                        <a:pt x="1047088" y="761685"/>
                      </a:lnTo>
                      <a:lnTo>
                        <a:pt x="628002" y="761685"/>
                      </a:lnTo>
                      <a:cubicBezTo>
                        <a:pt x="606961" y="761685"/>
                        <a:pt x="589904" y="778742"/>
                        <a:pt x="589904" y="799783"/>
                      </a:cubicBezTo>
                      <a:lnTo>
                        <a:pt x="589904" y="1104573"/>
                      </a:lnTo>
                      <a:cubicBezTo>
                        <a:pt x="589904" y="1125614"/>
                        <a:pt x="606961" y="1142672"/>
                        <a:pt x="628002" y="1142672"/>
                      </a:cubicBezTo>
                      <a:lnTo>
                        <a:pt x="1047145" y="1142671"/>
                      </a:lnTo>
                      <a:cubicBezTo>
                        <a:pt x="1099724" y="1142701"/>
                        <a:pt x="1142333" y="1185333"/>
                        <a:pt x="1142334" y="1237912"/>
                      </a:cubicBezTo>
                      <a:lnTo>
                        <a:pt x="1142334" y="1485558"/>
                      </a:lnTo>
                      <a:cubicBezTo>
                        <a:pt x="1142334" y="1506600"/>
                        <a:pt x="1159391" y="1523657"/>
                        <a:pt x="1180433" y="1523657"/>
                      </a:cubicBezTo>
                      <a:lnTo>
                        <a:pt x="1485221" y="1523657"/>
                      </a:lnTo>
                      <a:cubicBezTo>
                        <a:pt x="1506262" y="1523657"/>
                        <a:pt x="1523320" y="1506600"/>
                        <a:pt x="1523320" y="1485558"/>
                      </a:cubicBezTo>
                      <a:lnTo>
                        <a:pt x="1523320" y="418797"/>
                      </a:lnTo>
                      <a:cubicBezTo>
                        <a:pt x="1523320" y="397756"/>
                        <a:pt x="1506263" y="380699"/>
                        <a:pt x="1485222" y="380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E02F2C0F-EC03-E50D-D046-FE5E7FEA10AB}"/>
                    </a:ext>
                  </a:extLst>
                </p:cNvPr>
                <p:cNvSpPr/>
                <p:nvPr/>
              </p:nvSpPr>
              <p:spPr>
                <a:xfrm>
                  <a:off x="7075150" y="3100244"/>
                  <a:ext cx="1523999" cy="1524002"/>
                </a:xfrm>
                <a:custGeom>
                  <a:avLst/>
                  <a:gdLst>
                    <a:gd name="connsiteX0" fmla="*/ 750663 w 1523999"/>
                    <a:gd name="connsiteY0" fmla="*/ 380711 h 1524002"/>
                    <a:gd name="connsiteX1" fmla="*/ 1485275 w 1523999"/>
                    <a:gd name="connsiteY1" fmla="*/ 380711 h 1524002"/>
                    <a:gd name="connsiteX2" fmla="*/ 1523375 w 1523999"/>
                    <a:gd name="connsiteY2" fmla="*/ 342619 h 1524002"/>
                    <a:gd name="connsiteX3" fmla="*/ 1523375 w 1523999"/>
                    <a:gd name="connsiteY3" fmla="*/ 342611 h 1524002"/>
                    <a:gd name="connsiteX4" fmla="*/ 1523375 w 1523999"/>
                    <a:gd name="connsiteY4" fmla="*/ 37813 h 1524002"/>
                    <a:gd name="connsiteX5" fmla="*/ 1485275 w 1523999"/>
                    <a:gd name="connsiteY5" fmla="*/ -287 h 1524002"/>
                    <a:gd name="connsiteX6" fmla="*/ 751339 w 1523999"/>
                    <a:gd name="connsiteY6" fmla="*/ -287 h 1524002"/>
                    <a:gd name="connsiteX7" fmla="*/ 36139 w 1523999"/>
                    <a:gd name="connsiteY7" fmla="*/ 521356 h 1524002"/>
                    <a:gd name="connsiteX8" fmla="*/ 721640 w 1523999"/>
                    <a:gd name="connsiteY8" fmla="*/ 1522695 h 1524002"/>
                    <a:gd name="connsiteX9" fmla="*/ 761334 w 1523999"/>
                    <a:gd name="connsiteY9" fmla="*/ 1486723 h 1524002"/>
                    <a:gd name="connsiteX10" fmla="*/ 761378 w 1523999"/>
                    <a:gd name="connsiteY10" fmla="*/ 1484500 h 1524002"/>
                    <a:gd name="connsiteX11" fmla="*/ 761378 w 1523999"/>
                    <a:gd name="connsiteY11" fmla="*/ 1237957 h 1524002"/>
                    <a:gd name="connsiteX12" fmla="*/ 856571 w 1523999"/>
                    <a:gd name="connsiteY12" fmla="*/ 1142707 h 1524002"/>
                    <a:gd name="connsiteX13" fmla="*/ 1047184 w 1523999"/>
                    <a:gd name="connsiteY13" fmla="*/ 1142707 h 1524002"/>
                    <a:gd name="connsiteX14" fmla="*/ 1142377 w 1523999"/>
                    <a:gd name="connsiteY14" fmla="*/ 1237957 h 1524002"/>
                    <a:gd name="connsiteX15" fmla="*/ 1142377 w 1523999"/>
                    <a:gd name="connsiteY15" fmla="*/ 1485615 h 1524002"/>
                    <a:gd name="connsiteX16" fmla="*/ 1180477 w 1523999"/>
                    <a:gd name="connsiteY16" fmla="*/ 1523715 h 1524002"/>
                    <a:gd name="connsiteX17" fmla="*/ 1485275 w 1523999"/>
                    <a:gd name="connsiteY17" fmla="*/ 1523715 h 1524002"/>
                    <a:gd name="connsiteX18" fmla="*/ 1523375 w 1523999"/>
                    <a:gd name="connsiteY18" fmla="*/ 1485615 h 1524002"/>
                    <a:gd name="connsiteX19" fmla="*/ 1523375 w 1523999"/>
                    <a:gd name="connsiteY19" fmla="*/ 799809 h 1524002"/>
                    <a:gd name="connsiteX20" fmla="*/ 1485275 w 1523999"/>
                    <a:gd name="connsiteY20" fmla="*/ 761709 h 1524002"/>
                    <a:gd name="connsiteX21" fmla="*/ 799478 w 1523999"/>
                    <a:gd name="connsiteY21" fmla="*/ 761709 h 1524002"/>
                    <a:gd name="connsiteX22" fmla="*/ 761378 w 1523999"/>
                    <a:gd name="connsiteY22" fmla="*/ 799809 h 1524002"/>
                    <a:gd name="connsiteX23" fmla="*/ 761378 w 1523999"/>
                    <a:gd name="connsiteY23" fmla="*/ 1001052 h 1524002"/>
                    <a:gd name="connsiteX24" fmla="*/ 653269 w 1523999"/>
                    <a:gd name="connsiteY24" fmla="*/ 1109505 h 1524002"/>
                    <a:gd name="connsiteX25" fmla="*/ 634372 w 1523999"/>
                    <a:gd name="connsiteY25" fmla="*/ 1107874 h 1524002"/>
                    <a:gd name="connsiteX26" fmla="*/ 525551 w 1523999"/>
                    <a:gd name="connsiteY26" fmla="*/ 1060599 h 1524002"/>
                    <a:gd name="connsiteX27" fmla="*/ 408697 w 1523999"/>
                    <a:gd name="connsiteY27" fmla="*/ 613206 h 1524002"/>
                    <a:gd name="connsiteX28" fmla="*/ 750662 w 1523999"/>
                    <a:gd name="connsiteY28" fmla="*/ 380711 h 1524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523999" h="1524002">
                      <a:moveTo>
                        <a:pt x="750663" y="380711"/>
                      </a:moveTo>
                      <a:lnTo>
                        <a:pt x="1485275" y="380711"/>
                      </a:lnTo>
                      <a:cubicBezTo>
                        <a:pt x="1506314" y="380713"/>
                        <a:pt x="1523373" y="363659"/>
                        <a:pt x="1523375" y="342619"/>
                      </a:cubicBezTo>
                      <a:cubicBezTo>
                        <a:pt x="1523375" y="342617"/>
                        <a:pt x="1523375" y="342614"/>
                        <a:pt x="1523375" y="342611"/>
                      </a:cubicBezTo>
                      <a:lnTo>
                        <a:pt x="1523375" y="37813"/>
                      </a:lnTo>
                      <a:cubicBezTo>
                        <a:pt x="1523374" y="16771"/>
                        <a:pt x="1506317" y="-286"/>
                        <a:pt x="1485275" y="-287"/>
                      </a:cubicBezTo>
                      <a:lnTo>
                        <a:pt x="751339" y="-287"/>
                      </a:lnTo>
                      <a:cubicBezTo>
                        <a:pt x="424919" y="-287"/>
                        <a:pt x="131827" y="209280"/>
                        <a:pt x="36139" y="521356"/>
                      </a:cubicBezTo>
                      <a:cubicBezTo>
                        <a:pt x="-119966" y="1030512"/>
                        <a:pt x="242306" y="1498073"/>
                        <a:pt x="721640" y="1522695"/>
                      </a:cubicBezTo>
                      <a:cubicBezTo>
                        <a:pt x="742534" y="1523723"/>
                        <a:pt x="760306" y="1507618"/>
                        <a:pt x="761334" y="1486723"/>
                      </a:cubicBezTo>
                      <a:cubicBezTo>
                        <a:pt x="761370" y="1485983"/>
                        <a:pt x="761385" y="1485241"/>
                        <a:pt x="761378" y="1484500"/>
                      </a:cubicBezTo>
                      <a:lnTo>
                        <a:pt x="761378" y="1237957"/>
                      </a:lnTo>
                      <a:cubicBezTo>
                        <a:pt x="761381" y="1185374"/>
                        <a:pt x="803990" y="1142740"/>
                        <a:pt x="856571" y="1142707"/>
                      </a:cubicBezTo>
                      <a:lnTo>
                        <a:pt x="1047184" y="1142707"/>
                      </a:lnTo>
                      <a:cubicBezTo>
                        <a:pt x="1099766" y="1142740"/>
                        <a:pt x="1142375" y="1185375"/>
                        <a:pt x="1142377" y="1237957"/>
                      </a:cubicBezTo>
                      <a:lnTo>
                        <a:pt x="1142377" y="1485615"/>
                      </a:lnTo>
                      <a:cubicBezTo>
                        <a:pt x="1142378" y="1506657"/>
                        <a:pt x="1159435" y="1523714"/>
                        <a:pt x="1180477" y="1523715"/>
                      </a:cubicBezTo>
                      <a:lnTo>
                        <a:pt x="1485275" y="1523715"/>
                      </a:lnTo>
                      <a:cubicBezTo>
                        <a:pt x="1506317" y="1523714"/>
                        <a:pt x="1523374" y="1506657"/>
                        <a:pt x="1523375" y="1485615"/>
                      </a:cubicBezTo>
                      <a:lnTo>
                        <a:pt x="1523375" y="799809"/>
                      </a:lnTo>
                      <a:cubicBezTo>
                        <a:pt x="1523374" y="778767"/>
                        <a:pt x="1506317" y="761710"/>
                        <a:pt x="1485275" y="761709"/>
                      </a:cubicBezTo>
                      <a:lnTo>
                        <a:pt x="799478" y="761709"/>
                      </a:lnTo>
                      <a:cubicBezTo>
                        <a:pt x="778437" y="761710"/>
                        <a:pt x="761379" y="778767"/>
                        <a:pt x="761378" y="799809"/>
                      </a:cubicBezTo>
                      <a:lnTo>
                        <a:pt x="761378" y="1001052"/>
                      </a:lnTo>
                      <a:cubicBezTo>
                        <a:pt x="761474" y="1060854"/>
                        <a:pt x="713071" y="1109410"/>
                        <a:pt x="653269" y="1109505"/>
                      </a:cubicBezTo>
                      <a:cubicBezTo>
                        <a:pt x="646934" y="1109515"/>
                        <a:pt x="640611" y="1108969"/>
                        <a:pt x="634372" y="1107874"/>
                      </a:cubicBezTo>
                      <a:cubicBezTo>
                        <a:pt x="594787" y="1101219"/>
                        <a:pt x="557430" y="1084990"/>
                        <a:pt x="525551" y="1060599"/>
                      </a:cubicBezTo>
                      <a:cubicBezTo>
                        <a:pt x="402277" y="963001"/>
                        <a:pt x="340321" y="791186"/>
                        <a:pt x="408697" y="613206"/>
                      </a:cubicBezTo>
                      <a:cubicBezTo>
                        <a:pt x="463696" y="472494"/>
                        <a:pt x="599585" y="380107"/>
                        <a:pt x="750662" y="380711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7A7693CA-216F-3FC5-C31F-DBAF7932A4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6B9B0EA8-0FC3-B4D1-1D49-4189835C4F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881385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gra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F21EB7AA-AFA2-0931-63C2-C9008D2D49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528"/>
            <a:ext cx="12192000" cy="6369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5178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blu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4580B6B-C361-2358-0029-16F1EF27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115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6328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green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DFE49FE-29D3-6BFA-C086-9F235BBAC4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528"/>
            <a:ext cx="12192000" cy="6369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316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orang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E83D8CFF-4875-37B3-E9DE-AFE3928034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528"/>
            <a:ext cx="12192000" cy="6369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239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085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355">
          <p15:clr>
            <a:srgbClr val="FBAE40"/>
          </p15:clr>
        </p15:guide>
        <p15:guide id="4" orient="horz" pos="1094">
          <p15:clr>
            <a:srgbClr val="FBAE40"/>
          </p15:clr>
        </p15:guide>
        <p15:guide id="6" pos="325">
          <p15:clr>
            <a:srgbClr val="FBAE40"/>
          </p15:clr>
        </p15:guide>
        <p15:guide id="7" orient="horz" pos="383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DB00EF4-2A39-422B-FBC4-F76DB93FFB4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3950" y="1736725"/>
            <a:ext cx="5472113" cy="4356100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7731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08">
          <p15:clr>
            <a:srgbClr val="FBAE40"/>
          </p15:clr>
        </p15:guide>
        <p15:guide id="2" pos="324">
          <p15:clr>
            <a:srgbClr val="FBAE40"/>
          </p15:clr>
        </p15:guide>
        <p15:guide id="3" pos="3772">
          <p15:clr>
            <a:srgbClr val="FBAE40"/>
          </p15:clr>
        </p15:guide>
        <p15:guide id="4" pos="7354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83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4724786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AFB9194-CB2F-A1C2-A7DC-51893696BAF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04091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2524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B4AC06-F939-E93D-D05E-A11658F9A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59680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81FE80-BB72-670F-87D3-BA8D621AEB3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03421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3F252A-D07D-FAF0-5064-F0AD2F97FD9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51580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5362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80">
          <p15:clr>
            <a:srgbClr val="FBAE40"/>
          </p15:clr>
        </p15:guide>
        <p15:guide id="2" pos="5565">
          <p15:clr>
            <a:srgbClr val="FBAE40"/>
          </p15:clr>
        </p15:guide>
        <p15:guide id="3" pos="2116">
          <p15:clr>
            <a:srgbClr val="FBAE40"/>
          </p15:clr>
        </p15:guide>
        <p15:guide id="4" pos="5702">
          <p15:clr>
            <a:srgbClr val="FBAE40"/>
          </p15:clr>
        </p15:guide>
        <p15:guide id="5" pos="3772">
          <p15:clr>
            <a:srgbClr val="FBAE40"/>
          </p15:clr>
        </p15:guide>
        <p15:guide id="6" pos="3907">
          <p15:clr>
            <a:srgbClr val="FBAE40"/>
          </p15:clr>
        </p15:guide>
        <p15:guide id="7" orient="horz" pos="1094">
          <p15:clr>
            <a:srgbClr val="FBAE40"/>
          </p15:clr>
        </p15:guide>
        <p15:guide id="8" orient="horz" pos="3838">
          <p15:clr>
            <a:srgbClr val="FBAE40"/>
          </p15:clr>
        </p15:guide>
        <p15:guide id="9" pos="324">
          <p15:clr>
            <a:srgbClr val="FBAE40"/>
          </p15:clr>
        </p15:guide>
        <p15:guide id="10" pos="735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668651-28F9-E9BD-F597-7CA4F51CD87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793742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4CF51D5-3B5B-5069-A34E-81C1F1B774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71545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282A9AF-10E2-4E5C-7929-1BE630296BC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349347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3B3D12-965D-1260-CE75-7ECD6297CC0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627149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7163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14">
          <p15:clr>
            <a:srgbClr val="FBAE40"/>
          </p15:clr>
        </p15:guide>
        <p15:guide id="2" pos="6061">
          <p15:clr>
            <a:srgbClr val="FBAE40"/>
          </p15:clr>
        </p15:guide>
        <p15:guide id="3" pos="3053">
          <p15:clr>
            <a:srgbClr val="FBAE40"/>
          </p15:clr>
        </p15:guide>
        <p15:guide id="4" pos="5919">
          <p15:clr>
            <a:srgbClr val="FBAE40"/>
          </p15:clr>
        </p15:guide>
        <p15:guide id="5" pos="4625">
          <p15:clr>
            <a:srgbClr val="FBAE40"/>
          </p15:clr>
        </p15:guide>
        <p15:guide id="6" pos="4486">
          <p15:clr>
            <a:srgbClr val="FBAE40"/>
          </p15:clr>
        </p15:guide>
        <p15:guide id="7" pos="1756">
          <p15:clr>
            <a:srgbClr val="FBAE40"/>
          </p15:clr>
        </p15:guide>
        <p15:guide id="8" pos="3194">
          <p15:clr>
            <a:srgbClr val="FBAE40"/>
          </p15:clr>
        </p15:guide>
        <p15:guide id="9" orient="horz" pos="1094">
          <p15:clr>
            <a:srgbClr val="FBAE40"/>
          </p15:clr>
        </p15:guide>
        <p15:guide id="10" orient="horz" pos="3838">
          <p15:clr>
            <a:srgbClr val="FBAE40"/>
          </p15:clr>
        </p15:guide>
        <p15:guide id="11" pos="324">
          <p15:clr>
            <a:srgbClr val="FBAE40"/>
          </p15:clr>
        </p15:guide>
        <p15:guide id="12" pos="7354">
          <p15:clr>
            <a:srgbClr val="FBAE40"/>
          </p15:clr>
        </p15:guide>
        <p15:guide id="13" pos="76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(gra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498754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18EC6D4-172B-6A2E-F53B-3F420F7599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849721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15D3116F-F0C2-9883-6695-511B028CD2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671487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5FF16243-44D8-AD94-E898-7DD5398BED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508636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(w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3806" y="1736725"/>
            <a:ext cx="7362257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824661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2713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One Image (gra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978849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, One Imag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1039F8D-6508-134D-6296-002C2BABC3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DA82C09-8509-204F-5B70-BC88731408CB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2037410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, One Imag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B9AF7E9-61B6-AE56-8CC4-39085001E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D04A0DF-0378-CA9A-3253-28073C2FB91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3267926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, One Imag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C732DCA-79AA-D4E7-6D31-E0D4DFDCE6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E129EAB-0CFF-C7DC-7BD3-130003D8E56F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208478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F518F7B-DC54-370C-A1ED-0D2F619C66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5938" y="1736725"/>
            <a:ext cx="3571200" cy="22127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B1065E9-D587-E409-E0E1-8AD0E8A2DBE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06887" y="1736725"/>
            <a:ext cx="3571200" cy="22127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95B6D2E-B816-29A7-C9C7-E16DEE38F8F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97836" y="1736725"/>
            <a:ext cx="3571200" cy="22127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C7C019-6705-48FB-6764-527D4E7AB41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4143513"/>
            <a:ext cx="3571200" cy="1949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D53E60-2B51-89CA-C790-CD40D6470E6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6887" y="4143513"/>
            <a:ext cx="3571200" cy="1949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19D2CC7-A2CA-A363-3A01-BC59ACF1826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97836" y="4143513"/>
            <a:ext cx="3571200" cy="1949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7126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B4AC06-F939-E93D-D05E-A11658F9A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59680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81FE80-BB72-670F-87D3-BA8D621AEB3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03421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3F252A-D07D-FAF0-5064-F0AD2F97FD9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51580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DF815058-C10B-D473-FDCB-18690398BBF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15939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24CA4F7-275B-16A9-59E2-E7DA4ECEB0F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60738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571FE17-D41F-EB05-8C0D-E4A847086B0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07126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56FD9137-1402-4995-6E26-072BD425D8B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047163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862036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80">
          <p15:clr>
            <a:srgbClr val="FBAE40"/>
          </p15:clr>
        </p15:guide>
        <p15:guide id="2" pos="5565">
          <p15:clr>
            <a:srgbClr val="FBAE40"/>
          </p15:clr>
        </p15:guide>
        <p15:guide id="3" pos="2116">
          <p15:clr>
            <a:srgbClr val="FBAE40"/>
          </p15:clr>
        </p15:guide>
        <p15:guide id="4" pos="5702">
          <p15:clr>
            <a:srgbClr val="FBAE40"/>
          </p15:clr>
        </p15:guide>
        <p15:guide id="5" pos="3772">
          <p15:clr>
            <a:srgbClr val="FBAE40"/>
          </p15:clr>
        </p15:guide>
        <p15:guide id="6" pos="3907">
          <p15:clr>
            <a:srgbClr val="FBAE40"/>
          </p15:clr>
        </p15:guide>
        <p15:guide id="7" orient="horz" pos="1094">
          <p15:clr>
            <a:srgbClr val="FBAE40"/>
          </p15:clr>
        </p15:guide>
        <p15:guide id="8" orient="horz" pos="3838">
          <p15:clr>
            <a:srgbClr val="FBAE40"/>
          </p15:clr>
        </p15:guide>
        <p15:guide id="9" pos="324">
          <p15:clr>
            <a:srgbClr val="FBAE40"/>
          </p15:clr>
        </p15:guide>
        <p15:guide id="10" pos="735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668651-28F9-E9BD-F597-7CA4F51CD87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793742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4CF51D5-3B5B-5069-A34E-81C1F1B774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71545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282A9AF-10E2-4E5C-7929-1BE630296BC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349347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3B3D12-965D-1260-CE75-7ECD6297CC0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627149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DA49EE4-023C-5F78-4F51-3958FAF3FD5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7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8B50308-80E9-EE73-CE6E-7569D9E679C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793740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F89BEAC6-EF76-A6E9-6F42-6F073C24A1D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71543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1641072-C54C-1CF9-3D50-F595692E940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49346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ACAC5C5A-7BF6-4741-C290-CB06AEE8C6D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627150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83788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14">
          <p15:clr>
            <a:srgbClr val="FBAE40"/>
          </p15:clr>
        </p15:guide>
        <p15:guide id="2" pos="6061">
          <p15:clr>
            <a:srgbClr val="FBAE40"/>
          </p15:clr>
        </p15:guide>
        <p15:guide id="3" pos="3053">
          <p15:clr>
            <a:srgbClr val="FBAE40"/>
          </p15:clr>
        </p15:guide>
        <p15:guide id="4" pos="5919">
          <p15:clr>
            <a:srgbClr val="FBAE40"/>
          </p15:clr>
        </p15:guide>
        <p15:guide id="5" pos="4625">
          <p15:clr>
            <a:srgbClr val="FBAE40"/>
          </p15:clr>
        </p15:guide>
        <p15:guide id="6" pos="4486">
          <p15:clr>
            <a:srgbClr val="FBAE40"/>
          </p15:clr>
        </p15:guide>
        <p15:guide id="7" pos="1756">
          <p15:clr>
            <a:srgbClr val="FBAE40"/>
          </p15:clr>
        </p15:guide>
        <p15:guide id="8" pos="3194">
          <p15:clr>
            <a:srgbClr val="FBAE40"/>
          </p15:clr>
        </p15:guide>
        <p15:guide id="9" orient="horz" pos="1094">
          <p15:clr>
            <a:srgbClr val="FBAE40"/>
          </p15:clr>
        </p15:guide>
        <p15:guide id="10" orient="horz" pos="3838">
          <p15:clr>
            <a:srgbClr val="FBAE40"/>
          </p15:clr>
        </p15:guide>
        <p15:guide id="11" pos="324">
          <p15:clr>
            <a:srgbClr val="FBAE40"/>
          </p15:clr>
        </p15:guide>
        <p15:guide id="12" pos="7354">
          <p15:clr>
            <a:srgbClr val="FBAE40"/>
          </p15:clr>
        </p15:guide>
        <p15:guide id="13" pos="76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11414" y="1737366"/>
            <a:ext cx="3560762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4732820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B68737AD-2BE5-95BC-2EE6-F7E6F1CF971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15938" y="1736725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75FB1F7-1EF7-6C8A-830E-8ABB08DC298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8" y="3362934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FB1D364-8E0A-FE8D-174D-55EB8FFC5B7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15938" y="4936316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A6325C3-2EFD-D45E-0070-2E92C6560F2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2411776" y="3336841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48BC14-D924-F451-705D-ABD347EE2AFA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2411776" y="4936315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DEEA0C4-2F82-C8E6-FDCA-DFF666D5187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06984" y="1736726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5A8B4820-122F-28B5-0105-96D6CE2F147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06984" y="3336201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D8A3C9A2-C1CC-AF0C-FE0F-B8614719423C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06984" y="4936315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BB90E87-078E-A8BD-F8AE-B8A95937689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8113365" y="1736726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F56442C-0881-3B08-4F21-9CF406142F53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8113365" y="3336201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7F23C64-EFBE-9AEA-C879-193E59EB764B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8113365" y="4936315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7498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68">
          <p15:clr>
            <a:srgbClr val="FBAE40"/>
          </p15:clr>
        </p15:guide>
        <p15:guide id="2" pos="4953">
          <p15:clr>
            <a:srgbClr val="FBAE40"/>
          </p15:clr>
        </p15:guide>
        <p15:guide id="3" pos="1519">
          <p15:clr>
            <a:srgbClr val="FBAE40"/>
          </p15:clr>
        </p15:guide>
        <p15:guide id="4" pos="5110">
          <p15:clr>
            <a:srgbClr val="FBAE40"/>
          </p15:clr>
        </p15:guide>
        <p15:guide id="5" pos="3762">
          <p15:clr>
            <a:srgbClr val="FBAE40"/>
          </p15:clr>
        </p15:guide>
        <p15:guide id="6" pos="3908">
          <p15:clr>
            <a:srgbClr val="FBAE40"/>
          </p15:clr>
        </p15:guide>
        <p15:guide id="7" orient="horz" pos="1094">
          <p15:clr>
            <a:srgbClr val="FBAE40"/>
          </p15:clr>
        </p15:guide>
        <p15:guide id="8" orient="horz" pos="3974">
          <p15:clr>
            <a:srgbClr val="FBAE40"/>
          </p15:clr>
        </p15:guide>
        <p15:guide id="9" pos="324">
          <p15:clr>
            <a:srgbClr val="FBAE40"/>
          </p15:clr>
        </p15:guide>
        <p15:guide id="10" pos="735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4A7D3C34-3DDC-8944-EE90-5453E81A27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031350"/>
            <a:ext cx="12192000" cy="5826650"/>
          </a:xfrm>
          <a:custGeom>
            <a:avLst/>
            <a:gdLst>
              <a:gd name="connsiteX0" fmla="*/ 0 w 12192000"/>
              <a:gd name="connsiteY0" fmla="*/ 0 h 5826650"/>
              <a:gd name="connsiteX1" fmla="*/ 11430000 w 12192000"/>
              <a:gd name="connsiteY1" fmla="*/ 0 h 5826650"/>
              <a:gd name="connsiteX2" fmla="*/ 11430000 w 12192000"/>
              <a:gd name="connsiteY2" fmla="*/ 1795 h 5826650"/>
              <a:gd name="connsiteX3" fmla="*/ 11430000 w 12192000"/>
              <a:gd name="connsiteY3" fmla="*/ 238650 h 5826650"/>
              <a:gd name="connsiteX4" fmla="*/ 11430000 w 12192000"/>
              <a:gd name="connsiteY4" fmla="*/ 255795 h 5826650"/>
              <a:gd name="connsiteX5" fmla="*/ 11684000 w 12192000"/>
              <a:gd name="connsiteY5" fmla="*/ 255795 h 5826650"/>
              <a:gd name="connsiteX6" fmla="*/ 11684000 w 12192000"/>
              <a:gd name="connsiteY6" fmla="*/ 238650 h 5826650"/>
              <a:gd name="connsiteX7" fmla="*/ 11684000 w 12192000"/>
              <a:gd name="connsiteY7" fmla="*/ 1795 h 5826650"/>
              <a:gd name="connsiteX8" fmla="*/ 11938000 w 12192000"/>
              <a:gd name="connsiteY8" fmla="*/ 1795 h 5826650"/>
              <a:gd name="connsiteX9" fmla="*/ 11938000 w 12192000"/>
              <a:gd name="connsiteY9" fmla="*/ 238650 h 5826650"/>
              <a:gd name="connsiteX10" fmla="*/ 11938000 w 12192000"/>
              <a:gd name="connsiteY10" fmla="*/ 255795 h 5826650"/>
              <a:gd name="connsiteX11" fmla="*/ 12192000 w 12192000"/>
              <a:gd name="connsiteY11" fmla="*/ 255795 h 5826650"/>
              <a:gd name="connsiteX12" fmla="*/ 12192000 w 12192000"/>
              <a:gd name="connsiteY12" fmla="*/ 5826650 h 5826650"/>
              <a:gd name="connsiteX13" fmla="*/ 0 w 12192000"/>
              <a:gd name="connsiteY13" fmla="*/ 5826650 h 582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826650">
                <a:moveTo>
                  <a:pt x="0" y="0"/>
                </a:moveTo>
                <a:lnTo>
                  <a:pt x="11430000" y="0"/>
                </a:lnTo>
                <a:lnTo>
                  <a:pt x="11430000" y="1795"/>
                </a:lnTo>
                <a:lnTo>
                  <a:pt x="11430000" y="238650"/>
                </a:lnTo>
                <a:lnTo>
                  <a:pt x="11430000" y="255795"/>
                </a:lnTo>
                <a:lnTo>
                  <a:pt x="11684000" y="255795"/>
                </a:lnTo>
                <a:lnTo>
                  <a:pt x="11684000" y="238650"/>
                </a:lnTo>
                <a:lnTo>
                  <a:pt x="11684000" y="1795"/>
                </a:lnTo>
                <a:lnTo>
                  <a:pt x="11938000" y="1795"/>
                </a:lnTo>
                <a:lnTo>
                  <a:pt x="11938000" y="238650"/>
                </a:lnTo>
                <a:lnTo>
                  <a:pt x="11938000" y="255795"/>
                </a:lnTo>
                <a:lnTo>
                  <a:pt x="12192000" y="255795"/>
                </a:lnTo>
                <a:lnTo>
                  <a:pt x="12192000" y="5826650"/>
                </a:lnTo>
                <a:lnTo>
                  <a:pt x="0" y="58266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846ECBF-ACDE-984A-AB91-4C6A50FF5B0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7370" y="6510908"/>
            <a:ext cx="1011600" cy="1188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sv-SE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182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84BDC13-50E7-E979-E6F9-76A5D2AC60F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8" y="482049"/>
            <a:ext cx="5472112" cy="582667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4F62AF0-C67C-3DDE-DDEF-233D7FA66B7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03952" y="482049"/>
            <a:ext cx="5472112" cy="582667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82BDD8-9803-0AD2-5276-26FAEE910A1D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2142152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300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84BDC13-50E7-E979-E6F9-76A5D2AC60F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8" y="482049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82BDD8-9803-0AD2-5276-26FAEE910A1D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AEE53211-78E3-1ACE-DD88-8531FB14354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15938" y="3500051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5B9F760-DF32-DC23-7E0D-C8D057E1265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03952" y="482049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BCF347B-6F5F-32D5-69D6-979FA002FE1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2" y="3500051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503339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300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  <p15:guide id="7" orient="horz" pos="2205">
          <p15:clr>
            <a:srgbClr val="FBAE40"/>
          </p15:clr>
        </p15:guide>
        <p15:guide id="8" orient="horz" pos="206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84BDC13-50E7-E979-E6F9-76A5D2AC60F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7" y="482049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82BDD8-9803-0AD2-5276-26FAEE910A1D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67BC216-D9F2-73E5-887C-39E62BF293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12029" y="482049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9685F3EC-0BE4-E2B7-0F99-94AA1D94E73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08121" y="482049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DDD237E2-1B97-3173-2CA0-2821434D6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15937" y="3498360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0B4A7CA-2E55-498A-7F34-03A541ADE24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12028" y="3498360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5B608A7D-F990-BDF8-319A-9E3A0FF506B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108120" y="3498360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852246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0">
          <p15:clr>
            <a:srgbClr val="FBAE40"/>
          </p15:clr>
        </p15:guide>
        <p15:guide id="2" pos="5103">
          <p15:clr>
            <a:srgbClr val="FBAE40"/>
          </p15:clr>
        </p15:guide>
        <p15:guide id="3" orient="horz" pos="300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  <p15:guide id="7" orient="horz" pos="2205">
          <p15:clr>
            <a:srgbClr val="FBAE40"/>
          </p15:clr>
        </p15:guide>
        <p15:guide id="8" orient="horz" pos="2069">
          <p15:clr>
            <a:srgbClr val="FBAE40"/>
          </p15:clr>
        </p15:guide>
        <p15:guide id="9" pos="4968">
          <p15:clr>
            <a:srgbClr val="FBAE40"/>
          </p15:clr>
        </p15:guide>
        <p15:guide id="10" pos="2709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780FE472-B2B4-E697-1586-57FBFF63464A}"/>
              </a:ext>
            </a:extLst>
          </p:cNvPr>
          <p:cNvGrpSpPr/>
          <p:nvPr userDrawn="1"/>
        </p:nvGrpSpPr>
        <p:grpSpPr>
          <a:xfrm>
            <a:off x="6203950" y="5283199"/>
            <a:ext cx="1524000" cy="1574800"/>
            <a:chOff x="6223000" y="5283199"/>
            <a:chExt cx="1524000" cy="157480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BE081DA-E770-B289-50D6-47FBC4C2ADFC}"/>
                </a:ext>
              </a:extLst>
            </p:cNvPr>
            <p:cNvSpPr/>
            <p:nvPr userDrawn="1"/>
          </p:nvSpPr>
          <p:spPr>
            <a:xfrm>
              <a:off x="6223000" y="60452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3A87F4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BECDD00-8878-15F4-8A6E-CC50854CB49B}"/>
                </a:ext>
              </a:extLst>
            </p:cNvPr>
            <p:cNvSpPr/>
            <p:nvPr userDrawn="1"/>
          </p:nvSpPr>
          <p:spPr>
            <a:xfrm rot="10800000">
              <a:off x="6223000" y="6807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855DB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3533F5A-7C78-40BA-0EB4-2E337CA46645}"/>
                </a:ext>
              </a:extLst>
            </p:cNvPr>
            <p:cNvSpPr/>
            <p:nvPr userDrawn="1"/>
          </p:nvSpPr>
          <p:spPr>
            <a:xfrm>
              <a:off x="6223000" y="52832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CC349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94FDF00-55BD-600B-B28E-7E4AD60455EF}"/>
                </a:ext>
              </a:extLst>
            </p:cNvPr>
            <p:cNvSpPr/>
            <p:nvPr userDrawn="1"/>
          </p:nvSpPr>
          <p:spPr>
            <a:xfrm rot="10800000">
              <a:off x="6223000" y="5283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A0E081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880A6A1-0A93-761F-6915-708706EE8434}"/>
                </a:ext>
              </a:extLst>
            </p:cNvPr>
            <p:cNvSpPr/>
            <p:nvPr userDrawn="1"/>
          </p:nvSpPr>
          <p:spPr>
            <a:xfrm>
              <a:off x="6985000" y="60452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791A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C5D29B7-20B9-76AA-D8CC-003944897161}"/>
                </a:ext>
              </a:extLst>
            </p:cNvPr>
            <p:cNvSpPr/>
            <p:nvPr userDrawn="1"/>
          </p:nvSpPr>
          <p:spPr>
            <a:xfrm rot="10800000">
              <a:off x="6985000" y="6807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CC430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07D3AB6-E6D9-24EB-DE6C-477C0CB08A67}"/>
                </a:ext>
              </a:extLst>
            </p:cNvPr>
            <p:cNvSpPr/>
            <p:nvPr userDrawn="1"/>
          </p:nvSpPr>
          <p:spPr>
            <a:xfrm rot="10800000">
              <a:off x="6985000" y="6045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C48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62A6CD2-AD70-FD9C-F604-13CF4337A591}"/>
              </a:ext>
            </a:extLst>
          </p:cNvPr>
          <p:cNvGrpSpPr/>
          <p:nvPr userDrawn="1"/>
        </p:nvGrpSpPr>
        <p:grpSpPr>
          <a:xfrm>
            <a:off x="10667458" y="0"/>
            <a:ext cx="1524543" cy="2336799"/>
            <a:chOff x="10667458" y="0"/>
            <a:chExt cx="1524543" cy="2336799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08D30F7-3008-7D5F-5D3D-6216DCB2A516}"/>
                </a:ext>
              </a:extLst>
            </p:cNvPr>
            <p:cNvSpPr/>
            <p:nvPr/>
          </p:nvSpPr>
          <p:spPr>
            <a:xfrm>
              <a:off x="10668001" y="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791A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9E8E692-B32B-3F31-4AA6-2CE0FD32FE8C}"/>
                </a:ext>
              </a:extLst>
            </p:cNvPr>
            <p:cNvSpPr/>
            <p:nvPr/>
          </p:nvSpPr>
          <p:spPr>
            <a:xfrm rot="10800000">
              <a:off x="10667458" y="7619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CC430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341D124-EC15-16D8-BAC3-71446E77FDF3}"/>
                </a:ext>
              </a:extLst>
            </p:cNvPr>
            <p:cNvSpPr/>
            <p:nvPr/>
          </p:nvSpPr>
          <p:spPr>
            <a:xfrm rot="10800000">
              <a:off x="10667458" y="0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C48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903CAAD-DCC3-61D6-9517-59AF8801ADCB}"/>
                </a:ext>
              </a:extLst>
            </p:cNvPr>
            <p:cNvSpPr/>
            <p:nvPr/>
          </p:nvSpPr>
          <p:spPr>
            <a:xfrm>
              <a:off x="11430001" y="15240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3A87F4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B7D1D55-4864-FFDE-68A9-4AFA82CD074A}"/>
                </a:ext>
              </a:extLst>
            </p:cNvPr>
            <p:cNvSpPr/>
            <p:nvPr/>
          </p:nvSpPr>
          <p:spPr>
            <a:xfrm rot="10800000">
              <a:off x="11429458" y="22859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855DB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527A38A-1133-CF2C-517B-FBF0C3F8C035}"/>
                </a:ext>
              </a:extLst>
            </p:cNvPr>
            <p:cNvSpPr/>
            <p:nvPr/>
          </p:nvSpPr>
          <p:spPr>
            <a:xfrm>
              <a:off x="11430001" y="7620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CC349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EE99566-D5DE-AA3E-D0A7-5D077FD5A501}"/>
                </a:ext>
              </a:extLst>
            </p:cNvPr>
            <p:cNvSpPr/>
            <p:nvPr/>
          </p:nvSpPr>
          <p:spPr>
            <a:xfrm rot="10800000">
              <a:off x="11429458" y="7619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A0E081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E2B89B19-5915-1E8F-3463-F7F14B1145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0"/>
            <a:ext cx="5988050" cy="6858000"/>
          </a:xfrm>
          <a:custGeom>
            <a:avLst/>
            <a:gdLst>
              <a:gd name="connsiteX0" fmla="*/ 0 w 5988050"/>
              <a:gd name="connsiteY0" fmla="*/ 0 h 6858000"/>
              <a:gd name="connsiteX1" fmla="*/ 5988050 w 5988050"/>
              <a:gd name="connsiteY1" fmla="*/ 0 h 6858000"/>
              <a:gd name="connsiteX2" fmla="*/ 5988050 w 5988050"/>
              <a:gd name="connsiteY2" fmla="*/ 762001 h 6858000"/>
              <a:gd name="connsiteX3" fmla="*/ 5987509 w 5988050"/>
              <a:gd name="connsiteY3" fmla="*/ 762001 h 6858000"/>
              <a:gd name="connsiteX4" fmla="*/ 5987509 w 5988050"/>
              <a:gd name="connsiteY4" fmla="*/ 762000 h 6858000"/>
              <a:gd name="connsiteX5" fmla="*/ 5226052 w 5988050"/>
              <a:gd name="connsiteY5" fmla="*/ 762000 h 6858000"/>
              <a:gd name="connsiteX6" fmla="*/ 5226052 w 5988050"/>
              <a:gd name="connsiteY6" fmla="*/ 1 h 6858000"/>
              <a:gd name="connsiteX7" fmla="*/ 5225509 w 5988050"/>
              <a:gd name="connsiteY7" fmla="*/ 1 h 6858000"/>
              <a:gd name="connsiteX8" fmla="*/ 4463509 w 5988050"/>
              <a:gd name="connsiteY8" fmla="*/ 1 h 6858000"/>
              <a:gd name="connsiteX9" fmla="*/ 4463509 w 5988050"/>
              <a:gd name="connsiteY9" fmla="*/ 50801 h 6858000"/>
              <a:gd name="connsiteX10" fmla="*/ 4464052 w 5988050"/>
              <a:gd name="connsiteY10" fmla="*/ 50801 h 6858000"/>
              <a:gd name="connsiteX11" fmla="*/ 4464052 w 5988050"/>
              <a:gd name="connsiteY11" fmla="*/ 762000 h 6858000"/>
              <a:gd name="connsiteX12" fmla="*/ 4463509 w 5988050"/>
              <a:gd name="connsiteY12" fmla="*/ 762000 h 6858000"/>
              <a:gd name="connsiteX13" fmla="*/ 4463509 w 5988050"/>
              <a:gd name="connsiteY13" fmla="*/ 812800 h 6858000"/>
              <a:gd name="connsiteX14" fmla="*/ 5225509 w 5988050"/>
              <a:gd name="connsiteY14" fmla="*/ 812800 h 6858000"/>
              <a:gd name="connsiteX15" fmla="*/ 5226052 w 5988050"/>
              <a:gd name="connsiteY15" fmla="*/ 812800 h 6858000"/>
              <a:gd name="connsiteX16" fmla="*/ 5226052 w 5988050"/>
              <a:gd name="connsiteY16" fmla="*/ 1524001 h 6858000"/>
              <a:gd name="connsiteX17" fmla="*/ 5226052 w 5988050"/>
              <a:gd name="connsiteY17" fmla="*/ 2286000 h 6858000"/>
              <a:gd name="connsiteX18" fmla="*/ 5225509 w 5988050"/>
              <a:gd name="connsiteY18" fmla="*/ 2286000 h 6858000"/>
              <a:gd name="connsiteX19" fmla="*/ 5225509 w 5988050"/>
              <a:gd name="connsiteY19" fmla="*/ 2336800 h 6858000"/>
              <a:gd name="connsiteX20" fmla="*/ 5987509 w 5988050"/>
              <a:gd name="connsiteY20" fmla="*/ 2336800 h 6858000"/>
              <a:gd name="connsiteX21" fmla="*/ 5987509 w 5988050"/>
              <a:gd name="connsiteY21" fmla="*/ 2286001 h 6858000"/>
              <a:gd name="connsiteX22" fmla="*/ 5988050 w 5988050"/>
              <a:gd name="connsiteY22" fmla="*/ 2286001 h 6858000"/>
              <a:gd name="connsiteX23" fmla="*/ 5988050 w 5988050"/>
              <a:gd name="connsiteY23" fmla="*/ 6858000 h 6858000"/>
              <a:gd name="connsiteX24" fmla="*/ 1524000 w 5988050"/>
              <a:gd name="connsiteY24" fmla="*/ 6858000 h 6858000"/>
              <a:gd name="connsiteX25" fmla="*/ 1524000 w 5988050"/>
              <a:gd name="connsiteY25" fmla="*/ 6807201 h 6858000"/>
              <a:gd name="connsiteX26" fmla="*/ 1524000 w 5988050"/>
              <a:gd name="connsiteY26" fmla="*/ 6807200 h 6858000"/>
              <a:gd name="connsiteX27" fmla="*/ 1524000 w 5988050"/>
              <a:gd name="connsiteY27" fmla="*/ 6096000 h 6858000"/>
              <a:gd name="connsiteX28" fmla="*/ 1524000 w 5988050"/>
              <a:gd name="connsiteY28" fmla="*/ 6045201 h 6858000"/>
              <a:gd name="connsiteX29" fmla="*/ 1524000 w 5988050"/>
              <a:gd name="connsiteY29" fmla="*/ 6045200 h 6858000"/>
              <a:gd name="connsiteX30" fmla="*/ 762000 w 5988050"/>
              <a:gd name="connsiteY30" fmla="*/ 6045200 h 6858000"/>
              <a:gd name="connsiteX31" fmla="*/ 762000 w 5988050"/>
              <a:gd name="connsiteY31" fmla="*/ 5334000 h 6858000"/>
              <a:gd name="connsiteX32" fmla="*/ 762000 w 5988050"/>
              <a:gd name="connsiteY32" fmla="*/ 5283201 h 6858000"/>
              <a:gd name="connsiteX33" fmla="*/ 762000 w 5988050"/>
              <a:gd name="connsiteY33" fmla="*/ 5283200 h 6858000"/>
              <a:gd name="connsiteX34" fmla="*/ 0 w 5988050"/>
              <a:gd name="connsiteY34" fmla="*/ 5283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88050" h="6858000">
                <a:moveTo>
                  <a:pt x="0" y="0"/>
                </a:moveTo>
                <a:lnTo>
                  <a:pt x="5988050" y="0"/>
                </a:lnTo>
                <a:lnTo>
                  <a:pt x="5988050" y="762001"/>
                </a:lnTo>
                <a:lnTo>
                  <a:pt x="5987509" y="762001"/>
                </a:lnTo>
                <a:lnTo>
                  <a:pt x="5987509" y="762000"/>
                </a:lnTo>
                <a:lnTo>
                  <a:pt x="5226052" y="762000"/>
                </a:lnTo>
                <a:lnTo>
                  <a:pt x="5226052" y="1"/>
                </a:lnTo>
                <a:lnTo>
                  <a:pt x="5225509" y="1"/>
                </a:lnTo>
                <a:lnTo>
                  <a:pt x="4463509" y="1"/>
                </a:lnTo>
                <a:lnTo>
                  <a:pt x="4463509" y="50801"/>
                </a:lnTo>
                <a:lnTo>
                  <a:pt x="4464052" y="50801"/>
                </a:lnTo>
                <a:lnTo>
                  <a:pt x="4464052" y="762000"/>
                </a:lnTo>
                <a:lnTo>
                  <a:pt x="4463509" y="762000"/>
                </a:lnTo>
                <a:lnTo>
                  <a:pt x="4463509" y="812800"/>
                </a:lnTo>
                <a:lnTo>
                  <a:pt x="5225509" y="812800"/>
                </a:lnTo>
                <a:lnTo>
                  <a:pt x="5226052" y="812800"/>
                </a:lnTo>
                <a:lnTo>
                  <a:pt x="5226052" y="1524001"/>
                </a:lnTo>
                <a:lnTo>
                  <a:pt x="5226052" y="2286000"/>
                </a:lnTo>
                <a:lnTo>
                  <a:pt x="5225509" y="2286000"/>
                </a:lnTo>
                <a:lnTo>
                  <a:pt x="5225509" y="2336800"/>
                </a:lnTo>
                <a:lnTo>
                  <a:pt x="5987509" y="2336800"/>
                </a:lnTo>
                <a:lnTo>
                  <a:pt x="5987509" y="2286001"/>
                </a:lnTo>
                <a:lnTo>
                  <a:pt x="5988050" y="2286001"/>
                </a:lnTo>
                <a:lnTo>
                  <a:pt x="5988050" y="6858000"/>
                </a:lnTo>
                <a:lnTo>
                  <a:pt x="1524000" y="6858000"/>
                </a:lnTo>
                <a:lnTo>
                  <a:pt x="1524000" y="6807201"/>
                </a:lnTo>
                <a:lnTo>
                  <a:pt x="1524000" y="6807200"/>
                </a:lnTo>
                <a:lnTo>
                  <a:pt x="1524000" y="6096000"/>
                </a:lnTo>
                <a:lnTo>
                  <a:pt x="1524000" y="6045201"/>
                </a:lnTo>
                <a:lnTo>
                  <a:pt x="1524000" y="6045200"/>
                </a:lnTo>
                <a:lnTo>
                  <a:pt x="762000" y="6045200"/>
                </a:lnTo>
                <a:lnTo>
                  <a:pt x="762000" y="5334000"/>
                </a:lnTo>
                <a:lnTo>
                  <a:pt x="762000" y="5283201"/>
                </a:lnTo>
                <a:lnTo>
                  <a:pt x="762000" y="5283200"/>
                </a:lnTo>
                <a:lnTo>
                  <a:pt x="0" y="5283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9C71A592-C841-1EEB-4249-A6CB7E0BAF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396" y="765175"/>
            <a:ext cx="5472112" cy="5327650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2598712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4" orient="horz" pos="482">
          <p15:clr>
            <a:srgbClr val="FBAE40"/>
          </p15:clr>
        </p15:guide>
        <p15:guide id="5" orient="horz" pos="383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4627C6FD-C999-C69B-CCAF-F756C84B94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429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A509F2-C2FC-7351-21EA-CE4382BBA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1764" y="765175"/>
            <a:ext cx="6847930" cy="5327650"/>
          </a:xfrm>
        </p:spPr>
        <p:txBody>
          <a:bodyPr/>
          <a:lstStyle>
            <a:lvl1pPr algn="ctr"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1608513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F7174CB5-E70F-B8C7-D695-C01E07D765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425936 w 12192000"/>
              <a:gd name="connsiteY0" fmla="*/ 6091936 h 6858000"/>
              <a:gd name="connsiteX1" fmla="*/ 12192000 w 12192000"/>
              <a:gd name="connsiteY1" fmla="*/ 6091936 h 6858000"/>
              <a:gd name="connsiteX2" fmla="*/ 12192000 w 12192000"/>
              <a:gd name="connsiteY2" fmla="*/ 6858000 h 6858000"/>
              <a:gd name="connsiteX3" fmla="*/ 11425936 w 12192000"/>
              <a:gd name="connsiteY3" fmla="*/ 6858000 h 6858000"/>
              <a:gd name="connsiteX4" fmla="*/ 11425936 w 12192000"/>
              <a:gd name="connsiteY4" fmla="*/ 6806930 h 6858000"/>
              <a:gd name="connsiteX5" fmla="*/ 11425936 w 12192000"/>
              <a:gd name="connsiteY5" fmla="*/ 6806929 h 6858000"/>
              <a:gd name="connsiteX6" fmla="*/ 1520302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4508735 h 6858000"/>
              <a:gd name="connsiteX9" fmla="*/ 11425936 w 12192000"/>
              <a:gd name="connsiteY9" fmla="*/ 4508735 h 6858000"/>
              <a:gd name="connsiteX10" fmla="*/ 11425936 w 12192000"/>
              <a:gd name="connsiteY10" fmla="*/ 4559806 h 6858000"/>
              <a:gd name="connsiteX11" fmla="*/ 11425936 w 12192000"/>
              <a:gd name="connsiteY11" fmla="*/ 5274800 h 6858000"/>
              <a:gd name="connsiteX12" fmla="*/ 11425936 w 12192000"/>
              <a:gd name="connsiteY12" fmla="*/ 6040865 h 6858000"/>
              <a:gd name="connsiteX13" fmla="*/ 10659871 w 12192000"/>
              <a:gd name="connsiteY13" fmla="*/ 6040865 h 6858000"/>
              <a:gd name="connsiteX14" fmla="*/ 10659871 w 12192000"/>
              <a:gd name="connsiteY14" fmla="*/ 6091936 h 6858000"/>
              <a:gd name="connsiteX15" fmla="*/ 10659871 w 12192000"/>
              <a:gd name="connsiteY15" fmla="*/ 6806929 h 6858000"/>
              <a:gd name="connsiteX16" fmla="*/ 10659871 w 12192000"/>
              <a:gd name="connsiteY16" fmla="*/ 6806930 h 6858000"/>
              <a:gd name="connsiteX17" fmla="*/ 10659871 w 12192000"/>
              <a:gd name="connsiteY17" fmla="*/ 6858000 h 6858000"/>
              <a:gd name="connsiteX18" fmla="*/ 0 w 12192000"/>
              <a:gd name="connsiteY18" fmla="*/ 6858000 h 6858000"/>
              <a:gd name="connsiteX19" fmla="*/ 0 w 12192000"/>
              <a:gd name="connsiteY19" fmla="*/ 1570979 h 6858000"/>
              <a:gd name="connsiteX20" fmla="*/ 760151 w 12192000"/>
              <a:gd name="connsiteY20" fmla="*/ 1570979 h 6858000"/>
              <a:gd name="connsiteX21" fmla="*/ 760151 w 12192000"/>
              <a:gd name="connsiteY21" fmla="*/ 1520302 h 6858000"/>
              <a:gd name="connsiteX22" fmla="*/ 760151 w 12192000"/>
              <a:gd name="connsiteY22" fmla="*/ 810828 h 6858000"/>
              <a:gd name="connsiteX23" fmla="*/ 1520302 w 12192000"/>
              <a:gd name="connsiteY23" fmla="*/ 810828 h 6858000"/>
              <a:gd name="connsiteX24" fmla="*/ 1520302 w 12192000"/>
              <a:gd name="connsiteY24" fmla="*/ 760151 h 6858000"/>
              <a:gd name="connsiteX25" fmla="*/ 1520302 w 12192000"/>
              <a:gd name="connsiteY25" fmla="*/ 506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11425936" y="6091936"/>
                </a:moveTo>
                <a:lnTo>
                  <a:pt x="12192000" y="6091936"/>
                </a:lnTo>
                <a:lnTo>
                  <a:pt x="12192000" y="6858000"/>
                </a:lnTo>
                <a:lnTo>
                  <a:pt x="11425936" y="6858000"/>
                </a:lnTo>
                <a:lnTo>
                  <a:pt x="11425936" y="6806930"/>
                </a:lnTo>
                <a:lnTo>
                  <a:pt x="11425936" y="6806929"/>
                </a:lnTo>
                <a:close/>
                <a:moveTo>
                  <a:pt x="1520302" y="0"/>
                </a:moveTo>
                <a:lnTo>
                  <a:pt x="12192000" y="0"/>
                </a:lnTo>
                <a:lnTo>
                  <a:pt x="12192000" y="4508735"/>
                </a:lnTo>
                <a:lnTo>
                  <a:pt x="11425936" y="4508735"/>
                </a:lnTo>
                <a:lnTo>
                  <a:pt x="11425936" y="4559806"/>
                </a:lnTo>
                <a:lnTo>
                  <a:pt x="11425936" y="5274800"/>
                </a:lnTo>
                <a:lnTo>
                  <a:pt x="11425936" y="6040865"/>
                </a:lnTo>
                <a:lnTo>
                  <a:pt x="10659871" y="6040865"/>
                </a:lnTo>
                <a:lnTo>
                  <a:pt x="10659871" y="6091936"/>
                </a:lnTo>
                <a:lnTo>
                  <a:pt x="10659871" y="6806929"/>
                </a:lnTo>
                <a:lnTo>
                  <a:pt x="10659871" y="6806930"/>
                </a:lnTo>
                <a:lnTo>
                  <a:pt x="10659871" y="6858000"/>
                </a:lnTo>
                <a:lnTo>
                  <a:pt x="0" y="6858000"/>
                </a:lnTo>
                <a:lnTo>
                  <a:pt x="0" y="1570979"/>
                </a:lnTo>
                <a:lnTo>
                  <a:pt x="760151" y="1570979"/>
                </a:lnTo>
                <a:lnTo>
                  <a:pt x="760151" y="1520302"/>
                </a:lnTo>
                <a:lnTo>
                  <a:pt x="760151" y="810828"/>
                </a:lnTo>
                <a:lnTo>
                  <a:pt x="1520302" y="810828"/>
                </a:lnTo>
                <a:lnTo>
                  <a:pt x="1520302" y="760151"/>
                </a:lnTo>
                <a:lnTo>
                  <a:pt x="1520302" y="506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D4DFB8A-6311-1B93-916E-B9D4E9BA96AD}"/>
              </a:ext>
            </a:extLst>
          </p:cNvPr>
          <p:cNvGrpSpPr/>
          <p:nvPr userDrawn="1"/>
        </p:nvGrpSpPr>
        <p:grpSpPr>
          <a:xfrm>
            <a:off x="0" y="0"/>
            <a:ext cx="1520301" cy="1570978"/>
            <a:chOff x="6594" y="928"/>
            <a:chExt cx="1520301" cy="1570978"/>
          </a:xfrm>
        </p:grpSpPr>
        <p:grpSp>
          <p:nvGrpSpPr>
            <p:cNvPr id="94" name="Graphic 18">
              <a:extLst>
                <a:ext uri="{FF2B5EF4-FFF2-40B4-BE49-F238E27FC236}">
                  <a16:creationId xmlns:a16="http://schemas.microsoft.com/office/drawing/2014/main" id="{ADA667D0-E330-B928-67C5-009C3528A1EC}"/>
                </a:ext>
              </a:extLst>
            </p:cNvPr>
            <p:cNvGrpSpPr/>
            <p:nvPr/>
          </p:nvGrpSpPr>
          <p:grpSpPr>
            <a:xfrm>
              <a:off x="6594" y="928"/>
              <a:ext cx="760150" cy="760150"/>
              <a:chOff x="6594" y="928"/>
              <a:chExt cx="760150" cy="760150"/>
            </a:xfrm>
          </p:grpSpPr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6AB9711A-B263-E608-D415-6A6FEE7070E9}"/>
                  </a:ext>
                </a:extLst>
              </p:cNvPr>
              <p:cNvSpPr/>
              <p:nvPr/>
            </p:nvSpPr>
            <p:spPr>
              <a:xfrm>
                <a:off x="6594" y="928"/>
                <a:ext cx="760150" cy="760150"/>
              </a:xfrm>
              <a:custGeom>
                <a:avLst/>
                <a:gdLst>
                  <a:gd name="connsiteX0" fmla="*/ 0 w 760150"/>
                  <a:gd name="connsiteY0" fmla="*/ 0 h 760150"/>
                  <a:gd name="connsiteX1" fmla="*/ 760151 w 760150"/>
                  <a:gd name="connsiteY1" fmla="*/ 0 h 760150"/>
                  <a:gd name="connsiteX2" fmla="*/ 760151 w 760150"/>
                  <a:gd name="connsiteY2" fmla="*/ 760151 h 760150"/>
                  <a:gd name="connsiteX3" fmla="*/ 0 w 760150"/>
                  <a:gd name="connsiteY3" fmla="*/ 760151 h 76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760150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760151"/>
                    </a:lnTo>
                    <a:lnTo>
                      <a:pt x="0" y="760151"/>
                    </a:lnTo>
                    <a:close/>
                  </a:path>
                </a:pathLst>
              </a:custGeom>
              <a:solidFill>
                <a:srgbClr val="6CC349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F8A65518-95DA-0BA0-4E99-709F7F3AD9F9}"/>
                  </a:ext>
                </a:extLst>
              </p:cNvPr>
              <p:cNvSpPr/>
              <p:nvPr/>
            </p:nvSpPr>
            <p:spPr>
              <a:xfrm>
                <a:off x="6594" y="928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A0E081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5" name="Graphic 18">
              <a:extLst>
                <a:ext uri="{FF2B5EF4-FFF2-40B4-BE49-F238E27FC236}">
                  <a16:creationId xmlns:a16="http://schemas.microsoft.com/office/drawing/2014/main" id="{30315D43-6602-C59D-631E-6CF2928C818F}"/>
                </a:ext>
              </a:extLst>
            </p:cNvPr>
            <p:cNvGrpSpPr/>
            <p:nvPr/>
          </p:nvGrpSpPr>
          <p:grpSpPr>
            <a:xfrm>
              <a:off x="6594" y="761079"/>
              <a:ext cx="760150" cy="810827"/>
              <a:chOff x="6594" y="761079"/>
              <a:chExt cx="760150" cy="81082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4A07AA81-8EFC-0696-5510-53902EC41273}"/>
                  </a:ext>
                </a:extLst>
              </p:cNvPr>
              <p:cNvSpPr/>
              <p:nvPr/>
            </p:nvSpPr>
            <p:spPr>
              <a:xfrm>
                <a:off x="6594" y="761079"/>
                <a:ext cx="760150" cy="760150"/>
              </a:xfrm>
              <a:custGeom>
                <a:avLst/>
                <a:gdLst>
                  <a:gd name="connsiteX0" fmla="*/ 0 w 760150"/>
                  <a:gd name="connsiteY0" fmla="*/ 0 h 760150"/>
                  <a:gd name="connsiteX1" fmla="*/ 760151 w 760150"/>
                  <a:gd name="connsiteY1" fmla="*/ 0 h 760150"/>
                  <a:gd name="connsiteX2" fmla="*/ 760151 w 760150"/>
                  <a:gd name="connsiteY2" fmla="*/ 760151 h 760150"/>
                  <a:gd name="connsiteX3" fmla="*/ 0 w 760150"/>
                  <a:gd name="connsiteY3" fmla="*/ 760151 h 76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760150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760151"/>
                    </a:lnTo>
                    <a:lnTo>
                      <a:pt x="0" y="760151"/>
                    </a:lnTo>
                    <a:close/>
                  </a:path>
                </a:pathLst>
              </a:custGeom>
              <a:solidFill>
                <a:srgbClr val="FF791A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7E5D26C-2CCC-B9A6-F510-925162427DAA}"/>
                  </a:ext>
                </a:extLst>
              </p:cNvPr>
              <p:cNvSpPr/>
              <p:nvPr/>
            </p:nvSpPr>
            <p:spPr>
              <a:xfrm>
                <a:off x="6594" y="1521230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CC4300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6" name="Graphic 18">
              <a:extLst>
                <a:ext uri="{FF2B5EF4-FFF2-40B4-BE49-F238E27FC236}">
                  <a16:creationId xmlns:a16="http://schemas.microsoft.com/office/drawing/2014/main" id="{D1AB1DB9-2934-4C23-BEA3-31A39F70F1EE}"/>
                </a:ext>
              </a:extLst>
            </p:cNvPr>
            <p:cNvGrpSpPr/>
            <p:nvPr/>
          </p:nvGrpSpPr>
          <p:grpSpPr>
            <a:xfrm>
              <a:off x="766745" y="928"/>
              <a:ext cx="760150" cy="810827"/>
              <a:chOff x="766745" y="928"/>
              <a:chExt cx="760150" cy="810827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2CACC98E-9BDD-360A-297A-6F4C8B3EE10A}"/>
                  </a:ext>
                </a:extLst>
              </p:cNvPr>
              <p:cNvSpPr/>
              <p:nvPr/>
            </p:nvSpPr>
            <p:spPr>
              <a:xfrm>
                <a:off x="766745" y="928"/>
                <a:ext cx="760150" cy="760150"/>
              </a:xfrm>
              <a:custGeom>
                <a:avLst/>
                <a:gdLst>
                  <a:gd name="connsiteX0" fmla="*/ 0 w 760150"/>
                  <a:gd name="connsiteY0" fmla="*/ 0 h 760150"/>
                  <a:gd name="connsiteX1" fmla="*/ 760151 w 760150"/>
                  <a:gd name="connsiteY1" fmla="*/ 0 h 760150"/>
                  <a:gd name="connsiteX2" fmla="*/ 760151 w 760150"/>
                  <a:gd name="connsiteY2" fmla="*/ 760151 h 760150"/>
                  <a:gd name="connsiteX3" fmla="*/ 0 w 760150"/>
                  <a:gd name="connsiteY3" fmla="*/ 760151 h 76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760150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760151"/>
                    </a:lnTo>
                    <a:lnTo>
                      <a:pt x="0" y="760151"/>
                    </a:lnTo>
                    <a:close/>
                  </a:path>
                </a:pathLst>
              </a:custGeom>
              <a:solidFill>
                <a:srgbClr val="3A87F4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70339CC9-6F40-3468-EAEA-50FC5D638827}"/>
                  </a:ext>
                </a:extLst>
              </p:cNvPr>
              <p:cNvSpPr/>
              <p:nvPr/>
            </p:nvSpPr>
            <p:spPr>
              <a:xfrm>
                <a:off x="766745" y="761079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0855DB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562A3E3-B3ED-2658-9774-F3E15A28FF90}"/>
                  </a:ext>
                </a:extLst>
              </p:cNvPr>
              <p:cNvSpPr/>
              <p:nvPr/>
            </p:nvSpPr>
            <p:spPr>
              <a:xfrm>
                <a:off x="766745" y="928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84B7FC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F75E95E-B02C-DF64-19AB-B29A1633A5CC}"/>
              </a:ext>
            </a:extLst>
          </p:cNvPr>
          <p:cNvGrpSpPr/>
          <p:nvPr userDrawn="1"/>
        </p:nvGrpSpPr>
        <p:grpSpPr>
          <a:xfrm>
            <a:off x="10659871" y="4508735"/>
            <a:ext cx="1532129" cy="2349265"/>
            <a:chOff x="10656261" y="4504728"/>
            <a:chExt cx="1532129" cy="2349265"/>
          </a:xfrm>
        </p:grpSpPr>
        <p:grpSp>
          <p:nvGrpSpPr>
            <p:cNvPr id="105" name="Graphic 22">
              <a:extLst>
                <a:ext uri="{FF2B5EF4-FFF2-40B4-BE49-F238E27FC236}">
                  <a16:creationId xmlns:a16="http://schemas.microsoft.com/office/drawing/2014/main" id="{B333509F-1AC3-3DFE-72B6-8AB0898699A7}"/>
                </a:ext>
              </a:extLst>
            </p:cNvPr>
            <p:cNvGrpSpPr/>
            <p:nvPr/>
          </p:nvGrpSpPr>
          <p:grpSpPr>
            <a:xfrm>
              <a:off x="11422326" y="5270793"/>
              <a:ext cx="766064" cy="817135"/>
              <a:chOff x="11422326" y="5270793"/>
              <a:chExt cx="766064" cy="817135"/>
            </a:xfrm>
          </p:grpSpPr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7906DFE-CDB6-B2D2-E813-12C759B5D518}"/>
                  </a:ext>
                </a:extLst>
              </p:cNvPr>
              <p:cNvSpPr/>
              <p:nvPr/>
            </p:nvSpPr>
            <p:spPr>
              <a:xfrm>
                <a:off x="11422326" y="5270793"/>
                <a:ext cx="766064" cy="766064"/>
              </a:xfrm>
              <a:custGeom>
                <a:avLst/>
                <a:gdLst>
                  <a:gd name="connsiteX0" fmla="*/ 0 w 766064"/>
                  <a:gd name="connsiteY0" fmla="*/ 0 h 766064"/>
                  <a:gd name="connsiteX1" fmla="*/ 766065 w 766064"/>
                  <a:gd name="connsiteY1" fmla="*/ 0 h 766064"/>
                  <a:gd name="connsiteX2" fmla="*/ 766065 w 766064"/>
                  <a:gd name="connsiteY2" fmla="*/ 766065 h 766064"/>
                  <a:gd name="connsiteX3" fmla="*/ 0 w 766064"/>
                  <a:gd name="connsiteY3" fmla="*/ 766065 h 76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766064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766065"/>
                    </a:lnTo>
                    <a:lnTo>
                      <a:pt x="0" y="766065"/>
                    </a:lnTo>
                    <a:close/>
                  </a:path>
                </a:pathLst>
              </a:custGeom>
              <a:solidFill>
                <a:srgbClr val="3A87F4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AF42A023-5D03-F359-5703-60FF467AB870}"/>
                  </a:ext>
                </a:extLst>
              </p:cNvPr>
              <p:cNvSpPr/>
              <p:nvPr/>
            </p:nvSpPr>
            <p:spPr>
              <a:xfrm>
                <a:off x="11422326" y="6036858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0855DB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6" name="Graphic 22">
              <a:extLst>
                <a:ext uri="{FF2B5EF4-FFF2-40B4-BE49-F238E27FC236}">
                  <a16:creationId xmlns:a16="http://schemas.microsoft.com/office/drawing/2014/main" id="{40F19E61-09CE-48C4-D32C-0D365CCC27DB}"/>
                </a:ext>
              </a:extLst>
            </p:cNvPr>
            <p:cNvGrpSpPr/>
            <p:nvPr/>
          </p:nvGrpSpPr>
          <p:grpSpPr>
            <a:xfrm>
              <a:off x="11422326" y="4504728"/>
              <a:ext cx="766064" cy="766064"/>
              <a:chOff x="11422326" y="4504728"/>
              <a:chExt cx="766064" cy="766064"/>
            </a:xfrm>
          </p:grpSpPr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B8DF731C-106C-0F59-DFD3-826C353807B0}"/>
                  </a:ext>
                </a:extLst>
              </p:cNvPr>
              <p:cNvSpPr/>
              <p:nvPr/>
            </p:nvSpPr>
            <p:spPr>
              <a:xfrm>
                <a:off x="11422326" y="4504728"/>
                <a:ext cx="766064" cy="766064"/>
              </a:xfrm>
              <a:custGeom>
                <a:avLst/>
                <a:gdLst>
                  <a:gd name="connsiteX0" fmla="*/ 0 w 766064"/>
                  <a:gd name="connsiteY0" fmla="*/ 0 h 766064"/>
                  <a:gd name="connsiteX1" fmla="*/ 766065 w 766064"/>
                  <a:gd name="connsiteY1" fmla="*/ 0 h 766064"/>
                  <a:gd name="connsiteX2" fmla="*/ 766065 w 766064"/>
                  <a:gd name="connsiteY2" fmla="*/ 766065 h 766064"/>
                  <a:gd name="connsiteX3" fmla="*/ 0 w 766064"/>
                  <a:gd name="connsiteY3" fmla="*/ 766065 h 76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766064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766065"/>
                    </a:lnTo>
                    <a:lnTo>
                      <a:pt x="0" y="766065"/>
                    </a:lnTo>
                    <a:close/>
                  </a:path>
                </a:pathLst>
              </a:custGeom>
              <a:solidFill>
                <a:srgbClr val="FF791A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36007E73-9277-CF61-7EC1-3B7A99434B6E}"/>
                  </a:ext>
                </a:extLst>
              </p:cNvPr>
              <p:cNvSpPr/>
              <p:nvPr/>
            </p:nvSpPr>
            <p:spPr>
              <a:xfrm>
                <a:off x="11422326" y="4504728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FFC480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7" name="Graphic 22">
              <a:extLst>
                <a:ext uri="{FF2B5EF4-FFF2-40B4-BE49-F238E27FC236}">
                  <a16:creationId xmlns:a16="http://schemas.microsoft.com/office/drawing/2014/main" id="{A4DAACA6-D720-79C8-80CA-046C187776EA}"/>
                </a:ext>
              </a:extLst>
            </p:cNvPr>
            <p:cNvGrpSpPr/>
            <p:nvPr/>
          </p:nvGrpSpPr>
          <p:grpSpPr>
            <a:xfrm>
              <a:off x="10656261" y="6036858"/>
              <a:ext cx="766064" cy="817135"/>
              <a:chOff x="10656261" y="6036858"/>
              <a:chExt cx="766064" cy="817135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F0178F81-7B01-A3B3-490D-7C850EEDEC29}"/>
                  </a:ext>
                </a:extLst>
              </p:cNvPr>
              <p:cNvSpPr/>
              <p:nvPr/>
            </p:nvSpPr>
            <p:spPr>
              <a:xfrm>
                <a:off x="10656261" y="6036858"/>
                <a:ext cx="766064" cy="766064"/>
              </a:xfrm>
              <a:custGeom>
                <a:avLst/>
                <a:gdLst>
                  <a:gd name="connsiteX0" fmla="*/ 0 w 766064"/>
                  <a:gd name="connsiteY0" fmla="*/ 0 h 766064"/>
                  <a:gd name="connsiteX1" fmla="*/ 766065 w 766064"/>
                  <a:gd name="connsiteY1" fmla="*/ 0 h 766064"/>
                  <a:gd name="connsiteX2" fmla="*/ 766065 w 766064"/>
                  <a:gd name="connsiteY2" fmla="*/ 766065 h 766064"/>
                  <a:gd name="connsiteX3" fmla="*/ 0 w 766064"/>
                  <a:gd name="connsiteY3" fmla="*/ 766065 h 76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766064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766065"/>
                    </a:lnTo>
                    <a:lnTo>
                      <a:pt x="0" y="766065"/>
                    </a:lnTo>
                    <a:close/>
                  </a:path>
                </a:pathLst>
              </a:custGeom>
              <a:solidFill>
                <a:srgbClr val="6CC349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62BEFDF-7F35-364A-B5C6-DD29B6C7824E}"/>
                  </a:ext>
                </a:extLst>
              </p:cNvPr>
              <p:cNvSpPr/>
              <p:nvPr/>
            </p:nvSpPr>
            <p:spPr>
              <a:xfrm>
                <a:off x="10656261" y="6802922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3C8527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3242D93E-A1E4-7242-E101-FE43C1AB0DBC}"/>
                  </a:ext>
                </a:extLst>
              </p:cNvPr>
              <p:cNvSpPr/>
              <p:nvPr/>
            </p:nvSpPr>
            <p:spPr>
              <a:xfrm>
                <a:off x="10656261" y="6036858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A0E081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7968C98-CBD4-923C-1CDA-B0B1B23F969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7370" y="6510908"/>
            <a:ext cx="1011600" cy="1188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sv-SE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7694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9" name="Media Placeholder 7">
            <a:extLst>
              <a:ext uri="{FF2B5EF4-FFF2-40B4-BE49-F238E27FC236}">
                <a16:creationId xmlns:a16="http://schemas.microsoft.com/office/drawing/2014/main" id="{F5697339-B9DE-BEA9-4303-72391406D32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Media</a:t>
            </a:r>
          </a:p>
        </p:txBody>
      </p:sp>
    </p:spTree>
    <p:extLst>
      <p:ext uri="{BB962C8B-B14F-4D97-AF65-F5344CB8AC3E}">
        <p14:creationId xmlns:p14="http://schemas.microsoft.com/office/powerpoint/2010/main" val="21024100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F03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© Mojang Studios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923284A-2486-7656-D5CC-81CE0974BD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6950" y="2573095"/>
            <a:ext cx="7658100" cy="171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98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phic 41">
            <a:extLst>
              <a:ext uri="{FF2B5EF4-FFF2-40B4-BE49-F238E27FC236}">
                <a16:creationId xmlns:a16="http://schemas.microsoft.com/office/drawing/2014/main" id="{F1169320-02AC-BEAD-C106-70D95F7BCD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aphic 27">
            <a:extLst>
              <a:ext uri="{FF2B5EF4-FFF2-40B4-BE49-F238E27FC236}">
                <a16:creationId xmlns:a16="http://schemas.microsoft.com/office/drawing/2014/main" id="{D736AD18-5681-183F-AB25-9552A5F8B528}"/>
              </a:ext>
            </a:extLst>
          </p:cNvPr>
          <p:cNvGrpSpPr/>
          <p:nvPr userDrawn="1"/>
        </p:nvGrpSpPr>
        <p:grpSpPr>
          <a:xfrm>
            <a:off x="470192" y="6116656"/>
            <a:ext cx="608723" cy="526227"/>
            <a:chOff x="3214686" y="1004887"/>
            <a:chExt cx="5765431" cy="485054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2B3FCEB-99E8-3111-5FB8-524154C0CEA4}"/>
                </a:ext>
              </a:extLst>
            </p:cNvPr>
            <p:cNvSpPr/>
            <p:nvPr/>
          </p:nvSpPr>
          <p:spPr>
            <a:xfrm>
              <a:off x="3214686" y="1004887"/>
              <a:ext cx="5765431" cy="4850549"/>
            </a:xfrm>
            <a:custGeom>
              <a:avLst/>
              <a:gdLst>
                <a:gd name="connsiteX0" fmla="*/ 5574315 w 5765431"/>
                <a:gd name="connsiteY0" fmla="*/ -287 h 4850549"/>
                <a:gd name="connsiteX1" fmla="*/ 190747 w 5765431"/>
                <a:gd name="connsiteY1" fmla="*/ -287 h 4850549"/>
                <a:gd name="connsiteX2" fmla="*/ 253 w 5765431"/>
                <a:gd name="connsiteY2" fmla="*/ 190169 h 4850549"/>
                <a:gd name="connsiteX3" fmla="*/ -624 w 5765431"/>
                <a:gd name="connsiteY3" fmla="*/ 4659733 h 4850549"/>
                <a:gd name="connsiteX4" fmla="*/ 189831 w 5765431"/>
                <a:gd name="connsiteY4" fmla="*/ 4850263 h 4850549"/>
                <a:gd name="connsiteX5" fmla="*/ 189869 w 5765431"/>
                <a:gd name="connsiteY5" fmla="*/ 4850263 h 4850549"/>
                <a:gd name="connsiteX6" fmla="*/ 5574315 w 5765431"/>
                <a:gd name="connsiteY6" fmla="*/ 4850263 h 4850549"/>
                <a:gd name="connsiteX7" fmla="*/ 5764808 w 5765431"/>
                <a:gd name="connsiteY7" fmla="*/ 4659770 h 4850549"/>
                <a:gd name="connsiteX8" fmla="*/ 5764808 w 5765431"/>
                <a:gd name="connsiteY8" fmla="*/ 190205 h 4850549"/>
                <a:gd name="connsiteX9" fmla="*/ 5574315 w 5765431"/>
                <a:gd name="connsiteY9" fmla="*/ -287 h 485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65431" h="4850549">
                  <a:moveTo>
                    <a:pt x="5574315" y="-287"/>
                  </a:moveTo>
                  <a:lnTo>
                    <a:pt x="190747" y="-287"/>
                  </a:lnTo>
                  <a:cubicBezTo>
                    <a:pt x="85555" y="-287"/>
                    <a:pt x="274" y="84977"/>
                    <a:pt x="253" y="190169"/>
                  </a:cubicBezTo>
                  <a:lnTo>
                    <a:pt x="-624" y="4659733"/>
                  </a:lnTo>
                  <a:cubicBezTo>
                    <a:pt x="-645" y="4764940"/>
                    <a:pt x="84625" y="4850242"/>
                    <a:pt x="189831" y="4850263"/>
                  </a:cubicBezTo>
                  <a:cubicBezTo>
                    <a:pt x="189844" y="4850263"/>
                    <a:pt x="189856" y="4850263"/>
                    <a:pt x="189869" y="4850263"/>
                  </a:cubicBezTo>
                  <a:lnTo>
                    <a:pt x="5574315" y="4850263"/>
                  </a:lnTo>
                  <a:cubicBezTo>
                    <a:pt x="5679521" y="4850263"/>
                    <a:pt x="5764808" y="4764976"/>
                    <a:pt x="5764808" y="4659770"/>
                  </a:cubicBezTo>
                  <a:lnTo>
                    <a:pt x="5764808" y="190205"/>
                  </a:lnTo>
                  <a:cubicBezTo>
                    <a:pt x="5764808" y="84999"/>
                    <a:pt x="5679521" y="-287"/>
                    <a:pt x="5574315" y="-287"/>
                  </a:cubicBezTo>
                  <a:close/>
                </a:path>
              </a:pathLst>
            </a:custGeom>
            <a:solidFill>
              <a:srgbClr val="EF32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6" name="Graphic 27">
              <a:extLst>
                <a:ext uri="{FF2B5EF4-FFF2-40B4-BE49-F238E27FC236}">
                  <a16:creationId xmlns:a16="http://schemas.microsoft.com/office/drawing/2014/main" id="{A4B9C55E-771D-C713-024F-9F6CC0F349CA}"/>
                </a:ext>
              </a:extLst>
            </p:cNvPr>
            <p:cNvGrpSpPr/>
            <p:nvPr/>
          </p:nvGrpSpPr>
          <p:grpSpPr>
            <a:xfrm>
              <a:off x="3588488" y="1366527"/>
              <a:ext cx="5031814" cy="4160789"/>
              <a:chOff x="3588488" y="1366527"/>
              <a:chExt cx="5031814" cy="4160789"/>
            </a:xfrm>
            <a:solidFill>
              <a:srgbClr val="FFFFFF"/>
            </a:solidFill>
          </p:grpSpPr>
          <p:grpSp>
            <p:nvGrpSpPr>
              <p:cNvPr id="17" name="Graphic 27">
                <a:extLst>
                  <a:ext uri="{FF2B5EF4-FFF2-40B4-BE49-F238E27FC236}">
                    <a16:creationId xmlns:a16="http://schemas.microsoft.com/office/drawing/2014/main" id="{2EC4AD99-3CBB-9F0F-3CC9-856D231CAA0B}"/>
                  </a:ext>
                </a:extLst>
              </p:cNvPr>
              <p:cNvGrpSpPr/>
              <p:nvPr/>
            </p:nvGrpSpPr>
            <p:grpSpPr>
              <a:xfrm>
                <a:off x="3588488" y="4982639"/>
                <a:ext cx="5031814" cy="544677"/>
                <a:chOff x="3588488" y="4982639"/>
                <a:chExt cx="5031814" cy="544677"/>
              </a:xfrm>
              <a:solidFill>
                <a:srgbClr val="FFFFFF"/>
              </a:solidFill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22FBCC7-0E2D-F39C-6C89-040EC7E0CCD9}"/>
                    </a:ext>
                  </a:extLst>
                </p:cNvPr>
                <p:cNvSpPr/>
                <p:nvPr/>
              </p:nvSpPr>
              <p:spPr>
                <a:xfrm>
                  <a:off x="4332862" y="4996495"/>
                  <a:ext cx="458636" cy="516241"/>
                </a:xfrm>
                <a:custGeom>
                  <a:avLst/>
                  <a:gdLst>
                    <a:gd name="connsiteX0" fmla="*/ 438721 w 458636"/>
                    <a:gd name="connsiteY0" fmla="*/ -287 h 516241"/>
                    <a:gd name="connsiteX1" fmla="*/ 18666 w 458636"/>
                    <a:gd name="connsiteY1" fmla="*/ -287 h 516241"/>
                    <a:gd name="connsiteX2" fmla="*/ -624 w 458636"/>
                    <a:gd name="connsiteY2" fmla="*/ 19002 h 516241"/>
                    <a:gd name="connsiteX3" fmla="*/ -624 w 458636"/>
                    <a:gd name="connsiteY3" fmla="*/ 19003 h 516241"/>
                    <a:gd name="connsiteX4" fmla="*/ -624 w 458636"/>
                    <a:gd name="connsiteY4" fmla="*/ 115315 h 516241"/>
                    <a:gd name="connsiteX5" fmla="*/ 18666 w 458636"/>
                    <a:gd name="connsiteY5" fmla="*/ 134606 h 516241"/>
                    <a:gd name="connsiteX6" fmla="*/ 18667 w 458636"/>
                    <a:gd name="connsiteY6" fmla="*/ 134606 h 516241"/>
                    <a:gd name="connsiteX7" fmla="*/ 133938 w 458636"/>
                    <a:gd name="connsiteY7" fmla="*/ 134606 h 516241"/>
                    <a:gd name="connsiteX8" fmla="*/ 153229 w 458636"/>
                    <a:gd name="connsiteY8" fmla="*/ 153896 h 516241"/>
                    <a:gd name="connsiteX9" fmla="*/ 153229 w 458636"/>
                    <a:gd name="connsiteY9" fmla="*/ 153896 h 516241"/>
                    <a:gd name="connsiteX10" fmla="*/ 153228 w 458636"/>
                    <a:gd name="connsiteY10" fmla="*/ 496663 h 516241"/>
                    <a:gd name="connsiteX11" fmla="*/ 172519 w 458636"/>
                    <a:gd name="connsiteY11" fmla="*/ 515954 h 516241"/>
                    <a:gd name="connsiteX12" fmla="*/ 284874 w 458636"/>
                    <a:gd name="connsiteY12" fmla="*/ 515953 h 516241"/>
                    <a:gd name="connsiteX13" fmla="*/ 304165 w 458636"/>
                    <a:gd name="connsiteY13" fmla="*/ 496663 h 516241"/>
                    <a:gd name="connsiteX14" fmla="*/ 304165 w 458636"/>
                    <a:gd name="connsiteY14" fmla="*/ 496663 h 516241"/>
                    <a:gd name="connsiteX15" fmla="*/ 304165 w 458636"/>
                    <a:gd name="connsiteY15" fmla="*/ 153896 h 516241"/>
                    <a:gd name="connsiteX16" fmla="*/ 323455 w 458636"/>
                    <a:gd name="connsiteY16" fmla="*/ 134606 h 516241"/>
                    <a:gd name="connsiteX17" fmla="*/ 438721 w 458636"/>
                    <a:gd name="connsiteY17" fmla="*/ 134606 h 516241"/>
                    <a:gd name="connsiteX18" fmla="*/ 458012 w 458636"/>
                    <a:gd name="connsiteY18" fmla="*/ 115316 h 516241"/>
                    <a:gd name="connsiteX19" fmla="*/ 458012 w 458636"/>
                    <a:gd name="connsiteY19" fmla="*/ 115315 h 516241"/>
                    <a:gd name="connsiteX20" fmla="*/ 458012 w 458636"/>
                    <a:gd name="connsiteY20" fmla="*/ 19003 h 516241"/>
                    <a:gd name="connsiteX21" fmla="*/ 438723 w 458636"/>
                    <a:gd name="connsiteY21" fmla="*/ -287 h 516241"/>
                    <a:gd name="connsiteX22" fmla="*/ 438721 w 458636"/>
                    <a:gd name="connsiteY22" fmla="*/ -287 h 516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58636" h="516241">
                      <a:moveTo>
                        <a:pt x="438721" y="-287"/>
                      </a:moveTo>
                      <a:lnTo>
                        <a:pt x="18666" y="-287"/>
                      </a:lnTo>
                      <a:cubicBezTo>
                        <a:pt x="8013" y="-288"/>
                        <a:pt x="-624" y="8349"/>
                        <a:pt x="-624" y="19002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115315"/>
                      </a:lnTo>
                      <a:cubicBezTo>
                        <a:pt x="-624" y="125968"/>
                        <a:pt x="8012" y="134605"/>
                        <a:pt x="18666" y="134606"/>
                      </a:cubicBezTo>
                      <a:cubicBezTo>
                        <a:pt x="18666" y="134606"/>
                        <a:pt x="18666" y="134606"/>
                        <a:pt x="18667" y="134606"/>
                      </a:cubicBezTo>
                      <a:lnTo>
                        <a:pt x="133938" y="134606"/>
                      </a:lnTo>
                      <a:cubicBezTo>
                        <a:pt x="144592" y="134606"/>
                        <a:pt x="153229" y="143242"/>
                        <a:pt x="153229" y="153896"/>
                      </a:cubicBezTo>
                      <a:cubicBezTo>
                        <a:pt x="153229" y="153896"/>
                        <a:pt x="153229" y="153896"/>
                        <a:pt x="153229" y="153896"/>
                      </a:cubicBezTo>
                      <a:lnTo>
                        <a:pt x="153228" y="496663"/>
                      </a:lnTo>
                      <a:cubicBezTo>
                        <a:pt x="153228" y="507317"/>
                        <a:pt x="161865" y="515954"/>
                        <a:pt x="172519" y="515954"/>
                      </a:cubicBezTo>
                      <a:lnTo>
                        <a:pt x="284874" y="515953"/>
                      </a:lnTo>
                      <a:cubicBezTo>
                        <a:pt x="295528" y="515953"/>
                        <a:pt x="304165" y="507317"/>
                        <a:pt x="304165" y="496663"/>
                      </a:cubicBezTo>
                      <a:cubicBezTo>
                        <a:pt x="304165" y="496663"/>
                        <a:pt x="304165" y="496663"/>
                        <a:pt x="304165" y="496663"/>
                      </a:cubicBezTo>
                      <a:lnTo>
                        <a:pt x="304165" y="153896"/>
                      </a:lnTo>
                      <a:cubicBezTo>
                        <a:pt x="304165" y="143242"/>
                        <a:pt x="312801" y="134606"/>
                        <a:pt x="323455" y="134606"/>
                      </a:cubicBezTo>
                      <a:lnTo>
                        <a:pt x="438721" y="134606"/>
                      </a:lnTo>
                      <a:cubicBezTo>
                        <a:pt x="449375" y="134606"/>
                        <a:pt x="458012" y="125970"/>
                        <a:pt x="458012" y="115316"/>
                      </a:cubicBezTo>
                      <a:cubicBezTo>
                        <a:pt x="458012" y="115316"/>
                        <a:pt x="458012" y="115316"/>
                        <a:pt x="458012" y="115315"/>
                      </a:cubicBezTo>
                      <a:lnTo>
                        <a:pt x="458012" y="19003"/>
                      </a:lnTo>
                      <a:cubicBezTo>
                        <a:pt x="458013" y="8350"/>
                        <a:pt x="449377" y="-287"/>
                        <a:pt x="438723" y="-287"/>
                      </a:cubicBezTo>
                      <a:cubicBezTo>
                        <a:pt x="438722" y="-287"/>
                        <a:pt x="438722" y="-287"/>
                        <a:pt x="438721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CE6F754C-685F-D66D-1678-CFD495E0B0B0}"/>
                    </a:ext>
                  </a:extLst>
                </p:cNvPr>
                <p:cNvSpPr/>
                <p:nvPr/>
              </p:nvSpPr>
              <p:spPr>
                <a:xfrm>
                  <a:off x="5981381" y="4996495"/>
                  <a:ext cx="475404" cy="516241"/>
                </a:xfrm>
                <a:custGeom>
                  <a:avLst/>
                  <a:gdLst>
                    <a:gd name="connsiteX0" fmla="*/ 179474 w 475404"/>
                    <a:gd name="connsiteY0" fmla="*/ -287 h 516241"/>
                    <a:gd name="connsiteX1" fmla="*/ 18666 w 475404"/>
                    <a:gd name="connsiteY1" fmla="*/ -287 h 516241"/>
                    <a:gd name="connsiteX2" fmla="*/ -624 w 475404"/>
                    <a:gd name="connsiteY2" fmla="*/ 19002 h 516241"/>
                    <a:gd name="connsiteX3" fmla="*/ -624 w 475404"/>
                    <a:gd name="connsiteY3" fmla="*/ 19003 h 516241"/>
                    <a:gd name="connsiteX4" fmla="*/ -624 w 475404"/>
                    <a:gd name="connsiteY4" fmla="*/ 496663 h 516241"/>
                    <a:gd name="connsiteX5" fmla="*/ 18666 w 475404"/>
                    <a:gd name="connsiteY5" fmla="*/ 515954 h 516241"/>
                    <a:gd name="connsiteX6" fmla="*/ 18666 w 475404"/>
                    <a:gd name="connsiteY6" fmla="*/ 515954 h 516241"/>
                    <a:gd name="connsiteX7" fmla="*/ 178748 w 475404"/>
                    <a:gd name="connsiteY7" fmla="*/ 515953 h 516241"/>
                    <a:gd name="connsiteX8" fmla="*/ 474780 w 475404"/>
                    <a:gd name="connsiteY8" fmla="*/ 256374 h 516241"/>
                    <a:gd name="connsiteX9" fmla="*/ 179474 w 475404"/>
                    <a:gd name="connsiteY9" fmla="*/ -287 h 516241"/>
                    <a:gd name="connsiteX10" fmla="*/ 171985 w 475404"/>
                    <a:gd name="connsiteY10" fmla="*/ 383977 h 516241"/>
                    <a:gd name="connsiteX11" fmla="*/ 164912 w 475404"/>
                    <a:gd name="connsiteY11" fmla="*/ 383977 h 516241"/>
                    <a:gd name="connsiteX12" fmla="*/ 145307 w 475404"/>
                    <a:gd name="connsiteY12" fmla="*/ 364686 h 516241"/>
                    <a:gd name="connsiteX13" fmla="*/ 145307 w 475404"/>
                    <a:gd name="connsiteY13" fmla="*/ 150979 h 516241"/>
                    <a:gd name="connsiteX14" fmla="*/ 164912 w 475404"/>
                    <a:gd name="connsiteY14" fmla="*/ 131688 h 516241"/>
                    <a:gd name="connsiteX15" fmla="*/ 173470 w 475404"/>
                    <a:gd name="connsiteY15" fmla="*/ 131689 h 516241"/>
                    <a:gd name="connsiteX16" fmla="*/ 320932 w 475404"/>
                    <a:gd name="connsiteY16" fmla="*/ 256374 h 516241"/>
                    <a:gd name="connsiteX17" fmla="*/ 171985 w 475404"/>
                    <a:gd name="connsiteY17" fmla="*/ 383977 h 516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75404" h="516241">
                      <a:moveTo>
                        <a:pt x="179474" y="-287"/>
                      </a:moveTo>
                      <a:lnTo>
                        <a:pt x="18666" y="-287"/>
                      </a:lnTo>
                      <a:cubicBezTo>
                        <a:pt x="8013" y="-288"/>
                        <a:pt x="-624" y="8349"/>
                        <a:pt x="-624" y="19002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496663"/>
                      </a:lnTo>
                      <a:cubicBezTo>
                        <a:pt x="-624" y="507317"/>
                        <a:pt x="8012" y="515954"/>
                        <a:pt x="18666" y="515954"/>
                      </a:cubicBezTo>
                      <a:cubicBezTo>
                        <a:pt x="18666" y="515954"/>
                        <a:pt x="18666" y="515954"/>
                        <a:pt x="18666" y="515954"/>
                      </a:cubicBezTo>
                      <a:lnTo>
                        <a:pt x="178748" y="515953"/>
                      </a:lnTo>
                      <a:cubicBezTo>
                        <a:pt x="361033" y="515953"/>
                        <a:pt x="474780" y="416788"/>
                        <a:pt x="474780" y="256374"/>
                      </a:cubicBezTo>
                      <a:cubicBezTo>
                        <a:pt x="474780" y="98879"/>
                        <a:pt x="365411" y="-287"/>
                        <a:pt x="179474" y="-287"/>
                      </a:cubicBezTo>
                      <a:close/>
                      <a:moveTo>
                        <a:pt x="171985" y="383977"/>
                      </a:moveTo>
                      <a:lnTo>
                        <a:pt x="164912" y="383977"/>
                      </a:lnTo>
                      <a:cubicBezTo>
                        <a:pt x="154172" y="384063"/>
                        <a:pt x="145395" y="375427"/>
                        <a:pt x="145307" y="364686"/>
                      </a:cubicBezTo>
                      <a:lnTo>
                        <a:pt x="145307" y="150979"/>
                      </a:lnTo>
                      <a:cubicBezTo>
                        <a:pt x="145395" y="140239"/>
                        <a:pt x="154171" y="131602"/>
                        <a:pt x="164912" y="131688"/>
                      </a:cubicBezTo>
                      <a:lnTo>
                        <a:pt x="173470" y="131689"/>
                      </a:lnTo>
                      <a:cubicBezTo>
                        <a:pt x="271284" y="131689"/>
                        <a:pt x="320932" y="169608"/>
                        <a:pt x="320932" y="256374"/>
                      </a:cubicBezTo>
                      <a:cubicBezTo>
                        <a:pt x="320932" y="346063"/>
                        <a:pt x="271284" y="383977"/>
                        <a:pt x="171985" y="3839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3EC3ADB3-4DF3-FD57-1FBA-3944FE233BD5}"/>
                    </a:ext>
                  </a:extLst>
                </p:cNvPr>
                <p:cNvSpPr/>
                <p:nvPr/>
              </p:nvSpPr>
              <p:spPr>
                <a:xfrm>
                  <a:off x="6832758" y="4996495"/>
                  <a:ext cx="154394" cy="516240"/>
                </a:xfrm>
                <a:custGeom>
                  <a:avLst/>
                  <a:gdLst>
                    <a:gd name="connsiteX0" fmla="*/ 135104 w 154394"/>
                    <a:gd name="connsiteY0" fmla="*/ 0 h 516240"/>
                    <a:gd name="connsiteX1" fmla="*/ 154395 w 154394"/>
                    <a:gd name="connsiteY1" fmla="*/ 0 h 516240"/>
                    <a:gd name="connsiteX2" fmla="*/ 154395 w 154394"/>
                    <a:gd name="connsiteY2" fmla="*/ 516241 h 516240"/>
                    <a:gd name="connsiteX3" fmla="*/ 135104 w 154394"/>
                    <a:gd name="connsiteY3" fmla="*/ 516241 h 516240"/>
                    <a:gd name="connsiteX4" fmla="*/ 19291 w 154394"/>
                    <a:gd name="connsiteY4" fmla="*/ 516241 h 516240"/>
                    <a:gd name="connsiteX5" fmla="*/ 19291 w 154394"/>
                    <a:gd name="connsiteY5" fmla="*/ 0 h 516240"/>
                    <a:gd name="connsiteX6" fmla="*/ 0 w 154394"/>
                    <a:gd name="connsiteY6" fmla="*/ 0 h 516240"/>
                    <a:gd name="connsiteX7" fmla="*/ 19291 w 154394"/>
                    <a:gd name="connsiteY7" fmla="*/ 0 h 516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4394" h="516240">
                      <a:moveTo>
                        <a:pt x="135104" y="0"/>
                      </a:moveTo>
                      <a:cubicBezTo>
                        <a:pt x="145758" y="0"/>
                        <a:pt x="154395" y="0"/>
                        <a:pt x="154395" y="0"/>
                      </a:cubicBezTo>
                      <a:lnTo>
                        <a:pt x="154395" y="516241"/>
                      </a:lnTo>
                      <a:cubicBezTo>
                        <a:pt x="154395" y="516241"/>
                        <a:pt x="145758" y="516241"/>
                        <a:pt x="135104" y="516241"/>
                      </a:cubicBezTo>
                      <a:lnTo>
                        <a:pt x="19291" y="516241"/>
                      </a:lnTo>
                      <a:lnTo>
                        <a:pt x="19291" y="0"/>
                      </a:lnTo>
                      <a:cubicBezTo>
                        <a:pt x="8637" y="0"/>
                        <a:pt x="0" y="0"/>
                        <a:pt x="0" y="0"/>
                      </a:cubicBezTo>
                      <a:cubicBezTo>
                        <a:pt x="0" y="0"/>
                        <a:pt x="8637" y="0"/>
                        <a:pt x="1929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387A5826-D376-8068-416C-7545C7B00946}"/>
                    </a:ext>
                  </a:extLst>
                </p:cNvPr>
                <p:cNvSpPr/>
                <p:nvPr/>
              </p:nvSpPr>
              <p:spPr>
                <a:xfrm>
                  <a:off x="5145840" y="4996495"/>
                  <a:ext cx="459367" cy="530096"/>
                </a:xfrm>
                <a:custGeom>
                  <a:avLst/>
                  <a:gdLst>
                    <a:gd name="connsiteX0" fmla="*/ 439452 w 459367"/>
                    <a:gd name="connsiteY0" fmla="*/ -287 h 530096"/>
                    <a:gd name="connsiteX1" fmla="*/ 329285 w 459367"/>
                    <a:gd name="connsiteY1" fmla="*/ -287 h 530096"/>
                    <a:gd name="connsiteX2" fmla="*/ 309994 w 459367"/>
                    <a:gd name="connsiteY2" fmla="*/ 19003 h 530096"/>
                    <a:gd name="connsiteX3" fmla="*/ 309994 w 459367"/>
                    <a:gd name="connsiteY3" fmla="*/ 19003 h 530096"/>
                    <a:gd name="connsiteX4" fmla="*/ 309994 w 459367"/>
                    <a:gd name="connsiteY4" fmla="*/ 275334 h 530096"/>
                    <a:gd name="connsiteX5" fmla="*/ 229062 w 459367"/>
                    <a:gd name="connsiteY5" fmla="*/ 391268 h 530096"/>
                    <a:gd name="connsiteX6" fmla="*/ 148125 w 459367"/>
                    <a:gd name="connsiteY6" fmla="*/ 275334 h 530096"/>
                    <a:gd name="connsiteX7" fmla="*/ 148125 w 459367"/>
                    <a:gd name="connsiteY7" fmla="*/ 19003 h 530096"/>
                    <a:gd name="connsiteX8" fmla="*/ 128835 w 459367"/>
                    <a:gd name="connsiteY8" fmla="*/ -287 h 530096"/>
                    <a:gd name="connsiteX9" fmla="*/ 128834 w 459367"/>
                    <a:gd name="connsiteY9" fmla="*/ -287 h 530096"/>
                    <a:gd name="connsiteX10" fmla="*/ 18666 w 459367"/>
                    <a:gd name="connsiteY10" fmla="*/ -287 h 530096"/>
                    <a:gd name="connsiteX11" fmla="*/ -624 w 459367"/>
                    <a:gd name="connsiteY11" fmla="*/ 19003 h 530096"/>
                    <a:gd name="connsiteX12" fmla="*/ -624 w 459367"/>
                    <a:gd name="connsiteY12" fmla="*/ 19003 h 530096"/>
                    <a:gd name="connsiteX13" fmla="*/ -624 w 459367"/>
                    <a:gd name="connsiteY13" fmla="*/ 289915 h 530096"/>
                    <a:gd name="connsiteX14" fmla="*/ 229062 w 459367"/>
                    <a:gd name="connsiteY14" fmla="*/ 529809 h 530096"/>
                    <a:gd name="connsiteX15" fmla="*/ 458743 w 459367"/>
                    <a:gd name="connsiteY15" fmla="*/ 289184 h 530096"/>
                    <a:gd name="connsiteX16" fmla="*/ 458743 w 459367"/>
                    <a:gd name="connsiteY16" fmla="*/ 19003 h 530096"/>
                    <a:gd name="connsiteX17" fmla="*/ 439453 w 459367"/>
                    <a:gd name="connsiteY17" fmla="*/ -287 h 530096"/>
                    <a:gd name="connsiteX18" fmla="*/ 439453 w 459367"/>
                    <a:gd name="connsiteY18" fmla="*/ -287 h 53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9367" h="530096">
                      <a:moveTo>
                        <a:pt x="439452" y="-287"/>
                      </a:moveTo>
                      <a:lnTo>
                        <a:pt x="329285" y="-287"/>
                      </a:lnTo>
                      <a:cubicBezTo>
                        <a:pt x="318631" y="-287"/>
                        <a:pt x="309994" y="8349"/>
                        <a:pt x="309994" y="19003"/>
                      </a:cubicBezTo>
                      <a:cubicBezTo>
                        <a:pt x="309994" y="19003"/>
                        <a:pt x="309994" y="19003"/>
                        <a:pt x="309994" y="19003"/>
                      </a:cubicBezTo>
                      <a:lnTo>
                        <a:pt x="309994" y="275334"/>
                      </a:lnTo>
                      <a:cubicBezTo>
                        <a:pt x="309994" y="361375"/>
                        <a:pt x="286661" y="391268"/>
                        <a:pt x="229062" y="391268"/>
                      </a:cubicBezTo>
                      <a:cubicBezTo>
                        <a:pt x="171458" y="391268"/>
                        <a:pt x="148125" y="361375"/>
                        <a:pt x="148125" y="275334"/>
                      </a:cubicBezTo>
                      <a:lnTo>
                        <a:pt x="148125" y="19003"/>
                      </a:lnTo>
                      <a:cubicBezTo>
                        <a:pt x="148125" y="8349"/>
                        <a:pt x="139489" y="-287"/>
                        <a:pt x="128835" y="-287"/>
                      </a:cubicBezTo>
                      <a:cubicBezTo>
                        <a:pt x="128835" y="-287"/>
                        <a:pt x="128834" y="-287"/>
                        <a:pt x="128834" y="-287"/>
                      </a:cubicBezTo>
                      <a:lnTo>
                        <a:pt x="18666" y="-287"/>
                      </a:lnTo>
                      <a:cubicBezTo>
                        <a:pt x="8012" y="-287"/>
                        <a:pt x="-624" y="8349"/>
                        <a:pt x="-624" y="19003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289915"/>
                      </a:lnTo>
                      <a:cubicBezTo>
                        <a:pt x="-624" y="448142"/>
                        <a:pt x="70105" y="529809"/>
                        <a:pt x="229062" y="529809"/>
                      </a:cubicBezTo>
                      <a:cubicBezTo>
                        <a:pt x="383640" y="529809"/>
                        <a:pt x="458743" y="443768"/>
                        <a:pt x="458743" y="289184"/>
                      </a:cubicBezTo>
                      <a:lnTo>
                        <a:pt x="458743" y="19003"/>
                      </a:lnTo>
                      <a:cubicBezTo>
                        <a:pt x="458743" y="8349"/>
                        <a:pt x="450107" y="-287"/>
                        <a:pt x="439453" y="-287"/>
                      </a:cubicBezTo>
                      <a:cubicBezTo>
                        <a:pt x="439453" y="-287"/>
                        <a:pt x="439453" y="-287"/>
                        <a:pt x="439453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8A1D659-940F-40D1-7440-F4AC3BDF52A4}"/>
                    </a:ext>
                  </a:extLst>
                </p:cNvPr>
                <p:cNvSpPr/>
                <p:nvPr/>
              </p:nvSpPr>
              <p:spPr>
                <a:xfrm>
                  <a:off x="3588488" y="4982639"/>
                  <a:ext cx="402067" cy="544677"/>
                </a:xfrm>
                <a:custGeom>
                  <a:avLst/>
                  <a:gdLst>
                    <a:gd name="connsiteX0" fmla="*/ 269467 w 402067"/>
                    <a:gd name="connsiteY0" fmla="*/ 217730 h 544677"/>
                    <a:gd name="connsiteX1" fmla="*/ 203655 w 402067"/>
                    <a:gd name="connsiteY1" fmla="*/ 190741 h 544677"/>
                    <a:gd name="connsiteX2" fmla="*/ 166087 w 402067"/>
                    <a:gd name="connsiteY2" fmla="*/ 137105 h 544677"/>
                    <a:gd name="connsiteX3" fmla="*/ 229317 w 402067"/>
                    <a:gd name="connsiteY3" fmla="*/ 120071 h 544677"/>
                    <a:gd name="connsiteX4" fmla="*/ 284563 w 402067"/>
                    <a:gd name="connsiteY4" fmla="*/ 163075 h 544677"/>
                    <a:gd name="connsiteX5" fmla="*/ 294647 w 402067"/>
                    <a:gd name="connsiteY5" fmla="*/ 169458 h 544677"/>
                    <a:gd name="connsiteX6" fmla="*/ 294647 w 402067"/>
                    <a:gd name="connsiteY6" fmla="*/ 169458 h 544677"/>
                    <a:gd name="connsiteX7" fmla="*/ 308525 w 402067"/>
                    <a:gd name="connsiteY7" fmla="*/ 166401 h 544677"/>
                    <a:gd name="connsiteX8" fmla="*/ 388854 w 402067"/>
                    <a:gd name="connsiteY8" fmla="*/ 106445 h 544677"/>
                    <a:gd name="connsiteX9" fmla="*/ 392354 w 402067"/>
                    <a:gd name="connsiteY9" fmla="*/ 82152 h 544677"/>
                    <a:gd name="connsiteX10" fmla="*/ 391851 w 402067"/>
                    <a:gd name="connsiteY10" fmla="*/ 81512 h 544677"/>
                    <a:gd name="connsiteX11" fmla="*/ 209676 w 402067"/>
                    <a:gd name="connsiteY11" fmla="*/ -287 h 544677"/>
                    <a:gd name="connsiteX12" fmla="*/ 16448 w 402067"/>
                    <a:gd name="connsiteY12" fmla="*/ 153566 h 544677"/>
                    <a:gd name="connsiteX13" fmla="*/ 139134 w 402067"/>
                    <a:gd name="connsiteY13" fmla="*/ 312747 h 544677"/>
                    <a:gd name="connsiteX14" fmla="*/ 203493 w 402067"/>
                    <a:gd name="connsiteY14" fmla="*/ 336403 h 544677"/>
                    <a:gd name="connsiteX15" fmla="*/ 248693 w 402067"/>
                    <a:gd name="connsiteY15" fmla="*/ 400935 h 544677"/>
                    <a:gd name="connsiteX16" fmla="*/ 172617 w 402067"/>
                    <a:gd name="connsiteY16" fmla="*/ 421429 h 544677"/>
                    <a:gd name="connsiteX17" fmla="*/ 110729 w 402067"/>
                    <a:gd name="connsiteY17" fmla="*/ 373801 h 544677"/>
                    <a:gd name="connsiteX18" fmla="*/ 101303 w 402067"/>
                    <a:gd name="connsiteY18" fmla="*/ 368072 h 544677"/>
                    <a:gd name="connsiteX19" fmla="*/ 101045 w 402067"/>
                    <a:gd name="connsiteY19" fmla="*/ 368017 h 544677"/>
                    <a:gd name="connsiteX20" fmla="*/ 87613 w 402067"/>
                    <a:gd name="connsiteY20" fmla="*/ 370752 h 544677"/>
                    <a:gd name="connsiteX21" fmla="*/ 6780 w 402067"/>
                    <a:gd name="connsiteY21" fmla="*/ 427161 h 544677"/>
                    <a:gd name="connsiteX22" fmla="*/ 2511 w 402067"/>
                    <a:gd name="connsiteY22" fmla="*/ 451323 h 544677"/>
                    <a:gd name="connsiteX23" fmla="*/ 2980 w 402067"/>
                    <a:gd name="connsiteY23" fmla="*/ 451961 h 544677"/>
                    <a:gd name="connsiteX24" fmla="*/ 198007 w 402067"/>
                    <a:gd name="connsiteY24" fmla="*/ 544390 h 544677"/>
                    <a:gd name="connsiteX25" fmla="*/ 401443 w 402067"/>
                    <a:gd name="connsiteY25" fmla="*/ 370852 h 544677"/>
                    <a:gd name="connsiteX26" fmla="*/ 269467 w 402067"/>
                    <a:gd name="connsiteY26" fmla="*/ 217730 h 544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402067" h="544677">
                      <a:moveTo>
                        <a:pt x="269467" y="217730"/>
                      </a:moveTo>
                      <a:cubicBezTo>
                        <a:pt x="253517" y="210896"/>
                        <a:pt x="209665" y="192693"/>
                        <a:pt x="203655" y="190741"/>
                      </a:cubicBezTo>
                      <a:cubicBezTo>
                        <a:pt x="161018" y="176893"/>
                        <a:pt x="159000" y="156620"/>
                        <a:pt x="166087" y="137105"/>
                      </a:cubicBezTo>
                      <a:cubicBezTo>
                        <a:pt x="173174" y="117589"/>
                        <a:pt x="201884" y="108919"/>
                        <a:pt x="229317" y="120071"/>
                      </a:cubicBezTo>
                      <a:cubicBezTo>
                        <a:pt x="244044" y="126057"/>
                        <a:pt x="280586" y="159194"/>
                        <a:pt x="284563" y="163075"/>
                      </a:cubicBezTo>
                      <a:cubicBezTo>
                        <a:pt x="287208" y="166165"/>
                        <a:pt x="290722" y="168388"/>
                        <a:pt x="294647" y="169458"/>
                      </a:cubicBezTo>
                      <a:lnTo>
                        <a:pt x="294647" y="169458"/>
                      </a:lnTo>
                      <a:cubicBezTo>
                        <a:pt x="299497" y="170480"/>
                        <a:pt x="304553" y="169366"/>
                        <a:pt x="308525" y="166401"/>
                      </a:cubicBezTo>
                      <a:lnTo>
                        <a:pt x="388854" y="106445"/>
                      </a:lnTo>
                      <a:cubicBezTo>
                        <a:pt x="396529" y="100703"/>
                        <a:pt x="398095" y="89827"/>
                        <a:pt x="392354" y="82152"/>
                      </a:cubicBezTo>
                      <a:cubicBezTo>
                        <a:pt x="392191" y="81935"/>
                        <a:pt x="392024" y="81722"/>
                        <a:pt x="391851" y="81512"/>
                      </a:cubicBezTo>
                      <a:cubicBezTo>
                        <a:pt x="348124" y="28680"/>
                        <a:pt x="284753" y="-287"/>
                        <a:pt x="209676" y="-287"/>
                      </a:cubicBezTo>
                      <a:cubicBezTo>
                        <a:pt x="98841" y="-287"/>
                        <a:pt x="16448" y="66799"/>
                        <a:pt x="16448" y="153566"/>
                      </a:cubicBezTo>
                      <a:cubicBezTo>
                        <a:pt x="16448" y="229350"/>
                        <a:pt x="50326" y="274158"/>
                        <a:pt x="139134" y="312747"/>
                      </a:cubicBezTo>
                      <a:cubicBezTo>
                        <a:pt x="162099" y="320852"/>
                        <a:pt x="191666" y="332924"/>
                        <a:pt x="203493" y="336403"/>
                      </a:cubicBezTo>
                      <a:cubicBezTo>
                        <a:pt x="255235" y="351627"/>
                        <a:pt x="257218" y="377455"/>
                        <a:pt x="248693" y="400935"/>
                      </a:cubicBezTo>
                      <a:cubicBezTo>
                        <a:pt x="240168" y="424414"/>
                        <a:pt x="205764" y="434494"/>
                        <a:pt x="172617" y="421429"/>
                      </a:cubicBezTo>
                      <a:cubicBezTo>
                        <a:pt x="149484" y="412310"/>
                        <a:pt x="113254" y="377309"/>
                        <a:pt x="110729" y="373801"/>
                      </a:cubicBezTo>
                      <a:cubicBezTo>
                        <a:pt x="108295" y="370915"/>
                        <a:pt x="104985" y="368904"/>
                        <a:pt x="101303" y="368072"/>
                      </a:cubicBezTo>
                      <a:lnTo>
                        <a:pt x="101045" y="368017"/>
                      </a:lnTo>
                      <a:cubicBezTo>
                        <a:pt x="96382" y="367035"/>
                        <a:pt x="91520" y="368025"/>
                        <a:pt x="87613" y="370752"/>
                      </a:cubicBezTo>
                      <a:lnTo>
                        <a:pt x="6780" y="427161"/>
                      </a:lnTo>
                      <a:cubicBezTo>
                        <a:pt x="-1070" y="432654"/>
                        <a:pt x="-2982" y="443472"/>
                        <a:pt x="2511" y="451323"/>
                      </a:cubicBezTo>
                      <a:cubicBezTo>
                        <a:pt x="2662" y="451539"/>
                        <a:pt x="2819" y="451752"/>
                        <a:pt x="2980" y="451961"/>
                      </a:cubicBezTo>
                      <a:cubicBezTo>
                        <a:pt x="49728" y="512420"/>
                        <a:pt x="118225" y="544390"/>
                        <a:pt x="198007" y="544390"/>
                      </a:cubicBezTo>
                      <a:cubicBezTo>
                        <a:pt x="316858" y="544390"/>
                        <a:pt x="401443" y="470749"/>
                        <a:pt x="401443" y="370852"/>
                      </a:cubicBezTo>
                      <a:cubicBezTo>
                        <a:pt x="401443" y="305232"/>
                        <a:pt x="365711" y="258567"/>
                        <a:pt x="269467" y="2177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57DA027-8940-664C-B406-FF7610817C3D}"/>
                    </a:ext>
                  </a:extLst>
                </p:cNvPr>
                <p:cNvSpPr/>
                <p:nvPr/>
              </p:nvSpPr>
              <p:spPr>
                <a:xfrm>
                  <a:off x="7354513" y="4982640"/>
                  <a:ext cx="543938" cy="543937"/>
                </a:xfrm>
                <a:custGeom>
                  <a:avLst/>
                  <a:gdLst>
                    <a:gd name="connsiteX0" fmla="*/ 271345 w 543938"/>
                    <a:gd name="connsiteY0" fmla="*/ -287 h 543937"/>
                    <a:gd name="connsiteX1" fmla="*/ -624 w 543938"/>
                    <a:gd name="connsiteY1" fmla="*/ 271682 h 543937"/>
                    <a:gd name="connsiteX2" fmla="*/ 271345 w 543938"/>
                    <a:gd name="connsiteY2" fmla="*/ 543650 h 543937"/>
                    <a:gd name="connsiteX3" fmla="*/ 543315 w 543938"/>
                    <a:gd name="connsiteY3" fmla="*/ 271682 h 543937"/>
                    <a:gd name="connsiteX4" fmla="*/ 271346 w 543938"/>
                    <a:gd name="connsiteY4" fmla="*/ -287 h 543937"/>
                    <a:gd name="connsiteX5" fmla="*/ 271345 w 543938"/>
                    <a:gd name="connsiteY5" fmla="*/ 393052 h 543937"/>
                    <a:gd name="connsiteX6" fmla="*/ 149975 w 543938"/>
                    <a:gd name="connsiteY6" fmla="*/ 271682 h 543937"/>
                    <a:gd name="connsiteX7" fmla="*/ 271345 w 543938"/>
                    <a:gd name="connsiteY7" fmla="*/ 150311 h 543937"/>
                    <a:gd name="connsiteX8" fmla="*/ 392716 w 543938"/>
                    <a:gd name="connsiteY8" fmla="*/ 271682 h 543937"/>
                    <a:gd name="connsiteX9" fmla="*/ 271345 w 543938"/>
                    <a:gd name="connsiteY9" fmla="*/ 393052 h 543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43938" h="543937">
                      <a:moveTo>
                        <a:pt x="271345" y="-287"/>
                      </a:moveTo>
                      <a:cubicBezTo>
                        <a:pt x="121140" y="-287"/>
                        <a:pt x="-624" y="121477"/>
                        <a:pt x="-624" y="271682"/>
                      </a:cubicBezTo>
                      <a:cubicBezTo>
                        <a:pt x="-624" y="421886"/>
                        <a:pt x="121140" y="543650"/>
                        <a:pt x="271345" y="543650"/>
                      </a:cubicBezTo>
                      <a:cubicBezTo>
                        <a:pt x="421550" y="543650"/>
                        <a:pt x="543315" y="421886"/>
                        <a:pt x="543315" y="271682"/>
                      </a:cubicBezTo>
                      <a:cubicBezTo>
                        <a:pt x="543315" y="121477"/>
                        <a:pt x="421550" y="-287"/>
                        <a:pt x="271346" y="-287"/>
                      </a:cubicBezTo>
                      <a:close/>
                      <a:moveTo>
                        <a:pt x="271345" y="393052"/>
                      </a:moveTo>
                      <a:cubicBezTo>
                        <a:pt x="204314" y="393052"/>
                        <a:pt x="149975" y="338712"/>
                        <a:pt x="149975" y="271682"/>
                      </a:cubicBezTo>
                      <a:cubicBezTo>
                        <a:pt x="149975" y="204650"/>
                        <a:pt x="204314" y="150311"/>
                        <a:pt x="271345" y="150311"/>
                      </a:cubicBezTo>
                      <a:cubicBezTo>
                        <a:pt x="338376" y="150311"/>
                        <a:pt x="392716" y="204651"/>
                        <a:pt x="392716" y="271682"/>
                      </a:cubicBezTo>
                      <a:cubicBezTo>
                        <a:pt x="392640" y="338682"/>
                        <a:pt x="338344" y="392977"/>
                        <a:pt x="271345" y="39305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0E4F2D69-0ADB-9B02-B118-F5D38DDD973A}"/>
                    </a:ext>
                  </a:extLst>
                </p:cNvPr>
                <p:cNvSpPr/>
                <p:nvPr/>
              </p:nvSpPr>
              <p:spPr>
                <a:xfrm>
                  <a:off x="8218235" y="4982639"/>
                  <a:ext cx="402067" cy="544677"/>
                </a:xfrm>
                <a:custGeom>
                  <a:avLst/>
                  <a:gdLst>
                    <a:gd name="connsiteX0" fmla="*/ 269466 w 402067"/>
                    <a:gd name="connsiteY0" fmla="*/ 217730 h 544677"/>
                    <a:gd name="connsiteX1" fmla="*/ 203655 w 402067"/>
                    <a:gd name="connsiteY1" fmla="*/ 190741 h 544677"/>
                    <a:gd name="connsiteX2" fmla="*/ 166087 w 402067"/>
                    <a:gd name="connsiteY2" fmla="*/ 137105 h 544677"/>
                    <a:gd name="connsiteX3" fmla="*/ 229316 w 402067"/>
                    <a:gd name="connsiteY3" fmla="*/ 120071 h 544677"/>
                    <a:gd name="connsiteX4" fmla="*/ 284562 w 402067"/>
                    <a:gd name="connsiteY4" fmla="*/ 163075 h 544677"/>
                    <a:gd name="connsiteX5" fmla="*/ 294646 w 402067"/>
                    <a:gd name="connsiteY5" fmla="*/ 169458 h 544677"/>
                    <a:gd name="connsiteX6" fmla="*/ 294647 w 402067"/>
                    <a:gd name="connsiteY6" fmla="*/ 169458 h 544677"/>
                    <a:gd name="connsiteX7" fmla="*/ 308526 w 402067"/>
                    <a:gd name="connsiteY7" fmla="*/ 166401 h 544677"/>
                    <a:gd name="connsiteX8" fmla="*/ 388854 w 402067"/>
                    <a:gd name="connsiteY8" fmla="*/ 106445 h 544677"/>
                    <a:gd name="connsiteX9" fmla="*/ 392354 w 402067"/>
                    <a:gd name="connsiteY9" fmla="*/ 82152 h 544677"/>
                    <a:gd name="connsiteX10" fmla="*/ 391851 w 402067"/>
                    <a:gd name="connsiteY10" fmla="*/ 81512 h 544677"/>
                    <a:gd name="connsiteX11" fmla="*/ 209676 w 402067"/>
                    <a:gd name="connsiteY11" fmla="*/ -287 h 544677"/>
                    <a:gd name="connsiteX12" fmla="*/ 16448 w 402067"/>
                    <a:gd name="connsiteY12" fmla="*/ 153566 h 544677"/>
                    <a:gd name="connsiteX13" fmla="*/ 139135 w 402067"/>
                    <a:gd name="connsiteY13" fmla="*/ 312747 h 544677"/>
                    <a:gd name="connsiteX14" fmla="*/ 203492 w 402067"/>
                    <a:gd name="connsiteY14" fmla="*/ 336403 h 544677"/>
                    <a:gd name="connsiteX15" fmla="*/ 248693 w 402067"/>
                    <a:gd name="connsiteY15" fmla="*/ 400935 h 544677"/>
                    <a:gd name="connsiteX16" fmla="*/ 172618 w 402067"/>
                    <a:gd name="connsiteY16" fmla="*/ 421429 h 544677"/>
                    <a:gd name="connsiteX17" fmla="*/ 110728 w 402067"/>
                    <a:gd name="connsiteY17" fmla="*/ 373801 h 544677"/>
                    <a:gd name="connsiteX18" fmla="*/ 101302 w 402067"/>
                    <a:gd name="connsiteY18" fmla="*/ 368072 h 544677"/>
                    <a:gd name="connsiteX19" fmla="*/ 101045 w 402067"/>
                    <a:gd name="connsiteY19" fmla="*/ 368017 h 544677"/>
                    <a:gd name="connsiteX20" fmla="*/ 87614 w 402067"/>
                    <a:gd name="connsiteY20" fmla="*/ 370752 h 544677"/>
                    <a:gd name="connsiteX21" fmla="*/ 6780 w 402067"/>
                    <a:gd name="connsiteY21" fmla="*/ 427161 h 544677"/>
                    <a:gd name="connsiteX22" fmla="*/ 2512 w 402067"/>
                    <a:gd name="connsiteY22" fmla="*/ 451323 h 544677"/>
                    <a:gd name="connsiteX23" fmla="*/ 2980 w 402067"/>
                    <a:gd name="connsiteY23" fmla="*/ 451962 h 544677"/>
                    <a:gd name="connsiteX24" fmla="*/ 198007 w 402067"/>
                    <a:gd name="connsiteY24" fmla="*/ 544390 h 544677"/>
                    <a:gd name="connsiteX25" fmla="*/ 401443 w 402067"/>
                    <a:gd name="connsiteY25" fmla="*/ 370852 h 544677"/>
                    <a:gd name="connsiteX26" fmla="*/ 269466 w 402067"/>
                    <a:gd name="connsiteY26" fmla="*/ 217730 h 544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402067" h="544677">
                      <a:moveTo>
                        <a:pt x="269466" y="217730"/>
                      </a:moveTo>
                      <a:cubicBezTo>
                        <a:pt x="253517" y="210896"/>
                        <a:pt x="209665" y="192693"/>
                        <a:pt x="203655" y="190741"/>
                      </a:cubicBezTo>
                      <a:cubicBezTo>
                        <a:pt x="161018" y="176893"/>
                        <a:pt x="159000" y="156620"/>
                        <a:pt x="166087" y="137105"/>
                      </a:cubicBezTo>
                      <a:cubicBezTo>
                        <a:pt x="173173" y="117589"/>
                        <a:pt x="201883" y="108919"/>
                        <a:pt x="229316" y="120071"/>
                      </a:cubicBezTo>
                      <a:cubicBezTo>
                        <a:pt x="244043" y="126057"/>
                        <a:pt x="280585" y="159194"/>
                        <a:pt x="284562" y="163075"/>
                      </a:cubicBezTo>
                      <a:cubicBezTo>
                        <a:pt x="287208" y="166165"/>
                        <a:pt x="290721" y="168389"/>
                        <a:pt x="294646" y="169458"/>
                      </a:cubicBezTo>
                      <a:lnTo>
                        <a:pt x="294647" y="169458"/>
                      </a:lnTo>
                      <a:cubicBezTo>
                        <a:pt x="299498" y="170480"/>
                        <a:pt x="304553" y="169366"/>
                        <a:pt x="308526" y="166401"/>
                      </a:cubicBezTo>
                      <a:lnTo>
                        <a:pt x="388854" y="106445"/>
                      </a:lnTo>
                      <a:cubicBezTo>
                        <a:pt x="396530" y="100703"/>
                        <a:pt x="398096" y="89827"/>
                        <a:pt x="392354" y="82152"/>
                      </a:cubicBezTo>
                      <a:cubicBezTo>
                        <a:pt x="392191" y="81935"/>
                        <a:pt x="392024" y="81722"/>
                        <a:pt x="391851" y="81512"/>
                      </a:cubicBezTo>
                      <a:cubicBezTo>
                        <a:pt x="348124" y="28680"/>
                        <a:pt x="284753" y="-287"/>
                        <a:pt x="209676" y="-287"/>
                      </a:cubicBezTo>
                      <a:cubicBezTo>
                        <a:pt x="98841" y="-287"/>
                        <a:pt x="16448" y="66799"/>
                        <a:pt x="16448" y="153566"/>
                      </a:cubicBezTo>
                      <a:cubicBezTo>
                        <a:pt x="16448" y="229350"/>
                        <a:pt x="50326" y="274158"/>
                        <a:pt x="139135" y="312747"/>
                      </a:cubicBezTo>
                      <a:cubicBezTo>
                        <a:pt x="162100" y="320852"/>
                        <a:pt x="191666" y="332924"/>
                        <a:pt x="203492" y="336403"/>
                      </a:cubicBezTo>
                      <a:cubicBezTo>
                        <a:pt x="255236" y="351627"/>
                        <a:pt x="257218" y="377455"/>
                        <a:pt x="248693" y="400935"/>
                      </a:cubicBezTo>
                      <a:cubicBezTo>
                        <a:pt x="240168" y="424414"/>
                        <a:pt x="205764" y="434494"/>
                        <a:pt x="172618" y="421429"/>
                      </a:cubicBezTo>
                      <a:cubicBezTo>
                        <a:pt x="149483" y="412310"/>
                        <a:pt x="113254" y="377309"/>
                        <a:pt x="110728" y="373801"/>
                      </a:cubicBezTo>
                      <a:cubicBezTo>
                        <a:pt x="108295" y="370915"/>
                        <a:pt x="104985" y="368904"/>
                        <a:pt x="101302" y="368072"/>
                      </a:cubicBezTo>
                      <a:lnTo>
                        <a:pt x="101045" y="368017"/>
                      </a:lnTo>
                      <a:cubicBezTo>
                        <a:pt x="96383" y="367035"/>
                        <a:pt x="91521" y="368025"/>
                        <a:pt x="87614" y="370752"/>
                      </a:cubicBezTo>
                      <a:lnTo>
                        <a:pt x="6780" y="427161"/>
                      </a:lnTo>
                      <a:cubicBezTo>
                        <a:pt x="-1071" y="432654"/>
                        <a:pt x="-2982" y="443472"/>
                        <a:pt x="2512" y="451323"/>
                      </a:cubicBezTo>
                      <a:cubicBezTo>
                        <a:pt x="2663" y="451539"/>
                        <a:pt x="2820" y="451753"/>
                        <a:pt x="2980" y="451962"/>
                      </a:cubicBezTo>
                      <a:cubicBezTo>
                        <a:pt x="49729" y="512420"/>
                        <a:pt x="118226" y="544390"/>
                        <a:pt x="198007" y="544390"/>
                      </a:cubicBezTo>
                      <a:cubicBezTo>
                        <a:pt x="316858" y="544390"/>
                        <a:pt x="401443" y="470749"/>
                        <a:pt x="401443" y="370852"/>
                      </a:cubicBezTo>
                      <a:cubicBezTo>
                        <a:pt x="401442" y="305232"/>
                        <a:pt x="365710" y="258567"/>
                        <a:pt x="269466" y="2177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" name="Graphic 27">
                <a:extLst>
                  <a:ext uri="{FF2B5EF4-FFF2-40B4-BE49-F238E27FC236}">
                    <a16:creationId xmlns:a16="http://schemas.microsoft.com/office/drawing/2014/main" id="{67468CA9-6EC8-0E1C-CF76-1CDBF3319CA5}"/>
                  </a:ext>
                </a:extLst>
              </p:cNvPr>
              <p:cNvGrpSpPr/>
              <p:nvPr/>
            </p:nvGrpSpPr>
            <p:grpSpPr>
              <a:xfrm>
                <a:off x="3603806" y="1366527"/>
                <a:ext cx="4995343" cy="3257719"/>
                <a:chOff x="3603806" y="1366527"/>
                <a:chExt cx="4995343" cy="3257719"/>
              </a:xfrm>
              <a:solidFill>
                <a:srgbClr val="FFFFFF"/>
              </a:solidFill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5FA2E327-7F92-C9A4-68C8-B77559B2C54F}"/>
                    </a:ext>
                  </a:extLst>
                </p:cNvPr>
                <p:cNvSpPr/>
                <p:nvPr/>
              </p:nvSpPr>
              <p:spPr>
                <a:xfrm>
                  <a:off x="5424889" y="1366527"/>
                  <a:ext cx="1562043" cy="1562043"/>
                </a:xfrm>
                <a:custGeom>
                  <a:avLst/>
                  <a:gdLst>
                    <a:gd name="connsiteX0" fmla="*/ 780397 w 1562043"/>
                    <a:gd name="connsiteY0" fmla="*/ -287 h 1562043"/>
                    <a:gd name="connsiteX1" fmla="*/ -624 w 1562043"/>
                    <a:gd name="connsiteY1" fmla="*/ 780734 h 1562043"/>
                    <a:gd name="connsiteX2" fmla="*/ 780397 w 1562043"/>
                    <a:gd name="connsiteY2" fmla="*/ 1561756 h 1562043"/>
                    <a:gd name="connsiteX3" fmla="*/ 1561419 w 1562043"/>
                    <a:gd name="connsiteY3" fmla="*/ 780734 h 1562043"/>
                    <a:gd name="connsiteX4" fmla="*/ 780397 w 1562043"/>
                    <a:gd name="connsiteY4" fmla="*/ -287 h 1562043"/>
                    <a:gd name="connsiteX5" fmla="*/ 780397 w 1562043"/>
                    <a:gd name="connsiteY5" fmla="*/ 1161720 h 1562043"/>
                    <a:gd name="connsiteX6" fmla="*/ 399411 w 1562043"/>
                    <a:gd name="connsiteY6" fmla="*/ 780734 h 1562043"/>
                    <a:gd name="connsiteX7" fmla="*/ 780397 w 1562043"/>
                    <a:gd name="connsiteY7" fmla="*/ 399748 h 1562043"/>
                    <a:gd name="connsiteX8" fmla="*/ 1161383 w 1562043"/>
                    <a:gd name="connsiteY8" fmla="*/ 780734 h 1562043"/>
                    <a:gd name="connsiteX9" fmla="*/ 780397 w 1562043"/>
                    <a:gd name="connsiteY9" fmla="*/ 1161720 h 1562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62043" h="1562043">
                      <a:moveTo>
                        <a:pt x="780397" y="-287"/>
                      </a:moveTo>
                      <a:cubicBezTo>
                        <a:pt x="349051" y="-287"/>
                        <a:pt x="-624" y="349388"/>
                        <a:pt x="-624" y="780734"/>
                      </a:cubicBezTo>
                      <a:cubicBezTo>
                        <a:pt x="-624" y="1212081"/>
                        <a:pt x="349051" y="1561756"/>
                        <a:pt x="780397" y="1561756"/>
                      </a:cubicBezTo>
                      <a:cubicBezTo>
                        <a:pt x="1211744" y="1561756"/>
                        <a:pt x="1561419" y="1212081"/>
                        <a:pt x="1561419" y="780734"/>
                      </a:cubicBezTo>
                      <a:cubicBezTo>
                        <a:pt x="1561419" y="349388"/>
                        <a:pt x="1211744" y="-287"/>
                        <a:pt x="780397" y="-287"/>
                      </a:cubicBezTo>
                      <a:close/>
                      <a:moveTo>
                        <a:pt x="780397" y="1161720"/>
                      </a:moveTo>
                      <a:cubicBezTo>
                        <a:pt x="569984" y="1161720"/>
                        <a:pt x="399411" y="991147"/>
                        <a:pt x="399411" y="780734"/>
                      </a:cubicBezTo>
                      <a:cubicBezTo>
                        <a:pt x="399411" y="570322"/>
                        <a:pt x="569984" y="399748"/>
                        <a:pt x="780397" y="399748"/>
                      </a:cubicBezTo>
                      <a:cubicBezTo>
                        <a:pt x="990810" y="399748"/>
                        <a:pt x="1161383" y="570322"/>
                        <a:pt x="1161383" y="780734"/>
                      </a:cubicBezTo>
                      <a:cubicBezTo>
                        <a:pt x="1161145" y="991048"/>
                        <a:pt x="990712" y="1161483"/>
                        <a:pt x="780397" y="11617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FB4B3140-B4D8-D1D2-6822-7415CFC26C55}"/>
                    </a:ext>
                  </a:extLst>
                </p:cNvPr>
                <p:cNvSpPr/>
                <p:nvPr/>
              </p:nvSpPr>
              <p:spPr>
                <a:xfrm>
                  <a:off x="7076167" y="1385576"/>
                  <a:ext cx="1522971" cy="1523944"/>
                </a:xfrm>
                <a:custGeom>
                  <a:avLst/>
                  <a:gdLst>
                    <a:gd name="connsiteX0" fmla="*/ 1484248 w 1522971"/>
                    <a:gd name="connsiteY0" fmla="*/ -287 h 1523944"/>
                    <a:gd name="connsiteX1" fmla="*/ 417487 w 1522971"/>
                    <a:gd name="connsiteY1" fmla="*/ -287 h 1523944"/>
                    <a:gd name="connsiteX2" fmla="*/ 379388 w 1522971"/>
                    <a:gd name="connsiteY2" fmla="*/ 37811 h 1523944"/>
                    <a:gd name="connsiteX3" fmla="*/ 379388 w 1522971"/>
                    <a:gd name="connsiteY3" fmla="*/ 342601 h 1523944"/>
                    <a:gd name="connsiteX4" fmla="*/ 417487 w 1522971"/>
                    <a:gd name="connsiteY4" fmla="*/ 380699 h 1523944"/>
                    <a:gd name="connsiteX5" fmla="*/ 1141361 w 1522971"/>
                    <a:gd name="connsiteY5" fmla="*/ 380699 h 1523944"/>
                    <a:gd name="connsiteX6" fmla="*/ 1141361 w 1522971"/>
                    <a:gd name="connsiteY6" fmla="*/ 1047419 h 1523944"/>
                    <a:gd name="connsiteX7" fmla="*/ 1046114 w 1522971"/>
                    <a:gd name="connsiteY7" fmla="*/ 1142665 h 1523944"/>
                    <a:gd name="connsiteX8" fmla="*/ 1046116 w 1522971"/>
                    <a:gd name="connsiteY8" fmla="*/ 1142671 h 1523944"/>
                    <a:gd name="connsiteX9" fmla="*/ 760375 w 1522971"/>
                    <a:gd name="connsiteY9" fmla="*/ 1142671 h 1523944"/>
                    <a:gd name="connsiteX10" fmla="*/ 380906 w 1522971"/>
                    <a:gd name="connsiteY10" fmla="*/ 795833 h 1523944"/>
                    <a:gd name="connsiteX11" fmla="*/ 343167 w 1522971"/>
                    <a:gd name="connsiteY11" fmla="*/ 761686 h 1523944"/>
                    <a:gd name="connsiteX12" fmla="*/ 37614 w 1522971"/>
                    <a:gd name="connsiteY12" fmla="*/ 761685 h 1523944"/>
                    <a:gd name="connsiteX13" fmla="*/ -623 w 1522971"/>
                    <a:gd name="connsiteY13" fmla="*/ 799229 h 1523944"/>
                    <a:gd name="connsiteX14" fmla="*/ -574 w 1522971"/>
                    <a:gd name="connsiteY14" fmla="*/ 801525 h 1523944"/>
                    <a:gd name="connsiteX15" fmla="*/ 760375 w 1522971"/>
                    <a:gd name="connsiteY15" fmla="*/ 1523658 h 1523944"/>
                    <a:gd name="connsiteX16" fmla="*/ 1103262 w 1522971"/>
                    <a:gd name="connsiteY16" fmla="*/ 1523658 h 1523944"/>
                    <a:gd name="connsiteX17" fmla="*/ 1141361 w 1522971"/>
                    <a:gd name="connsiteY17" fmla="*/ 1485559 h 1523944"/>
                    <a:gd name="connsiteX18" fmla="*/ 1141361 w 1522971"/>
                    <a:gd name="connsiteY18" fmla="*/ 1333161 h 1523944"/>
                    <a:gd name="connsiteX19" fmla="*/ 1331854 w 1522971"/>
                    <a:gd name="connsiteY19" fmla="*/ 1142669 h 1523944"/>
                    <a:gd name="connsiteX20" fmla="*/ 1331858 w 1522971"/>
                    <a:gd name="connsiteY20" fmla="*/ 1142669 h 1523944"/>
                    <a:gd name="connsiteX21" fmla="*/ 1484248 w 1522971"/>
                    <a:gd name="connsiteY21" fmla="*/ 1142671 h 1523944"/>
                    <a:gd name="connsiteX22" fmla="*/ 1522347 w 1522971"/>
                    <a:gd name="connsiteY22" fmla="*/ 1104574 h 1523944"/>
                    <a:gd name="connsiteX23" fmla="*/ 1522347 w 1522971"/>
                    <a:gd name="connsiteY23" fmla="*/ 1104573 h 1523944"/>
                    <a:gd name="connsiteX24" fmla="*/ 1522347 w 1522971"/>
                    <a:gd name="connsiteY24" fmla="*/ 37811 h 1523944"/>
                    <a:gd name="connsiteX25" fmla="*/ 1484248 w 1522971"/>
                    <a:gd name="connsiteY25" fmla="*/ -287 h 1523944"/>
                    <a:gd name="connsiteX26" fmla="*/ 1484248 w 1522971"/>
                    <a:gd name="connsiteY26" fmla="*/ -287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522971" h="1523944">
                      <a:moveTo>
                        <a:pt x="1484248" y="-287"/>
                      </a:moveTo>
                      <a:lnTo>
                        <a:pt x="417487" y="-287"/>
                      </a:lnTo>
                      <a:cubicBezTo>
                        <a:pt x="396445" y="-287"/>
                        <a:pt x="379388" y="16770"/>
                        <a:pt x="379388" y="37811"/>
                      </a:cubicBezTo>
                      <a:lnTo>
                        <a:pt x="379388" y="342601"/>
                      </a:lnTo>
                      <a:cubicBezTo>
                        <a:pt x="379388" y="363642"/>
                        <a:pt x="396445" y="380699"/>
                        <a:pt x="417487" y="380699"/>
                      </a:cubicBezTo>
                      <a:lnTo>
                        <a:pt x="1141361" y="380699"/>
                      </a:lnTo>
                      <a:lnTo>
                        <a:pt x="1141361" y="1047419"/>
                      </a:lnTo>
                      <a:cubicBezTo>
                        <a:pt x="1141361" y="1100022"/>
                        <a:pt x="1098717" y="1142665"/>
                        <a:pt x="1046114" y="1142665"/>
                      </a:cubicBezTo>
                      <a:lnTo>
                        <a:pt x="1046116" y="1142671"/>
                      </a:lnTo>
                      <a:lnTo>
                        <a:pt x="760375" y="1142671"/>
                      </a:lnTo>
                      <a:cubicBezTo>
                        <a:pt x="563285" y="1142431"/>
                        <a:pt x="398819" y="992107"/>
                        <a:pt x="380906" y="795833"/>
                      </a:cubicBezTo>
                      <a:cubicBezTo>
                        <a:pt x="379041" y="776408"/>
                        <a:pt x="362681" y="761605"/>
                        <a:pt x="343167" y="761686"/>
                      </a:cubicBezTo>
                      <a:lnTo>
                        <a:pt x="37614" y="761685"/>
                      </a:lnTo>
                      <a:cubicBezTo>
                        <a:pt x="16688" y="761494"/>
                        <a:pt x="-431" y="778303"/>
                        <a:pt x="-623" y="799229"/>
                      </a:cubicBezTo>
                      <a:cubicBezTo>
                        <a:pt x="-630" y="799995"/>
                        <a:pt x="-614" y="800760"/>
                        <a:pt x="-574" y="801525"/>
                      </a:cubicBezTo>
                      <a:cubicBezTo>
                        <a:pt x="20635" y="1206314"/>
                        <a:pt x="355031" y="1523651"/>
                        <a:pt x="760375" y="1523658"/>
                      </a:cubicBezTo>
                      <a:lnTo>
                        <a:pt x="1103262" y="1523658"/>
                      </a:lnTo>
                      <a:cubicBezTo>
                        <a:pt x="1124304" y="1523658"/>
                        <a:pt x="1141361" y="1506600"/>
                        <a:pt x="1141361" y="1485559"/>
                      </a:cubicBezTo>
                      <a:lnTo>
                        <a:pt x="1141361" y="1333161"/>
                      </a:lnTo>
                      <a:cubicBezTo>
                        <a:pt x="1141361" y="1227955"/>
                        <a:pt x="1226648" y="1142669"/>
                        <a:pt x="1331854" y="1142669"/>
                      </a:cubicBezTo>
                      <a:cubicBezTo>
                        <a:pt x="1331855" y="1142669"/>
                        <a:pt x="1331856" y="1142669"/>
                        <a:pt x="1331858" y="1142669"/>
                      </a:cubicBezTo>
                      <a:lnTo>
                        <a:pt x="1484248" y="1142671"/>
                      </a:lnTo>
                      <a:cubicBezTo>
                        <a:pt x="1505289" y="1142672"/>
                        <a:pt x="1522347" y="1125615"/>
                        <a:pt x="1522347" y="1104574"/>
                      </a:cubicBezTo>
                      <a:cubicBezTo>
                        <a:pt x="1522347" y="1104574"/>
                        <a:pt x="1522347" y="1104574"/>
                        <a:pt x="1522347" y="1104573"/>
                      </a:cubicBezTo>
                      <a:lnTo>
                        <a:pt x="1522347" y="37811"/>
                      </a:lnTo>
                      <a:cubicBezTo>
                        <a:pt x="1522347" y="16770"/>
                        <a:pt x="1505290" y="-287"/>
                        <a:pt x="1484248" y="-287"/>
                      </a:cubicBezTo>
                      <a:cubicBezTo>
                        <a:pt x="1484248" y="-287"/>
                        <a:pt x="1484248" y="-287"/>
                        <a:pt x="1484248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0C0E8D-ABD0-10C9-3DBC-06A3F2772BEA}"/>
                    </a:ext>
                  </a:extLst>
                </p:cNvPr>
                <p:cNvSpPr/>
                <p:nvPr/>
              </p:nvSpPr>
              <p:spPr>
                <a:xfrm>
                  <a:off x="3603806" y="1385576"/>
                  <a:ext cx="1714437" cy="1523944"/>
                </a:xfrm>
                <a:custGeom>
                  <a:avLst/>
                  <a:gdLst>
                    <a:gd name="connsiteX0" fmla="*/ 1523019 w 1714437"/>
                    <a:gd name="connsiteY0" fmla="*/ 380699 h 1523944"/>
                    <a:gd name="connsiteX1" fmla="*/ 1332526 w 1714437"/>
                    <a:gd name="connsiteY1" fmla="*/ 190206 h 1523944"/>
                    <a:gd name="connsiteX2" fmla="*/ 1332526 w 1714437"/>
                    <a:gd name="connsiteY2" fmla="*/ 189829 h 1523944"/>
                    <a:gd name="connsiteX3" fmla="*/ 1332827 w 1714437"/>
                    <a:gd name="connsiteY3" fmla="*/ 37812 h 1523944"/>
                    <a:gd name="connsiteX4" fmla="*/ 1294728 w 1714437"/>
                    <a:gd name="connsiteY4" fmla="*/ -287 h 1523944"/>
                    <a:gd name="connsiteX5" fmla="*/ 37474 w 1714437"/>
                    <a:gd name="connsiteY5" fmla="*/ -287 h 1523944"/>
                    <a:gd name="connsiteX6" fmla="*/ -624 w 1714437"/>
                    <a:gd name="connsiteY6" fmla="*/ 37811 h 1523944"/>
                    <a:gd name="connsiteX7" fmla="*/ -624 w 1714437"/>
                    <a:gd name="connsiteY7" fmla="*/ 1485559 h 1523944"/>
                    <a:gd name="connsiteX8" fmla="*/ 37475 w 1714437"/>
                    <a:gd name="connsiteY8" fmla="*/ 1523657 h 1523944"/>
                    <a:gd name="connsiteX9" fmla="*/ 342263 w 1714437"/>
                    <a:gd name="connsiteY9" fmla="*/ 1523657 h 1523944"/>
                    <a:gd name="connsiteX10" fmla="*/ 380362 w 1714437"/>
                    <a:gd name="connsiteY10" fmla="*/ 1485559 h 1523944"/>
                    <a:gd name="connsiteX11" fmla="*/ 380362 w 1714437"/>
                    <a:gd name="connsiteY11" fmla="*/ 475899 h 1523944"/>
                    <a:gd name="connsiteX12" fmla="*/ 475609 w 1714437"/>
                    <a:gd name="connsiteY12" fmla="*/ 380652 h 1523944"/>
                    <a:gd name="connsiteX13" fmla="*/ 570855 w 1714437"/>
                    <a:gd name="connsiteY13" fmla="*/ 380652 h 1523944"/>
                    <a:gd name="connsiteX14" fmla="*/ 666102 w 1714437"/>
                    <a:gd name="connsiteY14" fmla="*/ 475898 h 1523944"/>
                    <a:gd name="connsiteX15" fmla="*/ 666102 w 1714437"/>
                    <a:gd name="connsiteY15" fmla="*/ 1103601 h 1523944"/>
                    <a:gd name="connsiteX16" fmla="*/ 704200 w 1714437"/>
                    <a:gd name="connsiteY16" fmla="*/ 1141700 h 1523944"/>
                    <a:gd name="connsiteX17" fmla="*/ 1008990 w 1714437"/>
                    <a:gd name="connsiteY17" fmla="*/ 1141700 h 1523944"/>
                    <a:gd name="connsiteX18" fmla="*/ 1047088 w 1714437"/>
                    <a:gd name="connsiteY18" fmla="*/ 1103602 h 1523944"/>
                    <a:gd name="connsiteX19" fmla="*/ 1047088 w 1714437"/>
                    <a:gd name="connsiteY19" fmla="*/ 475899 h 1523944"/>
                    <a:gd name="connsiteX20" fmla="*/ 1142335 w 1714437"/>
                    <a:gd name="connsiteY20" fmla="*/ 380652 h 1523944"/>
                    <a:gd name="connsiteX21" fmla="*/ 1237154 w 1714437"/>
                    <a:gd name="connsiteY21" fmla="*/ 380652 h 1523944"/>
                    <a:gd name="connsiteX22" fmla="*/ 1332401 w 1714437"/>
                    <a:gd name="connsiteY22" fmla="*/ 475858 h 1523944"/>
                    <a:gd name="connsiteX23" fmla="*/ 1332827 w 1714437"/>
                    <a:gd name="connsiteY23" fmla="*/ 1485558 h 1523944"/>
                    <a:gd name="connsiteX24" fmla="*/ 1370926 w 1714437"/>
                    <a:gd name="connsiteY24" fmla="*/ 1523657 h 1523944"/>
                    <a:gd name="connsiteX25" fmla="*/ 1675714 w 1714437"/>
                    <a:gd name="connsiteY25" fmla="*/ 1523657 h 1523944"/>
                    <a:gd name="connsiteX26" fmla="*/ 1713813 w 1714437"/>
                    <a:gd name="connsiteY26" fmla="*/ 1485558 h 1523944"/>
                    <a:gd name="connsiteX27" fmla="*/ 1713813 w 1714437"/>
                    <a:gd name="connsiteY27" fmla="*/ 418798 h 1523944"/>
                    <a:gd name="connsiteX28" fmla="*/ 1675714 w 1714437"/>
                    <a:gd name="connsiteY28" fmla="*/ 380699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714437" h="1523944">
                      <a:moveTo>
                        <a:pt x="1523019" y="380699"/>
                      </a:moveTo>
                      <a:cubicBezTo>
                        <a:pt x="1417812" y="380699"/>
                        <a:pt x="1332526" y="295413"/>
                        <a:pt x="1332526" y="190206"/>
                      </a:cubicBezTo>
                      <a:cubicBezTo>
                        <a:pt x="1332526" y="190081"/>
                        <a:pt x="1332526" y="189955"/>
                        <a:pt x="1332526" y="189829"/>
                      </a:cubicBezTo>
                      <a:lnTo>
                        <a:pt x="1332827" y="37812"/>
                      </a:lnTo>
                      <a:cubicBezTo>
                        <a:pt x="1332827" y="16770"/>
                        <a:pt x="1315770" y="-287"/>
                        <a:pt x="1294728" y="-287"/>
                      </a:cubicBezTo>
                      <a:lnTo>
                        <a:pt x="37474" y="-287"/>
                      </a:lnTo>
                      <a:cubicBezTo>
                        <a:pt x="16433" y="-287"/>
                        <a:pt x="-624" y="16770"/>
                        <a:pt x="-624" y="37811"/>
                      </a:cubicBezTo>
                      <a:lnTo>
                        <a:pt x="-624" y="1485559"/>
                      </a:lnTo>
                      <a:cubicBezTo>
                        <a:pt x="-624" y="1506600"/>
                        <a:pt x="16433" y="1523657"/>
                        <a:pt x="37475" y="1523657"/>
                      </a:cubicBezTo>
                      <a:lnTo>
                        <a:pt x="342263" y="1523657"/>
                      </a:lnTo>
                      <a:cubicBezTo>
                        <a:pt x="363305" y="1523657"/>
                        <a:pt x="380362" y="1506600"/>
                        <a:pt x="380362" y="1485559"/>
                      </a:cubicBezTo>
                      <a:lnTo>
                        <a:pt x="380362" y="475899"/>
                      </a:lnTo>
                      <a:cubicBezTo>
                        <a:pt x="380362" y="423295"/>
                        <a:pt x="423006" y="380652"/>
                        <a:pt x="475609" y="380652"/>
                      </a:cubicBezTo>
                      <a:lnTo>
                        <a:pt x="570855" y="380652"/>
                      </a:lnTo>
                      <a:cubicBezTo>
                        <a:pt x="623458" y="380652"/>
                        <a:pt x="666102" y="423295"/>
                        <a:pt x="666102" y="475898"/>
                      </a:cubicBezTo>
                      <a:lnTo>
                        <a:pt x="666102" y="1103601"/>
                      </a:lnTo>
                      <a:cubicBezTo>
                        <a:pt x="666102" y="1124642"/>
                        <a:pt x="683159" y="1141700"/>
                        <a:pt x="704200" y="1141700"/>
                      </a:cubicBezTo>
                      <a:lnTo>
                        <a:pt x="1008990" y="1141700"/>
                      </a:lnTo>
                      <a:cubicBezTo>
                        <a:pt x="1030031" y="1141700"/>
                        <a:pt x="1047088" y="1124643"/>
                        <a:pt x="1047088" y="1103602"/>
                      </a:cubicBezTo>
                      <a:lnTo>
                        <a:pt x="1047088" y="475899"/>
                      </a:lnTo>
                      <a:cubicBezTo>
                        <a:pt x="1047088" y="423295"/>
                        <a:pt x="1089732" y="380652"/>
                        <a:pt x="1142335" y="380652"/>
                      </a:cubicBezTo>
                      <a:lnTo>
                        <a:pt x="1237154" y="380652"/>
                      </a:lnTo>
                      <a:cubicBezTo>
                        <a:pt x="1289742" y="380652"/>
                        <a:pt x="1332379" y="423271"/>
                        <a:pt x="1332401" y="475858"/>
                      </a:cubicBezTo>
                      <a:lnTo>
                        <a:pt x="1332827" y="1485558"/>
                      </a:lnTo>
                      <a:cubicBezTo>
                        <a:pt x="1332827" y="1506599"/>
                        <a:pt x="1349884" y="1523657"/>
                        <a:pt x="1370926" y="1523657"/>
                      </a:cubicBezTo>
                      <a:lnTo>
                        <a:pt x="1675714" y="1523657"/>
                      </a:lnTo>
                      <a:cubicBezTo>
                        <a:pt x="1696755" y="1523657"/>
                        <a:pt x="1713813" y="1506600"/>
                        <a:pt x="1713813" y="1485558"/>
                      </a:cubicBezTo>
                      <a:lnTo>
                        <a:pt x="1713813" y="418798"/>
                      </a:lnTo>
                      <a:cubicBezTo>
                        <a:pt x="1713813" y="397756"/>
                        <a:pt x="1696756" y="380699"/>
                        <a:pt x="1675714" y="380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69AAC780-C3F4-5780-BE82-9C12516DC723}"/>
                    </a:ext>
                  </a:extLst>
                </p:cNvPr>
                <p:cNvSpPr/>
                <p:nvPr/>
              </p:nvSpPr>
              <p:spPr>
                <a:xfrm>
                  <a:off x="5361738" y="3100240"/>
                  <a:ext cx="1523944" cy="1523949"/>
                </a:xfrm>
                <a:custGeom>
                  <a:avLst/>
                  <a:gdLst>
                    <a:gd name="connsiteX0" fmla="*/ 37474 w 1523944"/>
                    <a:gd name="connsiteY0" fmla="*/ -287 h 1523944"/>
                    <a:gd name="connsiteX1" fmla="*/ 1104236 w 1523944"/>
                    <a:gd name="connsiteY1" fmla="*/ -287 h 1523944"/>
                    <a:gd name="connsiteX2" fmla="*/ 1142334 w 1523944"/>
                    <a:gd name="connsiteY2" fmla="*/ 37811 h 1523944"/>
                    <a:gd name="connsiteX3" fmla="*/ 1142334 w 1523944"/>
                    <a:gd name="connsiteY3" fmla="*/ 190003 h 1523944"/>
                    <a:gd name="connsiteX4" fmla="*/ 1332573 w 1523944"/>
                    <a:gd name="connsiteY4" fmla="*/ 380495 h 1523944"/>
                    <a:gd name="connsiteX5" fmla="*/ 1485222 w 1523944"/>
                    <a:gd name="connsiteY5" fmla="*/ 380699 h 1523944"/>
                    <a:gd name="connsiteX6" fmla="*/ 1523320 w 1523944"/>
                    <a:gd name="connsiteY6" fmla="*/ 418797 h 1523944"/>
                    <a:gd name="connsiteX7" fmla="*/ 1523320 w 1523944"/>
                    <a:gd name="connsiteY7" fmla="*/ 418797 h 1523944"/>
                    <a:gd name="connsiteX8" fmla="*/ 1523320 w 1523944"/>
                    <a:gd name="connsiteY8" fmla="*/ 1485558 h 1523944"/>
                    <a:gd name="connsiteX9" fmla="*/ 1485222 w 1523944"/>
                    <a:gd name="connsiteY9" fmla="*/ 1523657 h 1523944"/>
                    <a:gd name="connsiteX10" fmla="*/ 1180433 w 1523944"/>
                    <a:gd name="connsiteY10" fmla="*/ 1523657 h 1523944"/>
                    <a:gd name="connsiteX11" fmla="*/ 1142334 w 1523944"/>
                    <a:gd name="connsiteY11" fmla="*/ 1485558 h 1523944"/>
                    <a:gd name="connsiteX12" fmla="*/ 1142334 w 1523944"/>
                    <a:gd name="connsiteY12" fmla="*/ 475940 h 1523944"/>
                    <a:gd name="connsiteX13" fmla="*/ 1047146 w 1523944"/>
                    <a:gd name="connsiteY13" fmla="*/ 380699 h 1523944"/>
                    <a:gd name="connsiteX14" fmla="*/ 475551 w 1523944"/>
                    <a:gd name="connsiteY14" fmla="*/ 380699 h 1523944"/>
                    <a:gd name="connsiteX15" fmla="*/ 380362 w 1523944"/>
                    <a:gd name="connsiteY15" fmla="*/ 475940 h 1523944"/>
                    <a:gd name="connsiteX16" fmla="*/ 380362 w 1523944"/>
                    <a:gd name="connsiteY16" fmla="*/ 1485558 h 1523944"/>
                    <a:gd name="connsiteX17" fmla="*/ 342263 w 1523944"/>
                    <a:gd name="connsiteY17" fmla="*/ 1523657 h 1523944"/>
                    <a:gd name="connsiteX18" fmla="*/ 37474 w 1523944"/>
                    <a:gd name="connsiteY18" fmla="*/ 1523657 h 1523944"/>
                    <a:gd name="connsiteX19" fmla="*/ -624 w 1523944"/>
                    <a:gd name="connsiteY19" fmla="*/ 1485558 h 1523944"/>
                    <a:gd name="connsiteX20" fmla="*/ -624 w 1523944"/>
                    <a:gd name="connsiteY20" fmla="*/ 37812 h 1523944"/>
                    <a:gd name="connsiteX21" fmla="*/ 37474 w 1523944"/>
                    <a:gd name="connsiteY21" fmla="*/ -287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523944" h="1523944">
                      <a:moveTo>
                        <a:pt x="37474" y="-287"/>
                      </a:moveTo>
                      <a:lnTo>
                        <a:pt x="1104236" y="-287"/>
                      </a:lnTo>
                      <a:cubicBezTo>
                        <a:pt x="1125277" y="-287"/>
                        <a:pt x="1142334" y="16770"/>
                        <a:pt x="1142334" y="37811"/>
                      </a:cubicBezTo>
                      <a:lnTo>
                        <a:pt x="1142334" y="190003"/>
                      </a:lnTo>
                      <a:cubicBezTo>
                        <a:pt x="1142334" y="295110"/>
                        <a:pt x="1227466" y="380355"/>
                        <a:pt x="1332573" y="380495"/>
                      </a:cubicBezTo>
                      <a:lnTo>
                        <a:pt x="1485222" y="380699"/>
                      </a:lnTo>
                      <a:cubicBezTo>
                        <a:pt x="1506263" y="380699"/>
                        <a:pt x="1523320" y="397756"/>
                        <a:pt x="1523320" y="418797"/>
                      </a:cubicBezTo>
                      <a:cubicBezTo>
                        <a:pt x="1523320" y="418797"/>
                        <a:pt x="1523320" y="418797"/>
                        <a:pt x="1523320" y="418797"/>
                      </a:cubicBezTo>
                      <a:lnTo>
                        <a:pt x="1523320" y="1485558"/>
                      </a:lnTo>
                      <a:cubicBezTo>
                        <a:pt x="1523320" y="1506600"/>
                        <a:pt x="1506263" y="1523657"/>
                        <a:pt x="1485222" y="1523657"/>
                      </a:cubicBezTo>
                      <a:lnTo>
                        <a:pt x="1180433" y="1523657"/>
                      </a:lnTo>
                      <a:cubicBezTo>
                        <a:pt x="1159392" y="1523657"/>
                        <a:pt x="1142334" y="1506600"/>
                        <a:pt x="1142334" y="1485558"/>
                      </a:cubicBezTo>
                      <a:lnTo>
                        <a:pt x="1142334" y="475940"/>
                      </a:lnTo>
                      <a:cubicBezTo>
                        <a:pt x="1142333" y="423361"/>
                        <a:pt x="1099725" y="380729"/>
                        <a:pt x="1047146" y="380699"/>
                      </a:cubicBezTo>
                      <a:lnTo>
                        <a:pt x="475551" y="380699"/>
                      </a:lnTo>
                      <a:cubicBezTo>
                        <a:pt x="422972" y="380729"/>
                        <a:pt x="380363" y="423360"/>
                        <a:pt x="380362" y="475940"/>
                      </a:cubicBezTo>
                      <a:lnTo>
                        <a:pt x="380362" y="1485558"/>
                      </a:lnTo>
                      <a:cubicBezTo>
                        <a:pt x="380362" y="1506600"/>
                        <a:pt x="363305" y="1523657"/>
                        <a:pt x="342263" y="1523657"/>
                      </a:cubicBezTo>
                      <a:lnTo>
                        <a:pt x="37474" y="1523657"/>
                      </a:lnTo>
                      <a:cubicBezTo>
                        <a:pt x="16433" y="1523657"/>
                        <a:pt x="-624" y="1506600"/>
                        <a:pt x="-624" y="1485558"/>
                      </a:cubicBezTo>
                      <a:lnTo>
                        <a:pt x="-624" y="37812"/>
                      </a:lnTo>
                      <a:cubicBezTo>
                        <a:pt x="-624" y="16770"/>
                        <a:pt x="16433" y="-287"/>
                        <a:pt x="37474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36E1663D-AF21-3C95-61AE-CA4E0B19F45D}"/>
                    </a:ext>
                  </a:extLst>
                </p:cNvPr>
                <p:cNvSpPr/>
                <p:nvPr/>
              </p:nvSpPr>
              <p:spPr>
                <a:xfrm>
                  <a:off x="3603806" y="3100244"/>
                  <a:ext cx="1523944" cy="1523944"/>
                </a:xfrm>
                <a:custGeom>
                  <a:avLst/>
                  <a:gdLst>
                    <a:gd name="connsiteX0" fmla="*/ 1485221 w 1523944"/>
                    <a:gd name="connsiteY0" fmla="*/ 380699 h 1523944"/>
                    <a:gd name="connsiteX1" fmla="*/ 1332080 w 1523944"/>
                    <a:gd name="connsiteY1" fmla="*/ 380099 h 1523944"/>
                    <a:gd name="connsiteX2" fmla="*/ 1142333 w 1523944"/>
                    <a:gd name="connsiteY2" fmla="*/ 189608 h 1523944"/>
                    <a:gd name="connsiteX3" fmla="*/ 1142334 w 1523944"/>
                    <a:gd name="connsiteY3" fmla="*/ 37812 h 1523944"/>
                    <a:gd name="connsiteX4" fmla="*/ 1104235 w 1523944"/>
                    <a:gd name="connsiteY4" fmla="*/ -287 h 1523944"/>
                    <a:gd name="connsiteX5" fmla="*/ 761348 w 1523944"/>
                    <a:gd name="connsiteY5" fmla="*/ -287 h 1523944"/>
                    <a:gd name="connsiteX6" fmla="*/ -624 w 1523944"/>
                    <a:gd name="connsiteY6" fmla="*/ 761685 h 1523944"/>
                    <a:gd name="connsiteX7" fmla="*/ -624 w 1523944"/>
                    <a:gd name="connsiteY7" fmla="*/ 1485558 h 1523944"/>
                    <a:gd name="connsiteX8" fmla="*/ 37474 w 1523944"/>
                    <a:gd name="connsiteY8" fmla="*/ 1523657 h 1523944"/>
                    <a:gd name="connsiteX9" fmla="*/ 342263 w 1523944"/>
                    <a:gd name="connsiteY9" fmla="*/ 1523657 h 1523944"/>
                    <a:gd name="connsiteX10" fmla="*/ 380362 w 1523944"/>
                    <a:gd name="connsiteY10" fmla="*/ 1485558 h 1523944"/>
                    <a:gd name="connsiteX11" fmla="*/ 380362 w 1523944"/>
                    <a:gd name="connsiteY11" fmla="*/ 761685 h 1523944"/>
                    <a:gd name="connsiteX12" fmla="*/ 761348 w 1523944"/>
                    <a:gd name="connsiteY12" fmla="*/ 380700 h 1523944"/>
                    <a:gd name="connsiteX13" fmla="*/ 1047145 w 1523944"/>
                    <a:gd name="connsiteY13" fmla="*/ 380699 h 1523944"/>
                    <a:gd name="connsiteX14" fmla="*/ 1142334 w 1523944"/>
                    <a:gd name="connsiteY14" fmla="*/ 475940 h 1523944"/>
                    <a:gd name="connsiteX15" fmla="*/ 1142334 w 1523944"/>
                    <a:gd name="connsiteY15" fmla="*/ 666433 h 1523944"/>
                    <a:gd name="connsiteX16" fmla="*/ 1047087 w 1523944"/>
                    <a:gd name="connsiteY16" fmla="*/ 761679 h 1523944"/>
                    <a:gd name="connsiteX17" fmla="*/ 1047088 w 1523944"/>
                    <a:gd name="connsiteY17" fmla="*/ 761685 h 1523944"/>
                    <a:gd name="connsiteX18" fmla="*/ 628002 w 1523944"/>
                    <a:gd name="connsiteY18" fmla="*/ 761685 h 1523944"/>
                    <a:gd name="connsiteX19" fmla="*/ 589904 w 1523944"/>
                    <a:gd name="connsiteY19" fmla="*/ 799783 h 1523944"/>
                    <a:gd name="connsiteX20" fmla="*/ 589904 w 1523944"/>
                    <a:gd name="connsiteY20" fmla="*/ 1104573 h 1523944"/>
                    <a:gd name="connsiteX21" fmla="*/ 628002 w 1523944"/>
                    <a:gd name="connsiteY21" fmla="*/ 1142672 h 1523944"/>
                    <a:gd name="connsiteX22" fmla="*/ 1047145 w 1523944"/>
                    <a:gd name="connsiteY22" fmla="*/ 1142671 h 1523944"/>
                    <a:gd name="connsiteX23" fmla="*/ 1142334 w 1523944"/>
                    <a:gd name="connsiteY23" fmla="*/ 1237912 h 1523944"/>
                    <a:gd name="connsiteX24" fmla="*/ 1142334 w 1523944"/>
                    <a:gd name="connsiteY24" fmla="*/ 1485558 h 1523944"/>
                    <a:gd name="connsiteX25" fmla="*/ 1180433 w 1523944"/>
                    <a:gd name="connsiteY25" fmla="*/ 1523657 h 1523944"/>
                    <a:gd name="connsiteX26" fmla="*/ 1485221 w 1523944"/>
                    <a:gd name="connsiteY26" fmla="*/ 1523657 h 1523944"/>
                    <a:gd name="connsiteX27" fmla="*/ 1523320 w 1523944"/>
                    <a:gd name="connsiteY27" fmla="*/ 1485558 h 1523944"/>
                    <a:gd name="connsiteX28" fmla="*/ 1523320 w 1523944"/>
                    <a:gd name="connsiteY28" fmla="*/ 418797 h 1523944"/>
                    <a:gd name="connsiteX29" fmla="*/ 1485222 w 1523944"/>
                    <a:gd name="connsiteY29" fmla="*/ 380699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523944" h="1523944">
                      <a:moveTo>
                        <a:pt x="1485221" y="380699"/>
                      </a:moveTo>
                      <a:lnTo>
                        <a:pt x="1332080" y="380099"/>
                      </a:lnTo>
                      <a:cubicBezTo>
                        <a:pt x="1227166" y="379688"/>
                        <a:pt x="1142333" y="294523"/>
                        <a:pt x="1142333" y="189608"/>
                      </a:cubicBezTo>
                      <a:lnTo>
                        <a:pt x="1142334" y="37812"/>
                      </a:lnTo>
                      <a:cubicBezTo>
                        <a:pt x="1142334" y="16770"/>
                        <a:pt x="1125277" y="-287"/>
                        <a:pt x="1104235" y="-287"/>
                      </a:cubicBezTo>
                      <a:lnTo>
                        <a:pt x="761348" y="-287"/>
                      </a:lnTo>
                      <a:cubicBezTo>
                        <a:pt x="340522" y="-287"/>
                        <a:pt x="-624" y="340859"/>
                        <a:pt x="-624" y="761685"/>
                      </a:cubicBezTo>
                      <a:lnTo>
                        <a:pt x="-624" y="1485558"/>
                      </a:lnTo>
                      <a:cubicBezTo>
                        <a:pt x="-624" y="1506600"/>
                        <a:pt x="16433" y="1523657"/>
                        <a:pt x="37474" y="1523657"/>
                      </a:cubicBezTo>
                      <a:lnTo>
                        <a:pt x="342263" y="1523657"/>
                      </a:lnTo>
                      <a:cubicBezTo>
                        <a:pt x="363304" y="1523657"/>
                        <a:pt x="380362" y="1506600"/>
                        <a:pt x="380362" y="1485558"/>
                      </a:cubicBezTo>
                      <a:lnTo>
                        <a:pt x="380362" y="761685"/>
                      </a:lnTo>
                      <a:cubicBezTo>
                        <a:pt x="380362" y="551272"/>
                        <a:pt x="550935" y="380700"/>
                        <a:pt x="761348" y="380700"/>
                      </a:cubicBezTo>
                      <a:lnTo>
                        <a:pt x="1047145" y="380699"/>
                      </a:lnTo>
                      <a:cubicBezTo>
                        <a:pt x="1099724" y="380729"/>
                        <a:pt x="1142333" y="423360"/>
                        <a:pt x="1142334" y="475940"/>
                      </a:cubicBezTo>
                      <a:lnTo>
                        <a:pt x="1142334" y="666433"/>
                      </a:lnTo>
                      <a:cubicBezTo>
                        <a:pt x="1142334" y="719036"/>
                        <a:pt x="1099690" y="761679"/>
                        <a:pt x="1047087" y="761679"/>
                      </a:cubicBezTo>
                      <a:lnTo>
                        <a:pt x="1047088" y="761685"/>
                      </a:lnTo>
                      <a:lnTo>
                        <a:pt x="628002" y="761685"/>
                      </a:lnTo>
                      <a:cubicBezTo>
                        <a:pt x="606961" y="761685"/>
                        <a:pt x="589904" y="778742"/>
                        <a:pt x="589904" y="799783"/>
                      </a:cubicBezTo>
                      <a:lnTo>
                        <a:pt x="589904" y="1104573"/>
                      </a:lnTo>
                      <a:cubicBezTo>
                        <a:pt x="589904" y="1125614"/>
                        <a:pt x="606961" y="1142672"/>
                        <a:pt x="628002" y="1142672"/>
                      </a:cubicBezTo>
                      <a:lnTo>
                        <a:pt x="1047145" y="1142671"/>
                      </a:lnTo>
                      <a:cubicBezTo>
                        <a:pt x="1099724" y="1142701"/>
                        <a:pt x="1142333" y="1185333"/>
                        <a:pt x="1142334" y="1237912"/>
                      </a:cubicBezTo>
                      <a:lnTo>
                        <a:pt x="1142334" y="1485558"/>
                      </a:lnTo>
                      <a:cubicBezTo>
                        <a:pt x="1142334" y="1506600"/>
                        <a:pt x="1159391" y="1523657"/>
                        <a:pt x="1180433" y="1523657"/>
                      </a:cubicBezTo>
                      <a:lnTo>
                        <a:pt x="1485221" y="1523657"/>
                      </a:lnTo>
                      <a:cubicBezTo>
                        <a:pt x="1506262" y="1523657"/>
                        <a:pt x="1523320" y="1506600"/>
                        <a:pt x="1523320" y="1485558"/>
                      </a:cubicBezTo>
                      <a:lnTo>
                        <a:pt x="1523320" y="418797"/>
                      </a:lnTo>
                      <a:cubicBezTo>
                        <a:pt x="1523320" y="397756"/>
                        <a:pt x="1506263" y="380699"/>
                        <a:pt x="1485222" y="380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E02F2C0F-EC03-E50D-D046-FE5E7FEA10AB}"/>
                    </a:ext>
                  </a:extLst>
                </p:cNvPr>
                <p:cNvSpPr/>
                <p:nvPr/>
              </p:nvSpPr>
              <p:spPr>
                <a:xfrm>
                  <a:off x="7075150" y="3100244"/>
                  <a:ext cx="1523999" cy="1524002"/>
                </a:xfrm>
                <a:custGeom>
                  <a:avLst/>
                  <a:gdLst>
                    <a:gd name="connsiteX0" fmla="*/ 750663 w 1523999"/>
                    <a:gd name="connsiteY0" fmla="*/ 380711 h 1524002"/>
                    <a:gd name="connsiteX1" fmla="*/ 1485275 w 1523999"/>
                    <a:gd name="connsiteY1" fmla="*/ 380711 h 1524002"/>
                    <a:gd name="connsiteX2" fmla="*/ 1523375 w 1523999"/>
                    <a:gd name="connsiteY2" fmla="*/ 342619 h 1524002"/>
                    <a:gd name="connsiteX3" fmla="*/ 1523375 w 1523999"/>
                    <a:gd name="connsiteY3" fmla="*/ 342611 h 1524002"/>
                    <a:gd name="connsiteX4" fmla="*/ 1523375 w 1523999"/>
                    <a:gd name="connsiteY4" fmla="*/ 37813 h 1524002"/>
                    <a:gd name="connsiteX5" fmla="*/ 1485275 w 1523999"/>
                    <a:gd name="connsiteY5" fmla="*/ -287 h 1524002"/>
                    <a:gd name="connsiteX6" fmla="*/ 751339 w 1523999"/>
                    <a:gd name="connsiteY6" fmla="*/ -287 h 1524002"/>
                    <a:gd name="connsiteX7" fmla="*/ 36139 w 1523999"/>
                    <a:gd name="connsiteY7" fmla="*/ 521356 h 1524002"/>
                    <a:gd name="connsiteX8" fmla="*/ 721640 w 1523999"/>
                    <a:gd name="connsiteY8" fmla="*/ 1522695 h 1524002"/>
                    <a:gd name="connsiteX9" fmla="*/ 761334 w 1523999"/>
                    <a:gd name="connsiteY9" fmla="*/ 1486723 h 1524002"/>
                    <a:gd name="connsiteX10" fmla="*/ 761378 w 1523999"/>
                    <a:gd name="connsiteY10" fmla="*/ 1484500 h 1524002"/>
                    <a:gd name="connsiteX11" fmla="*/ 761378 w 1523999"/>
                    <a:gd name="connsiteY11" fmla="*/ 1237957 h 1524002"/>
                    <a:gd name="connsiteX12" fmla="*/ 856571 w 1523999"/>
                    <a:gd name="connsiteY12" fmla="*/ 1142707 h 1524002"/>
                    <a:gd name="connsiteX13" fmla="*/ 1047184 w 1523999"/>
                    <a:gd name="connsiteY13" fmla="*/ 1142707 h 1524002"/>
                    <a:gd name="connsiteX14" fmla="*/ 1142377 w 1523999"/>
                    <a:gd name="connsiteY14" fmla="*/ 1237957 h 1524002"/>
                    <a:gd name="connsiteX15" fmla="*/ 1142377 w 1523999"/>
                    <a:gd name="connsiteY15" fmla="*/ 1485615 h 1524002"/>
                    <a:gd name="connsiteX16" fmla="*/ 1180477 w 1523999"/>
                    <a:gd name="connsiteY16" fmla="*/ 1523715 h 1524002"/>
                    <a:gd name="connsiteX17" fmla="*/ 1485275 w 1523999"/>
                    <a:gd name="connsiteY17" fmla="*/ 1523715 h 1524002"/>
                    <a:gd name="connsiteX18" fmla="*/ 1523375 w 1523999"/>
                    <a:gd name="connsiteY18" fmla="*/ 1485615 h 1524002"/>
                    <a:gd name="connsiteX19" fmla="*/ 1523375 w 1523999"/>
                    <a:gd name="connsiteY19" fmla="*/ 799809 h 1524002"/>
                    <a:gd name="connsiteX20" fmla="*/ 1485275 w 1523999"/>
                    <a:gd name="connsiteY20" fmla="*/ 761709 h 1524002"/>
                    <a:gd name="connsiteX21" fmla="*/ 799478 w 1523999"/>
                    <a:gd name="connsiteY21" fmla="*/ 761709 h 1524002"/>
                    <a:gd name="connsiteX22" fmla="*/ 761378 w 1523999"/>
                    <a:gd name="connsiteY22" fmla="*/ 799809 h 1524002"/>
                    <a:gd name="connsiteX23" fmla="*/ 761378 w 1523999"/>
                    <a:gd name="connsiteY23" fmla="*/ 1001052 h 1524002"/>
                    <a:gd name="connsiteX24" fmla="*/ 653269 w 1523999"/>
                    <a:gd name="connsiteY24" fmla="*/ 1109505 h 1524002"/>
                    <a:gd name="connsiteX25" fmla="*/ 634372 w 1523999"/>
                    <a:gd name="connsiteY25" fmla="*/ 1107874 h 1524002"/>
                    <a:gd name="connsiteX26" fmla="*/ 525551 w 1523999"/>
                    <a:gd name="connsiteY26" fmla="*/ 1060599 h 1524002"/>
                    <a:gd name="connsiteX27" fmla="*/ 408697 w 1523999"/>
                    <a:gd name="connsiteY27" fmla="*/ 613206 h 1524002"/>
                    <a:gd name="connsiteX28" fmla="*/ 750662 w 1523999"/>
                    <a:gd name="connsiteY28" fmla="*/ 380711 h 1524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523999" h="1524002">
                      <a:moveTo>
                        <a:pt x="750663" y="380711"/>
                      </a:moveTo>
                      <a:lnTo>
                        <a:pt x="1485275" y="380711"/>
                      </a:lnTo>
                      <a:cubicBezTo>
                        <a:pt x="1506314" y="380713"/>
                        <a:pt x="1523373" y="363659"/>
                        <a:pt x="1523375" y="342619"/>
                      </a:cubicBezTo>
                      <a:cubicBezTo>
                        <a:pt x="1523375" y="342617"/>
                        <a:pt x="1523375" y="342614"/>
                        <a:pt x="1523375" y="342611"/>
                      </a:cubicBezTo>
                      <a:lnTo>
                        <a:pt x="1523375" y="37813"/>
                      </a:lnTo>
                      <a:cubicBezTo>
                        <a:pt x="1523374" y="16771"/>
                        <a:pt x="1506317" y="-286"/>
                        <a:pt x="1485275" y="-287"/>
                      </a:cubicBezTo>
                      <a:lnTo>
                        <a:pt x="751339" y="-287"/>
                      </a:lnTo>
                      <a:cubicBezTo>
                        <a:pt x="424919" y="-287"/>
                        <a:pt x="131827" y="209280"/>
                        <a:pt x="36139" y="521356"/>
                      </a:cubicBezTo>
                      <a:cubicBezTo>
                        <a:pt x="-119966" y="1030512"/>
                        <a:pt x="242306" y="1498073"/>
                        <a:pt x="721640" y="1522695"/>
                      </a:cubicBezTo>
                      <a:cubicBezTo>
                        <a:pt x="742534" y="1523723"/>
                        <a:pt x="760306" y="1507618"/>
                        <a:pt x="761334" y="1486723"/>
                      </a:cubicBezTo>
                      <a:cubicBezTo>
                        <a:pt x="761370" y="1485983"/>
                        <a:pt x="761385" y="1485241"/>
                        <a:pt x="761378" y="1484500"/>
                      </a:cubicBezTo>
                      <a:lnTo>
                        <a:pt x="761378" y="1237957"/>
                      </a:lnTo>
                      <a:cubicBezTo>
                        <a:pt x="761381" y="1185374"/>
                        <a:pt x="803990" y="1142740"/>
                        <a:pt x="856571" y="1142707"/>
                      </a:cubicBezTo>
                      <a:lnTo>
                        <a:pt x="1047184" y="1142707"/>
                      </a:lnTo>
                      <a:cubicBezTo>
                        <a:pt x="1099766" y="1142740"/>
                        <a:pt x="1142375" y="1185375"/>
                        <a:pt x="1142377" y="1237957"/>
                      </a:cubicBezTo>
                      <a:lnTo>
                        <a:pt x="1142377" y="1485615"/>
                      </a:lnTo>
                      <a:cubicBezTo>
                        <a:pt x="1142378" y="1506657"/>
                        <a:pt x="1159435" y="1523714"/>
                        <a:pt x="1180477" y="1523715"/>
                      </a:cubicBezTo>
                      <a:lnTo>
                        <a:pt x="1485275" y="1523715"/>
                      </a:lnTo>
                      <a:cubicBezTo>
                        <a:pt x="1506317" y="1523714"/>
                        <a:pt x="1523374" y="1506657"/>
                        <a:pt x="1523375" y="1485615"/>
                      </a:cubicBezTo>
                      <a:lnTo>
                        <a:pt x="1523375" y="799809"/>
                      </a:lnTo>
                      <a:cubicBezTo>
                        <a:pt x="1523374" y="778767"/>
                        <a:pt x="1506317" y="761710"/>
                        <a:pt x="1485275" y="761709"/>
                      </a:cubicBezTo>
                      <a:lnTo>
                        <a:pt x="799478" y="761709"/>
                      </a:lnTo>
                      <a:cubicBezTo>
                        <a:pt x="778437" y="761710"/>
                        <a:pt x="761379" y="778767"/>
                        <a:pt x="761378" y="799809"/>
                      </a:cubicBezTo>
                      <a:lnTo>
                        <a:pt x="761378" y="1001052"/>
                      </a:lnTo>
                      <a:cubicBezTo>
                        <a:pt x="761474" y="1060854"/>
                        <a:pt x="713071" y="1109410"/>
                        <a:pt x="653269" y="1109505"/>
                      </a:cubicBezTo>
                      <a:cubicBezTo>
                        <a:pt x="646934" y="1109515"/>
                        <a:pt x="640611" y="1108969"/>
                        <a:pt x="634372" y="1107874"/>
                      </a:cubicBezTo>
                      <a:cubicBezTo>
                        <a:pt x="594787" y="1101219"/>
                        <a:pt x="557430" y="1084990"/>
                        <a:pt x="525551" y="1060599"/>
                      </a:cubicBezTo>
                      <a:cubicBezTo>
                        <a:pt x="402277" y="963001"/>
                        <a:pt x="340321" y="791186"/>
                        <a:pt x="408697" y="613206"/>
                      </a:cubicBezTo>
                      <a:cubicBezTo>
                        <a:pt x="463696" y="472494"/>
                        <a:pt x="599585" y="380107"/>
                        <a:pt x="750662" y="380711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7A7693CA-216F-3FC5-C31F-DBAF7932A4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6B9B0EA8-0FC3-B4D1-1D49-4189835C4F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867266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tags" Target="../tags/tag1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D5E5BC-B39E-5FDF-122B-5A4213365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B8833-0B29-53D1-40D7-8A40C83E5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9B2B1-7687-FCE2-EB78-95008892AA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A4B72-A167-4553-B2E4-48923A8F3A8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70013-2282-04A7-851D-FD720092E4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29B1-C116-FDAA-05A5-36227D459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B698C-150E-4840-BC6B-3A6ACF8CC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18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708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19D20450-C439-0092-D7AC-191347D70DAB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3DA684-BA44-D3AD-9372-42E165C8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614"/>
            <a:ext cx="11160126" cy="89693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306DA-690C-B4BD-C607-890D325FE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736725"/>
            <a:ext cx="11160125" cy="43561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14623-9445-0CE9-7C2E-E589378031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79305" y="6447521"/>
            <a:ext cx="47232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D5500-0C0B-F77E-4BC0-4F3B5184E1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8866" y="6447521"/>
            <a:ext cx="44575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A259A5-5E95-014D-7700-39D2E839A69F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4" name="xxLanguageTextBox">
            <a:extLst>
              <a:ext uri="{FF2B5EF4-FFF2-40B4-BE49-F238E27FC236}">
                <a16:creationId xmlns:a16="http://schemas.microsoft.com/office/drawing/2014/main" id="{F7CF2784-45BA-FE66-CB26-FF8D6AC35FDE}"/>
              </a:ext>
            </a:extLst>
          </p:cNvPr>
          <p:cNvSpPr/>
          <p:nvPr userDrawn="1">
            <p:custDataLst>
              <p:tags r:id="rId36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5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19D20450-C439-0092-D7AC-191347D70D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3DA684-BA44-D3AD-9372-42E165C8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614"/>
            <a:ext cx="11160126" cy="89693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306DA-690C-B4BD-C607-890D325FE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736725"/>
            <a:ext cx="11160125" cy="43561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14623-9445-0CE9-7C2E-E589378031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79305" y="6447521"/>
            <a:ext cx="47232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D5500-0C0B-F77E-4BC0-4F3B5184E1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8866" y="6447521"/>
            <a:ext cx="44575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A259A5-5E95-014D-7700-39D2E839A69F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4" name="xxLanguageTextBox">
            <a:extLst>
              <a:ext uri="{FF2B5EF4-FFF2-40B4-BE49-F238E27FC236}">
                <a16:creationId xmlns:a16="http://schemas.microsoft.com/office/drawing/2014/main" id="{F7CF2784-45BA-FE66-CB26-FF8D6AC35FD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2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43.xml"/><Relationship Id="rId1" Type="http://schemas.openxmlformats.org/officeDocument/2006/relationships/video" Target="https://www.youtube.com/embed/i2elgg8Q4r8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5.xml"/><Relationship Id="rId5" Type="http://schemas.microsoft.com/office/2007/relationships/hdphoto" Target="../media/hdphoto2.wdp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5520DF-9C1B-AC07-7621-90694710C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746" y="1907532"/>
            <a:ext cx="5480737" cy="2047284"/>
          </a:xfrm>
        </p:spPr>
        <p:txBody>
          <a:bodyPr/>
          <a:lstStyle/>
          <a:p>
            <a:r>
              <a:rPr lang="en-US" b="0" dirty="0">
                <a:latin typeface="Minecraft Ten" pitchFamily="2" charset="0"/>
              </a:rPr>
              <a:t>Hour of AI: </a:t>
            </a:r>
            <a:br>
              <a:rPr lang="en-US" b="0" dirty="0">
                <a:latin typeface="Minecraft Ten" pitchFamily="2" charset="0"/>
              </a:rPr>
            </a:br>
            <a:r>
              <a:rPr lang="en-US" b="0" dirty="0">
                <a:latin typeface="Minecraft Ten" pitchFamily="2" charset="0"/>
              </a:rPr>
              <a:t>The First Night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DD9FB4C-C30F-E025-21D8-65EAEF8C4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3680" y="4237437"/>
            <a:ext cx="6056243" cy="2002044"/>
          </a:xfrm>
        </p:spPr>
        <p:txBody>
          <a:bodyPr/>
          <a:lstStyle/>
          <a:p>
            <a:r>
              <a:rPr lang="en-US" dirty="0"/>
              <a:t>Kickoff Slides for Students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6" name="Picture 5" descr="A group of cartoon characters&#10;&#10;AI-generated content may be incorrect.">
            <a:extLst>
              <a:ext uri="{FF2B5EF4-FFF2-40B4-BE49-F238E27FC236}">
                <a16:creationId xmlns:a16="http://schemas.microsoft.com/office/drawing/2014/main" id="{09EF0539-BF00-DEBA-8623-1DEA483DD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1" t="36291" r="21796" b="15890"/>
          <a:stretch>
            <a:fillRect/>
          </a:stretch>
        </p:blipFill>
        <p:spPr>
          <a:xfrm>
            <a:off x="7432078" y="1505666"/>
            <a:ext cx="3643850" cy="327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429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80D9DF-A3BF-5599-5197-AF02DA0D8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7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65EE0-1166-1B51-7CD9-4753A708E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Let’s Discuss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A71C3-AF61-1E00-65CD-DADEE2A4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910AD9-9AE2-0870-EFB7-2882B3B83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4CE036-C977-6E38-5F01-9DF9D1D3F457}"/>
              </a:ext>
            </a:extLst>
          </p:cNvPr>
          <p:cNvSpPr/>
          <p:nvPr/>
        </p:nvSpPr>
        <p:spPr>
          <a:xfrm>
            <a:off x="454978" y="1875193"/>
            <a:ext cx="3319549" cy="215576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320942-148C-EADF-1648-C22FFEE681C4}"/>
              </a:ext>
            </a:extLst>
          </p:cNvPr>
          <p:cNvSpPr/>
          <p:nvPr/>
        </p:nvSpPr>
        <p:spPr>
          <a:xfrm>
            <a:off x="4198476" y="3036203"/>
            <a:ext cx="3319549" cy="215576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7724A0-645E-9A7C-2B02-82F1937C7E0A}"/>
              </a:ext>
            </a:extLst>
          </p:cNvPr>
          <p:cNvSpPr/>
          <p:nvPr/>
        </p:nvSpPr>
        <p:spPr>
          <a:xfrm>
            <a:off x="8030645" y="1875193"/>
            <a:ext cx="3319549" cy="215576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01AA52-9D9E-D674-0341-F6C0436D1C4F}"/>
              </a:ext>
            </a:extLst>
          </p:cNvPr>
          <p:cNvSpPr txBox="1"/>
          <p:nvPr/>
        </p:nvSpPr>
        <p:spPr>
          <a:xfrm>
            <a:off x="1640378" y="4195156"/>
            <a:ext cx="903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necraft Ten v2"/>
                <a:ea typeface="+mn-ea"/>
                <a:cs typeface="+mn-cs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BEE7FC-7132-83FD-4193-07F27449D1DA}"/>
              </a:ext>
            </a:extLst>
          </p:cNvPr>
          <p:cNvSpPr txBox="1"/>
          <p:nvPr/>
        </p:nvSpPr>
        <p:spPr>
          <a:xfrm>
            <a:off x="5406591" y="2266762"/>
            <a:ext cx="903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necraft Ten v2"/>
                <a:ea typeface="+mn-ea"/>
                <a:cs typeface="+mn-cs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958A07-8D8D-50EA-025C-73EB22E27098}"/>
              </a:ext>
            </a:extLst>
          </p:cNvPr>
          <p:cNvSpPr txBox="1"/>
          <p:nvPr/>
        </p:nvSpPr>
        <p:spPr>
          <a:xfrm>
            <a:off x="9238760" y="4195156"/>
            <a:ext cx="903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necraft Ten v2"/>
                <a:ea typeface="+mn-ea"/>
                <a:cs typeface="+mn-cs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68712C-CBED-79F0-6AEF-E4F6D4EF1FBC}"/>
              </a:ext>
            </a:extLst>
          </p:cNvPr>
          <p:cNvSpPr txBox="1"/>
          <p:nvPr/>
        </p:nvSpPr>
        <p:spPr>
          <a:xfrm>
            <a:off x="556115" y="2128262"/>
            <a:ext cx="30718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prstClr val="whit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What do you think a robot (or AI) can learn to do?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48D027-A538-0195-2E9F-3831C6F227E8}"/>
              </a:ext>
            </a:extLst>
          </p:cNvPr>
          <p:cNvSpPr txBox="1"/>
          <p:nvPr/>
        </p:nvSpPr>
        <p:spPr>
          <a:xfrm>
            <a:off x="4322328" y="3421588"/>
            <a:ext cx="3071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prstClr val="whit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Have you ever used AI </a:t>
            </a:r>
            <a:r>
              <a:rPr lang="en-US" sz="2800">
                <a:solidFill>
                  <a:prstClr val="whit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or a smart </a:t>
            </a:r>
            <a:r>
              <a:rPr lang="en-US" sz="2800" dirty="0">
                <a:solidFill>
                  <a:prstClr val="whit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device?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005FE2-9D05-61AE-66AE-77AEADE88E6D}"/>
              </a:ext>
            </a:extLst>
          </p:cNvPr>
          <p:cNvSpPr txBox="1"/>
          <p:nvPr/>
        </p:nvSpPr>
        <p:spPr>
          <a:xfrm>
            <a:off x="8154497" y="2139875"/>
            <a:ext cx="3071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400" dirty="0">
                <a:solidFill>
                  <a:prstClr val="whit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What is one thing you would like to train an AI to complete for you?</a:t>
            </a:r>
          </a:p>
        </p:txBody>
      </p:sp>
    </p:spTree>
    <p:extLst>
      <p:ext uri="{BB962C8B-B14F-4D97-AF65-F5344CB8AC3E}">
        <p14:creationId xmlns:p14="http://schemas.microsoft.com/office/powerpoint/2010/main" val="98772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8DBC57-140D-22E0-A1D9-98D21EC4A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>
                <a:latin typeface="Minecraft Ten" pitchFamily="2" charset="0"/>
              </a:rPr>
              <a:t>Getting started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8946BB-E99C-9E09-B996-D3114F5AA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F1393E-EE36-5E97-5F10-99FE4D850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6665E4-D3A8-8F6C-314C-BEA8F3E5CC25}"/>
              </a:ext>
            </a:extLst>
          </p:cNvPr>
          <p:cNvSpPr txBox="1"/>
          <p:nvPr/>
        </p:nvSpPr>
        <p:spPr>
          <a:xfrm>
            <a:off x="412421" y="1311332"/>
            <a:ext cx="10883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Can you survive the night in Minecraft?!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2F118B-EE6C-2B4A-4C04-BB4C061B7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117" y="2066758"/>
            <a:ext cx="7080578" cy="386846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87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E9D47-B5F7-7624-F2B5-7EADE1295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Preparing for the Night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733EA-C580-BAA6-26A6-2039631B0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Minecraft, there are some specific things that you must do in order to survive…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3187EE-5C23-2AA9-656D-C504DCF86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5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EBB0E72-3FDC-7A9B-DF7E-AAD5C3C01C8C}"/>
              </a:ext>
            </a:extLst>
          </p:cNvPr>
          <p:cNvSpPr txBox="1">
            <a:spLocks/>
          </p:cNvSpPr>
          <p:nvPr/>
        </p:nvSpPr>
        <p:spPr>
          <a:xfrm>
            <a:off x="6096000" y="1736725"/>
            <a:ext cx="5472113" cy="43561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8163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10000"/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10000"/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 won’t be alone in the adventure… you will have the Agent to help you!</a:t>
            </a:r>
            <a:endParaRPr lang="en-US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D34C6D-39AD-D3C8-064F-BD979D807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6591" y="3515086"/>
            <a:ext cx="4151736" cy="2754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5625E0-30BF-6DD9-4F73-F43D05BEA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2" b="19425"/>
          <a:stretch>
            <a:fillRect/>
          </a:stretch>
        </p:blipFill>
        <p:spPr>
          <a:xfrm>
            <a:off x="6708704" y="3515461"/>
            <a:ext cx="4151736" cy="275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4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6B985F-A065-14F0-959A-808781602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3136" y="-255256"/>
            <a:ext cx="11393536" cy="2047284"/>
          </a:xfrm>
        </p:spPr>
        <p:txBody>
          <a:bodyPr/>
          <a:lstStyle/>
          <a:p>
            <a:r>
              <a:rPr lang="sv-SE" sz="5400" b="0" dirty="0">
                <a:latin typeface="Minecraft Ten" pitchFamily="2" charset="0"/>
              </a:rPr>
              <a:t>What will we do Today?</a:t>
            </a:r>
            <a:endParaRPr lang="en-US" sz="5400" b="0" dirty="0">
              <a:latin typeface="Minecraft Ten" pitchFamily="2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178BD9-B701-2B31-2FA9-E7A78EF1C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6063" y="2061764"/>
            <a:ext cx="10899873" cy="2002044"/>
          </a:xfrm>
        </p:spPr>
        <p:txBody>
          <a:bodyPr/>
          <a:lstStyle/>
          <a:p>
            <a:pPr lvl="1" algn="l">
              <a:spcAft>
                <a:spcPts val="600"/>
              </a:spcAft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Today, we will:</a:t>
            </a:r>
          </a:p>
          <a:p>
            <a:pPr lvl="1" algn="l">
              <a:spcAft>
                <a:spcPts val="600"/>
              </a:spcAft>
            </a:pPr>
            <a:endParaRPr lang="en-US" sz="2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Learn about different types of AI 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Think like a computer to understand how AI works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Practice teaching an AI and testing its answers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Practice using skills from one project to help with other tasks and become a better teammate</a:t>
            </a:r>
            <a:endParaRPr lang="en-US" sz="2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600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FBE9D-F976-0F5F-9324-2670ADACC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Vocabulary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F6A83-AAA3-EDE6-9161-8A0B42F8F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Artificial Intelligence (AI)</a:t>
            </a:r>
          </a:p>
          <a:p>
            <a:pPr marL="0" indent="0" algn="ctr">
              <a:buNone/>
            </a:pPr>
            <a:endParaRPr lang="en-US" sz="16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74805-7239-44C8-2A2C-41A137F41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F80C10-305B-EF0E-5CC5-48155CEF461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sz="16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Classification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600" dirty="0"/>
              <a:t>.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6AC504-4FDE-1B5F-7506-218B7F504077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sz="16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Pattern Recognition</a:t>
            </a:r>
            <a:endParaRPr lang="en-US" sz="16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B0863ED-5DFA-90FB-94A1-27C2E2D86A3D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US" sz="16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Orchestration</a:t>
            </a:r>
          </a:p>
          <a:p>
            <a:pPr marL="0" indent="0">
              <a:buNone/>
            </a:pPr>
            <a:endParaRPr lang="en-US" sz="16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78F0A8D-2650-CEA7-AB2D-A484DEAF983B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n-US" sz="1600" b="1" dirty="0"/>
              <a:t>“</a:t>
            </a:r>
            <a:r>
              <a:rPr lang="en-US" sz="16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Human-in-the-loop”</a:t>
            </a:r>
          </a:p>
          <a:p>
            <a:pPr marL="0" indent="0" algn="ctr">
              <a:buNone/>
            </a:pPr>
            <a:endParaRPr lang="en-US" sz="1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E76146-6DEE-976A-D38C-7B0A8326F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7BD0B6-A6F2-910D-D775-EC053B75F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698" r="92604">
                        <a14:foregroundMark x1="44792" y1="76852" x2="44792" y2="76852"/>
                        <a14:foregroundMark x1="44219" y1="76852" x2="46302" y2="75648"/>
                        <a14:foregroundMark x1="46667" y1="75556" x2="46667" y2="75556"/>
                        <a14:foregroundMark x1="46719" y1="75463" x2="48594" y2="77222"/>
                        <a14:foregroundMark x1="50000" y1="77407" x2="58594" y2="72870"/>
                        <a14:foregroundMark x1="58594" y1="72870" x2="58698" y2="72778"/>
                        <a14:foregroundMark x1="58802" y1="67870" x2="58438" y2="71759"/>
                        <a14:foregroundMark x1="58802" y1="56574" x2="58802" y2="67963"/>
                        <a14:foregroundMark x1="59010" y1="55926" x2="61146" y2="54259"/>
                        <a14:foregroundMark x1="61354" y1="29907" x2="61510" y2="53796"/>
                        <a14:foregroundMark x1="10260" y1="73704" x2="13438" y2="77130"/>
                        <a14:foregroundMark x1="11979" y1="57685" x2="10885" y2="69722"/>
                        <a14:foregroundMark x1="13021" y1="77130" x2="14948" y2="76296"/>
                        <a14:foregroundMark x1="15104" y1="76204" x2="19688" y2="77222"/>
                        <a14:foregroundMark x1="19688" y1="77222" x2="21927" y2="76019"/>
                        <a14:foregroundMark x1="21927" y1="76019" x2="27240" y2="73056"/>
                        <a14:foregroundMark x1="17135" y1="77778" x2="17135" y2="77778"/>
                        <a14:foregroundMark x1="18438" y1="77778" x2="18438" y2="77778"/>
                        <a14:foregroundMark x1="26615" y1="71111" x2="26615" y2="71111"/>
                        <a14:foregroundMark x1="27292" y1="69074" x2="26927" y2="71667"/>
                        <a14:foregroundMark x1="27292" y1="58333" x2="26979" y2="68889"/>
                        <a14:foregroundMark x1="27500" y1="56481" x2="27500" y2="58704"/>
                        <a14:foregroundMark x1="28177" y1="55093" x2="29948" y2="54259"/>
                        <a14:foregroundMark x1="30104" y1="29074" x2="29948" y2="53241"/>
                        <a14:foregroundMark x1="72344" y1="26667" x2="83750" y2="53981"/>
                        <a14:foregroundMark x1="84219" y1="63056" x2="83958" y2="67963"/>
                        <a14:foregroundMark x1="89479" y1="56481" x2="89271" y2="67222"/>
                        <a14:foregroundMark x1="85938" y1="62315" x2="85938" y2="68981"/>
                        <a14:foregroundMark x1="92656" y1="38056" x2="92604" y2="53333"/>
                        <a14:foregroundMark x1="72500" y1="40278" x2="80990" y2="57778"/>
                        <a14:foregroundMark x1="71250" y1="38333" x2="71563" y2="49167"/>
                        <a14:foregroundMark x1="71563" y1="49167" x2="75781" y2="54259"/>
                        <a14:foregroundMark x1="75781" y1="54259" x2="78906" y2="56019"/>
                        <a14:foregroundMark x1="83385" y1="40370" x2="87292" y2="43611"/>
                        <a14:foregroundMark x1="87292" y1="43611" x2="89167" y2="42963"/>
                        <a14:foregroundMark x1="80052" y1="60278" x2="79896" y2="75093"/>
                        <a14:foregroundMark x1="80781" y1="72870" x2="88646" y2="68889"/>
                        <a14:foregroundMark x1="81667" y1="59259" x2="87813" y2="56667"/>
                        <a14:foregroundMark x1="82500" y1="61759" x2="87448" y2="59444"/>
                        <a14:foregroundMark x1="84583" y1="48333" x2="88438" y2="46574"/>
                        <a14:foregroundMark x1="91823" y1="38981" x2="91354" y2="52407"/>
                        <a14:foregroundMark x1="92656" y1="28981" x2="92656" y2="37870"/>
                        <a14:foregroundMark x1="75521" y1="77407" x2="78021" y2="76111"/>
                        <a14:foregroundMark x1="79583" y1="76759" x2="87448" y2="73519"/>
                        <a14:foregroundMark x1="80729" y1="77593" x2="89323" y2="72593"/>
                        <a14:foregroundMark x1="90052" y1="68611" x2="89479" y2="72593"/>
                        <a14:foregroundMark x1="90625" y1="55648" x2="90260" y2="69259"/>
                        <a14:foregroundMark x1="90521" y1="55741" x2="92656" y2="53889"/>
                        <a14:foregroundMark x1="47083" y1="73426" x2="58229" y2="70463"/>
                        <a14:foregroundMark x1="47135" y1="67778" x2="57448" y2="57130"/>
                        <a14:foregroundMark x1="42031" y1="49537" x2="47813" y2="49630"/>
                        <a14:foregroundMark x1="47813" y1="49630" x2="58021" y2="49259"/>
                        <a14:foregroundMark x1="44635" y1="37222" x2="55260" y2="34074"/>
                        <a14:foregroundMark x1="43490" y1="28333" x2="42448" y2="41759"/>
                        <a14:foregroundMark x1="39792" y1="30185" x2="39063" y2="47685"/>
                        <a14:foregroundMark x1="40000" y1="44604" x2="40365" y2="51574"/>
                        <a14:foregroundMark x1="40365" y1="51574" x2="48177" y2="57037"/>
                        <a14:foregroundMark x1="48177" y1="57037" x2="59479" y2="52685"/>
                        <a14:foregroundMark x1="42708" y1="26852" x2="54635" y2="28056"/>
                        <a14:foregroundMark x1="54635" y1="28056" x2="56823" y2="27963"/>
                        <a14:foregroundMark x1="11823" y1="37037" x2="18333" y2="60926"/>
                        <a14:foregroundMark x1="18333" y1="60926" x2="18542" y2="62593"/>
                        <a14:foregroundMark x1="9063" y1="30463" x2="8698" y2="44815"/>
                        <a14:foregroundMark x1="8698" y1="44815" x2="10729" y2="51759"/>
                        <a14:foregroundMark x1="10729" y1="51759" x2="15885" y2="55648"/>
                        <a14:foregroundMark x1="75625" y1="30185" x2="82500" y2="26296"/>
                        <a14:foregroundMark x1="85417" y1="30093" x2="86667" y2="35000"/>
                        <a14:foregroundMark x1="89219" y1="27407" x2="90885" y2="36944"/>
                        <a14:backgroundMark x1="39115" y1="40741" x2="39115" y2="4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633311" y="4522394"/>
            <a:ext cx="4625788" cy="26020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33006D5-9978-E346-7197-24F0295619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308" t="17707" r="35137" b="14000"/>
          <a:stretch>
            <a:fillRect/>
          </a:stretch>
        </p:blipFill>
        <p:spPr>
          <a:xfrm>
            <a:off x="2945114" y="4052888"/>
            <a:ext cx="1746168" cy="26020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DF7767-6015-DA05-7D53-EED8311E8194}"/>
              </a:ext>
            </a:extLst>
          </p:cNvPr>
          <p:cNvSpPr txBox="1"/>
          <p:nvPr/>
        </p:nvSpPr>
        <p:spPr>
          <a:xfrm>
            <a:off x="7227920" y="2483228"/>
            <a:ext cx="207172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Working together like a team. AI makes sure different parts do their jobs at the right time so everything runs smoothly—like a coach or a conductor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7C9743-A546-D3C7-C63D-4DB91480CB1C}"/>
              </a:ext>
            </a:extLst>
          </p:cNvPr>
          <p:cNvSpPr txBox="1"/>
          <p:nvPr/>
        </p:nvSpPr>
        <p:spPr>
          <a:xfrm>
            <a:off x="9627149" y="2483228"/>
            <a:ext cx="17068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/>
              <a:t>Humans help AI. People check the work, fix mistakes, and make sure the rules are right.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E10217-4F42-BCFC-20E0-D18D9A8FB577}"/>
              </a:ext>
            </a:extLst>
          </p:cNvPr>
          <p:cNvSpPr txBox="1"/>
          <p:nvPr/>
        </p:nvSpPr>
        <p:spPr>
          <a:xfrm>
            <a:off x="5109762" y="2483228"/>
            <a:ext cx="1670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/>
              <a:t>Finding a pattern. AI looks at examples and figures out what’s similar or new.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D51C21-ECAA-FF4A-D35C-9DDE2EDC10E5}"/>
              </a:ext>
            </a:extLst>
          </p:cNvPr>
          <p:cNvSpPr txBox="1"/>
          <p:nvPr/>
        </p:nvSpPr>
        <p:spPr>
          <a:xfrm>
            <a:off x="2793741" y="2494696"/>
            <a:ext cx="19357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Putting things into groups. AI learns how to sort data into the right category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7795DB-A8DF-B0D8-6F5D-28C9C63CC040}"/>
              </a:ext>
            </a:extLst>
          </p:cNvPr>
          <p:cNvSpPr txBox="1"/>
          <p:nvPr/>
        </p:nvSpPr>
        <p:spPr>
          <a:xfrm>
            <a:off x="427082" y="2483228"/>
            <a:ext cx="202461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 computer that has the ability to copy human-like actions such as learning new things and solving problems</a:t>
            </a:r>
          </a:p>
        </p:txBody>
      </p:sp>
    </p:spTree>
    <p:extLst>
      <p:ext uri="{BB962C8B-B14F-4D97-AF65-F5344CB8AC3E}">
        <p14:creationId xmlns:p14="http://schemas.microsoft.com/office/powerpoint/2010/main" val="2359599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Hour of AI: The First Night | Official Minecraft Education Trailer">
            <a:hlinkClick r:id="" action="ppaction://media"/>
            <a:extLst>
              <a:ext uri="{FF2B5EF4-FFF2-40B4-BE49-F238E27FC236}">
                <a16:creationId xmlns:a16="http://schemas.microsoft.com/office/drawing/2014/main" id="{9B1E8416-25AF-150A-88B0-259E9C89EFD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73" y="0"/>
            <a:ext cx="12138053" cy="6858000"/>
          </a:xfrm>
          <a:custGeom>
            <a:avLst/>
            <a:gdLst>
              <a:gd name="connsiteX0" fmla="*/ 11425936 w 12192000"/>
              <a:gd name="connsiteY0" fmla="*/ 6091936 h 6858000"/>
              <a:gd name="connsiteX1" fmla="*/ 12192000 w 12192000"/>
              <a:gd name="connsiteY1" fmla="*/ 6091936 h 6858000"/>
              <a:gd name="connsiteX2" fmla="*/ 12192000 w 12192000"/>
              <a:gd name="connsiteY2" fmla="*/ 6858000 h 6858000"/>
              <a:gd name="connsiteX3" fmla="*/ 11425936 w 12192000"/>
              <a:gd name="connsiteY3" fmla="*/ 6858000 h 6858000"/>
              <a:gd name="connsiteX4" fmla="*/ 11425936 w 12192000"/>
              <a:gd name="connsiteY4" fmla="*/ 6806930 h 6858000"/>
              <a:gd name="connsiteX5" fmla="*/ 11425936 w 12192000"/>
              <a:gd name="connsiteY5" fmla="*/ 6806929 h 6858000"/>
              <a:gd name="connsiteX6" fmla="*/ 1520302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4508735 h 6858000"/>
              <a:gd name="connsiteX9" fmla="*/ 11425936 w 12192000"/>
              <a:gd name="connsiteY9" fmla="*/ 4508735 h 6858000"/>
              <a:gd name="connsiteX10" fmla="*/ 11425936 w 12192000"/>
              <a:gd name="connsiteY10" fmla="*/ 4559806 h 6858000"/>
              <a:gd name="connsiteX11" fmla="*/ 11425936 w 12192000"/>
              <a:gd name="connsiteY11" fmla="*/ 5274800 h 6858000"/>
              <a:gd name="connsiteX12" fmla="*/ 11425936 w 12192000"/>
              <a:gd name="connsiteY12" fmla="*/ 6040865 h 6858000"/>
              <a:gd name="connsiteX13" fmla="*/ 10659871 w 12192000"/>
              <a:gd name="connsiteY13" fmla="*/ 6040865 h 6858000"/>
              <a:gd name="connsiteX14" fmla="*/ 10659871 w 12192000"/>
              <a:gd name="connsiteY14" fmla="*/ 6091936 h 6858000"/>
              <a:gd name="connsiteX15" fmla="*/ 10659871 w 12192000"/>
              <a:gd name="connsiteY15" fmla="*/ 6806929 h 6858000"/>
              <a:gd name="connsiteX16" fmla="*/ 10659871 w 12192000"/>
              <a:gd name="connsiteY16" fmla="*/ 6806930 h 6858000"/>
              <a:gd name="connsiteX17" fmla="*/ 10659871 w 12192000"/>
              <a:gd name="connsiteY17" fmla="*/ 6858000 h 6858000"/>
              <a:gd name="connsiteX18" fmla="*/ 0 w 12192000"/>
              <a:gd name="connsiteY18" fmla="*/ 6858000 h 6858000"/>
              <a:gd name="connsiteX19" fmla="*/ 0 w 12192000"/>
              <a:gd name="connsiteY19" fmla="*/ 1570979 h 6858000"/>
              <a:gd name="connsiteX20" fmla="*/ 760151 w 12192000"/>
              <a:gd name="connsiteY20" fmla="*/ 1570979 h 6858000"/>
              <a:gd name="connsiteX21" fmla="*/ 760151 w 12192000"/>
              <a:gd name="connsiteY21" fmla="*/ 1520302 h 6858000"/>
              <a:gd name="connsiteX22" fmla="*/ 760151 w 12192000"/>
              <a:gd name="connsiteY22" fmla="*/ 810828 h 6858000"/>
              <a:gd name="connsiteX23" fmla="*/ 1520302 w 12192000"/>
              <a:gd name="connsiteY23" fmla="*/ 810828 h 6858000"/>
              <a:gd name="connsiteX24" fmla="*/ 1520302 w 12192000"/>
              <a:gd name="connsiteY24" fmla="*/ 760151 h 6858000"/>
              <a:gd name="connsiteX25" fmla="*/ 1520302 w 12192000"/>
              <a:gd name="connsiteY25" fmla="*/ 506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11425936" y="6091936"/>
                </a:moveTo>
                <a:lnTo>
                  <a:pt x="12192000" y="6091936"/>
                </a:lnTo>
                <a:lnTo>
                  <a:pt x="12192000" y="6858000"/>
                </a:lnTo>
                <a:lnTo>
                  <a:pt x="11425936" y="6858000"/>
                </a:lnTo>
                <a:lnTo>
                  <a:pt x="11425936" y="6806930"/>
                </a:lnTo>
                <a:lnTo>
                  <a:pt x="11425936" y="6806929"/>
                </a:lnTo>
                <a:close/>
                <a:moveTo>
                  <a:pt x="1520302" y="0"/>
                </a:moveTo>
                <a:lnTo>
                  <a:pt x="12192000" y="0"/>
                </a:lnTo>
                <a:lnTo>
                  <a:pt x="12192000" y="4508735"/>
                </a:lnTo>
                <a:lnTo>
                  <a:pt x="11425936" y="4508735"/>
                </a:lnTo>
                <a:lnTo>
                  <a:pt x="11425936" y="4559806"/>
                </a:lnTo>
                <a:lnTo>
                  <a:pt x="11425936" y="5274800"/>
                </a:lnTo>
                <a:lnTo>
                  <a:pt x="11425936" y="6040865"/>
                </a:lnTo>
                <a:lnTo>
                  <a:pt x="10659871" y="6040865"/>
                </a:lnTo>
                <a:lnTo>
                  <a:pt x="10659871" y="6091936"/>
                </a:lnTo>
                <a:lnTo>
                  <a:pt x="10659871" y="6806929"/>
                </a:lnTo>
                <a:lnTo>
                  <a:pt x="10659871" y="6806930"/>
                </a:lnTo>
                <a:lnTo>
                  <a:pt x="10659871" y="6858000"/>
                </a:lnTo>
                <a:lnTo>
                  <a:pt x="0" y="6858000"/>
                </a:lnTo>
                <a:lnTo>
                  <a:pt x="0" y="1570979"/>
                </a:lnTo>
                <a:lnTo>
                  <a:pt x="760151" y="1570979"/>
                </a:lnTo>
                <a:lnTo>
                  <a:pt x="760151" y="1520302"/>
                </a:lnTo>
                <a:lnTo>
                  <a:pt x="760151" y="810828"/>
                </a:lnTo>
                <a:lnTo>
                  <a:pt x="1520302" y="810828"/>
                </a:lnTo>
                <a:lnTo>
                  <a:pt x="1520302" y="760151"/>
                </a:lnTo>
                <a:lnTo>
                  <a:pt x="1520302" y="50677"/>
                </a:lnTo>
                <a:close/>
              </a:path>
            </a:pathLst>
          </a:custGeom>
          <a:noFill/>
        </p:spPr>
      </p:pic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5C58D176-7572-1822-F3D2-573D3492E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Microsoft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123A4B-33AC-18AD-B280-C227C2E1D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8866" y="6447521"/>
            <a:ext cx="445759" cy="216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B92C494-1115-4670-BD6E-F87AA1511F98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CAB2AAB-00AB-5AF8-A7C2-AF7FFA4C054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07370" y="6510908"/>
            <a:ext cx="1011600" cy="118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6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E038-38E8-6F3D-8D3F-153AE4883B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>
                <a:latin typeface="Minecraft Ten" pitchFamily="2" charset="0"/>
              </a:rPr>
              <a:t>Let’s play!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88D0B-19E3-C419-87A8-577CC93EA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300353"/>
            <a:ext cx="6056243" cy="2002044"/>
          </a:xfrm>
        </p:spPr>
        <p:txBody>
          <a:bodyPr/>
          <a:lstStyle/>
          <a:p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Log into Minecraft Education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6D256-DAD7-9D23-1D7A-CD4293D14E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A71853-40A6-A7F5-1A7C-51F302D36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3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38949-F7AF-3092-B688-FB7FC6656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Beginning Game Play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1D753C-E37E-9D80-9F34-7FEBB93F0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 will spawn into the world. </a:t>
            </a:r>
          </a:p>
          <a:p>
            <a:pPr marL="0" indent="0">
              <a:buNone/>
            </a:pP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 will need to click to begin the map.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7D386-1554-09FF-EB0A-42A13D1EA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C439066-C56C-0F7E-8206-F9184FEAABA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Then, you will be asked to select your coding language: </a:t>
            </a:r>
          </a:p>
          <a:p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Blocks </a:t>
            </a:r>
          </a:p>
          <a:p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Python (Expert)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B96A46-763A-36C8-15D3-15C2A1771F5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Next, you will select a skin. </a:t>
            </a:r>
          </a:p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Minecraft, a skin is an image that determines what your character looks like in the game. 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8A3A848-5E46-E9A0-2FA1-DC385C8AE2C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Watch the opening cinematic scene to find out about what your AI adventure is going to be about today!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EDB691-5294-A9E7-66CB-CD70224E0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5E7BC4-6C7E-ADB0-E60B-C0B4DDE5A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108" y="3429000"/>
            <a:ext cx="2193428" cy="13302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0A3FED-66AC-DC20-8EE2-A6C697B2E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9536" y="3429000"/>
            <a:ext cx="1658841" cy="13644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8CDF516-01C4-67B0-030A-FCBFE96B02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0458" y="3429000"/>
            <a:ext cx="2171866" cy="133020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515D28-B5D2-1A11-DD5B-8295778C4A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14055" y="3429000"/>
            <a:ext cx="2243305" cy="133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42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F740FF3-C5FC-A465-9AC5-292E4E9CA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The Agent can Help!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7F6563D-9FAB-4639-962A-FBE666172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9" y="1250950"/>
            <a:ext cx="11160125" cy="4356100"/>
          </a:xfrm>
        </p:spPr>
        <p:txBody>
          <a:bodyPr/>
          <a:lstStyle/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Your goal is to survive the night in Minecraft…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There are several steps to build a complete shelter. 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Your Agent will help you, but you will need to train the Agent in the process!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The Agent is an AI player.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The Agent can copy human-like actions, such as learning new things and solving problems.</a:t>
            </a:r>
          </a:p>
          <a:p>
            <a:endParaRPr lang="en-US" sz="24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6E6C11-C310-A34D-10D2-A6F79AF1E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11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702CDE-CE1D-EFE2-47A1-BD860D5DE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CAB9D4-DB78-A757-F20D-C1D2648F4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8900" y="4094295"/>
            <a:ext cx="4234200" cy="264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07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35A25-5CF8-8233-9C47-E8C421FFD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specific tasks to complete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E0F31-8001-C355-7B4C-C8830FA2F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358962"/>
            <a:ext cx="5212509" cy="4356100"/>
          </a:xfrm>
        </p:spPr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To survive the night, you must: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800" b="0" i="0" dirty="0">
              <a:solidFill>
                <a:srgbClr val="000000"/>
              </a:solidFill>
              <a:effectLst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342900" indent="-342900" algn="l">
              <a:spcBef>
                <a:spcPts val="0"/>
              </a:spcBef>
              <a:buFont typeface="+mj-lt"/>
              <a:buAutoNum type="arabicPeriod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Collect </a:t>
            </a:r>
            <a:r>
              <a:rPr lang="en-US" sz="2800" b="1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wood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 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Make </a:t>
            </a:r>
            <a:r>
              <a:rPr lang="en-US" sz="2800" b="1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tools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   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Build a </a:t>
            </a:r>
            <a:r>
              <a:rPr lang="en-US" sz="2800" b="1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shelter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 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Craft a </a:t>
            </a:r>
            <a:r>
              <a:rPr lang="en-US" sz="2800" b="1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door</a:t>
            </a:r>
            <a:r>
              <a:rPr lang="en-US" sz="28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Add 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light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to the room.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Make a </a:t>
            </a:r>
            <a:r>
              <a:rPr lang="en-US" sz="2800" b="1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bed</a:t>
            </a:r>
            <a:r>
              <a:rPr lang="en-US" sz="2800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</a:t>
            </a:r>
            <a:endParaRPr lang="en-US" sz="2800" b="0" i="0" dirty="0">
              <a:solidFill>
                <a:srgbClr val="000000"/>
              </a:solidFill>
              <a:effectLst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indent="0" algn="l">
              <a:buNone/>
            </a:pPr>
            <a:endParaRPr lang="en-US" sz="2800" b="1" i="0" dirty="0">
              <a:solidFill>
                <a:srgbClr val="000000"/>
              </a:solidFill>
              <a:effectLst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endParaRPr lang="en-US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CB2CCB-122C-BC98-4ECA-B752852AD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8FFE0E-E839-B215-1860-1FE9DFD1C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9" r="9659"/>
          <a:stretch/>
        </p:blipFill>
        <p:spPr>
          <a:xfrm>
            <a:off x="6169591" y="1811535"/>
            <a:ext cx="5444825" cy="3796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3040AA-C9C0-39EC-694D-0A1042F3F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FD94C2-7584-2222-D71D-3A5580CA5D7B}"/>
              </a:ext>
            </a:extLst>
          </p:cNvPr>
          <p:cNvSpPr txBox="1"/>
          <p:nvPr/>
        </p:nvSpPr>
        <p:spPr>
          <a:xfrm>
            <a:off x="74792" y="5262488"/>
            <a:ext cx="609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Sounds easy enough, right?</a:t>
            </a:r>
            <a:endParaRPr lang="en-US" sz="2800" b="1" i="0" dirty="0">
              <a:solidFill>
                <a:srgbClr val="000000"/>
              </a:solidFill>
              <a:effectLst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626857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38926-4335-D092-3C02-E11A7FCC1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CEDEA30-96A2-7600-C221-D6CD8D468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Use Your book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5A9EF1-5759-079C-82AF-21DB6C0EA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620" y="1108957"/>
            <a:ext cx="11160125" cy="43561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In your </a:t>
            </a:r>
            <a:r>
              <a:rPr lang="en-US" sz="2400" b="1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hotbar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, you have received a book: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“Player’s Guide to the First Night in Minecraft” </a:t>
            </a:r>
          </a:p>
          <a:p>
            <a:pPr marL="0" indent="0" algn="ctr">
              <a:buNone/>
            </a:pP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This will teach you how to craft and help you progress!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2CB93-6BF0-EAA1-3007-41E907801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13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57C2A3-ADF7-BBE2-D4F8-B01631668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64AD0C-85D5-F42E-A9C2-A84EBCF644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48" b="4412"/>
          <a:stretch>
            <a:fillRect/>
          </a:stretch>
        </p:blipFill>
        <p:spPr>
          <a:xfrm>
            <a:off x="3774752" y="3570993"/>
            <a:ext cx="4642495" cy="2876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1087D8-79A6-7E2D-ED18-93BEA7592F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781" t="89657" r="27638"/>
          <a:stretch>
            <a:fillRect/>
          </a:stretch>
        </p:blipFill>
        <p:spPr>
          <a:xfrm>
            <a:off x="3941617" y="2667704"/>
            <a:ext cx="4308764" cy="623321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893999A0-1220-12F5-EC6B-EDE3BCDFC60F}"/>
              </a:ext>
            </a:extLst>
          </p:cNvPr>
          <p:cNvSpPr/>
          <p:nvPr/>
        </p:nvSpPr>
        <p:spPr>
          <a:xfrm>
            <a:off x="2978727" y="2826723"/>
            <a:ext cx="1087582" cy="38792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2981599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5CCDC-171F-4A50-5856-A8A0B6FFA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501" y="3174045"/>
            <a:ext cx="8523181" cy="2047284"/>
          </a:xfrm>
        </p:spPr>
        <p:txBody>
          <a:bodyPr/>
          <a:lstStyle/>
          <a:p>
            <a:r>
              <a:rPr lang="en-US" b="0" dirty="0">
                <a:latin typeface="Minecraft Ten" pitchFamily="2" charset="0"/>
              </a:rPr>
              <a:t>Activities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2507DB-5A5C-16ED-0D6E-7B88D4156E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5C520F-2EE6-A3E2-9D55-3028E33D8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72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84B6-FFF4-6D57-1D01-6B3A3EBAE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443" y="2743499"/>
            <a:ext cx="7420496" cy="2047284"/>
          </a:xfrm>
        </p:spPr>
        <p:txBody>
          <a:bodyPr/>
          <a:lstStyle/>
          <a:p>
            <a:r>
              <a:rPr lang="en-US" sz="5400" b="0" dirty="0">
                <a:latin typeface="Minecraft Ten" pitchFamily="2" charset="0"/>
              </a:rPr>
              <a:t>1 - Collect Wood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8AF12-143D-C3D2-7E76-292B6D09E8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EA5632-0358-DF59-0A29-6D92CDAEB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59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9F450-EEE4-EF15-970C-D23B48BF6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Task: Collect Wood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F966D-9C34-B426-43DA-45516C9A5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Welcome to your Minecraft world!</a:t>
            </a:r>
          </a:p>
          <a:p>
            <a:r>
              <a:rPr lang="en-US" sz="28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Meet the Agent…</a:t>
            </a:r>
          </a:p>
          <a:p>
            <a:r>
              <a:rPr lang="en-US" sz="28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Now, you will need to train the Agent to collect wood.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B98257-94D1-94FC-031D-6266E9B03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16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AE24477-5566-69D3-2235-9F6DA875D76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20227" b="2022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26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65EE0-1166-1B51-7CD9-4753A708E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ED25E-0106-20F3-C7C8-3B18A0689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250950"/>
            <a:ext cx="11160126" cy="43561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 need to complete the following tasks to </a:t>
            </a:r>
            <a:r>
              <a:rPr lang="en-US" sz="2400" b="1" dirty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collect wood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Punch a tree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Collect the wood that falls from the tree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to 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classify oak log as wood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(through coding)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Deploy the mini-Agents to collect a lot of oak wood for the player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to 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classify birch log as wood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(through coding)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Deploy the mini-Agents to collect a lot of birch wood for the player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to </a:t>
            </a: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classify acacia log as wood 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(through coding)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A71C3-AF61-1E00-65CD-DADEE2A4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910AD9-9AE2-0870-EFB7-2882B3B83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048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DA90-D629-C0F3-F836-9222CCF1A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B985E-FA5A-95E4-240D-FF85640B3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443" y="2743499"/>
            <a:ext cx="7420496" cy="2047284"/>
          </a:xfrm>
        </p:spPr>
        <p:txBody>
          <a:bodyPr/>
          <a:lstStyle/>
          <a:p>
            <a:r>
              <a:rPr lang="en-US" sz="5400" b="0" dirty="0">
                <a:latin typeface="Minecraft Ten" pitchFamily="2" charset="0"/>
              </a:rPr>
              <a:t>2 - Make Tools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B1180B-C88E-AB1E-49B4-84627740ED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76BA60-0B8D-8FFD-C858-28032FB5D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94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38F50-0300-0C76-4021-7888A8C48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DAB37-AF64-2FB9-DFAA-2DEE72D0E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Task: Make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1AD5E-7F2F-70FD-383C-CAD02163F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736725"/>
            <a:ext cx="5472113" cy="4356100"/>
          </a:xfrm>
        </p:spPr>
        <p:txBody>
          <a:bodyPr/>
          <a:lstStyle/>
          <a:p>
            <a:r>
              <a:rPr lang="en-US" sz="28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need to make tools.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To make tools, you will need to use a crafting table. 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A crafting table is an item that is a 3x3 crafting grid and helps you make a wide variety of items and blocks. 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To build a crafting table, you will need wood planks. 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You can make wood planks out of logs. </a:t>
            </a:r>
          </a:p>
          <a:p>
            <a:endParaRPr lang="en-US" sz="28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88C7AA-A680-5399-CDC8-DEF15C8F7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BE472EE-7DA0-2DBA-F608-6B1C8947F3F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8" b="20148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97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16468-5B89-A479-8FDF-E3179B3E2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AE74B-E53E-5EBA-A9CD-B6E2F48D9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Make a Crafting Table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55B97-5AA4-8373-0934-5FB9F5E4E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20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396199-B422-BC23-B1C4-8C83BEBAE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862" y="1317143"/>
            <a:ext cx="6776276" cy="500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85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B4939-F937-B6B0-695C-A8A452EFC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RESET YOUR INVENTORY - Helpful Hint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E7344-8C75-B787-D7EE-2407E4FEF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Sometimes, you may end up crafting unnecessary items or even craft too much of a certain item!</a:t>
            </a:r>
          </a:p>
          <a:p>
            <a:r>
              <a:rPr lang="en-US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When the crafting "stage" starts, it will start a countdown of 10 seconds.</a:t>
            </a:r>
          </a:p>
          <a:p>
            <a:r>
              <a:rPr lang="en-US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After 10 seconds, you should see a "red arrow" above the Agent, indicating the inventory can be reset.</a:t>
            </a:r>
          </a:p>
          <a:p>
            <a:r>
              <a:rPr lang="en-US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On interacting with the Agent, they will ask if you are sure about wanting to reset your inventory.</a:t>
            </a:r>
          </a:p>
          <a:p>
            <a:r>
              <a:rPr lang="en-US" sz="20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If you say yes, your inventory will reset to the start of that crafting stage.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92A169-1566-60CB-4271-2B7E01164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D07D1D-6C98-ECCB-9944-55FC38F9D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83" y="2286001"/>
            <a:ext cx="5293580" cy="297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03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AC02F-ED3A-64B0-839E-D928FC9A8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F7B8C-4B44-3560-22D8-D2943CA29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A209E-1FEF-7A91-F938-8FA8DD8CD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250950"/>
            <a:ext cx="10409797" cy="43561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 need to complete the following tasks to </a:t>
            </a:r>
            <a:r>
              <a:rPr lang="en-US" sz="2400" b="1" dirty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make tools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</a:t>
            </a:r>
          </a:p>
          <a:p>
            <a:pPr marL="0" indent="0">
              <a:buNone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to make wood planks (through coding)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to make a crafting table (through coding)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Use the crafting table to make sticks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on how to craft sticks (through coding)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Use the crafting table to make a wooden axe, wooden shovel, and wooden pickaxe. Place them into your hotbar.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your Agent to make the wooden tools (through coding)</a:t>
            </a:r>
          </a:p>
          <a:p>
            <a:pPr marL="0" indent="0">
              <a:buNone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41139-5A47-0C42-63FB-D16BE9BEE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C9A0E-04EC-B26F-654C-FF923BD86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43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3998-FD77-2FAC-9A84-2F0AEF058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E4A3A-E472-63CC-4F8F-397FCB40F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2C442-A4D9-156D-E61B-7B8B6549B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250950"/>
            <a:ext cx="11160126" cy="4356100"/>
          </a:xfrm>
        </p:spPr>
        <p:txBody>
          <a:bodyPr/>
          <a:lstStyle/>
          <a:p>
            <a:pPr marL="403225" indent="-403225">
              <a:buNone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 need to complete the following tasks to </a:t>
            </a:r>
            <a:r>
              <a:rPr lang="en-US" sz="2400" b="1" dirty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upgrade our tools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</a:t>
            </a:r>
          </a:p>
          <a:p>
            <a:pPr marL="403225" indent="-403225">
              <a:buNone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403225" indent="-403225"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Collect stone using your tools.</a:t>
            </a:r>
          </a:p>
          <a:p>
            <a:pPr marL="403225" indent="-403225"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Deploy the mini-Agents to collect a lot of stone for you.</a:t>
            </a:r>
          </a:p>
          <a:p>
            <a:pPr marL="403225" indent="-403225"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Use the crafting table to make a stone axe, stone shovel, and stone pickaxe. </a:t>
            </a:r>
          </a:p>
          <a:p>
            <a:pPr marL="403225" indent="-403225"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Place your stone axe, stone shovel, and stone pickaxe into your hotbar. </a:t>
            </a:r>
          </a:p>
          <a:p>
            <a:pPr marL="403225" indent="-403225"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on how to upgrade your tools (through coding).</a:t>
            </a:r>
          </a:p>
          <a:p>
            <a:pPr marL="403225" indent="-403225">
              <a:buNone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403225" indent="-403225">
              <a:buFont typeface="Wingdings" panose="05000000000000000000" pitchFamily="2" charset="2"/>
              <a:buChar char="q"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37733-4FB6-1B7B-3871-0D0AA05A3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2AF018-7E5B-1041-D026-0AD13B998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3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757B4-FC7D-2258-A716-E9C362864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732BC-F83D-2912-97FA-02DFE9FD68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443" y="2743499"/>
            <a:ext cx="7420496" cy="2047284"/>
          </a:xfrm>
        </p:spPr>
        <p:txBody>
          <a:bodyPr/>
          <a:lstStyle/>
          <a:p>
            <a:r>
              <a:rPr lang="en-US" sz="5400" b="0" dirty="0">
                <a:latin typeface="Minecraft Ten" pitchFamily="2" charset="0"/>
              </a:rPr>
              <a:t>3 – Build a Shelter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292351-8F5F-65FA-6667-C58F39F04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D9BC02-FD00-3A32-E461-C9B4430A1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50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B276B-ED26-D793-B7F3-FB10C6C69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0589-5302-6EAD-5DB1-13F3638DE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Task: Build a Shelter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AC36E-932F-EF6A-BA7E-BC06689C6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736725"/>
            <a:ext cx="5472113" cy="4356100"/>
          </a:xfrm>
        </p:spPr>
        <p:txBody>
          <a:bodyPr/>
          <a:lstStyle/>
          <a:p>
            <a:r>
              <a:rPr lang="en-US" sz="28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need to build our shelter!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The Agent will build the structure for you! 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Train the Agent to classify cobblestone and wood as building materials (through coding).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Then, ask the Agent to craft the shelter for you!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Make sure to </a:t>
            </a:r>
            <a:r>
              <a:rPr lang="en-US" sz="2400" b="1" dirty="0">
                <a:solidFill>
                  <a:schemeClr val="accent2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verify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the work of the AI – does this shelter have a way to enter the structure?</a:t>
            </a:r>
          </a:p>
          <a:p>
            <a:endParaRPr lang="en-US" sz="28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C4DB8B-8D18-6CEB-5B85-5EC5EAEAE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25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6FC572F-6551-0E20-6130-FC7C3C1690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r="11116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04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41DDC-8801-E8A9-644C-4AA1F6376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BD984-55BB-3997-8C42-55B07D189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443" y="2743499"/>
            <a:ext cx="7420496" cy="2047284"/>
          </a:xfrm>
        </p:spPr>
        <p:txBody>
          <a:bodyPr/>
          <a:lstStyle/>
          <a:p>
            <a:r>
              <a:rPr lang="en-US" sz="5400" b="0" dirty="0">
                <a:latin typeface="Minecraft Ten" pitchFamily="2" charset="0"/>
              </a:rPr>
              <a:t>4 – Craft a door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50A957-C35E-28F5-E925-B0308A3A64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66AC10-65E0-38AB-6AC5-CAD83A2EE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12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737B9-66E2-E0CA-C0EE-2F441DBCA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8A44F-ABA4-6532-5FA1-055E47A6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Task: Craft a door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2B282-F125-F989-00EC-D966938BC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736725"/>
            <a:ext cx="5472113" cy="4356100"/>
          </a:xfrm>
        </p:spPr>
        <p:txBody>
          <a:bodyPr/>
          <a:lstStyle/>
          <a:p>
            <a:pPr marL="0" indent="0">
              <a:buNone/>
            </a:pPr>
            <a:endParaRPr lang="en-US" sz="28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r>
              <a:rPr lang="en-US" sz="28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Our shelter is missing a door!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Use the crafting table to make a door. 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Move it to your hotbar.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Train the Agent to craft a door (through coding).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Then, ask the Agent to place the doors on the shelter for you.</a:t>
            </a:r>
          </a:p>
          <a:p>
            <a:pPr marL="0" indent="0">
              <a:buNone/>
            </a:pPr>
            <a:endParaRPr lang="en-US" sz="28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7C7B90-F9E2-5926-2429-5A55673F7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27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22C3AE2-A610-3FCC-813C-AA105F27D86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7" t="2268" r="8127" b="4507"/>
          <a:stretch>
            <a:fillRect/>
          </a:stretch>
        </p:blipFill>
        <p:spPr>
          <a:xfrm>
            <a:off x="6203950" y="1835524"/>
            <a:ext cx="5472113" cy="406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98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ACFE-D414-4F3C-A3AD-6DE1288C9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EDCD0-B756-7A46-343C-810BD3BC6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443" y="2743499"/>
            <a:ext cx="7420496" cy="2047284"/>
          </a:xfrm>
        </p:spPr>
        <p:txBody>
          <a:bodyPr/>
          <a:lstStyle/>
          <a:p>
            <a:r>
              <a:rPr lang="en-US" sz="5400" b="0" dirty="0">
                <a:latin typeface="Minecraft Ten" pitchFamily="2" charset="0"/>
              </a:rPr>
              <a:t>5 – Add light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B82EB-C747-F7AC-9582-8AA1F35720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A5464B-DD21-CB1E-082F-978B43514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72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8FA29-D886-0EA5-D4AE-81622E16E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4187B-B406-8BF2-E11B-ABE1A00F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Task: Add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D963-A308-A0A7-F018-AF5E9C6A2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736725"/>
            <a:ext cx="5472113" cy="4356100"/>
          </a:xfrm>
        </p:spPr>
        <p:txBody>
          <a:bodyPr/>
          <a:lstStyle/>
          <a:p>
            <a:pPr marL="0" indent="0">
              <a:buNone/>
            </a:pPr>
            <a:endParaRPr lang="en-US" sz="28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indent="0">
              <a:buNone/>
            </a:pPr>
            <a:endParaRPr lang="en-US" sz="28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r>
              <a:rPr lang="en-US" sz="28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Night is drawing closer!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A torch will be useful. A torch provides light and is good at keeping mobs away.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Torches can be made from sticks and coal.</a:t>
            </a:r>
          </a:p>
          <a:p>
            <a:pPr marL="0" indent="0">
              <a:buNone/>
            </a:pPr>
            <a:endParaRPr lang="en-US" sz="28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B9582B-2746-3DCE-CCB3-66FB96D26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29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D0CA04E-248B-BD12-E1E5-8E90F143301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1" r="8051"/>
          <a:stretch/>
        </p:blipFill>
        <p:spPr>
          <a:xfrm>
            <a:off x="6203950" y="1835524"/>
            <a:ext cx="5472113" cy="406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19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DB629-ABE9-156F-246B-3433959FB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8657F-B458-E7E9-B4A2-1C838908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89D21-B29D-9539-7E37-3292D2C9A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250950"/>
            <a:ext cx="11160126" cy="43561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 need to complete the following tasks to </a:t>
            </a:r>
            <a:r>
              <a:rPr lang="en-US" sz="2400" b="1" dirty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add light (via torches)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</a:t>
            </a:r>
          </a:p>
          <a:p>
            <a:pPr marL="0" indent="0">
              <a:buNone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Collect coal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to classify coal ore as ore (through coding)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Deploy the mini-Agents to collect a lot of coal for you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Use the crafting table to make a torch. Place them into your hotbar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on how to make a torch (through coding)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Place a torch on the shelter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Deploy the mini-Agents to place more torches in the shelter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C4259-78D2-93A8-C72F-1A60B900F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4706C6-1948-CB84-8CDF-F2344B1D2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245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8102C-F57F-1C53-D71F-3A717A713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01015-E5FC-B881-0054-0986FC267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443" y="2743499"/>
            <a:ext cx="7420496" cy="2047284"/>
          </a:xfrm>
        </p:spPr>
        <p:txBody>
          <a:bodyPr/>
          <a:lstStyle/>
          <a:p>
            <a:r>
              <a:rPr lang="en-US" sz="5400" b="0" dirty="0">
                <a:latin typeface="Minecraft Ten" pitchFamily="2" charset="0"/>
              </a:rPr>
              <a:t>6 – Make a bed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3F24B-7FA2-F7A5-58C4-CD5B7495E8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0461FD-1421-1F41-5265-4CB1B8ED5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134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D0BB6-A8C1-3E26-FDD1-1D29F72DF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6A571-3272-12E6-A3D8-AF7D22144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Task: Make a Bed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22A84-1B94-09C9-F01A-B784C1E23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736725"/>
            <a:ext cx="5472113" cy="4356100"/>
          </a:xfrm>
        </p:spPr>
        <p:txBody>
          <a:bodyPr/>
          <a:lstStyle/>
          <a:p>
            <a:pPr marL="0" indent="0">
              <a:buNone/>
            </a:pPr>
            <a:endParaRPr lang="en-US" sz="28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marL="0" indent="0">
              <a:buNone/>
            </a:pPr>
            <a:endParaRPr lang="en-US" sz="28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r>
              <a:rPr lang="en-US" sz="28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Night is ALMOST HERE!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We need to make a bed!</a:t>
            </a:r>
          </a:p>
          <a:p>
            <a:r>
              <a:rPr lang="en-US" sz="24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The Agent can help us… </a:t>
            </a:r>
          </a:p>
          <a:p>
            <a:pPr marL="0" indent="0">
              <a:buNone/>
            </a:pPr>
            <a:endParaRPr lang="en-US" sz="28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752FA2-6D6C-B36B-70CF-D37CE0B68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BCE5D73-5919-684E-D8A2-D55D72EC762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1" r="8051"/>
          <a:stretch/>
        </p:blipFill>
        <p:spPr>
          <a:xfrm>
            <a:off x="6203950" y="1835524"/>
            <a:ext cx="5472113" cy="406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46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A5F35-5A42-F52E-AD5D-6923F739E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702BC-2413-9D99-CEDE-D185A248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FB107-BE28-45A4-A8CA-B91B2027B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250950"/>
            <a:ext cx="11160126" cy="43561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 need to complete the following tasks to </a:t>
            </a:r>
            <a:r>
              <a:rPr lang="en-US" sz="2000" b="1" dirty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make a bed. </a:t>
            </a:r>
            <a:br>
              <a:rPr lang="en-US" sz="2000" b="1" dirty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n-US" sz="2000" b="1" dirty="0">
              <a:solidFill>
                <a:schemeClr val="accent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First, you must make shears!</a:t>
            </a:r>
            <a:br>
              <a:rPr lang="en-US" sz="2000" b="1" dirty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n-US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Collect iron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to classify iron ore as ore (through coding)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Deploy the mini-Agents to collect a lot of iron for you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Use the crafting table to make a furnace. Place into your hotbar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on how to make a furnace (through coding)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Smelt raw iron into iron ingots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Deploy the mini-Agents to smelt the rest of the iron ore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Use the crafting table to make shears. Place into your </a:t>
            </a:r>
            <a:r>
              <a:rPr lang="en-US" sz="20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hotbar</a:t>
            </a:r>
            <a:endParaRPr lang="en-US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ED0E8-DDAA-F1B5-8095-73E73CB66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5D6EAD-5553-00B0-CB48-7AD5D77D9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D01AF3-B816-898F-6A3D-8F2397386C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529" t="3038" b="4412"/>
          <a:stretch>
            <a:fillRect/>
          </a:stretch>
        </p:blipFill>
        <p:spPr>
          <a:xfrm>
            <a:off x="8596800" y="2801394"/>
            <a:ext cx="3470866" cy="269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5428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FF3C4-75C6-456B-8D92-48F2BC485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32538-4A08-7940-46C3-D718A04CA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DEECD-7159-AAEC-4296-7DD9E547F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250950"/>
            <a:ext cx="11160126" cy="43561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 need to complete the following tasks to </a:t>
            </a:r>
            <a:r>
              <a:rPr lang="en-US" sz="2000" b="1" dirty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make a bed: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Then, you must shear a sheep and craft a bed!</a:t>
            </a:r>
          </a:p>
          <a:p>
            <a:pPr marL="0" indent="0">
              <a:buNone/>
            </a:pPr>
            <a:endParaRPr lang="en-US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Train the Agent on how to make shears (through coding)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Shear a sheep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Use the crafting table to make a bed. Place into your </a:t>
            </a:r>
            <a:r>
              <a:rPr lang="en-US" sz="20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hotbar</a:t>
            </a:r>
            <a:endParaRPr lang="en-US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 the Agent on how to make a bed (through coding)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Place your bed inside your shelter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!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49A91-3533-26FA-C4D2-4C851870C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26A7C2-1AF6-8986-7629-360AF8FFA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8E8747-B053-AD12-2DDD-F4925FABA2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815" t="3038" b="4412"/>
          <a:stretch>
            <a:fillRect/>
          </a:stretch>
        </p:blipFill>
        <p:spPr>
          <a:xfrm>
            <a:off x="8215200" y="2081658"/>
            <a:ext cx="3283666" cy="269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962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85B72-CBFA-6CF7-C9C9-37852EA2B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5A8B1B-5C7A-B01D-045B-CB4828FF6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9011" y="0"/>
            <a:ext cx="6056243" cy="2047284"/>
          </a:xfrm>
        </p:spPr>
        <p:txBody>
          <a:bodyPr/>
          <a:lstStyle/>
          <a:p>
            <a:r>
              <a:rPr lang="en-US" dirty="0">
                <a:latin typeface="Minecraft Ten" pitchFamily="2" charset="0"/>
              </a:rPr>
              <a:t>You survived the night!!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CBBDD2E-5771-F3A2-99FE-F4AC67F65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2924" y="2047284"/>
            <a:ext cx="6056243" cy="2002044"/>
          </a:xfrm>
        </p:spPr>
        <p:txBody>
          <a:bodyPr/>
          <a:lstStyle/>
          <a:p>
            <a:r>
              <a:rPr lang="en-US" b="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Collect your certificate.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9DA006-713F-C408-8798-58380D61F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319" y="2903702"/>
            <a:ext cx="5001244" cy="3516406"/>
          </a:xfrm>
          <a:prstGeom prst="rect">
            <a:avLst/>
          </a:prstGeom>
        </p:spPr>
      </p:pic>
      <p:pic>
        <p:nvPicPr>
          <p:cNvPr id="10" name="Picture 9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6FECE389-C6C1-8456-648A-0342267F2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460" y="2766224"/>
            <a:ext cx="3330388" cy="333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813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F405F7-3FF4-8475-CAD7-07951189C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0306" y="422563"/>
            <a:ext cx="10247868" cy="2047284"/>
          </a:xfrm>
        </p:spPr>
        <p:txBody>
          <a:bodyPr/>
          <a:lstStyle/>
          <a:p>
            <a:r>
              <a:rPr lang="en-US" sz="4400" b="0" dirty="0"/>
              <a:t>You just trained the Agent to survive the first night—nice work! </a:t>
            </a:r>
            <a:br>
              <a:rPr lang="en-US" sz="2000" b="0" dirty="0"/>
            </a:br>
            <a:br>
              <a:rPr lang="en-US" sz="2000" dirty="0"/>
            </a:br>
            <a:endParaRPr lang="en-US" sz="2000" b="0" dirty="0">
              <a:latin typeface="+mn-lt"/>
            </a:endParaRPr>
          </a:p>
        </p:txBody>
      </p:sp>
      <p:pic>
        <p:nvPicPr>
          <p:cNvPr id="6" name="Picture 5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D1BD51F0-951A-B0FE-2432-011A88E30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306" y="2146756"/>
            <a:ext cx="8554077" cy="448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95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BCBD-C4FB-30B1-F9A1-6A34CBFD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Reflection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2B49D-671F-E8E9-D0A2-5995D72E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425712"/>
            <a:ext cx="6199078" cy="4356100"/>
          </a:xfrm>
        </p:spPr>
        <p:txBody>
          <a:bodyPr/>
          <a:lstStyle/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0" dirty="0"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you define </a:t>
            </a:r>
            <a:r>
              <a:rPr lang="en-US" sz="2800" b="1" kern="0" dirty="0"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artificial intelligence</a:t>
            </a:r>
            <a:r>
              <a:rPr lang="en-US" sz="2800" kern="0" dirty="0"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 fontAlgn="base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800" kern="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Tell us about your favorite part of the game.</a:t>
            </a:r>
            <a:endParaRPr lang="en-US" sz="2800" kern="0" dirty="0">
              <a:effectLst/>
              <a:latin typeface="Noto Sans" panose="020B05020405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0" dirty="0"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did you train the Agent to </a:t>
            </a:r>
            <a:r>
              <a:rPr lang="en-US" sz="2800" kern="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help you </a:t>
            </a:r>
            <a:r>
              <a:rPr lang="en-US" sz="2800" b="1" kern="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survive the night</a:t>
            </a:r>
            <a:r>
              <a:rPr lang="en-US" sz="2800" kern="0" dirty="0">
                <a:effectLst/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is human </a:t>
            </a:r>
            <a:r>
              <a:rPr lang="en-US" sz="2800" b="1" kern="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verification</a:t>
            </a:r>
            <a:r>
              <a:rPr lang="en-US" sz="2800" kern="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important when using AI?</a:t>
            </a:r>
            <a:endParaRPr lang="en-US" sz="2800" kern="0" dirty="0">
              <a:effectLst/>
              <a:latin typeface="Noto Sans" panose="020B05020405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7B462-8533-33C2-4941-3F1CDB38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7AF91A-09C1-2146-3DD7-3EBF1B083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21EA72-59C1-AAF0-CC9D-A55B62491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8416" y="2319112"/>
            <a:ext cx="4567646" cy="256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928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96111-6536-C54A-857C-92CE15542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8CBFA-2187-CD33-56AF-E630C2680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Minecraft Ten" pitchFamily="2" charset="0"/>
              </a:rPr>
              <a:t>Try the AI Build challenge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A6600-57EB-9D6B-D936-30F54BB8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8F44E4-46A3-CBCE-1F52-294786618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FC81E8-74DC-E2F5-6098-ABF371F21E32}"/>
              </a:ext>
            </a:extLst>
          </p:cNvPr>
          <p:cNvSpPr txBox="1"/>
          <p:nvPr/>
        </p:nvSpPr>
        <p:spPr>
          <a:xfrm>
            <a:off x="515938" y="1091762"/>
            <a:ext cx="105884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Create Your Own Minecraft Agent!</a:t>
            </a:r>
          </a:p>
          <a:p>
            <a:endParaRPr lang="en-US" dirty="0"/>
          </a:p>
          <a:p>
            <a:r>
              <a:rPr lang="en-US" sz="1800" b="0" dirty="0"/>
              <a:t>Design your own AI agent to solve a problem in Minecraft, at school, or in your community. </a:t>
            </a:r>
          </a:p>
        </p:txBody>
      </p:sp>
      <p:pic>
        <p:nvPicPr>
          <p:cNvPr id="13" name="Picture 12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DCA90112-52B9-0B81-BF11-8791D856B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844" y="2392194"/>
            <a:ext cx="6816893" cy="3628519"/>
          </a:xfrm>
          <a:prstGeom prst="rect">
            <a:avLst/>
          </a:prstGeom>
        </p:spPr>
      </p:pic>
      <p:pic>
        <p:nvPicPr>
          <p:cNvPr id="17" name="Picture 16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7DB587A2-EACD-853D-64FE-D435135ED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07" b="90402" l="9864" r="89966">
                        <a14:foregroundMark x1="18537" y1="46440" x2="18537" y2="46440"/>
                        <a14:foregroundMark x1="28571" y1="39938" x2="28571" y2="39938"/>
                        <a14:foregroundMark x1="18027" y1="38390" x2="47959" y2="49226"/>
                        <a14:foregroundMark x1="31633" y1="56966" x2="31633" y2="56966"/>
                        <a14:foregroundMark x1="37585" y1="36533" x2="37585" y2="36533"/>
                        <a14:foregroundMark x1="32823" y1="36533" x2="32823" y2="36533"/>
                        <a14:foregroundMark x1="34184" y1="34985" x2="34184" y2="34985"/>
                        <a14:foregroundMark x1="69558" y1="47678" x2="69558" y2="47678"/>
                        <a14:foregroundMark x1="32823" y1="90402" x2="32823" y2="90402"/>
                        <a14:backgroundMark x1="11224" y1="12384" x2="51020" y2="130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04" t="31383" r="15958" b="3791"/>
          <a:stretch>
            <a:fillRect/>
          </a:stretch>
        </p:blipFill>
        <p:spPr>
          <a:xfrm rot="557814">
            <a:off x="7716981" y="2890959"/>
            <a:ext cx="4295283" cy="208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09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27CCE-D15D-972B-EA49-6DDDB3F6D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extBox 4">
            <a:extLst>
              <a:ext uri="{FF2B5EF4-FFF2-40B4-BE49-F238E27FC236}">
                <a16:creationId xmlns:a16="http://schemas.microsoft.com/office/drawing/2014/main" id="{2FB9044C-9849-E00F-878F-21559B365B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6712816"/>
              </p:ext>
            </p:extLst>
          </p:nvPr>
        </p:nvGraphicFramePr>
        <p:xfrm>
          <a:off x="-249383" y="1239982"/>
          <a:ext cx="7024255" cy="5095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36BE55E-B1A4-CA03-9045-D6186F18A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614"/>
            <a:ext cx="11160126" cy="896936"/>
          </a:xfr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US" dirty="0">
                <a:latin typeface="+mj-lt"/>
              </a:rPr>
              <a:t>5 Steps to Success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CF393122-3BA8-3169-AD71-20072D369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8866" y="6447521"/>
            <a:ext cx="445759" cy="216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DB92C494-1115-4670-BD6E-F87AA1511F98}" type="slidenum">
              <a:rPr lang="en-US" smtClean="0"/>
              <a:pPr>
                <a:spcAft>
                  <a:spcPts val="600"/>
                </a:spcAft>
              </a:pPr>
              <a:t>39</a:t>
            </a:fld>
            <a:endParaRPr lang="en-US"/>
          </a:p>
        </p:txBody>
      </p:sp>
      <p:pic>
        <p:nvPicPr>
          <p:cNvPr id="7" name="Picture Placeholder 6" descr="A pixelated video game logo&#10;&#10;AI-generated content may be incorrect.">
            <a:extLst>
              <a:ext uri="{FF2B5EF4-FFF2-40B4-BE49-F238E27FC236}">
                <a16:creationId xmlns:a16="http://schemas.microsoft.com/office/drawing/2014/main" id="{C443D99C-6EFF-6B2B-545A-6D8DE77C4AE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>
          <a:xfrm>
            <a:off x="2475956" y="3117544"/>
            <a:ext cx="1833428" cy="1459508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50DC996-6681-293D-562B-C6867FF0D0AB}"/>
              </a:ext>
            </a:extLst>
          </p:cNvPr>
          <p:cNvSpPr txBox="1"/>
          <p:nvPr/>
        </p:nvSpPr>
        <p:spPr>
          <a:xfrm>
            <a:off x="3048000" y="905982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/>
              <a:t>Create Your Own Minecraft Agent!</a:t>
            </a:r>
            <a:br>
              <a:rPr lang="en-US" b="0"/>
            </a:br>
            <a:endParaRPr lang="en-US"/>
          </a:p>
        </p:txBody>
      </p:sp>
      <p:sp>
        <p:nvSpPr>
          <p:cNvPr id="9" name="Subtitle 11">
            <a:extLst>
              <a:ext uri="{FF2B5EF4-FFF2-40B4-BE49-F238E27FC236}">
                <a16:creationId xmlns:a16="http://schemas.microsoft.com/office/drawing/2014/main" id="{B64F2D20-4B55-C27A-B284-F80FEBFC2082}"/>
              </a:ext>
            </a:extLst>
          </p:cNvPr>
          <p:cNvSpPr txBox="1">
            <a:spLocks/>
          </p:cNvSpPr>
          <p:nvPr/>
        </p:nvSpPr>
        <p:spPr>
          <a:xfrm>
            <a:off x="6151418" y="1279971"/>
            <a:ext cx="5580064" cy="21490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8163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10000"/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10000"/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Pick Where Your Agent Helps</a:t>
            </a:r>
          </a:p>
          <a:p>
            <a:r>
              <a:rPr lang="en-US" dirty="0"/>
              <a:t>In Minecraft: Make the world safer, cleaner, or easier to explore.</a:t>
            </a:r>
          </a:p>
          <a:p>
            <a:r>
              <a:rPr lang="en-US" dirty="0"/>
              <a:t>At School: Model a helper for the library, cafeteria line, playground safety, or lost-and-found.</a:t>
            </a:r>
          </a:p>
          <a:p>
            <a:r>
              <a:rPr lang="en-US" dirty="0"/>
              <a:t>In Your Community: Simulate solutions like park clean-ups, bus stop helpers, or water-saving systems.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Show Your Work (in Minecraft!)</a:t>
            </a:r>
          </a:p>
          <a:p>
            <a:r>
              <a:rPr lang="en-US" dirty="0"/>
              <a:t>Take screenshots of your agent in action with the Camera.</a:t>
            </a:r>
          </a:p>
          <a:p>
            <a:r>
              <a:rPr lang="en-US" dirty="0"/>
              <a:t>Add pictures + short captions (what it sensed, decided, and did; who it helps) in your Book &amp; Quill.</a:t>
            </a:r>
          </a:p>
          <a:p>
            <a:r>
              <a:rPr lang="en-US" dirty="0"/>
              <a:t>Record a Short Video (optional) and narrate what your agent does and why it matters.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Responsible AI check</a:t>
            </a:r>
            <a:r>
              <a:rPr lang="en-US" dirty="0"/>
              <a:t>: Is it fair, safe, and understandable?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006537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DC1C73-769D-6C85-909C-C3179F3DD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0B752E-05CD-E00F-D7D9-65466D9F6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718" y="765175"/>
            <a:ext cx="8644563" cy="5327650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  <a:latin typeface="Minecraft Ten" pitchFamily="2" charset="0"/>
              </a:rPr>
              <a:t>Thank You for playing Hour of AI :</a:t>
            </a:r>
            <a:br>
              <a:rPr lang="en-US" b="0" dirty="0">
                <a:latin typeface="Minecraft Ten" pitchFamily="2" charset="0"/>
              </a:rPr>
            </a:br>
            <a:r>
              <a:rPr lang="en-US" b="0" dirty="0">
                <a:latin typeface="Minecraft Ten" pitchFamily="2" charset="0"/>
              </a:rPr>
              <a:t>The First night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215C5-65FF-8754-C270-78ACD7720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72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necraft Education">
  <a:themeElements>
    <a:clrScheme name="Minecraft">
      <a:dk1>
        <a:sysClr val="windowText" lastClr="000000"/>
      </a:dk1>
      <a:lt1>
        <a:sysClr val="window" lastClr="FFFFFF"/>
      </a:lt1>
      <a:dk2>
        <a:srgbClr val="D0C5C0"/>
      </a:dk2>
      <a:lt2>
        <a:srgbClr val="EDE5E2"/>
      </a:lt2>
      <a:accent1>
        <a:srgbClr val="3A87F4"/>
      </a:accent1>
      <a:accent2>
        <a:srgbClr val="6CC349"/>
      </a:accent2>
      <a:accent3>
        <a:srgbClr val="FF791A"/>
      </a:accent3>
      <a:accent4>
        <a:srgbClr val="D0C5C0"/>
      </a:accent4>
      <a:accent5>
        <a:srgbClr val="5B9FFB"/>
      </a:accent5>
      <a:accent6>
        <a:srgbClr val="86D562"/>
      </a:accent6>
      <a:hlink>
        <a:srgbClr val="000000"/>
      </a:hlink>
      <a:folHlink>
        <a:srgbClr val="000000"/>
      </a:folHlink>
    </a:clrScheme>
    <a:fontScheme name="Minecraft">
      <a:majorFont>
        <a:latin typeface="Minecraft Ten v2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necraft.potx" id="{E5529A87-0068-4DF3-A3AA-66192025217B}" vid="{EA1817BF-D578-44BF-A559-A2EE4397FD0F}"/>
    </a:ext>
  </a:extLst>
</a:theme>
</file>

<file path=ppt/theme/theme3.xml><?xml version="1.0" encoding="utf-8"?>
<a:theme xmlns:a="http://schemas.openxmlformats.org/drawingml/2006/main" name="Minecraft Education">
  <a:themeElements>
    <a:clrScheme name="Minecraft">
      <a:dk1>
        <a:sysClr val="windowText" lastClr="000000"/>
      </a:dk1>
      <a:lt1>
        <a:sysClr val="window" lastClr="FFFFFF"/>
      </a:lt1>
      <a:dk2>
        <a:srgbClr val="D0C5C0"/>
      </a:dk2>
      <a:lt2>
        <a:srgbClr val="EDE5E2"/>
      </a:lt2>
      <a:accent1>
        <a:srgbClr val="3A87F4"/>
      </a:accent1>
      <a:accent2>
        <a:srgbClr val="6CC349"/>
      </a:accent2>
      <a:accent3>
        <a:srgbClr val="FF791A"/>
      </a:accent3>
      <a:accent4>
        <a:srgbClr val="D0C5C0"/>
      </a:accent4>
      <a:accent5>
        <a:srgbClr val="5B9FFB"/>
      </a:accent5>
      <a:accent6>
        <a:srgbClr val="86D562"/>
      </a:accent6>
      <a:hlink>
        <a:srgbClr val="000000"/>
      </a:hlink>
      <a:folHlink>
        <a:srgbClr val="000000"/>
      </a:folHlink>
    </a:clrScheme>
    <a:fontScheme name="Minecraft">
      <a:majorFont>
        <a:latin typeface="Minecraft Ten v2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necraft.potx" id="{E5529A87-0068-4DF3-A3AA-66192025217B}" vid="{EA1817BF-D578-44BF-A559-A2EE4397FD0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F73688F67FAA4BB975FF597E748A70" ma:contentTypeVersion="13" ma:contentTypeDescription="Create a new document." ma:contentTypeScope="" ma:versionID="700d7b17c8fdefaad39aeb9f9169591f">
  <xsd:schema xmlns:xsd="http://www.w3.org/2001/XMLSchema" xmlns:xs="http://www.w3.org/2001/XMLSchema" xmlns:p="http://schemas.microsoft.com/office/2006/metadata/properties" xmlns:ns1="http://schemas.microsoft.com/sharepoint/v3" xmlns:ns2="582101bc-1323-40a8-9a66-5a4516a33948" targetNamespace="http://schemas.microsoft.com/office/2006/metadata/properties" ma:root="true" ma:fieldsID="2f5e582c5d55c0c03b7ce1403af49088" ns1:_="" ns2:_="">
    <xsd:import namespace="http://schemas.microsoft.com/sharepoint/v3"/>
    <xsd:import namespace="582101bc-1323-40a8-9a66-5a4516a33948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2101bc-1323-40a8-9a66-5a4516a3394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82101bc-1323-40a8-9a66-5a4516a33948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F02A9B4-9FD6-477A-8ED8-D9D7C28098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1C7BC4-D1F9-4F5C-ABBC-6E58F7C419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82101bc-1323-40a8-9a66-5a4516a339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476015-0B24-4BC0-A326-1FE66AD6F6BB}">
  <ds:schemaRefs>
    <ds:schemaRef ds:uri="582101bc-1323-40a8-9a66-5a4516a33948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sharepoint/v3"/>
    <ds:schemaRef ds:uri="http://www.w3.org/XML/1998/namespace"/>
    <ds:schemaRef ds:uri="http://purl.org/dc/terms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2360</TotalTime>
  <Words>1846</Words>
  <Application>Microsoft Office PowerPoint</Application>
  <PresentationFormat>Widescreen</PresentationFormat>
  <Paragraphs>252</Paragraphs>
  <Slides>40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52" baseType="lpstr">
      <vt:lpstr>Aptos</vt:lpstr>
      <vt:lpstr>Arial</vt:lpstr>
      <vt:lpstr>Calibri</vt:lpstr>
      <vt:lpstr>Calibri Light</vt:lpstr>
      <vt:lpstr>Minecraft Ten</vt:lpstr>
      <vt:lpstr>Minecraft Ten v2</vt:lpstr>
      <vt:lpstr>Noto Sans</vt:lpstr>
      <vt:lpstr>Symbol</vt:lpstr>
      <vt:lpstr>Wingdings</vt:lpstr>
      <vt:lpstr>1_Office Theme</vt:lpstr>
      <vt:lpstr>Minecraft Education</vt:lpstr>
      <vt:lpstr>Minecraft Education</vt:lpstr>
      <vt:lpstr>Hour of AI:  The First Night</vt:lpstr>
      <vt:lpstr>PowerPoint Presentation</vt:lpstr>
      <vt:lpstr>Let’s Discuss</vt:lpstr>
      <vt:lpstr>Getting started</vt:lpstr>
      <vt:lpstr>Preparing for the Night</vt:lpstr>
      <vt:lpstr>What will we do Today?</vt:lpstr>
      <vt:lpstr>Vocabulary Words</vt:lpstr>
      <vt:lpstr>PowerPoint Presentation</vt:lpstr>
      <vt:lpstr>Let’s play!</vt:lpstr>
      <vt:lpstr>Beginning Game Play</vt:lpstr>
      <vt:lpstr>The Agent can Help!</vt:lpstr>
      <vt:lpstr>specific tasks to complete</vt:lpstr>
      <vt:lpstr>Use Your book</vt:lpstr>
      <vt:lpstr>Activities</vt:lpstr>
      <vt:lpstr>1 - Collect Wood</vt:lpstr>
      <vt:lpstr>Task: Collect Wood</vt:lpstr>
      <vt:lpstr>Action items</vt:lpstr>
      <vt:lpstr>2 - Make Tools</vt:lpstr>
      <vt:lpstr>Task: Make Tools</vt:lpstr>
      <vt:lpstr>Make a Crafting Table</vt:lpstr>
      <vt:lpstr>RESET YOUR INVENTORY - Helpful Hint</vt:lpstr>
      <vt:lpstr>Action items</vt:lpstr>
      <vt:lpstr>Action items</vt:lpstr>
      <vt:lpstr>3 – Build a Shelter</vt:lpstr>
      <vt:lpstr>Task: Build a Shelter</vt:lpstr>
      <vt:lpstr>4 – Craft a door</vt:lpstr>
      <vt:lpstr>Task: Craft a door</vt:lpstr>
      <vt:lpstr>5 – Add light</vt:lpstr>
      <vt:lpstr>Task: Add Light</vt:lpstr>
      <vt:lpstr>Action items</vt:lpstr>
      <vt:lpstr>6 – Make a bed</vt:lpstr>
      <vt:lpstr>Task: Make a Bed</vt:lpstr>
      <vt:lpstr>Action items</vt:lpstr>
      <vt:lpstr>Action items</vt:lpstr>
      <vt:lpstr>You survived the night!!</vt:lpstr>
      <vt:lpstr>You just trained the Agent to survive the first night—nice work!   </vt:lpstr>
      <vt:lpstr>Reflection Questions</vt:lpstr>
      <vt:lpstr>Try the AI Build challenge</vt:lpstr>
      <vt:lpstr>5 Steps to Success</vt:lpstr>
      <vt:lpstr>Thank You for playing Hour of AI : The First night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Holly Gerlach</dc:creator>
  <cp:lastModifiedBy>Laylah Bulman</cp:lastModifiedBy>
  <cp:revision>14</cp:revision>
  <dcterms:created xsi:type="dcterms:W3CDTF">2024-10-08T17:17:51Z</dcterms:created>
  <dcterms:modified xsi:type="dcterms:W3CDTF">2025-11-06T03:38:06Z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0x01010058F73688F67FAA4BB975FF597E748A70</vt:lpwstr>
  </property>
  <property fmtid="{D5CDD505-2E9C-101B-9397-08002B2CF9AE}" pid="3" name="MediaServiceImageTags">
    <vt:lpwstr/>
  </property>
</Properties>
</file>