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146846443" r:id="rId3"/>
    <p:sldId id="259" r:id="rId4"/>
    <p:sldId id="263" r:id="rId5"/>
    <p:sldId id="2146846445" r:id="rId6"/>
    <p:sldId id="2146846447" r:id="rId7"/>
    <p:sldId id="2146846448" r:id="rId8"/>
    <p:sldId id="2146846449" r:id="rId9"/>
    <p:sldId id="2146846444" r:id="rId10"/>
    <p:sldId id="258" r:id="rId11"/>
    <p:sldId id="2146846427" r:id="rId12"/>
    <p:sldId id="264" r:id="rId13"/>
    <p:sldId id="2146846450" r:id="rId14"/>
    <p:sldId id="2146846451" r:id="rId15"/>
    <p:sldId id="2146846452" r:id="rId16"/>
    <p:sldId id="2146846453" r:id="rId17"/>
    <p:sldId id="2146846454" r:id="rId18"/>
    <p:sldId id="2146846455" r:id="rId19"/>
    <p:sldId id="2146846456" r:id="rId20"/>
    <p:sldId id="214684645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and Tutorial Sequence" id="{2CBB7514-6224-4CF0-8ABE-426E7BD6CD03}">
          <p14:sldIdLst>
            <p14:sldId id="2146846443"/>
            <p14:sldId id="259"/>
            <p14:sldId id="263"/>
            <p14:sldId id="2146846445"/>
            <p14:sldId id="2146846447"/>
            <p14:sldId id="2146846448"/>
            <p14:sldId id="2146846449"/>
          </p14:sldIdLst>
        </p14:section>
        <p14:section name="Lesson 1 - Network Components" id="{25C24BB4-788F-434B-91C5-8EF6708FF88E}">
          <p14:sldIdLst>
            <p14:sldId id="2146846444"/>
            <p14:sldId id="258"/>
            <p14:sldId id="2146846427"/>
            <p14:sldId id="264"/>
          </p14:sldIdLst>
        </p14:section>
        <p14:section name="Lesson 2: Password Protection" id="{AD9D3AC8-4190-4852-8A71-FF494631AFC1}">
          <p14:sldIdLst>
            <p14:sldId id="2146846450"/>
            <p14:sldId id="2146846451"/>
            <p14:sldId id="2146846452"/>
            <p14:sldId id="2146846453"/>
          </p14:sldIdLst>
        </p14:section>
        <p14:section name="Lesson 3: Malware" id="{755B55E5-7144-4470-90D0-09A2C68FC31D}">
          <p14:sldIdLst>
            <p14:sldId id="2146846454"/>
            <p14:sldId id="2146846455"/>
            <p14:sldId id="2146846456"/>
            <p14:sldId id="21468464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B8D9F-622E-405C-B9B2-91988B681A7C}" v="2" dt="2023-08-16T13:09:27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Gerlach" userId="cde4eba3b3f9a348" providerId="LiveId" clId="{784B8D9F-622E-405C-B9B2-91988B681A7C}"/>
    <pc:docChg chg="custSel modSld">
      <pc:chgData name="Holly Gerlach" userId="cde4eba3b3f9a348" providerId="LiveId" clId="{784B8D9F-622E-405C-B9B2-91988B681A7C}" dt="2023-08-16T13:09:33.720" v="6" actId="1076"/>
      <pc:docMkLst>
        <pc:docMk/>
      </pc:docMkLst>
      <pc:sldChg chg="addSp delSp modSp mod">
        <pc:chgData name="Holly Gerlach" userId="cde4eba3b3f9a348" providerId="LiveId" clId="{784B8D9F-622E-405C-B9B2-91988B681A7C}" dt="2023-08-16T13:09:33.720" v="6" actId="1076"/>
        <pc:sldMkLst>
          <pc:docMk/>
          <pc:sldMk cId="782179175" sldId="2146846443"/>
        </pc:sldMkLst>
        <pc:picChg chg="add del mod">
          <ac:chgData name="Holly Gerlach" userId="cde4eba3b3f9a348" providerId="LiveId" clId="{784B8D9F-622E-405C-B9B2-91988B681A7C}" dt="2023-08-16T13:09:17.429" v="2" actId="478"/>
          <ac:picMkLst>
            <pc:docMk/>
            <pc:sldMk cId="782179175" sldId="2146846443"/>
            <ac:picMk id="3" creationId="{B0098E10-94CC-0A43-31AC-7FF0967063EE}"/>
          </ac:picMkLst>
        </pc:picChg>
        <pc:picChg chg="add">
          <ac:chgData name="Holly Gerlach" userId="cde4eba3b3f9a348" providerId="LiveId" clId="{784B8D9F-622E-405C-B9B2-91988B681A7C}" dt="2023-08-16T13:09:20.368" v="3" actId="22"/>
          <ac:picMkLst>
            <pc:docMk/>
            <pc:sldMk cId="782179175" sldId="2146846443"/>
            <ac:picMk id="4" creationId="{E7176D86-2972-20D7-91EF-B6CD4D148554}"/>
          </ac:picMkLst>
        </pc:picChg>
        <pc:picChg chg="add mod">
          <ac:chgData name="Holly Gerlach" userId="cde4eba3b3f9a348" providerId="LiveId" clId="{784B8D9F-622E-405C-B9B2-91988B681A7C}" dt="2023-08-16T13:09:33.720" v="6" actId="1076"/>
          <ac:picMkLst>
            <pc:docMk/>
            <pc:sldMk cId="782179175" sldId="2146846443"/>
            <ac:picMk id="5" creationId="{A169C907-476D-D6F3-79F3-511D8C78E751}"/>
          </ac:picMkLst>
        </pc:picChg>
        <pc:picChg chg="del">
          <ac:chgData name="Holly Gerlach" userId="cde4eba3b3f9a348" providerId="LiveId" clId="{784B8D9F-622E-405C-B9B2-91988B681A7C}" dt="2023-08-13T21:59:53.659" v="0" actId="478"/>
          <ac:picMkLst>
            <pc:docMk/>
            <pc:sldMk cId="782179175" sldId="2146846443"/>
            <ac:picMk id="10" creationId="{3E46CAB4-90F2-D948-150B-9FC51921BAE7}"/>
          </ac:picMkLst>
        </pc:picChg>
      </pc:sldChg>
    </pc:docChg>
  </pc:docChgLst>
  <pc:docChgLst>
    <pc:chgData name="Holly Gerlach" userId="cde4eba3b3f9a348" providerId="LiveId" clId="{8E508E66-1795-4BA5-8570-023819B4CF3D}"/>
    <pc:docChg chg="undo custSel addSld delSld modSld addSection modSection">
      <pc:chgData name="Holly Gerlach" userId="cde4eba3b3f9a348" providerId="LiveId" clId="{8E508E66-1795-4BA5-8570-023819B4CF3D}" dt="2023-06-22T18:43:45.011" v="1515" actId="20577"/>
      <pc:docMkLst>
        <pc:docMk/>
      </pc:docMkLst>
      <pc:sldChg chg="addSp delSp modSp mod">
        <pc:chgData name="Holly Gerlach" userId="cde4eba3b3f9a348" providerId="LiveId" clId="{8E508E66-1795-4BA5-8570-023819B4CF3D}" dt="2023-06-22T18:19:47.561" v="1491" actId="207"/>
        <pc:sldMkLst>
          <pc:docMk/>
          <pc:sldMk cId="2622087193" sldId="259"/>
        </pc:sldMkLst>
        <pc:spChg chg="mod">
          <ac:chgData name="Holly Gerlach" userId="cde4eba3b3f9a348" providerId="LiveId" clId="{8E508E66-1795-4BA5-8570-023819B4CF3D}" dt="2023-06-22T18:19:47.561" v="1491" actId="207"/>
          <ac:spMkLst>
            <pc:docMk/>
            <pc:sldMk cId="2622087193" sldId="259"/>
            <ac:spMk id="4" creationId="{016665E4-D3A8-8F6C-314C-BEA8F3E5CC25}"/>
          </ac:spMkLst>
        </pc:spChg>
        <pc:picChg chg="add del mod">
          <ac:chgData name="Holly Gerlach" userId="cde4eba3b3f9a348" providerId="LiveId" clId="{8E508E66-1795-4BA5-8570-023819B4CF3D}" dt="2023-06-22T18:19:01.154" v="1487" actId="478"/>
          <ac:picMkLst>
            <pc:docMk/>
            <pc:sldMk cId="2622087193" sldId="259"/>
            <ac:picMk id="8" creationId="{F9D4632A-EDA1-3479-2136-678F68091B69}"/>
          </ac:picMkLst>
        </pc:picChg>
        <pc:picChg chg="add mod">
          <ac:chgData name="Holly Gerlach" userId="cde4eba3b3f9a348" providerId="LiveId" clId="{8E508E66-1795-4BA5-8570-023819B4CF3D}" dt="2023-06-22T18:19:28.619" v="1489" actId="1076"/>
          <ac:picMkLst>
            <pc:docMk/>
            <pc:sldMk cId="2622087193" sldId="259"/>
            <ac:picMk id="9" creationId="{D312883B-9CD4-005B-DE41-00D81C49AB4A}"/>
          </ac:picMkLst>
        </pc:picChg>
      </pc:sldChg>
      <pc:sldChg chg="addSp modSp mod">
        <pc:chgData name="Holly Gerlach" userId="cde4eba3b3f9a348" providerId="LiveId" clId="{8E508E66-1795-4BA5-8570-023819B4CF3D}" dt="2023-06-22T17:46:40.273" v="938" actId="1076"/>
        <pc:sldMkLst>
          <pc:docMk/>
          <pc:sldMk cId="3956992865" sldId="264"/>
        </pc:sldMkLst>
        <pc:spChg chg="mod">
          <ac:chgData name="Holly Gerlach" userId="cde4eba3b3f9a348" providerId="LiveId" clId="{8E508E66-1795-4BA5-8570-023819B4CF3D}" dt="2023-06-22T17:46:40.273" v="938" actId="1076"/>
          <ac:spMkLst>
            <pc:docMk/>
            <pc:sldMk cId="3956992865" sldId="264"/>
            <ac:spMk id="3" creationId="{1A52B49D-671F-E8E9-D0A2-5995D72E5D52}"/>
          </ac:spMkLst>
        </pc:spChg>
        <pc:picChg chg="add mod">
          <ac:chgData name="Holly Gerlach" userId="cde4eba3b3f9a348" providerId="LiveId" clId="{8E508E66-1795-4BA5-8570-023819B4CF3D}" dt="2023-06-22T17:46:32.705" v="936" actId="1076"/>
          <ac:picMkLst>
            <pc:docMk/>
            <pc:sldMk cId="3956992865" sldId="264"/>
            <ac:picMk id="4" creationId="{787E20C8-4E37-44AC-680F-D5241B3E3F90}"/>
          </ac:picMkLst>
        </pc:picChg>
      </pc:sldChg>
      <pc:sldChg chg="modSp mod">
        <pc:chgData name="Holly Gerlach" userId="cde4eba3b3f9a348" providerId="LiveId" clId="{8E508E66-1795-4BA5-8570-023819B4CF3D}" dt="2023-06-22T18:43:29.134" v="1499" actId="20577"/>
        <pc:sldMkLst>
          <pc:docMk/>
          <pc:sldMk cId="1121546068" sldId="2146846427"/>
        </pc:sldMkLst>
        <pc:spChg chg="mod">
          <ac:chgData name="Holly Gerlach" userId="cde4eba3b3f9a348" providerId="LiveId" clId="{8E508E66-1795-4BA5-8570-023819B4CF3D}" dt="2023-06-22T18:43:29.134" v="1499" actId="20577"/>
          <ac:spMkLst>
            <pc:docMk/>
            <pc:sldMk cId="1121546068" sldId="2146846427"/>
            <ac:spMk id="3" creationId="{5B4ED25E-0106-20F3-C7C8-3B18A0689F42}"/>
          </ac:spMkLst>
        </pc:spChg>
      </pc:sldChg>
      <pc:sldChg chg="modSp mod">
        <pc:chgData name="Holly Gerlach" userId="cde4eba3b3f9a348" providerId="LiveId" clId="{8E508E66-1795-4BA5-8570-023819B4CF3D}" dt="2023-06-22T13:07:49.741" v="78" actId="1076"/>
        <pc:sldMkLst>
          <pc:docMk/>
          <pc:sldMk cId="782179175" sldId="2146846443"/>
        </pc:sldMkLst>
        <pc:picChg chg="mod">
          <ac:chgData name="Holly Gerlach" userId="cde4eba3b3f9a348" providerId="LiveId" clId="{8E508E66-1795-4BA5-8570-023819B4CF3D}" dt="2023-06-22T13:07:49.741" v="78" actId="1076"/>
          <ac:picMkLst>
            <pc:docMk/>
            <pc:sldMk cId="782179175" sldId="2146846443"/>
            <ac:picMk id="10" creationId="{3E46CAB4-90F2-D948-150B-9FC51921BAE7}"/>
          </ac:picMkLst>
        </pc:picChg>
      </pc:sldChg>
      <pc:sldChg chg="addSp delSp modSp new del mod">
        <pc:chgData name="Holly Gerlach" userId="cde4eba3b3f9a348" providerId="LiveId" clId="{8E508E66-1795-4BA5-8570-023819B4CF3D}" dt="2023-06-22T17:26:08.778" v="80" actId="47"/>
        <pc:sldMkLst>
          <pc:docMk/>
          <pc:sldMk cId="3420826158" sldId="2146846446"/>
        </pc:sldMkLst>
        <pc:spChg chg="mod">
          <ac:chgData name="Holly Gerlach" userId="cde4eba3b3f9a348" providerId="LiveId" clId="{8E508E66-1795-4BA5-8570-023819B4CF3D}" dt="2023-06-22T13:06:24.339" v="73" actId="20577"/>
          <ac:spMkLst>
            <pc:docMk/>
            <pc:sldMk cId="3420826158" sldId="2146846446"/>
            <ac:spMk id="2" creationId="{B1BEA651-6046-5FCC-010A-C88DE588166C}"/>
          </ac:spMkLst>
        </pc:spChg>
        <pc:spChg chg="del">
          <ac:chgData name="Holly Gerlach" userId="cde4eba3b3f9a348" providerId="LiveId" clId="{8E508E66-1795-4BA5-8570-023819B4CF3D}" dt="2023-06-22T13:06:27.870" v="74" actId="478"/>
          <ac:spMkLst>
            <pc:docMk/>
            <pc:sldMk cId="3420826158" sldId="2146846446"/>
            <ac:spMk id="3" creationId="{B3AFDB61-8374-60B8-31F4-7576F7D80CA8}"/>
          </ac:spMkLst>
        </pc:spChg>
        <pc:spChg chg="del">
          <ac:chgData name="Holly Gerlach" userId="cde4eba3b3f9a348" providerId="LiveId" clId="{8E508E66-1795-4BA5-8570-023819B4CF3D}" dt="2023-06-22T13:06:31.962" v="75" actId="478"/>
          <ac:spMkLst>
            <pc:docMk/>
            <pc:sldMk cId="3420826158" sldId="2146846446"/>
            <ac:spMk id="4" creationId="{9C79130C-A385-4554-FC2B-9E3A86736D88}"/>
          </ac:spMkLst>
        </pc:spChg>
        <pc:picChg chg="add mod">
          <ac:chgData name="Holly Gerlach" userId="cde4eba3b3f9a348" providerId="LiveId" clId="{8E508E66-1795-4BA5-8570-023819B4CF3D}" dt="2023-06-22T13:06:39.162" v="76"/>
          <ac:picMkLst>
            <pc:docMk/>
            <pc:sldMk cId="3420826158" sldId="2146846446"/>
            <ac:picMk id="6" creationId="{9293C28D-F2EF-4E8A-33FC-2A3EEBE5F562}"/>
          </ac:picMkLst>
        </pc:picChg>
      </pc:sldChg>
      <pc:sldChg chg="modSp mod">
        <pc:chgData name="Holly Gerlach" userId="cde4eba3b3f9a348" providerId="LiveId" clId="{8E508E66-1795-4BA5-8570-023819B4CF3D}" dt="2023-06-22T17:27:17.272" v="140" actId="20577"/>
        <pc:sldMkLst>
          <pc:docMk/>
          <pc:sldMk cId="4100897639" sldId="2146846447"/>
        </pc:sldMkLst>
        <pc:spChg chg="mod">
          <ac:chgData name="Holly Gerlach" userId="cde4eba3b3f9a348" providerId="LiveId" clId="{8E508E66-1795-4BA5-8570-023819B4CF3D}" dt="2023-06-22T17:27:17.272" v="140" actId="20577"/>
          <ac:spMkLst>
            <pc:docMk/>
            <pc:sldMk cId="4100897639" sldId="2146846447"/>
            <ac:spMk id="2" creationId="{1B99093F-5769-BEB7-C37C-D2B48C384E12}"/>
          </ac:spMkLst>
        </pc:spChg>
        <pc:spChg chg="mod">
          <ac:chgData name="Holly Gerlach" userId="cde4eba3b3f9a348" providerId="LiveId" clId="{8E508E66-1795-4BA5-8570-023819B4CF3D}" dt="2023-06-22T17:26:44.334" v="95" actId="20577"/>
          <ac:spMkLst>
            <pc:docMk/>
            <pc:sldMk cId="4100897639" sldId="2146846447"/>
            <ac:spMk id="34" creationId="{7C1C265B-682D-BE14-D347-698D5FD0CE82}"/>
          </ac:spMkLst>
        </pc:spChg>
        <pc:spChg chg="mod">
          <ac:chgData name="Holly Gerlach" userId="cde4eba3b3f9a348" providerId="LiveId" clId="{8E508E66-1795-4BA5-8570-023819B4CF3D}" dt="2023-06-22T17:27:00.191" v="115" actId="20577"/>
          <ac:spMkLst>
            <pc:docMk/>
            <pc:sldMk cId="4100897639" sldId="2146846447"/>
            <ac:spMk id="35" creationId="{CD272C8A-1796-3CF6-1AED-7B8BECB6B6D3}"/>
          </ac:spMkLst>
        </pc:spChg>
        <pc:picChg chg="mod">
          <ac:chgData name="Holly Gerlach" userId="cde4eba3b3f9a348" providerId="LiveId" clId="{8E508E66-1795-4BA5-8570-023819B4CF3D}" dt="2023-06-22T17:27:05.977" v="116" actId="1076"/>
          <ac:picMkLst>
            <pc:docMk/>
            <pc:sldMk cId="4100897639" sldId="2146846447"/>
            <ac:picMk id="27" creationId="{F7F0EC75-D426-B4FE-CC99-F9A50D8C8C50}"/>
          </ac:picMkLst>
        </pc:picChg>
      </pc:sldChg>
      <pc:sldChg chg="addSp delSp modSp new mod">
        <pc:chgData name="Holly Gerlach" userId="cde4eba3b3f9a348" providerId="LiveId" clId="{8E508E66-1795-4BA5-8570-023819B4CF3D}" dt="2023-06-22T17:34:31.235" v="725" actId="1076"/>
        <pc:sldMkLst>
          <pc:docMk/>
          <pc:sldMk cId="672942108" sldId="2146846448"/>
        </pc:sldMkLst>
        <pc:spChg chg="mod">
          <ac:chgData name="Holly Gerlach" userId="cde4eba3b3f9a348" providerId="LiveId" clId="{8E508E66-1795-4BA5-8570-023819B4CF3D}" dt="2023-06-22T17:28:39.153" v="166" actId="403"/>
          <ac:spMkLst>
            <pc:docMk/>
            <pc:sldMk cId="672942108" sldId="2146846448"/>
            <ac:spMk id="2" creationId="{2BF38949-F7AF-3092-B688-FB7FC6656778}"/>
          </ac:spMkLst>
        </pc:spChg>
        <pc:spChg chg="del">
          <ac:chgData name="Holly Gerlach" userId="cde4eba3b3f9a348" providerId="LiveId" clId="{8E508E66-1795-4BA5-8570-023819B4CF3D}" dt="2023-06-22T17:28:51.663" v="168" actId="478"/>
          <ac:spMkLst>
            <pc:docMk/>
            <pc:sldMk cId="672942108" sldId="2146846448"/>
            <ac:spMk id="3" creationId="{0CB9EAFD-914A-2720-EE3D-C15FA35F6712}"/>
          </ac:spMkLst>
        </pc:spChg>
        <pc:spChg chg="del">
          <ac:chgData name="Holly Gerlach" userId="cde4eba3b3f9a348" providerId="LiveId" clId="{8E508E66-1795-4BA5-8570-023819B4CF3D}" dt="2023-06-22T17:34:03.961" v="717" actId="478"/>
          <ac:spMkLst>
            <pc:docMk/>
            <pc:sldMk cId="672942108" sldId="2146846448"/>
            <ac:spMk id="5" creationId="{690D817F-EAB7-87B1-8855-E989FA6E121F}"/>
          </ac:spMkLst>
        </pc:spChg>
        <pc:spChg chg="del">
          <ac:chgData name="Holly Gerlach" userId="cde4eba3b3f9a348" providerId="LiveId" clId="{8E508E66-1795-4BA5-8570-023819B4CF3D}" dt="2023-06-22T17:34:05.631" v="718" actId="478"/>
          <ac:spMkLst>
            <pc:docMk/>
            <pc:sldMk cId="672942108" sldId="2146846448"/>
            <ac:spMk id="6" creationId="{B0795258-0A5D-E4FD-6D1E-695ABA8B8721}"/>
          </ac:spMkLst>
        </pc:spChg>
        <pc:spChg chg="del">
          <ac:chgData name="Holly Gerlach" userId="cde4eba3b3f9a348" providerId="LiveId" clId="{8E508E66-1795-4BA5-8570-023819B4CF3D}" dt="2023-06-22T17:34:08.209" v="719" actId="478"/>
          <ac:spMkLst>
            <pc:docMk/>
            <pc:sldMk cId="672942108" sldId="2146846448"/>
            <ac:spMk id="7" creationId="{41E8D9E6-6C9B-866D-74A6-D1B0046D33D6}"/>
          </ac:spMkLst>
        </pc:spChg>
        <pc:spChg chg="mod">
          <ac:chgData name="Holly Gerlach" userId="cde4eba3b3f9a348" providerId="LiveId" clId="{8E508E66-1795-4BA5-8570-023819B4CF3D}" dt="2023-06-22T17:33:33.635" v="714" actId="2711"/>
          <ac:spMkLst>
            <pc:docMk/>
            <pc:sldMk cId="672942108" sldId="2146846448"/>
            <ac:spMk id="8" creationId="{BE1D753C-E37E-9D80-9F34-7FEBB93F063E}"/>
          </ac:spMkLst>
        </pc:spChg>
        <pc:spChg chg="mod">
          <ac:chgData name="Holly Gerlach" userId="cde4eba3b3f9a348" providerId="LiveId" clId="{8E508E66-1795-4BA5-8570-023819B4CF3D}" dt="2023-06-22T17:33:49.042" v="715" actId="2711"/>
          <ac:spMkLst>
            <pc:docMk/>
            <pc:sldMk cId="672942108" sldId="2146846448"/>
            <ac:spMk id="9" creationId="{5C439066-C56C-0F7E-8206-F9184FEAABA2}"/>
          </ac:spMkLst>
        </pc:spChg>
        <pc:spChg chg="mod">
          <ac:chgData name="Holly Gerlach" userId="cde4eba3b3f9a348" providerId="LiveId" clId="{8E508E66-1795-4BA5-8570-023819B4CF3D}" dt="2023-06-22T17:34:00.857" v="716" actId="2711"/>
          <ac:spMkLst>
            <pc:docMk/>
            <pc:sldMk cId="672942108" sldId="2146846448"/>
            <ac:spMk id="10" creationId="{E0B96A46-763A-36C8-15D3-15C2A1771F52}"/>
          </ac:spMkLst>
        </pc:spChg>
        <pc:picChg chg="add mod">
          <ac:chgData name="Holly Gerlach" userId="cde4eba3b3f9a348" providerId="LiveId" clId="{8E508E66-1795-4BA5-8570-023819B4CF3D}" dt="2023-06-22T17:28:48.654" v="167"/>
          <ac:picMkLst>
            <pc:docMk/>
            <pc:sldMk cId="672942108" sldId="2146846448"/>
            <ac:picMk id="11" creationId="{DEEDB691-5294-A9E7-66CB-CD70224E0BE3}"/>
          </ac:picMkLst>
        </pc:picChg>
        <pc:picChg chg="add mod">
          <ac:chgData name="Holly Gerlach" userId="cde4eba3b3f9a348" providerId="LiveId" clId="{8E508E66-1795-4BA5-8570-023819B4CF3D}" dt="2023-06-22T17:34:16.068" v="721" actId="14100"/>
          <ac:picMkLst>
            <pc:docMk/>
            <pc:sldMk cId="672942108" sldId="2146846448"/>
            <ac:picMk id="12" creationId="{8D793624-A179-AC98-95BD-370EAF736E10}"/>
          </ac:picMkLst>
        </pc:picChg>
        <pc:picChg chg="add mod">
          <ac:chgData name="Holly Gerlach" userId="cde4eba3b3f9a348" providerId="LiveId" clId="{8E508E66-1795-4BA5-8570-023819B4CF3D}" dt="2023-06-22T17:34:21.835" v="723" actId="1076"/>
          <ac:picMkLst>
            <pc:docMk/>
            <pc:sldMk cId="672942108" sldId="2146846448"/>
            <ac:picMk id="13" creationId="{CE3D3D7A-94C3-812D-C3AD-BE8C9B5A0F6B}"/>
          </ac:picMkLst>
        </pc:picChg>
        <pc:picChg chg="add mod">
          <ac:chgData name="Holly Gerlach" userId="cde4eba3b3f9a348" providerId="LiveId" clId="{8E508E66-1795-4BA5-8570-023819B4CF3D}" dt="2023-06-22T17:34:31.235" v="725" actId="1076"/>
          <ac:picMkLst>
            <pc:docMk/>
            <pc:sldMk cId="672942108" sldId="2146846448"/>
            <ac:picMk id="14" creationId="{1AB1EFEB-8742-6E59-69EB-4BFF1DAEE6AF}"/>
          </ac:picMkLst>
        </pc:picChg>
      </pc:sldChg>
      <pc:sldChg chg="addSp delSp modSp new mod">
        <pc:chgData name="Holly Gerlach" userId="cde4eba3b3f9a348" providerId="LiveId" clId="{8E508E66-1795-4BA5-8570-023819B4CF3D}" dt="2023-06-22T17:45:15.116" v="933"/>
        <pc:sldMkLst>
          <pc:docMk/>
          <pc:sldMk cId="3868115094" sldId="2146846449"/>
        </pc:sldMkLst>
        <pc:spChg chg="mod">
          <ac:chgData name="Holly Gerlach" userId="cde4eba3b3f9a348" providerId="LiveId" clId="{8E508E66-1795-4BA5-8570-023819B4CF3D}" dt="2023-06-22T17:45:04.576" v="932" actId="403"/>
          <ac:spMkLst>
            <pc:docMk/>
            <pc:sldMk cId="3868115094" sldId="2146846449"/>
            <ac:spMk id="2" creationId="{CC0EEDF2-810F-76E3-4811-9307694689AE}"/>
          </ac:spMkLst>
        </pc:spChg>
        <pc:spChg chg="mod">
          <ac:chgData name="Holly Gerlach" userId="cde4eba3b3f9a348" providerId="LiveId" clId="{8E508E66-1795-4BA5-8570-023819B4CF3D}" dt="2023-06-22T17:43:08.735" v="868" actId="122"/>
          <ac:spMkLst>
            <pc:docMk/>
            <pc:sldMk cId="3868115094" sldId="2146846449"/>
            <ac:spMk id="3" creationId="{1AA2C066-14A8-78CD-CD84-9EEBC70C7AA1}"/>
          </ac:spMkLst>
        </pc:spChg>
        <pc:spChg chg="del">
          <ac:chgData name="Holly Gerlach" userId="cde4eba3b3f9a348" providerId="LiveId" clId="{8E508E66-1795-4BA5-8570-023819B4CF3D}" dt="2023-06-22T17:41:25.984" v="847" actId="478"/>
          <ac:spMkLst>
            <pc:docMk/>
            <pc:sldMk cId="3868115094" sldId="2146846449"/>
            <ac:spMk id="4" creationId="{5F994134-00CC-A0CC-C61B-09044E6B7F1E}"/>
          </ac:spMkLst>
        </pc:spChg>
        <pc:spChg chg="del mod">
          <ac:chgData name="Holly Gerlach" userId="cde4eba3b3f9a348" providerId="LiveId" clId="{8E508E66-1795-4BA5-8570-023819B4CF3D}" dt="2023-06-22T17:44:35.554" v="908" actId="478"/>
          <ac:spMkLst>
            <pc:docMk/>
            <pc:sldMk cId="3868115094" sldId="2146846449"/>
            <ac:spMk id="6" creationId="{125DD5F4-8A5D-47A5-BDC5-411F71B62122}"/>
          </ac:spMkLst>
        </pc:spChg>
        <pc:spChg chg="mod">
          <ac:chgData name="Holly Gerlach" userId="cde4eba3b3f9a348" providerId="LiveId" clId="{8E508E66-1795-4BA5-8570-023819B4CF3D}" dt="2023-06-22T17:43:04.865" v="866" actId="122"/>
          <ac:spMkLst>
            <pc:docMk/>
            <pc:sldMk cId="3868115094" sldId="2146846449"/>
            <ac:spMk id="7" creationId="{ECF15186-A92F-9D61-76EE-2641DAAE488B}"/>
          </ac:spMkLst>
        </pc:spChg>
        <pc:spChg chg="mod">
          <ac:chgData name="Holly Gerlach" userId="cde4eba3b3f9a348" providerId="LiveId" clId="{8E508E66-1795-4BA5-8570-023819B4CF3D}" dt="2023-06-22T17:43:33.801" v="874" actId="122"/>
          <ac:spMkLst>
            <pc:docMk/>
            <pc:sldMk cId="3868115094" sldId="2146846449"/>
            <ac:spMk id="8" creationId="{D436DF9A-1050-5CE7-0FFF-5C042A86D5CB}"/>
          </ac:spMkLst>
        </pc:spChg>
        <pc:spChg chg="mod">
          <ac:chgData name="Holly Gerlach" userId="cde4eba3b3f9a348" providerId="LiveId" clId="{8E508E66-1795-4BA5-8570-023819B4CF3D}" dt="2023-06-22T17:43:46.681" v="878" actId="122"/>
          <ac:spMkLst>
            <pc:docMk/>
            <pc:sldMk cId="3868115094" sldId="2146846449"/>
            <ac:spMk id="9" creationId="{A68C679F-DE67-815E-10A8-5499133E5E92}"/>
          </ac:spMkLst>
        </pc:spChg>
        <pc:spChg chg="del">
          <ac:chgData name="Holly Gerlach" userId="cde4eba3b3f9a348" providerId="LiveId" clId="{8E508E66-1795-4BA5-8570-023819B4CF3D}" dt="2023-06-22T17:41:39.414" v="848"/>
          <ac:spMkLst>
            <pc:docMk/>
            <pc:sldMk cId="3868115094" sldId="2146846449"/>
            <ac:spMk id="10" creationId="{0EABC3C6-F3A4-B690-2079-D7AEF14857D8}"/>
          </ac:spMkLst>
        </pc:spChg>
        <pc:spChg chg="del">
          <ac:chgData name="Holly Gerlach" userId="cde4eba3b3f9a348" providerId="LiveId" clId="{8E508E66-1795-4BA5-8570-023819B4CF3D}" dt="2023-06-22T17:41:52.366" v="849"/>
          <ac:spMkLst>
            <pc:docMk/>
            <pc:sldMk cId="3868115094" sldId="2146846449"/>
            <ac:spMk id="11" creationId="{EF6C7147-C008-0FDF-3C95-545276A63313}"/>
          </ac:spMkLst>
        </pc:spChg>
        <pc:spChg chg="del">
          <ac:chgData name="Holly Gerlach" userId="cde4eba3b3f9a348" providerId="LiveId" clId="{8E508E66-1795-4BA5-8570-023819B4CF3D}" dt="2023-06-22T17:42:05.049" v="850"/>
          <ac:spMkLst>
            <pc:docMk/>
            <pc:sldMk cId="3868115094" sldId="2146846449"/>
            <ac:spMk id="12" creationId="{BD256954-A910-F040-5294-C2AC002EEEED}"/>
          </ac:spMkLst>
        </pc:spChg>
        <pc:spChg chg="del">
          <ac:chgData name="Holly Gerlach" userId="cde4eba3b3f9a348" providerId="LiveId" clId="{8E508E66-1795-4BA5-8570-023819B4CF3D}" dt="2023-06-22T17:42:12.210" v="851"/>
          <ac:spMkLst>
            <pc:docMk/>
            <pc:sldMk cId="3868115094" sldId="2146846449"/>
            <ac:spMk id="13" creationId="{B7BCE9C2-3873-5CCF-C98A-033C6B174F6B}"/>
          </ac:spMkLst>
        </pc:spChg>
        <pc:spChg chg="del">
          <ac:chgData name="Holly Gerlach" userId="cde4eba3b3f9a348" providerId="LiveId" clId="{8E508E66-1795-4BA5-8570-023819B4CF3D}" dt="2023-06-22T17:42:25.888" v="852"/>
          <ac:spMkLst>
            <pc:docMk/>
            <pc:sldMk cId="3868115094" sldId="2146846449"/>
            <ac:spMk id="14" creationId="{68C5C8E9-B789-7B39-FA12-16EB4C92D471}"/>
          </ac:spMkLst>
        </pc:spChg>
        <pc:spChg chg="add mod">
          <ac:chgData name="Holly Gerlach" userId="cde4eba3b3f9a348" providerId="LiveId" clId="{8E508E66-1795-4BA5-8570-023819B4CF3D}" dt="2023-06-22T17:44:50.450" v="927" actId="122"/>
          <ac:spMkLst>
            <pc:docMk/>
            <pc:sldMk cId="3868115094" sldId="2146846449"/>
            <ac:spMk id="21" creationId="{343E832A-02F6-01E2-65BB-5E851CCF2A25}"/>
          </ac:spMkLst>
        </pc:spChg>
        <pc:picChg chg="add mod">
          <ac:chgData name="Holly Gerlach" userId="cde4eba3b3f9a348" providerId="LiveId" clId="{8E508E66-1795-4BA5-8570-023819B4CF3D}" dt="2023-06-22T17:41:39.414" v="848"/>
          <ac:picMkLst>
            <pc:docMk/>
            <pc:sldMk cId="3868115094" sldId="2146846449"/>
            <ac:picMk id="15" creationId="{380DBD4C-3B40-7523-F0B4-CC1B7365BA0A}"/>
          </ac:picMkLst>
        </pc:picChg>
        <pc:picChg chg="add mod">
          <ac:chgData name="Holly Gerlach" userId="cde4eba3b3f9a348" providerId="LiveId" clId="{8E508E66-1795-4BA5-8570-023819B4CF3D}" dt="2023-06-22T17:41:52.366" v="849"/>
          <ac:picMkLst>
            <pc:docMk/>
            <pc:sldMk cId="3868115094" sldId="2146846449"/>
            <ac:picMk id="16" creationId="{AFA08D7C-EDC1-8C65-A713-57943B3DB8D8}"/>
          </ac:picMkLst>
        </pc:picChg>
        <pc:picChg chg="add mod">
          <ac:chgData name="Holly Gerlach" userId="cde4eba3b3f9a348" providerId="LiveId" clId="{8E508E66-1795-4BA5-8570-023819B4CF3D}" dt="2023-06-22T17:42:05.049" v="850"/>
          <ac:picMkLst>
            <pc:docMk/>
            <pc:sldMk cId="3868115094" sldId="2146846449"/>
            <ac:picMk id="17" creationId="{0FCC9DD1-4A04-7931-A68C-BB94CA7ECA97}"/>
          </ac:picMkLst>
        </pc:picChg>
        <pc:picChg chg="add mod">
          <ac:chgData name="Holly Gerlach" userId="cde4eba3b3f9a348" providerId="LiveId" clId="{8E508E66-1795-4BA5-8570-023819B4CF3D}" dt="2023-06-22T17:42:12.210" v="851"/>
          <ac:picMkLst>
            <pc:docMk/>
            <pc:sldMk cId="3868115094" sldId="2146846449"/>
            <ac:picMk id="18" creationId="{F8AAAB1B-F500-3610-94BF-A7664441498B}"/>
          </ac:picMkLst>
        </pc:picChg>
        <pc:picChg chg="add mod">
          <ac:chgData name="Holly Gerlach" userId="cde4eba3b3f9a348" providerId="LiveId" clId="{8E508E66-1795-4BA5-8570-023819B4CF3D}" dt="2023-06-22T17:42:25.888" v="852"/>
          <ac:picMkLst>
            <pc:docMk/>
            <pc:sldMk cId="3868115094" sldId="2146846449"/>
            <ac:picMk id="19" creationId="{0A1BB4A2-4D95-56A0-38DB-46A38A455423}"/>
          </ac:picMkLst>
        </pc:picChg>
        <pc:picChg chg="add mod">
          <ac:chgData name="Holly Gerlach" userId="cde4eba3b3f9a348" providerId="LiveId" clId="{8E508E66-1795-4BA5-8570-023819B4CF3D}" dt="2023-06-22T17:45:15.116" v="933"/>
          <ac:picMkLst>
            <pc:docMk/>
            <pc:sldMk cId="3868115094" sldId="2146846449"/>
            <ac:picMk id="22" creationId="{0FA55CE8-3C73-2AF8-70BE-E59FE16B8590}"/>
          </ac:picMkLst>
        </pc:picChg>
      </pc:sldChg>
      <pc:sldChg chg="modSp mod">
        <pc:chgData name="Holly Gerlach" userId="cde4eba3b3f9a348" providerId="LiveId" clId="{8E508E66-1795-4BA5-8570-023819B4CF3D}" dt="2023-06-22T18:01:24.263" v="962" actId="20577"/>
        <pc:sldMkLst>
          <pc:docMk/>
          <pc:sldMk cId="356389748" sldId="2146846450"/>
        </pc:sldMkLst>
        <pc:spChg chg="mod">
          <ac:chgData name="Holly Gerlach" userId="cde4eba3b3f9a348" providerId="LiveId" clId="{8E508E66-1795-4BA5-8570-023819B4CF3D}" dt="2023-06-22T18:01:18.407" v="941" actId="20577"/>
          <ac:spMkLst>
            <pc:docMk/>
            <pc:sldMk cId="356389748" sldId="2146846450"/>
            <ac:spMk id="2" creationId="{8E6484B6-FFF4-6D57-1D01-6B3A3EBAEF9C}"/>
          </ac:spMkLst>
        </pc:spChg>
        <pc:spChg chg="mod">
          <ac:chgData name="Holly Gerlach" userId="cde4eba3b3f9a348" providerId="LiveId" clId="{8E508E66-1795-4BA5-8570-023819B4CF3D}" dt="2023-06-22T18:01:24.263" v="962" actId="20577"/>
          <ac:spMkLst>
            <pc:docMk/>
            <pc:sldMk cId="356389748" sldId="2146846450"/>
            <ac:spMk id="3" creationId="{4FBFAFB1-FFAF-527C-0CAB-66CF0599D330}"/>
          </ac:spMkLst>
        </pc:spChg>
      </pc:sldChg>
      <pc:sldChg chg="modSp mod">
        <pc:chgData name="Holly Gerlach" userId="cde4eba3b3f9a348" providerId="LiveId" clId="{8E508E66-1795-4BA5-8570-023819B4CF3D}" dt="2023-06-22T18:07:12.153" v="1121" actId="20577"/>
        <pc:sldMkLst>
          <pc:docMk/>
          <pc:sldMk cId="2814569103" sldId="2146846451"/>
        </pc:sldMkLst>
        <pc:spChg chg="mod">
          <ac:chgData name="Holly Gerlach" userId="cde4eba3b3f9a348" providerId="LiveId" clId="{8E508E66-1795-4BA5-8570-023819B4CF3D}" dt="2023-06-22T18:07:12.153" v="1121" actId="20577"/>
          <ac:spMkLst>
            <pc:docMk/>
            <pc:sldMk cId="2814569103" sldId="2146846451"/>
            <ac:spMk id="5" creationId="{05178BD9-B701-2B31-2FA9-E7A78EF1CF3E}"/>
          </ac:spMkLst>
        </pc:spChg>
      </pc:sldChg>
      <pc:sldChg chg="modSp mod">
        <pc:chgData name="Holly Gerlach" userId="cde4eba3b3f9a348" providerId="LiveId" clId="{8E508E66-1795-4BA5-8570-023819B4CF3D}" dt="2023-06-22T18:43:36.881" v="1507" actId="20577"/>
        <pc:sldMkLst>
          <pc:docMk/>
          <pc:sldMk cId="1703165992" sldId="2146846452"/>
        </pc:sldMkLst>
        <pc:spChg chg="mod">
          <ac:chgData name="Holly Gerlach" userId="cde4eba3b3f9a348" providerId="LiveId" clId="{8E508E66-1795-4BA5-8570-023819B4CF3D}" dt="2023-06-22T18:43:36.881" v="1507" actId="20577"/>
          <ac:spMkLst>
            <pc:docMk/>
            <pc:sldMk cId="1703165992" sldId="2146846452"/>
            <ac:spMk id="3" creationId="{5B4ED25E-0106-20F3-C7C8-3B18A0689F42}"/>
          </ac:spMkLst>
        </pc:spChg>
      </pc:sldChg>
      <pc:sldChg chg="addSp delSp modSp mod">
        <pc:chgData name="Holly Gerlach" userId="cde4eba3b3f9a348" providerId="LiveId" clId="{8E508E66-1795-4BA5-8570-023819B4CF3D}" dt="2023-06-22T18:03:39.653" v="1058" actId="403"/>
        <pc:sldMkLst>
          <pc:docMk/>
          <pc:sldMk cId="922118622" sldId="2146846453"/>
        </pc:sldMkLst>
        <pc:spChg chg="mod">
          <ac:chgData name="Holly Gerlach" userId="cde4eba3b3f9a348" providerId="LiveId" clId="{8E508E66-1795-4BA5-8570-023819B4CF3D}" dt="2023-06-22T18:03:39.653" v="1058" actId="403"/>
          <ac:spMkLst>
            <pc:docMk/>
            <pc:sldMk cId="922118622" sldId="2146846453"/>
            <ac:spMk id="3" creationId="{1A52B49D-671F-E8E9-D0A2-5995D72E5D52}"/>
          </ac:spMkLst>
        </pc:spChg>
        <pc:picChg chg="del">
          <ac:chgData name="Holly Gerlach" userId="cde4eba3b3f9a348" providerId="LiveId" clId="{8E508E66-1795-4BA5-8570-023819B4CF3D}" dt="2023-06-22T18:02:46.855" v="1051" actId="478"/>
          <ac:picMkLst>
            <pc:docMk/>
            <pc:sldMk cId="922118622" sldId="2146846453"/>
            <ac:picMk id="4" creationId="{787E20C8-4E37-44AC-680F-D5241B3E3F90}"/>
          </ac:picMkLst>
        </pc:picChg>
        <pc:picChg chg="add mod">
          <ac:chgData name="Holly Gerlach" userId="cde4eba3b3f9a348" providerId="LiveId" clId="{8E508E66-1795-4BA5-8570-023819B4CF3D}" dt="2023-06-22T18:02:56.134" v="1056" actId="1076"/>
          <ac:picMkLst>
            <pc:docMk/>
            <pc:sldMk cId="922118622" sldId="2146846453"/>
            <ac:picMk id="6" creationId="{4365EBCB-62CA-D1B2-08CE-914640C04214}"/>
          </ac:picMkLst>
        </pc:picChg>
      </pc:sldChg>
      <pc:sldChg chg="modSp mod">
        <pc:chgData name="Holly Gerlach" userId="cde4eba3b3f9a348" providerId="LiveId" clId="{8E508E66-1795-4BA5-8570-023819B4CF3D}" dt="2023-06-22T18:10:49.359" v="1216" actId="20577"/>
        <pc:sldMkLst>
          <pc:docMk/>
          <pc:sldMk cId="3931655658" sldId="2146846454"/>
        </pc:sldMkLst>
        <pc:spChg chg="mod">
          <ac:chgData name="Holly Gerlach" userId="cde4eba3b3f9a348" providerId="LiveId" clId="{8E508E66-1795-4BA5-8570-023819B4CF3D}" dt="2023-06-22T18:10:32.438" v="1200" actId="20577"/>
          <ac:spMkLst>
            <pc:docMk/>
            <pc:sldMk cId="3931655658" sldId="2146846454"/>
            <ac:spMk id="2" creationId="{8E6484B6-FFF4-6D57-1D01-6B3A3EBAEF9C}"/>
          </ac:spMkLst>
        </pc:spChg>
        <pc:spChg chg="mod">
          <ac:chgData name="Holly Gerlach" userId="cde4eba3b3f9a348" providerId="LiveId" clId="{8E508E66-1795-4BA5-8570-023819B4CF3D}" dt="2023-06-22T18:10:49.359" v="1216" actId="20577"/>
          <ac:spMkLst>
            <pc:docMk/>
            <pc:sldMk cId="3931655658" sldId="2146846454"/>
            <ac:spMk id="3" creationId="{4FBFAFB1-FFAF-527C-0CAB-66CF0599D330}"/>
          </ac:spMkLst>
        </pc:spChg>
      </pc:sldChg>
      <pc:sldChg chg="modSp mod">
        <pc:chgData name="Holly Gerlach" userId="cde4eba3b3f9a348" providerId="LiveId" clId="{8E508E66-1795-4BA5-8570-023819B4CF3D}" dt="2023-06-22T18:11:29.767" v="1291" actId="20577"/>
        <pc:sldMkLst>
          <pc:docMk/>
          <pc:sldMk cId="1402085000" sldId="2146846455"/>
        </pc:sldMkLst>
        <pc:spChg chg="mod">
          <ac:chgData name="Holly Gerlach" userId="cde4eba3b3f9a348" providerId="LiveId" clId="{8E508E66-1795-4BA5-8570-023819B4CF3D}" dt="2023-06-22T18:11:29.767" v="1291" actId="20577"/>
          <ac:spMkLst>
            <pc:docMk/>
            <pc:sldMk cId="1402085000" sldId="2146846455"/>
            <ac:spMk id="5" creationId="{05178BD9-B701-2B31-2FA9-E7A78EF1CF3E}"/>
          </ac:spMkLst>
        </pc:spChg>
      </pc:sldChg>
      <pc:sldChg chg="modSp mod">
        <pc:chgData name="Holly Gerlach" userId="cde4eba3b3f9a348" providerId="LiveId" clId="{8E508E66-1795-4BA5-8570-023819B4CF3D}" dt="2023-06-22T18:43:45.011" v="1515" actId="20577"/>
        <pc:sldMkLst>
          <pc:docMk/>
          <pc:sldMk cId="319231017" sldId="2146846456"/>
        </pc:sldMkLst>
        <pc:spChg chg="mod">
          <ac:chgData name="Holly Gerlach" userId="cde4eba3b3f9a348" providerId="LiveId" clId="{8E508E66-1795-4BA5-8570-023819B4CF3D}" dt="2023-06-22T18:43:45.011" v="1515" actId="20577"/>
          <ac:spMkLst>
            <pc:docMk/>
            <pc:sldMk cId="319231017" sldId="2146846456"/>
            <ac:spMk id="3" creationId="{5B4ED25E-0106-20F3-C7C8-3B18A0689F42}"/>
          </ac:spMkLst>
        </pc:spChg>
      </pc:sldChg>
      <pc:sldChg chg="addSp delSp modSp mod">
        <pc:chgData name="Holly Gerlach" userId="cde4eba3b3f9a348" providerId="LiveId" clId="{8E508E66-1795-4BA5-8570-023819B4CF3D}" dt="2023-06-22T18:17:16.081" v="1483" actId="1076"/>
        <pc:sldMkLst>
          <pc:docMk/>
          <pc:sldMk cId="1976368336" sldId="2146846457"/>
        </pc:sldMkLst>
        <pc:spChg chg="mod">
          <ac:chgData name="Holly Gerlach" userId="cde4eba3b3f9a348" providerId="LiveId" clId="{8E508E66-1795-4BA5-8570-023819B4CF3D}" dt="2023-06-22T18:17:16.081" v="1483" actId="1076"/>
          <ac:spMkLst>
            <pc:docMk/>
            <pc:sldMk cId="1976368336" sldId="2146846457"/>
            <ac:spMk id="3" creationId="{1A52B49D-671F-E8E9-D0A2-5995D72E5D52}"/>
          </ac:spMkLst>
        </pc:spChg>
        <pc:picChg chg="del">
          <ac:chgData name="Holly Gerlach" userId="cde4eba3b3f9a348" providerId="LiveId" clId="{8E508E66-1795-4BA5-8570-023819B4CF3D}" dt="2023-06-22T18:17:03.331" v="1479" actId="478"/>
          <ac:picMkLst>
            <pc:docMk/>
            <pc:sldMk cId="1976368336" sldId="2146846457"/>
            <ac:picMk id="6" creationId="{4365EBCB-62CA-D1B2-08CE-914640C04214}"/>
          </ac:picMkLst>
        </pc:picChg>
        <pc:picChg chg="add mod">
          <ac:chgData name="Holly Gerlach" userId="cde4eba3b3f9a348" providerId="LiveId" clId="{8E508E66-1795-4BA5-8570-023819B4CF3D}" dt="2023-06-22T18:17:09.820" v="1482" actId="1076"/>
          <ac:picMkLst>
            <pc:docMk/>
            <pc:sldMk cId="1976368336" sldId="2146846457"/>
            <ac:picMk id="8" creationId="{03EEE50B-E466-B3C9-0683-651FC598B9F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185D9-FEBD-4D9A-952E-2E77AA0FD93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C4099-2FE2-49A1-A665-3E147B4F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3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3BC1D0-350E-4704-B58E-500F2D1D42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939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3BC1D0-350E-4704-B58E-500F2D1D42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221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3BC1D0-350E-4704-B58E-500F2D1D42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81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9C135-877C-320A-6542-27AD704A1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38E325-D8A4-DC47-89EB-A239A2FEA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4A365-F36C-3CC9-2A03-5CCB86EB4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6A524-29F0-22E6-49C4-CC0BB60BE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78468-079A-D7CD-C66C-FE39D180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1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AE35-D23D-2B13-E006-442DA4CB4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5EB26-B1B3-6176-6DEE-29DA33DAC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6BA14-F707-7C2E-1EFB-38CF42C10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69F6C-C590-33C6-87AF-E3FA27021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FD5C3-3F62-1FFD-6C12-99A258C2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45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FA913-C266-85D9-F2A3-5664D3E2B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DC675-DE3D-6558-C181-62FFDBF4E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24F77-6F63-C91B-D686-D0202F6B7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C1908-D21C-63E5-2FC6-C71347F7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2BA8C-1204-9851-5FEC-1245B325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3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6256-8A60-EF5A-9A4D-27D68B9F4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23DF5-3A66-040D-1B67-2C2774DFC1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CE0532-F422-F4A6-2C41-6BB2A6C6F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D42341-9C45-17C0-96CC-1271800C7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212BE-6D39-29FA-08FC-73CDD120A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6FCE0-AFA6-9DCE-CB53-C8C4CF0A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5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E8C08-C762-1976-E89D-D336392C4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5E33C-B197-33D7-6E5C-BBF96C3F0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3BEF3-4C99-C2C2-D889-AE084BF3A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34815F-6465-6C86-DA8B-1FDF3DE1F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ABD18-09D6-6821-329E-F82FDF0D6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3260EE-5D7E-8ABC-EBCF-FED75554C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E6C7C1-90C1-BDCE-4D3E-C532F0C24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77D44C-9952-B640-F01C-BA3404DFD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43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AF31-D0C5-689F-9326-FFBC60E0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2F0F2-F59A-310C-FB26-00551E26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82ED0A-AEB2-4659-913B-2E9E13B2E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E22789-0648-5BB0-468A-2A7B087A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5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B8DAE2-6BBA-B9F1-618F-32088AF66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E900D-73C0-D7FA-9260-DC49946B9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9082C-4CC2-A109-ED69-B5768B465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6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1F1C1-3C7A-01E5-61C3-8D4FAA773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C9D52-48CA-A0AB-82C0-8C0D896C3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B3A86-F7E4-0F43-81F9-EA577026A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C39D6-F594-896D-8AF4-8CD2087F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5393E-7385-658A-BE3D-19214927D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169EF-77CE-C11D-B47B-12F21AE4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89D90-C3D4-7864-69E6-2B987DD41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D4D688-ACDF-2685-B6D2-D8B6242F8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8637E-5374-D629-5C3A-B35604411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DAC39-FBCC-E5C9-CDE9-1A74F70CF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A6AD6-E9AF-0B7F-BC63-AC3B34AD9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95D5C-79C4-65C2-0BA6-5F50447D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74286-5680-6162-5BAB-DBD358C8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4C3071-C417-8CA3-F377-38D56902D7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0F13B-8F5C-4FD4-8D15-55CAFFA8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DD037-0E5D-E019-329C-02868207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6D1FB-E0D3-9932-2EFD-A64D78A3C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21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673280-F72B-8265-65A0-68AEA1D31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0F26C-1800-2B47-00BB-4AB37B7A8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87ECE-D85D-6FB4-C467-8FC137FF2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B0D15-25E4-5954-D6EE-070F80B16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39C0F-4D62-F10F-6E9D-BE68DCFE1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40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jang">
    <p:bg>
      <p:bgPr>
        <a:solidFill>
          <a:srgbClr val="F03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grpSp>
        <p:nvGrpSpPr>
          <p:cNvPr id="6" name="Graphic 9">
            <a:extLst>
              <a:ext uri="{FF2B5EF4-FFF2-40B4-BE49-F238E27FC236}">
                <a16:creationId xmlns:a16="http://schemas.microsoft.com/office/drawing/2014/main" id="{8E564AB0-53C0-A852-2C04-5564CA26E3EF}"/>
              </a:ext>
            </a:extLst>
          </p:cNvPr>
          <p:cNvGrpSpPr/>
          <p:nvPr userDrawn="1"/>
        </p:nvGrpSpPr>
        <p:grpSpPr>
          <a:xfrm>
            <a:off x="2667746" y="2619723"/>
            <a:ext cx="6856508" cy="1618554"/>
            <a:chOff x="966787" y="1938997"/>
            <a:chExt cx="10253698" cy="2420498"/>
          </a:xfrm>
          <a:solidFill>
            <a:srgbClr val="FFFFFF"/>
          </a:solidFill>
        </p:grpSpPr>
        <p:grpSp>
          <p:nvGrpSpPr>
            <p:cNvPr id="7" name="Graphic 9">
              <a:extLst>
                <a:ext uri="{FF2B5EF4-FFF2-40B4-BE49-F238E27FC236}">
                  <a16:creationId xmlns:a16="http://schemas.microsoft.com/office/drawing/2014/main" id="{1896C9D1-12C8-97B4-294A-B8FDD068F112}"/>
                </a:ext>
              </a:extLst>
            </p:cNvPr>
            <p:cNvGrpSpPr/>
            <p:nvPr/>
          </p:nvGrpSpPr>
          <p:grpSpPr>
            <a:xfrm>
              <a:off x="3700614" y="3838985"/>
              <a:ext cx="4808558" cy="520510"/>
              <a:chOff x="3700614" y="3838985"/>
              <a:chExt cx="4808558" cy="520510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A1BCABA-DDA6-C568-4BB4-98F29AE02870}"/>
                  </a:ext>
                </a:extLst>
              </p:cNvPr>
              <p:cNvSpPr/>
              <p:nvPr/>
            </p:nvSpPr>
            <p:spPr>
              <a:xfrm>
                <a:off x="4411962" y="3852225"/>
                <a:ext cx="438287" cy="493336"/>
              </a:xfrm>
              <a:custGeom>
                <a:avLst/>
                <a:gdLst>
                  <a:gd name="connsiteX0" fmla="*/ 419428 w 438287"/>
                  <a:gd name="connsiteY0" fmla="*/ -419 h 493336"/>
                  <a:gd name="connsiteX1" fmla="*/ 18010 w 438287"/>
                  <a:gd name="connsiteY1" fmla="*/ -419 h 493336"/>
                  <a:gd name="connsiteX2" fmla="*/ -424 w 438287"/>
                  <a:gd name="connsiteY2" fmla="*/ 18015 h 493336"/>
                  <a:gd name="connsiteX3" fmla="*/ -424 w 438287"/>
                  <a:gd name="connsiteY3" fmla="*/ 18016 h 493336"/>
                  <a:gd name="connsiteX4" fmla="*/ -424 w 438287"/>
                  <a:gd name="connsiteY4" fmla="*/ 110055 h 493336"/>
                  <a:gd name="connsiteX5" fmla="*/ 18009 w 438287"/>
                  <a:gd name="connsiteY5" fmla="*/ 128489 h 493336"/>
                  <a:gd name="connsiteX6" fmla="*/ 18010 w 438287"/>
                  <a:gd name="connsiteY6" fmla="*/ 128489 h 493336"/>
                  <a:gd name="connsiteX7" fmla="*/ 128167 w 438287"/>
                  <a:gd name="connsiteY7" fmla="*/ 128489 h 493336"/>
                  <a:gd name="connsiteX8" fmla="*/ 146601 w 438287"/>
                  <a:gd name="connsiteY8" fmla="*/ 146923 h 493336"/>
                  <a:gd name="connsiteX9" fmla="*/ 146601 w 438287"/>
                  <a:gd name="connsiteY9" fmla="*/ 146924 h 493336"/>
                  <a:gd name="connsiteX10" fmla="*/ 146602 w 438287"/>
                  <a:gd name="connsiteY10" fmla="*/ 474482 h 493336"/>
                  <a:gd name="connsiteX11" fmla="*/ 165037 w 438287"/>
                  <a:gd name="connsiteY11" fmla="*/ 492917 h 493336"/>
                  <a:gd name="connsiteX12" fmla="*/ 272407 w 438287"/>
                  <a:gd name="connsiteY12" fmla="*/ 492917 h 493336"/>
                  <a:gd name="connsiteX13" fmla="*/ 290841 w 438287"/>
                  <a:gd name="connsiteY13" fmla="*/ 474482 h 493336"/>
                  <a:gd name="connsiteX14" fmla="*/ 290841 w 438287"/>
                  <a:gd name="connsiteY14" fmla="*/ 474482 h 493336"/>
                  <a:gd name="connsiteX15" fmla="*/ 290841 w 438287"/>
                  <a:gd name="connsiteY15" fmla="*/ 146923 h 493336"/>
                  <a:gd name="connsiteX16" fmla="*/ 309276 w 438287"/>
                  <a:gd name="connsiteY16" fmla="*/ 128489 h 493336"/>
                  <a:gd name="connsiteX17" fmla="*/ 419429 w 438287"/>
                  <a:gd name="connsiteY17" fmla="*/ 128489 h 493336"/>
                  <a:gd name="connsiteX18" fmla="*/ 437864 w 438287"/>
                  <a:gd name="connsiteY18" fmla="*/ 110055 h 493336"/>
                  <a:gd name="connsiteX19" fmla="*/ 437864 w 438287"/>
                  <a:gd name="connsiteY19" fmla="*/ 110054 h 493336"/>
                  <a:gd name="connsiteX20" fmla="*/ 437863 w 438287"/>
                  <a:gd name="connsiteY20" fmla="*/ 18015 h 493336"/>
                  <a:gd name="connsiteX21" fmla="*/ 419429 w 438287"/>
                  <a:gd name="connsiteY21" fmla="*/ -419 h 493336"/>
                  <a:gd name="connsiteX22" fmla="*/ 419428 w 438287"/>
                  <a:gd name="connsiteY22" fmla="*/ -419 h 49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38287" h="493336">
                    <a:moveTo>
                      <a:pt x="419428" y="-419"/>
                    </a:moveTo>
                    <a:lnTo>
                      <a:pt x="18010" y="-419"/>
                    </a:lnTo>
                    <a:cubicBezTo>
                      <a:pt x="7829" y="-419"/>
                      <a:pt x="-424" y="7834"/>
                      <a:pt x="-424" y="18015"/>
                    </a:cubicBezTo>
                    <a:cubicBezTo>
                      <a:pt x="-424" y="18015"/>
                      <a:pt x="-424" y="18015"/>
                      <a:pt x="-424" y="18016"/>
                    </a:cubicBezTo>
                    <a:lnTo>
                      <a:pt x="-424" y="110055"/>
                    </a:lnTo>
                    <a:cubicBezTo>
                      <a:pt x="-425" y="120235"/>
                      <a:pt x="7828" y="128489"/>
                      <a:pt x="18009" y="128489"/>
                    </a:cubicBezTo>
                    <a:cubicBezTo>
                      <a:pt x="18010" y="128489"/>
                      <a:pt x="18010" y="128489"/>
                      <a:pt x="18010" y="128489"/>
                    </a:cubicBezTo>
                    <a:lnTo>
                      <a:pt x="128167" y="128489"/>
                    </a:lnTo>
                    <a:cubicBezTo>
                      <a:pt x="138348" y="128489"/>
                      <a:pt x="146601" y="136742"/>
                      <a:pt x="146601" y="146923"/>
                    </a:cubicBezTo>
                    <a:cubicBezTo>
                      <a:pt x="146601" y="146923"/>
                      <a:pt x="146601" y="146923"/>
                      <a:pt x="146601" y="146924"/>
                    </a:cubicBezTo>
                    <a:lnTo>
                      <a:pt x="146602" y="474482"/>
                    </a:lnTo>
                    <a:cubicBezTo>
                      <a:pt x="146602" y="484663"/>
                      <a:pt x="154855" y="492916"/>
                      <a:pt x="165037" y="492917"/>
                    </a:cubicBezTo>
                    <a:lnTo>
                      <a:pt x="272407" y="492917"/>
                    </a:lnTo>
                    <a:cubicBezTo>
                      <a:pt x="282588" y="492917"/>
                      <a:pt x="290841" y="484664"/>
                      <a:pt x="290841" y="474482"/>
                    </a:cubicBezTo>
                    <a:cubicBezTo>
                      <a:pt x="290841" y="474482"/>
                      <a:pt x="290841" y="474482"/>
                      <a:pt x="290841" y="474482"/>
                    </a:cubicBezTo>
                    <a:lnTo>
                      <a:pt x="290841" y="146923"/>
                    </a:lnTo>
                    <a:cubicBezTo>
                      <a:pt x="290841" y="136742"/>
                      <a:pt x="299095" y="128489"/>
                      <a:pt x="309276" y="128489"/>
                    </a:cubicBezTo>
                    <a:lnTo>
                      <a:pt x="419429" y="128489"/>
                    </a:lnTo>
                    <a:cubicBezTo>
                      <a:pt x="429610" y="128490"/>
                      <a:pt x="437863" y="120237"/>
                      <a:pt x="437864" y="110055"/>
                    </a:cubicBezTo>
                    <a:cubicBezTo>
                      <a:pt x="437864" y="110055"/>
                      <a:pt x="437864" y="110055"/>
                      <a:pt x="437864" y="110054"/>
                    </a:cubicBezTo>
                    <a:lnTo>
                      <a:pt x="437863" y="18015"/>
                    </a:lnTo>
                    <a:cubicBezTo>
                      <a:pt x="437864" y="7835"/>
                      <a:pt x="429611" y="-419"/>
                      <a:pt x="419429" y="-419"/>
                    </a:cubicBezTo>
                    <a:cubicBezTo>
                      <a:pt x="419429" y="-419"/>
                      <a:pt x="419428" y="-419"/>
                      <a:pt x="419428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EDC0082-F13F-630A-FFF5-3576015744BD}"/>
                  </a:ext>
                </a:extLst>
              </p:cNvPr>
              <p:cNvSpPr/>
              <p:nvPr/>
            </p:nvSpPr>
            <p:spPr>
              <a:xfrm>
                <a:off x="5987336" y="3852226"/>
                <a:ext cx="454311" cy="493336"/>
              </a:xfrm>
              <a:custGeom>
                <a:avLst/>
                <a:gdLst>
                  <a:gd name="connsiteX0" fmla="*/ 171683 w 454311"/>
                  <a:gd name="connsiteY0" fmla="*/ -419 h 493336"/>
                  <a:gd name="connsiteX1" fmla="*/ 18011 w 454311"/>
                  <a:gd name="connsiteY1" fmla="*/ -419 h 493336"/>
                  <a:gd name="connsiteX2" fmla="*/ -424 w 454311"/>
                  <a:gd name="connsiteY2" fmla="*/ 18014 h 493336"/>
                  <a:gd name="connsiteX3" fmla="*/ -424 w 454311"/>
                  <a:gd name="connsiteY3" fmla="*/ 18015 h 493336"/>
                  <a:gd name="connsiteX4" fmla="*/ -424 w 454311"/>
                  <a:gd name="connsiteY4" fmla="*/ 474482 h 493336"/>
                  <a:gd name="connsiteX5" fmla="*/ 18010 w 454311"/>
                  <a:gd name="connsiteY5" fmla="*/ 492917 h 493336"/>
                  <a:gd name="connsiteX6" fmla="*/ 18011 w 454311"/>
                  <a:gd name="connsiteY6" fmla="*/ 492917 h 493336"/>
                  <a:gd name="connsiteX7" fmla="*/ 170990 w 454311"/>
                  <a:gd name="connsiteY7" fmla="*/ 492917 h 493336"/>
                  <a:gd name="connsiteX8" fmla="*/ 453887 w 454311"/>
                  <a:gd name="connsiteY8" fmla="*/ 244855 h 493336"/>
                  <a:gd name="connsiteX9" fmla="*/ 171683 w 454311"/>
                  <a:gd name="connsiteY9" fmla="*/ -419 h 493336"/>
                  <a:gd name="connsiteX10" fmla="*/ 164526 w 454311"/>
                  <a:gd name="connsiteY10" fmla="*/ 366795 h 493336"/>
                  <a:gd name="connsiteX11" fmla="*/ 157767 w 454311"/>
                  <a:gd name="connsiteY11" fmla="*/ 366795 h 493336"/>
                  <a:gd name="connsiteX12" fmla="*/ 139032 w 454311"/>
                  <a:gd name="connsiteY12" fmla="*/ 348361 h 493336"/>
                  <a:gd name="connsiteX13" fmla="*/ 139033 w 454311"/>
                  <a:gd name="connsiteY13" fmla="*/ 144136 h 493336"/>
                  <a:gd name="connsiteX14" fmla="*/ 157768 w 454311"/>
                  <a:gd name="connsiteY14" fmla="*/ 125701 h 493336"/>
                  <a:gd name="connsiteX15" fmla="*/ 165945 w 454311"/>
                  <a:gd name="connsiteY15" fmla="*/ 125701 h 493336"/>
                  <a:gd name="connsiteX16" fmla="*/ 306865 w 454311"/>
                  <a:gd name="connsiteY16" fmla="*/ 244855 h 493336"/>
                  <a:gd name="connsiteX17" fmla="*/ 164527 w 454311"/>
                  <a:gd name="connsiteY17" fmla="*/ 366795 h 49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54311" h="493336">
                    <a:moveTo>
                      <a:pt x="171683" y="-419"/>
                    </a:moveTo>
                    <a:lnTo>
                      <a:pt x="18011" y="-419"/>
                    </a:lnTo>
                    <a:cubicBezTo>
                      <a:pt x="7830" y="-419"/>
                      <a:pt x="-424" y="7834"/>
                      <a:pt x="-424" y="18014"/>
                    </a:cubicBezTo>
                    <a:cubicBezTo>
                      <a:pt x="-424" y="18015"/>
                      <a:pt x="-424" y="18015"/>
                      <a:pt x="-424" y="18015"/>
                    </a:cubicBezTo>
                    <a:lnTo>
                      <a:pt x="-424" y="474482"/>
                    </a:lnTo>
                    <a:cubicBezTo>
                      <a:pt x="-424" y="484663"/>
                      <a:pt x="7829" y="492916"/>
                      <a:pt x="18010" y="492917"/>
                    </a:cubicBezTo>
                    <a:cubicBezTo>
                      <a:pt x="18010" y="492917"/>
                      <a:pt x="18011" y="492917"/>
                      <a:pt x="18011" y="492917"/>
                    </a:cubicBezTo>
                    <a:lnTo>
                      <a:pt x="170990" y="492917"/>
                    </a:lnTo>
                    <a:cubicBezTo>
                      <a:pt x="345187" y="492917"/>
                      <a:pt x="453887" y="398150"/>
                      <a:pt x="453887" y="244855"/>
                    </a:cubicBezTo>
                    <a:cubicBezTo>
                      <a:pt x="453887" y="94346"/>
                      <a:pt x="349371" y="-419"/>
                      <a:pt x="171683" y="-419"/>
                    </a:cubicBezTo>
                    <a:close/>
                    <a:moveTo>
                      <a:pt x="164526" y="366795"/>
                    </a:moveTo>
                    <a:lnTo>
                      <a:pt x="157767" y="366795"/>
                    </a:lnTo>
                    <a:cubicBezTo>
                      <a:pt x="147503" y="366878"/>
                      <a:pt x="139116" y="358624"/>
                      <a:pt x="139032" y="348361"/>
                    </a:cubicBezTo>
                    <a:lnTo>
                      <a:pt x="139033" y="144136"/>
                    </a:lnTo>
                    <a:cubicBezTo>
                      <a:pt x="139116" y="133872"/>
                      <a:pt x="147504" y="125619"/>
                      <a:pt x="157768" y="125701"/>
                    </a:cubicBezTo>
                    <a:lnTo>
                      <a:pt x="165945" y="125701"/>
                    </a:lnTo>
                    <a:cubicBezTo>
                      <a:pt x="259420" y="125701"/>
                      <a:pt x="306865" y="161937"/>
                      <a:pt x="306865" y="244855"/>
                    </a:cubicBezTo>
                    <a:cubicBezTo>
                      <a:pt x="306865" y="330564"/>
                      <a:pt x="259420" y="366795"/>
                      <a:pt x="164527" y="3667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EFB6614-0513-2FE5-6710-90D984BA03AA}"/>
                  </a:ext>
                </a:extLst>
              </p:cNvPr>
              <p:cNvSpPr/>
              <p:nvPr/>
            </p:nvSpPr>
            <p:spPr>
              <a:xfrm>
                <a:off x="6800939" y="3852226"/>
                <a:ext cx="147544" cy="493335"/>
              </a:xfrm>
              <a:custGeom>
                <a:avLst/>
                <a:gdLst>
                  <a:gd name="connsiteX0" fmla="*/ 129110 w 147544"/>
                  <a:gd name="connsiteY0" fmla="*/ 0 h 493335"/>
                  <a:gd name="connsiteX1" fmla="*/ 147544 w 147544"/>
                  <a:gd name="connsiteY1" fmla="*/ 0 h 493335"/>
                  <a:gd name="connsiteX2" fmla="*/ 147544 w 147544"/>
                  <a:gd name="connsiteY2" fmla="*/ 493336 h 493335"/>
                  <a:gd name="connsiteX3" fmla="*/ 129110 w 147544"/>
                  <a:gd name="connsiteY3" fmla="*/ 493336 h 493335"/>
                  <a:gd name="connsiteX4" fmla="*/ 18435 w 147544"/>
                  <a:gd name="connsiteY4" fmla="*/ 493336 h 493335"/>
                  <a:gd name="connsiteX5" fmla="*/ 18435 w 147544"/>
                  <a:gd name="connsiteY5" fmla="*/ 0 h 493335"/>
                  <a:gd name="connsiteX6" fmla="*/ 0 w 147544"/>
                  <a:gd name="connsiteY6" fmla="*/ 0 h 493335"/>
                  <a:gd name="connsiteX7" fmla="*/ 18435 w 147544"/>
                  <a:gd name="connsiteY7" fmla="*/ 0 h 49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544" h="493335">
                    <a:moveTo>
                      <a:pt x="129110" y="0"/>
                    </a:moveTo>
                    <a:cubicBezTo>
                      <a:pt x="139291" y="0"/>
                      <a:pt x="147544" y="0"/>
                      <a:pt x="147544" y="0"/>
                    </a:cubicBezTo>
                    <a:lnTo>
                      <a:pt x="147544" y="493336"/>
                    </a:lnTo>
                    <a:cubicBezTo>
                      <a:pt x="147544" y="493336"/>
                      <a:pt x="139291" y="493336"/>
                      <a:pt x="129110" y="493336"/>
                    </a:cubicBezTo>
                    <a:lnTo>
                      <a:pt x="18435" y="493336"/>
                    </a:lnTo>
                    <a:lnTo>
                      <a:pt x="18435" y="0"/>
                    </a:lnTo>
                    <a:cubicBezTo>
                      <a:pt x="8253" y="0"/>
                      <a:pt x="0" y="0"/>
                      <a:pt x="0" y="0"/>
                    </a:cubicBezTo>
                    <a:cubicBezTo>
                      <a:pt x="0" y="0"/>
                      <a:pt x="8254" y="0"/>
                      <a:pt x="1843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8AE6235-1F51-F1B3-664D-8033FA28E3DE}"/>
                  </a:ext>
                </a:extLst>
              </p:cNvPr>
              <p:cNvSpPr/>
              <p:nvPr/>
            </p:nvSpPr>
            <p:spPr>
              <a:xfrm>
                <a:off x="5188868" y="3852225"/>
                <a:ext cx="438985" cy="506576"/>
              </a:xfrm>
              <a:custGeom>
                <a:avLst/>
                <a:gdLst>
                  <a:gd name="connsiteX0" fmla="*/ 420126 w 438985"/>
                  <a:gd name="connsiteY0" fmla="*/ -419 h 506576"/>
                  <a:gd name="connsiteX1" fmla="*/ 314847 w 438985"/>
                  <a:gd name="connsiteY1" fmla="*/ -419 h 506576"/>
                  <a:gd name="connsiteX2" fmla="*/ 296412 w 438985"/>
                  <a:gd name="connsiteY2" fmla="*/ 18015 h 506576"/>
                  <a:gd name="connsiteX3" fmla="*/ 296412 w 438985"/>
                  <a:gd name="connsiteY3" fmla="*/ 18016 h 506576"/>
                  <a:gd name="connsiteX4" fmla="*/ 296412 w 438985"/>
                  <a:gd name="connsiteY4" fmla="*/ 262973 h 506576"/>
                  <a:gd name="connsiteX5" fmla="*/ 219071 w 438985"/>
                  <a:gd name="connsiteY5" fmla="*/ 373763 h 506576"/>
                  <a:gd name="connsiteX6" fmla="*/ 141725 w 438985"/>
                  <a:gd name="connsiteY6" fmla="*/ 262973 h 506576"/>
                  <a:gd name="connsiteX7" fmla="*/ 141725 w 438985"/>
                  <a:gd name="connsiteY7" fmla="*/ 18015 h 506576"/>
                  <a:gd name="connsiteX8" fmla="*/ 123291 w 438985"/>
                  <a:gd name="connsiteY8" fmla="*/ -419 h 506576"/>
                  <a:gd name="connsiteX9" fmla="*/ 123290 w 438985"/>
                  <a:gd name="connsiteY9" fmla="*/ -419 h 506576"/>
                  <a:gd name="connsiteX10" fmla="*/ 18011 w 438985"/>
                  <a:gd name="connsiteY10" fmla="*/ -419 h 506576"/>
                  <a:gd name="connsiteX11" fmla="*/ -424 w 438985"/>
                  <a:gd name="connsiteY11" fmla="*/ 18015 h 506576"/>
                  <a:gd name="connsiteX12" fmla="*/ -424 w 438985"/>
                  <a:gd name="connsiteY12" fmla="*/ 18016 h 506576"/>
                  <a:gd name="connsiteX13" fmla="*/ -424 w 438985"/>
                  <a:gd name="connsiteY13" fmla="*/ 276907 h 506576"/>
                  <a:gd name="connsiteX14" fmla="*/ 219071 w 438985"/>
                  <a:gd name="connsiteY14" fmla="*/ 506157 h 506576"/>
                  <a:gd name="connsiteX15" fmla="*/ 438562 w 438985"/>
                  <a:gd name="connsiteY15" fmla="*/ 276209 h 506576"/>
                  <a:gd name="connsiteX16" fmla="*/ 438562 w 438985"/>
                  <a:gd name="connsiteY16" fmla="*/ 18015 h 506576"/>
                  <a:gd name="connsiteX17" fmla="*/ 420128 w 438985"/>
                  <a:gd name="connsiteY17" fmla="*/ -419 h 506576"/>
                  <a:gd name="connsiteX18" fmla="*/ 420126 w 438985"/>
                  <a:gd name="connsiteY18" fmla="*/ -419 h 50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38985" h="506576">
                    <a:moveTo>
                      <a:pt x="420126" y="-419"/>
                    </a:moveTo>
                    <a:lnTo>
                      <a:pt x="314847" y="-419"/>
                    </a:lnTo>
                    <a:cubicBezTo>
                      <a:pt x="304666" y="-419"/>
                      <a:pt x="296412" y="7834"/>
                      <a:pt x="296412" y="18015"/>
                    </a:cubicBezTo>
                    <a:cubicBezTo>
                      <a:pt x="296412" y="18015"/>
                      <a:pt x="296412" y="18016"/>
                      <a:pt x="296412" y="18016"/>
                    </a:cubicBezTo>
                    <a:lnTo>
                      <a:pt x="296412" y="262973"/>
                    </a:lnTo>
                    <a:cubicBezTo>
                      <a:pt x="296412" y="345197"/>
                      <a:pt x="274114" y="373763"/>
                      <a:pt x="219071" y="373763"/>
                    </a:cubicBezTo>
                    <a:cubicBezTo>
                      <a:pt x="164022" y="373763"/>
                      <a:pt x="141725" y="345197"/>
                      <a:pt x="141725" y="262973"/>
                    </a:cubicBezTo>
                    <a:lnTo>
                      <a:pt x="141725" y="18015"/>
                    </a:lnTo>
                    <a:cubicBezTo>
                      <a:pt x="141725" y="7835"/>
                      <a:pt x="133472" y="-419"/>
                      <a:pt x="123291" y="-419"/>
                    </a:cubicBezTo>
                    <a:cubicBezTo>
                      <a:pt x="123291" y="-419"/>
                      <a:pt x="123290" y="-419"/>
                      <a:pt x="123290" y="-419"/>
                    </a:cubicBezTo>
                    <a:lnTo>
                      <a:pt x="18011" y="-419"/>
                    </a:lnTo>
                    <a:cubicBezTo>
                      <a:pt x="7830" y="-419"/>
                      <a:pt x="-424" y="7834"/>
                      <a:pt x="-424" y="18015"/>
                    </a:cubicBezTo>
                    <a:cubicBezTo>
                      <a:pt x="-424" y="18015"/>
                      <a:pt x="-424" y="18016"/>
                      <a:pt x="-424" y="18016"/>
                    </a:cubicBezTo>
                    <a:lnTo>
                      <a:pt x="-424" y="276907"/>
                    </a:lnTo>
                    <a:cubicBezTo>
                      <a:pt x="-424" y="428114"/>
                      <a:pt x="67167" y="506157"/>
                      <a:pt x="219071" y="506157"/>
                    </a:cubicBezTo>
                    <a:cubicBezTo>
                      <a:pt x="366791" y="506157"/>
                      <a:pt x="438562" y="423934"/>
                      <a:pt x="438562" y="276209"/>
                    </a:cubicBezTo>
                    <a:lnTo>
                      <a:pt x="438562" y="18015"/>
                    </a:lnTo>
                    <a:cubicBezTo>
                      <a:pt x="438562" y="7835"/>
                      <a:pt x="430309" y="-419"/>
                      <a:pt x="420128" y="-419"/>
                    </a:cubicBezTo>
                    <a:cubicBezTo>
                      <a:pt x="420127" y="-419"/>
                      <a:pt x="420127" y="-419"/>
                      <a:pt x="420126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CBBA1D6-26BE-1B80-A8C0-3F18559F5FEF}"/>
                  </a:ext>
                </a:extLst>
              </p:cNvPr>
              <p:cNvSpPr/>
              <p:nvPr/>
            </p:nvSpPr>
            <p:spPr>
              <a:xfrm>
                <a:off x="3700614" y="3838985"/>
                <a:ext cx="384228" cy="520510"/>
              </a:xfrm>
              <a:custGeom>
                <a:avLst/>
                <a:gdLst>
                  <a:gd name="connsiteX0" fmla="*/ 257683 w 384228"/>
                  <a:gd name="connsiteY0" fmla="*/ 207924 h 520510"/>
                  <a:gd name="connsiteX1" fmla="*/ 194792 w 384228"/>
                  <a:gd name="connsiteY1" fmla="*/ 182133 h 520510"/>
                  <a:gd name="connsiteX2" fmla="*/ 158890 w 384228"/>
                  <a:gd name="connsiteY2" fmla="*/ 130876 h 520510"/>
                  <a:gd name="connsiteX3" fmla="*/ 219315 w 384228"/>
                  <a:gd name="connsiteY3" fmla="*/ 114598 h 520510"/>
                  <a:gd name="connsiteX4" fmla="*/ 272109 w 384228"/>
                  <a:gd name="connsiteY4" fmla="*/ 155694 h 520510"/>
                  <a:gd name="connsiteX5" fmla="*/ 281746 w 384228"/>
                  <a:gd name="connsiteY5" fmla="*/ 161794 h 520510"/>
                  <a:gd name="connsiteX6" fmla="*/ 281746 w 384228"/>
                  <a:gd name="connsiteY6" fmla="*/ 161794 h 520510"/>
                  <a:gd name="connsiteX7" fmla="*/ 295008 w 384228"/>
                  <a:gd name="connsiteY7" fmla="*/ 158873 h 520510"/>
                  <a:gd name="connsiteX8" fmla="*/ 371773 w 384228"/>
                  <a:gd name="connsiteY8" fmla="*/ 101577 h 520510"/>
                  <a:gd name="connsiteX9" fmla="*/ 375118 w 384228"/>
                  <a:gd name="connsiteY9" fmla="*/ 78362 h 520510"/>
                  <a:gd name="connsiteX10" fmla="*/ 374637 w 384228"/>
                  <a:gd name="connsiteY10" fmla="*/ 77750 h 520510"/>
                  <a:gd name="connsiteX11" fmla="*/ 200545 w 384228"/>
                  <a:gd name="connsiteY11" fmla="*/ -419 h 520510"/>
                  <a:gd name="connsiteX12" fmla="*/ 15890 w 384228"/>
                  <a:gd name="connsiteY12" fmla="*/ 146607 h 520510"/>
                  <a:gd name="connsiteX13" fmla="*/ 133134 w 384228"/>
                  <a:gd name="connsiteY13" fmla="*/ 298725 h 520510"/>
                  <a:gd name="connsiteX14" fmla="*/ 194636 w 384228"/>
                  <a:gd name="connsiteY14" fmla="*/ 321332 h 520510"/>
                  <a:gd name="connsiteX15" fmla="*/ 237831 w 384228"/>
                  <a:gd name="connsiteY15" fmla="*/ 383001 h 520510"/>
                  <a:gd name="connsiteX16" fmla="*/ 165131 w 384228"/>
                  <a:gd name="connsiteY16" fmla="*/ 402586 h 520510"/>
                  <a:gd name="connsiteX17" fmla="*/ 105988 w 384228"/>
                  <a:gd name="connsiteY17" fmla="*/ 357071 h 520510"/>
                  <a:gd name="connsiteX18" fmla="*/ 96981 w 384228"/>
                  <a:gd name="connsiteY18" fmla="*/ 351596 h 520510"/>
                  <a:gd name="connsiteX19" fmla="*/ 96734 w 384228"/>
                  <a:gd name="connsiteY19" fmla="*/ 351544 h 520510"/>
                  <a:gd name="connsiteX20" fmla="*/ 83898 w 384228"/>
                  <a:gd name="connsiteY20" fmla="*/ 354158 h 520510"/>
                  <a:gd name="connsiteX21" fmla="*/ 6652 w 384228"/>
                  <a:gd name="connsiteY21" fmla="*/ 408064 h 520510"/>
                  <a:gd name="connsiteX22" fmla="*/ 2573 w 384228"/>
                  <a:gd name="connsiteY22" fmla="*/ 431154 h 520510"/>
                  <a:gd name="connsiteX23" fmla="*/ 3021 w 384228"/>
                  <a:gd name="connsiteY23" fmla="*/ 431764 h 520510"/>
                  <a:gd name="connsiteX24" fmla="*/ 189394 w 384228"/>
                  <a:gd name="connsiteY24" fmla="*/ 520091 h 520510"/>
                  <a:gd name="connsiteX25" fmla="*/ 383804 w 384228"/>
                  <a:gd name="connsiteY25" fmla="*/ 354253 h 520510"/>
                  <a:gd name="connsiteX26" fmla="*/ 257683 w 384228"/>
                  <a:gd name="connsiteY26" fmla="*/ 207924 h 520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84228" h="520510">
                    <a:moveTo>
                      <a:pt x="257683" y="207924"/>
                    </a:moveTo>
                    <a:cubicBezTo>
                      <a:pt x="242441" y="201393"/>
                      <a:pt x="200535" y="183998"/>
                      <a:pt x="194792" y="182133"/>
                    </a:cubicBezTo>
                    <a:cubicBezTo>
                      <a:pt x="154046" y="168899"/>
                      <a:pt x="152117" y="149525"/>
                      <a:pt x="158890" y="130876"/>
                    </a:cubicBezTo>
                    <a:cubicBezTo>
                      <a:pt x="165662" y="112227"/>
                      <a:pt x="193099" y="103941"/>
                      <a:pt x="219315" y="114598"/>
                    </a:cubicBezTo>
                    <a:cubicBezTo>
                      <a:pt x="233388" y="120319"/>
                      <a:pt x="268309" y="151985"/>
                      <a:pt x="272109" y="155694"/>
                    </a:cubicBezTo>
                    <a:cubicBezTo>
                      <a:pt x="274637" y="158646"/>
                      <a:pt x="277995" y="160772"/>
                      <a:pt x="281746" y="161794"/>
                    </a:cubicBezTo>
                    <a:lnTo>
                      <a:pt x="281746" y="161794"/>
                    </a:lnTo>
                    <a:cubicBezTo>
                      <a:pt x="286381" y="162770"/>
                      <a:pt x="291212" y="161706"/>
                      <a:pt x="295008" y="158873"/>
                    </a:cubicBezTo>
                    <a:lnTo>
                      <a:pt x="371773" y="101577"/>
                    </a:lnTo>
                    <a:cubicBezTo>
                      <a:pt x="379107" y="96090"/>
                      <a:pt x="380605" y="85696"/>
                      <a:pt x="375118" y="78362"/>
                    </a:cubicBezTo>
                    <a:cubicBezTo>
                      <a:pt x="374963" y="78155"/>
                      <a:pt x="374802" y="77951"/>
                      <a:pt x="374637" y="77750"/>
                    </a:cubicBezTo>
                    <a:cubicBezTo>
                      <a:pt x="332850" y="27262"/>
                      <a:pt x="272291" y="-419"/>
                      <a:pt x="200545" y="-419"/>
                    </a:cubicBezTo>
                    <a:cubicBezTo>
                      <a:pt x="94627" y="-419"/>
                      <a:pt x="15890" y="63691"/>
                      <a:pt x="15890" y="146607"/>
                    </a:cubicBezTo>
                    <a:cubicBezTo>
                      <a:pt x="15890" y="219029"/>
                      <a:pt x="48265" y="261848"/>
                      <a:pt x="133134" y="298725"/>
                    </a:cubicBezTo>
                    <a:cubicBezTo>
                      <a:pt x="155080" y="306472"/>
                      <a:pt x="183335" y="318007"/>
                      <a:pt x="194636" y="321332"/>
                    </a:cubicBezTo>
                    <a:cubicBezTo>
                      <a:pt x="244083" y="335880"/>
                      <a:pt x="245979" y="360563"/>
                      <a:pt x="237831" y="383001"/>
                    </a:cubicBezTo>
                    <a:cubicBezTo>
                      <a:pt x="229684" y="405438"/>
                      <a:pt x="196807" y="415071"/>
                      <a:pt x="165131" y="402586"/>
                    </a:cubicBezTo>
                    <a:cubicBezTo>
                      <a:pt x="143024" y="393872"/>
                      <a:pt x="108402" y="360423"/>
                      <a:pt x="105988" y="357071"/>
                    </a:cubicBezTo>
                    <a:cubicBezTo>
                      <a:pt x="103663" y="354313"/>
                      <a:pt x="100500" y="352390"/>
                      <a:pt x="96981" y="351596"/>
                    </a:cubicBezTo>
                    <a:lnTo>
                      <a:pt x="96734" y="351544"/>
                    </a:lnTo>
                    <a:cubicBezTo>
                      <a:pt x="92278" y="350606"/>
                      <a:pt x="87632" y="351552"/>
                      <a:pt x="83898" y="354158"/>
                    </a:cubicBezTo>
                    <a:lnTo>
                      <a:pt x="6652" y="408064"/>
                    </a:lnTo>
                    <a:cubicBezTo>
                      <a:pt x="-851" y="413313"/>
                      <a:pt x="-2677" y="423651"/>
                      <a:pt x="2573" y="431154"/>
                    </a:cubicBezTo>
                    <a:cubicBezTo>
                      <a:pt x="2717" y="431361"/>
                      <a:pt x="2867" y="431564"/>
                      <a:pt x="3021" y="431764"/>
                    </a:cubicBezTo>
                    <a:cubicBezTo>
                      <a:pt x="47694" y="489540"/>
                      <a:pt x="113152" y="520091"/>
                      <a:pt x="189394" y="520091"/>
                    </a:cubicBezTo>
                    <a:cubicBezTo>
                      <a:pt x="302972" y="520091"/>
                      <a:pt x="383804" y="449718"/>
                      <a:pt x="383804" y="354253"/>
                    </a:cubicBezTo>
                    <a:cubicBezTo>
                      <a:pt x="383804" y="291544"/>
                      <a:pt x="349657" y="246949"/>
                      <a:pt x="257683" y="2079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C1809FA-70E6-364A-3142-6FD8D975E249}"/>
                  </a:ext>
                </a:extLst>
              </p:cNvPr>
              <p:cNvSpPr/>
              <p:nvPr/>
            </p:nvSpPr>
            <p:spPr>
              <a:xfrm>
                <a:off x="7299544" y="3838985"/>
                <a:ext cx="519803" cy="519804"/>
              </a:xfrm>
              <a:custGeom>
                <a:avLst/>
                <a:gdLst>
                  <a:gd name="connsiteX0" fmla="*/ 259477 w 519803"/>
                  <a:gd name="connsiteY0" fmla="*/ -419 h 519804"/>
                  <a:gd name="connsiteX1" fmla="*/ -424 w 519803"/>
                  <a:gd name="connsiteY1" fmla="*/ 259483 h 519804"/>
                  <a:gd name="connsiteX2" fmla="*/ 259477 w 519803"/>
                  <a:gd name="connsiteY2" fmla="*/ 519385 h 519804"/>
                  <a:gd name="connsiteX3" fmla="*/ 519379 w 519803"/>
                  <a:gd name="connsiteY3" fmla="*/ 259483 h 519804"/>
                  <a:gd name="connsiteX4" fmla="*/ 259477 w 519803"/>
                  <a:gd name="connsiteY4" fmla="*/ -419 h 519804"/>
                  <a:gd name="connsiteX5" fmla="*/ 259477 w 519803"/>
                  <a:gd name="connsiteY5" fmla="*/ 375468 h 519804"/>
                  <a:gd name="connsiteX6" fmla="*/ 143492 w 519803"/>
                  <a:gd name="connsiteY6" fmla="*/ 259482 h 519804"/>
                  <a:gd name="connsiteX7" fmla="*/ 259477 w 519803"/>
                  <a:gd name="connsiteY7" fmla="*/ 143496 h 519804"/>
                  <a:gd name="connsiteX8" fmla="*/ 375463 w 519803"/>
                  <a:gd name="connsiteY8" fmla="*/ 259482 h 519804"/>
                  <a:gd name="connsiteX9" fmla="*/ 259477 w 519803"/>
                  <a:gd name="connsiteY9" fmla="*/ 375468 h 519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9803" h="519804">
                    <a:moveTo>
                      <a:pt x="259477" y="-419"/>
                    </a:moveTo>
                    <a:cubicBezTo>
                      <a:pt x="115937" y="-419"/>
                      <a:pt x="-424" y="115943"/>
                      <a:pt x="-424" y="259483"/>
                    </a:cubicBezTo>
                    <a:cubicBezTo>
                      <a:pt x="-424" y="403023"/>
                      <a:pt x="115939" y="519385"/>
                      <a:pt x="259477" y="519385"/>
                    </a:cubicBezTo>
                    <a:cubicBezTo>
                      <a:pt x="403018" y="519385"/>
                      <a:pt x="519379" y="403023"/>
                      <a:pt x="519379" y="259483"/>
                    </a:cubicBezTo>
                    <a:cubicBezTo>
                      <a:pt x="519379" y="115943"/>
                      <a:pt x="403016" y="-419"/>
                      <a:pt x="259477" y="-419"/>
                    </a:cubicBezTo>
                    <a:close/>
                    <a:moveTo>
                      <a:pt x="259477" y="375468"/>
                    </a:moveTo>
                    <a:cubicBezTo>
                      <a:pt x="195420" y="375468"/>
                      <a:pt x="143492" y="323539"/>
                      <a:pt x="143492" y="259482"/>
                    </a:cubicBezTo>
                    <a:cubicBezTo>
                      <a:pt x="143492" y="195425"/>
                      <a:pt x="195420" y="143496"/>
                      <a:pt x="259477" y="143496"/>
                    </a:cubicBezTo>
                    <a:cubicBezTo>
                      <a:pt x="323535" y="143496"/>
                      <a:pt x="375463" y="195425"/>
                      <a:pt x="375463" y="259482"/>
                    </a:cubicBezTo>
                    <a:cubicBezTo>
                      <a:pt x="375391" y="323510"/>
                      <a:pt x="323505" y="375396"/>
                      <a:pt x="259477" y="3754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7BD1FBA-F0C5-C7A8-7592-22B349942C66}"/>
                  </a:ext>
                </a:extLst>
              </p:cNvPr>
              <p:cNvSpPr/>
              <p:nvPr/>
            </p:nvSpPr>
            <p:spPr>
              <a:xfrm>
                <a:off x="8124944" y="3838985"/>
                <a:ext cx="384228" cy="520510"/>
              </a:xfrm>
              <a:custGeom>
                <a:avLst/>
                <a:gdLst>
                  <a:gd name="connsiteX0" fmla="*/ 257683 w 384228"/>
                  <a:gd name="connsiteY0" fmla="*/ 207924 h 520510"/>
                  <a:gd name="connsiteX1" fmla="*/ 194791 w 384228"/>
                  <a:gd name="connsiteY1" fmla="*/ 182133 h 520510"/>
                  <a:gd name="connsiteX2" fmla="*/ 158890 w 384228"/>
                  <a:gd name="connsiteY2" fmla="*/ 130876 h 520510"/>
                  <a:gd name="connsiteX3" fmla="*/ 219314 w 384228"/>
                  <a:gd name="connsiteY3" fmla="*/ 114598 h 520510"/>
                  <a:gd name="connsiteX4" fmla="*/ 272109 w 384228"/>
                  <a:gd name="connsiteY4" fmla="*/ 155694 h 520510"/>
                  <a:gd name="connsiteX5" fmla="*/ 281745 w 384228"/>
                  <a:gd name="connsiteY5" fmla="*/ 161794 h 520510"/>
                  <a:gd name="connsiteX6" fmla="*/ 281747 w 384228"/>
                  <a:gd name="connsiteY6" fmla="*/ 161794 h 520510"/>
                  <a:gd name="connsiteX7" fmla="*/ 295009 w 384228"/>
                  <a:gd name="connsiteY7" fmla="*/ 158873 h 520510"/>
                  <a:gd name="connsiteX8" fmla="*/ 371774 w 384228"/>
                  <a:gd name="connsiteY8" fmla="*/ 101577 h 520510"/>
                  <a:gd name="connsiteX9" fmla="*/ 375118 w 384228"/>
                  <a:gd name="connsiteY9" fmla="*/ 78362 h 520510"/>
                  <a:gd name="connsiteX10" fmla="*/ 374637 w 384228"/>
                  <a:gd name="connsiteY10" fmla="*/ 77750 h 520510"/>
                  <a:gd name="connsiteX11" fmla="*/ 200545 w 384228"/>
                  <a:gd name="connsiteY11" fmla="*/ -419 h 520510"/>
                  <a:gd name="connsiteX12" fmla="*/ 15891 w 384228"/>
                  <a:gd name="connsiteY12" fmla="*/ 146607 h 520510"/>
                  <a:gd name="connsiteX13" fmla="*/ 133134 w 384228"/>
                  <a:gd name="connsiteY13" fmla="*/ 298725 h 520510"/>
                  <a:gd name="connsiteX14" fmla="*/ 194637 w 384228"/>
                  <a:gd name="connsiteY14" fmla="*/ 321332 h 520510"/>
                  <a:gd name="connsiteX15" fmla="*/ 237832 w 384228"/>
                  <a:gd name="connsiteY15" fmla="*/ 383001 h 520510"/>
                  <a:gd name="connsiteX16" fmla="*/ 165132 w 384228"/>
                  <a:gd name="connsiteY16" fmla="*/ 402586 h 520510"/>
                  <a:gd name="connsiteX17" fmla="*/ 105989 w 384228"/>
                  <a:gd name="connsiteY17" fmla="*/ 357071 h 520510"/>
                  <a:gd name="connsiteX18" fmla="*/ 96981 w 384228"/>
                  <a:gd name="connsiteY18" fmla="*/ 351596 h 520510"/>
                  <a:gd name="connsiteX19" fmla="*/ 96735 w 384228"/>
                  <a:gd name="connsiteY19" fmla="*/ 351544 h 520510"/>
                  <a:gd name="connsiteX20" fmla="*/ 83899 w 384228"/>
                  <a:gd name="connsiteY20" fmla="*/ 354158 h 520510"/>
                  <a:gd name="connsiteX21" fmla="*/ 6652 w 384228"/>
                  <a:gd name="connsiteY21" fmla="*/ 408064 h 520510"/>
                  <a:gd name="connsiteX22" fmla="*/ 2573 w 384228"/>
                  <a:gd name="connsiteY22" fmla="*/ 431154 h 520510"/>
                  <a:gd name="connsiteX23" fmla="*/ 3021 w 384228"/>
                  <a:gd name="connsiteY23" fmla="*/ 431764 h 520510"/>
                  <a:gd name="connsiteX24" fmla="*/ 189394 w 384228"/>
                  <a:gd name="connsiteY24" fmla="*/ 520091 h 520510"/>
                  <a:gd name="connsiteX25" fmla="*/ 383804 w 384228"/>
                  <a:gd name="connsiteY25" fmla="*/ 354253 h 520510"/>
                  <a:gd name="connsiteX26" fmla="*/ 257683 w 384228"/>
                  <a:gd name="connsiteY26" fmla="*/ 207924 h 520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84228" h="520510">
                    <a:moveTo>
                      <a:pt x="257683" y="207924"/>
                    </a:moveTo>
                    <a:cubicBezTo>
                      <a:pt x="242441" y="201393"/>
                      <a:pt x="200535" y="183998"/>
                      <a:pt x="194791" y="182133"/>
                    </a:cubicBezTo>
                    <a:cubicBezTo>
                      <a:pt x="154046" y="168899"/>
                      <a:pt x="152117" y="149525"/>
                      <a:pt x="158890" y="130876"/>
                    </a:cubicBezTo>
                    <a:cubicBezTo>
                      <a:pt x="165662" y="112227"/>
                      <a:pt x="193098" y="103941"/>
                      <a:pt x="219314" y="114598"/>
                    </a:cubicBezTo>
                    <a:cubicBezTo>
                      <a:pt x="233388" y="120319"/>
                      <a:pt x="268309" y="151985"/>
                      <a:pt x="272109" y="155694"/>
                    </a:cubicBezTo>
                    <a:cubicBezTo>
                      <a:pt x="274638" y="158646"/>
                      <a:pt x="277994" y="160772"/>
                      <a:pt x="281745" y="161794"/>
                    </a:cubicBezTo>
                    <a:lnTo>
                      <a:pt x="281747" y="161794"/>
                    </a:lnTo>
                    <a:cubicBezTo>
                      <a:pt x="286381" y="162770"/>
                      <a:pt x="291212" y="161706"/>
                      <a:pt x="295009" y="158873"/>
                    </a:cubicBezTo>
                    <a:lnTo>
                      <a:pt x="371774" y="101577"/>
                    </a:lnTo>
                    <a:cubicBezTo>
                      <a:pt x="379108" y="96090"/>
                      <a:pt x="380604" y="85696"/>
                      <a:pt x="375118" y="78362"/>
                    </a:cubicBezTo>
                    <a:cubicBezTo>
                      <a:pt x="374962" y="78155"/>
                      <a:pt x="374802" y="77951"/>
                      <a:pt x="374637" y="77750"/>
                    </a:cubicBezTo>
                    <a:cubicBezTo>
                      <a:pt x="332850" y="27262"/>
                      <a:pt x="272291" y="-419"/>
                      <a:pt x="200545" y="-419"/>
                    </a:cubicBezTo>
                    <a:cubicBezTo>
                      <a:pt x="94628" y="-419"/>
                      <a:pt x="15891" y="63691"/>
                      <a:pt x="15891" y="146607"/>
                    </a:cubicBezTo>
                    <a:cubicBezTo>
                      <a:pt x="15891" y="219029"/>
                      <a:pt x="48265" y="261848"/>
                      <a:pt x="133134" y="298725"/>
                    </a:cubicBezTo>
                    <a:cubicBezTo>
                      <a:pt x="155080" y="306472"/>
                      <a:pt x="183335" y="318007"/>
                      <a:pt x="194637" y="321332"/>
                    </a:cubicBezTo>
                    <a:cubicBezTo>
                      <a:pt x="244084" y="335880"/>
                      <a:pt x="245979" y="360563"/>
                      <a:pt x="237832" y="383001"/>
                    </a:cubicBezTo>
                    <a:cubicBezTo>
                      <a:pt x="229685" y="405438"/>
                      <a:pt x="196808" y="415071"/>
                      <a:pt x="165132" y="402586"/>
                    </a:cubicBezTo>
                    <a:cubicBezTo>
                      <a:pt x="143024" y="393872"/>
                      <a:pt x="108401" y="360423"/>
                      <a:pt x="105989" y="357071"/>
                    </a:cubicBezTo>
                    <a:cubicBezTo>
                      <a:pt x="103663" y="354313"/>
                      <a:pt x="100499" y="352390"/>
                      <a:pt x="96981" y="351596"/>
                    </a:cubicBezTo>
                    <a:lnTo>
                      <a:pt x="96735" y="351544"/>
                    </a:lnTo>
                    <a:cubicBezTo>
                      <a:pt x="92279" y="350606"/>
                      <a:pt x="87633" y="351552"/>
                      <a:pt x="83899" y="354158"/>
                    </a:cubicBezTo>
                    <a:lnTo>
                      <a:pt x="6652" y="408064"/>
                    </a:lnTo>
                    <a:cubicBezTo>
                      <a:pt x="-851" y="413313"/>
                      <a:pt x="-2677" y="423651"/>
                      <a:pt x="2573" y="431154"/>
                    </a:cubicBezTo>
                    <a:cubicBezTo>
                      <a:pt x="2717" y="431361"/>
                      <a:pt x="2867" y="431564"/>
                      <a:pt x="3021" y="431764"/>
                    </a:cubicBezTo>
                    <a:cubicBezTo>
                      <a:pt x="47695" y="489540"/>
                      <a:pt x="113152" y="520091"/>
                      <a:pt x="189394" y="520091"/>
                    </a:cubicBezTo>
                    <a:cubicBezTo>
                      <a:pt x="302972" y="520091"/>
                      <a:pt x="383804" y="449718"/>
                      <a:pt x="383804" y="354253"/>
                    </a:cubicBezTo>
                    <a:cubicBezTo>
                      <a:pt x="383803" y="291544"/>
                      <a:pt x="349656" y="246949"/>
                      <a:pt x="257683" y="2079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9">
              <a:extLst>
                <a:ext uri="{FF2B5EF4-FFF2-40B4-BE49-F238E27FC236}">
                  <a16:creationId xmlns:a16="http://schemas.microsoft.com/office/drawing/2014/main" id="{8355DD3D-687E-79DE-B55B-EE8AD9369FBC}"/>
                </a:ext>
              </a:extLst>
            </p:cNvPr>
            <p:cNvGrpSpPr/>
            <p:nvPr/>
          </p:nvGrpSpPr>
          <p:grpSpPr>
            <a:xfrm>
              <a:off x="966787" y="1938997"/>
              <a:ext cx="10253698" cy="1562101"/>
              <a:chOff x="966787" y="1938997"/>
              <a:chExt cx="10253698" cy="1562101"/>
            </a:xfrm>
            <a:grpFill/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48B7231-F002-1472-A79E-8560EB8F2F30}"/>
                  </a:ext>
                </a:extLst>
              </p:cNvPr>
              <p:cNvSpPr/>
              <p:nvPr/>
            </p:nvSpPr>
            <p:spPr>
              <a:xfrm>
                <a:off x="2852739" y="1938997"/>
                <a:ext cx="1562101" cy="1562101"/>
              </a:xfrm>
              <a:custGeom>
                <a:avLst/>
                <a:gdLst>
                  <a:gd name="connsiteX0" fmla="*/ 780626 w 1562101"/>
                  <a:gd name="connsiteY0" fmla="*/ -419 h 1562101"/>
                  <a:gd name="connsiteX1" fmla="*/ -424 w 1562101"/>
                  <a:gd name="connsiteY1" fmla="*/ 780632 h 1562101"/>
                  <a:gd name="connsiteX2" fmla="*/ 780626 w 1562101"/>
                  <a:gd name="connsiteY2" fmla="*/ 1561682 h 1562101"/>
                  <a:gd name="connsiteX3" fmla="*/ 1561677 w 1562101"/>
                  <a:gd name="connsiteY3" fmla="*/ 780631 h 1562101"/>
                  <a:gd name="connsiteX4" fmla="*/ 780626 w 1562101"/>
                  <a:gd name="connsiteY4" fmla="*/ -419 h 1562101"/>
                  <a:gd name="connsiteX5" fmla="*/ 780626 w 1562101"/>
                  <a:gd name="connsiteY5" fmla="*/ 1161632 h 1562101"/>
                  <a:gd name="connsiteX6" fmla="*/ 399625 w 1562101"/>
                  <a:gd name="connsiteY6" fmla="*/ 780632 h 1562101"/>
                  <a:gd name="connsiteX7" fmla="*/ 780625 w 1562101"/>
                  <a:gd name="connsiteY7" fmla="*/ 399631 h 1562101"/>
                  <a:gd name="connsiteX8" fmla="*/ 1161627 w 1562101"/>
                  <a:gd name="connsiteY8" fmla="*/ 780631 h 1562101"/>
                  <a:gd name="connsiteX9" fmla="*/ 780626 w 1562101"/>
                  <a:gd name="connsiteY9" fmla="*/ 1161632 h 156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2101" h="1562101">
                    <a:moveTo>
                      <a:pt x="780626" y="-419"/>
                    </a:moveTo>
                    <a:cubicBezTo>
                      <a:pt x="349264" y="-419"/>
                      <a:pt x="-424" y="349269"/>
                      <a:pt x="-424" y="780632"/>
                    </a:cubicBezTo>
                    <a:cubicBezTo>
                      <a:pt x="-424" y="1211994"/>
                      <a:pt x="349264" y="1561682"/>
                      <a:pt x="780626" y="1561682"/>
                    </a:cubicBezTo>
                    <a:cubicBezTo>
                      <a:pt x="1211989" y="1561682"/>
                      <a:pt x="1561677" y="1211994"/>
                      <a:pt x="1561677" y="780631"/>
                    </a:cubicBezTo>
                    <a:cubicBezTo>
                      <a:pt x="1561677" y="349269"/>
                      <a:pt x="1211989" y="-419"/>
                      <a:pt x="780626" y="-419"/>
                    </a:cubicBezTo>
                    <a:close/>
                    <a:moveTo>
                      <a:pt x="780626" y="1161632"/>
                    </a:moveTo>
                    <a:cubicBezTo>
                      <a:pt x="570206" y="1161632"/>
                      <a:pt x="399626" y="991053"/>
                      <a:pt x="399625" y="780632"/>
                    </a:cubicBezTo>
                    <a:cubicBezTo>
                      <a:pt x="399625" y="570211"/>
                      <a:pt x="570204" y="399632"/>
                      <a:pt x="780625" y="399631"/>
                    </a:cubicBezTo>
                    <a:cubicBezTo>
                      <a:pt x="991046" y="399631"/>
                      <a:pt x="1161626" y="570211"/>
                      <a:pt x="1161627" y="780631"/>
                    </a:cubicBezTo>
                    <a:cubicBezTo>
                      <a:pt x="1161389" y="990953"/>
                      <a:pt x="990949" y="1161394"/>
                      <a:pt x="780626" y="11616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A064F3E-89B1-7C21-97EA-4880ED32C4C2}"/>
                  </a:ext>
                </a:extLst>
              </p:cNvPr>
              <p:cNvSpPr/>
              <p:nvPr/>
            </p:nvSpPr>
            <p:spPr>
              <a:xfrm>
                <a:off x="4571063" y="1958048"/>
                <a:ext cx="1523028" cy="1524000"/>
              </a:xfrm>
              <a:custGeom>
                <a:avLst/>
                <a:gdLst>
                  <a:gd name="connsiteX0" fmla="*/ 1484505 w 1523028"/>
                  <a:gd name="connsiteY0" fmla="*/ -419 h 1524000"/>
                  <a:gd name="connsiteX1" fmla="*/ 417704 w 1523028"/>
                  <a:gd name="connsiteY1" fmla="*/ -419 h 1524000"/>
                  <a:gd name="connsiteX2" fmla="*/ 379604 w 1523028"/>
                  <a:gd name="connsiteY2" fmla="*/ 37681 h 1524000"/>
                  <a:gd name="connsiteX3" fmla="*/ 379604 w 1523028"/>
                  <a:gd name="connsiteY3" fmla="*/ 342481 h 1524000"/>
                  <a:gd name="connsiteX4" fmla="*/ 417704 w 1523028"/>
                  <a:gd name="connsiteY4" fmla="*/ 380581 h 1524000"/>
                  <a:gd name="connsiteX5" fmla="*/ 1141605 w 1523028"/>
                  <a:gd name="connsiteY5" fmla="*/ 380581 h 1524000"/>
                  <a:gd name="connsiteX6" fmla="*/ 1141605 w 1523028"/>
                  <a:gd name="connsiteY6" fmla="*/ 1047326 h 1524000"/>
                  <a:gd name="connsiteX7" fmla="*/ 1046355 w 1523028"/>
                  <a:gd name="connsiteY7" fmla="*/ 1142576 h 1524000"/>
                  <a:gd name="connsiteX8" fmla="*/ 1046355 w 1523028"/>
                  <a:gd name="connsiteY8" fmla="*/ 1142581 h 1524000"/>
                  <a:gd name="connsiteX9" fmla="*/ 760604 w 1523028"/>
                  <a:gd name="connsiteY9" fmla="*/ 1142581 h 1524000"/>
                  <a:gd name="connsiteX10" fmla="*/ 381121 w 1523028"/>
                  <a:gd name="connsiteY10" fmla="*/ 795730 h 1524000"/>
                  <a:gd name="connsiteX11" fmla="*/ 343380 w 1523028"/>
                  <a:gd name="connsiteY11" fmla="*/ 761581 h 1524000"/>
                  <a:gd name="connsiteX12" fmla="*/ 37816 w 1523028"/>
                  <a:gd name="connsiteY12" fmla="*/ 761581 h 1524000"/>
                  <a:gd name="connsiteX13" fmla="*/ -423 w 1523028"/>
                  <a:gd name="connsiteY13" fmla="*/ 799126 h 1524000"/>
                  <a:gd name="connsiteX14" fmla="*/ -374 w 1523028"/>
                  <a:gd name="connsiteY14" fmla="*/ 801422 h 1524000"/>
                  <a:gd name="connsiteX15" fmla="*/ 760604 w 1523028"/>
                  <a:gd name="connsiteY15" fmla="*/ 1523581 h 1524000"/>
                  <a:gd name="connsiteX16" fmla="*/ 1103504 w 1523028"/>
                  <a:gd name="connsiteY16" fmla="*/ 1523581 h 1524000"/>
                  <a:gd name="connsiteX17" fmla="*/ 1141604 w 1523028"/>
                  <a:gd name="connsiteY17" fmla="*/ 1485481 h 1524000"/>
                  <a:gd name="connsiteX18" fmla="*/ 1141604 w 1523028"/>
                  <a:gd name="connsiteY18" fmla="*/ 1333079 h 1524000"/>
                  <a:gd name="connsiteX19" fmla="*/ 1332104 w 1523028"/>
                  <a:gd name="connsiteY19" fmla="*/ 1142579 h 1524000"/>
                  <a:gd name="connsiteX20" fmla="*/ 1332108 w 1523028"/>
                  <a:gd name="connsiteY20" fmla="*/ 1142579 h 1524000"/>
                  <a:gd name="connsiteX21" fmla="*/ 1484505 w 1523028"/>
                  <a:gd name="connsiteY21" fmla="*/ 1142582 h 1524000"/>
                  <a:gd name="connsiteX22" fmla="*/ 1522605 w 1523028"/>
                  <a:gd name="connsiteY22" fmla="*/ 1104483 h 1524000"/>
                  <a:gd name="connsiteX23" fmla="*/ 1522605 w 1523028"/>
                  <a:gd name="connsiteY23" fmla="*/ 1104483 h 1524000"/>
                  <a:gd name="connsiteX24" fmla="*/ 1522605 w 1523028"/>
                  <a:gd name="connsiteY24" fmla="*/ 37681 h 1524000"/>
                  <a:gd name="connsiteX25" fmla="*/ 1484505 w 1523028"/>
                  <a:gd name="connsiteY25" fmla="*/ -419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23028" h="1524000">
                    <a:moveTo>
                      <a:pt x="1484505" y="-419"/>
                    </a:moveTo>
                    <a:lnTo>
                      <a:pt x="417704" y="-419"/>
                    </a:lnTo>
                    <a:cubicBezTo>
                      <a:pt x="396661" y="-419"/>
                      <a:pt x="379604" y="16639"/>
                      <a:pt x="379604" y="37681"/>
                    </a:cubicBezTo>
                    <a:lnTo>
                      <a:pt x="379604" y="342481"/>
                    </a:lnTo>
                    <a:cubicBezTo>
                      <a:pt x="379604" y="363523"/>
                      <a:pt x="396661" y="380581"/>
                      <a:pt x="417704" y="380581"/>
                    </a:cubicBezTo>
                    <a:lnTo>
                      <a:pt x="1141605" y="380581"/>
                    </a:lnTo>
                    <a:lnTo>
                      <a:pt x="1141605" y="1047326"/>
                    </a:lnTo>
                    <a:cubicBezTo>
                      <a:pt x="1141605" y="1099931"/>
                      <a:pt x="1098960" y="1142576"/>
                      <a:pt x="1046355" y="1142576"/>
                    </a:cubicBezTo>
                    <a:lnTo>
                      <a:pt x="1046355" y="1142581"/>
                    </a:lnTo>
                    <a:lnTo>
                      <a:pt x="760604" y="1142581"/>
                    </a:lnTo>
                    <a:cubicBezTo>
                      <a:pt x="563507" y="1142341"/>
                      <a:pt x="399034" y="992012"/>
                      <a:pt x="381121" y="795730"/>
                    </a:cubicBezTo>
                    <a:cubicBezTo>
                      <a:pt x="379256" y="776304"/>
                      <a:pt x="362895" y="761500"/>
                      <a:pt x="343380" y="761581"/>
                    </a:cubicBezTo>
                    <a:lnTo>
                      <a:pt x="37816" y="761581"/>
                    </a:lnTo>
                    <a:cubicBezTo>
                      <a:pt x="16889" y="761389"/>
                      <a:pt x="-231" y="778199"/>
                      <a:pt x="-423" y="799126"/>
                    </a:cubicBezTo>
                    <a:cubicBezTo>
                      <a:pt x="-430" y="799891"/>
                      <a:pt x="-413" y="800657"/>
                      <a:pt x="-374" y="801422"/>
                    </a:cubicBezTo>
                    <a:cubicBezTo>
                      <a:pt x="20837" y="1206226"/>
                      <a:pt x="355245" y="1523576"/>
                      <a:pt x="760604" y="1523581"/>
                    </a:cubicBezTo>
                    <a:lnTo>
                      <a:pt x="1103504" y="1523581"/>
                    </a:lnTo>
                    <a:cubicBezTo>
                      <a:pt x="1124547" y="1523581"/>
                      <a:pt x="1141604" y="1506524"/>
                      <a:pt x="1141604" y="1485481"/>
                    </a:cubicBezTo>
                    <a:lnTo>
                      <a:pt x="1141604" y="1333079"/>
                    </a:lnTo>
                    <a:cubicBezTo>
                      <a:pt x="1141604" y="1227869"/>
                      <a:pt x="1226894" y="1142579"/>
                      <a:pt x="1332104" y="1142579"/>
                    </a:cubicBezTo>
                    <a:cubicBezTo>
                      <a:pt x="1332105" y="1142579"/>
                      <a:pt x="1332107" y="1142579"/>
                      <a:pt x="1332108" y="1142579"/>
                    </a:cubicBezTo>
                    <a:lnTo>
                      <a:pt x="1484505" y="1142582"/>
                    </a:lnTo>
                    <a:cubicBezTo>
                      <a:pt x="1505547" y="1142583"/>
                      <a:pt x="1522604" y="1125525"/>
                      <a:pt x="1522605" y="1104483"/>
                    </a:cubicBezTo>
                    <a:cubicBezTo>
                      <a:pt x="1522605" y="1104483"/>
                      <a:pt x="1522605" y="1104483"/>
                      <a:pt x="1522605" y="1104483"/>
                    </a:cubicBezTo>
                    <a:lnTo>
                      <a:pt x="1522605" y="37681"/>
                    </a:lnTo>
                    <a:cubicBezTo>
                      <a:pt x="1522605" y="16639"/>
                      <a:pt x="1505547" y="-419"/>
                      <a:pt x="1484505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3169F45-04BA-E8B4-A2F1-22071C408900}"/>
                  </a:ext>
                </a:extLst>
              </p:cNvPr>
              <p:cNvSpPr/>
              <p:nvPr/>
            </p:nvSpPr>
            <p:spPr>
              <a:xfrm>
                <a:off x="7999096" y="1958048"/>
                <a:ext cx="1524000" cy="1524001"/>
              </a:xfrm>
              <a:custGeom>
                <a:avLst/>
                <a:gdLst>
                  <a:gd name="connsiteX0" fmla="*/ 37675 w 1524000"/>
                  <a:gd name="connsiteY0" fmla="*/ -419 h 1524001"/>
                  <a:gd name="connsiteX1" fmla="*/ 1104476 w 1524000"/>
                  <a:gd name="connsiteY1" fmla="*/ -419 h 1524001"/>
                  <a:gd name="connsiteX2" fmla="*/ 1142576 w 1524000"/>
                  <a:gd name="connsiteY2" fmla="*/ 37681 h 1524001"/>
                  <a:gd name="connsiteX3" fmla="*/ 1142576 w 1524000"/>
                  <a:gd name="connsiteY3" fmla="*/ 189877 h 1524001"/>
                  <a:gd name="connsiteX4" fmla="*/ 1332821 w 1524000"/>
                  <a:gd name="connsiteY4" fmla="*/ 380377 h 1524001"/>
                  <a:gd name="connsiteX5" fmla="*/ 1485476 w 1524000"/>
                  <a:gd name="connsiteY5" fmla="*/ 380581 h 1524001"/>
                  <a:gd name="connsiteX6" fmla="*/ 1523576 w 1524000"/>
                  <a:gd name="connsiteY6" fmla="*/ 418681 h 1524001"/>
                  <a:gd name="connsiteX7" fmla="*/ 1523576 w 1524000"/>
                  <a:gd name="connsiteY7" fmla="*/ 1485482 h 1524001"/>
                  <a:gd name="connsiteX8" fmla="*/ 1485476 w 1524000"/>
                  <a:gd name="connsiteY8" fmla="*/ 1523582 h 1524001"/>
                  <a:gd name="connsiteX9" fmla="*/ 1180676 w 1524000"/>
                  <a:gd name="connsiteY9" fmla="*/ 1523582 h 1524001"/>
                  <a:gd name="connsiteX10" fmla="*/ 1142576 w 1524000"/>
                  <a:gd name="connsiteY10" fmla="*/ 1485482 h 1524001"/>
                  <a:gd name="connsiteX11" fmla="*/ 1142576 w 1524000"/>
                  <a:gd name="connsiteY11" fmla="*/ 475825 h 1524001"/>
                  <a:gd name="connsiteX12" fmla="*/ 1047384 w 1524000"/>
                  <a:gd name="connsiteY12" fmla="*/ 380581 h 1524001"/>
                  <a:gd name="connsiteX13" fmla="*/ 475768 w 1524000"/>
                  <a:gd name="connsiteY13" fmla="*/ 380581 h 1524001"/>
                  <a:gd name="connsiteX14" fmla="*/ 380576 w 1524000"/>
                  <a:gd name="connsiteY14" fmla="*/ 475825 h 1524001"/>
                  <a:gd name="connsiteX15" fmla="*/ 380576 w 1524000"/>
                  <a:gd name="connsiteY15" fmla="*/ 1485482 h 1524001"/>
                  <a:gd name="connsiteX16" fmla="*/ 342476 w 1524000"/>
                  <a:gd name="connsiteY16" fmla="*/ 1523582 h 1524001"/>
                  <a:gd name="connsiteX17" fmla="*/ 37676 w 1524000"/>
                  <a:gd name="connsiteY17" fmla="*/ 1523582 h 1524001"/>
                  <a:gd name="connsiteX18" fmla="*/ -424 w 1524000"/>
                  <a:gd name="connsiteY18" fmla="*/ 1485482 h 1524001"/>
                  <a:gd name="connsiteX19" fmla="*/ -424 w 1524000"/>
                  <a:gd name="connsiteY19" fmla="*/ 37681 h 1524001"/>
                  <a:gd name="connsiteX20" fmla="*/ 37675 w 1524000"/>
                  <a:gd name="connsiteY20" fmla="*/ -419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24000" h="1524001">
                    <a:moveTo>
                      <a:pt x="37675" y="-419"/>
                    </a:moveTo>
                    <a:lnTo>
                      <a:pt x="1104476" y="-419"/>
                    </a:lnTo>
                    <a:cubicBezTo>
                      <a:pt x="1125518" y="-419"/>
                      <a:pt x="1142576" y="16639"/>
                      <a:pt x="1142576" y="37681"/>
                    </a:cubicBezTo>
                    <a:lnTo>
                      <a:pt x="1142576" y="189877"/>
                    </a:lnTo>
                    <a:cubicBezTo>
                      <a:pt x="1142576" y="294988"/>
                      <a:pt x="1227710" y="380237"/>
                      <a:pt x="1332821" y="380377"/>
                    </a:cubicBezTo>
                    <a:lnTo>
                      <a:pt x="1485476" y="380581"/>
                    </a:lnTo>
                    <a:cubicBezTo>
                      <a:pt x="1506518" y="380581"/>
                      <a:pt x="1523576" y="397639"/>
                      <a:pt x="1523576" y="418681"/>
                    </a:cubicBezTo>
                    <a:lnTo>
                      <a:pt x="1523576" y="1485482"/>
                    </a:lnTo>
                    <a:cubicBezTo>
                      <a:pt x="1523576" y="1506524"/>
                      <a:pt x="1506518" y="1523582"/>
                      <a:pt x="1485476" y="1523582"/>
                    </a:cubicBezTo>
                    <a:lnTo>
                      <a:pt x="1180676" y="1523582"/>
                    </a:lnTo>
                    <a:cubicBezTo>
                      <a:pt x="1159634" y="1523582"/>
                      <a:pt x="1142576" y="1506524"/>
                      <a:pt x="1142576" y="1485482"/>
                    </a:cubicBezTo>
                    <a:lnTo>
                      <a:pt x="1142576" y="475825"/>
                    </a:lnTo>
                    <a:cubicBezTo>
                      <a:pt x="1142575" y="423244"/>
                      <a:pt x="1099965" y="380611"/>
                      <a:pt x="1047384" y="380581"/>
                    </a:cubicBezTo>
                    <a:lnTo>
                      <a:pt x="475768" y="380581"/>
                    </a:lnTo>
                    <a:cubicBezTo>
                      <a:pt x="423187" y="380611"/>
                      <a:pt x="380577" y="423244"/>
                      <a:pt x="380576" y="475825"/>
                    </a:cubicBezTo>
                    <a:lnTo>
                      <a:pt x="380576" y="1485482"/>
                    </a:lnTo>
                    <a:cubicBezTo>
                      <a:pt x="380576" y="1506524"/>
                      <a:pt x="363518" y="1523582"/>
                      <a:pt x="342476" y="1523582"/>
                    </a:cubicBezTo>
                    <a:lnTo>
                      <a:pt x="37676" y="1523582"/>
                    </a:lnTo>
                    <a:cubicBezTo>
                      <a:pt x="16634" y="1523582"/>
                      <a:pt x="-424" y="1506524"/>
                      <a:pt x="-424" y="1485482"/>
                    </a:cubicBezTo>
                    <a:lnTo>
                      <a:pt x="-424" y="37681"/>
                    </a:lnTo>
                    <a:cubicBezTo>
                      <a:pt x="-424" y="16639"/>
                      <a:pt x="16633" y="-419"/>
                      <a:pt x="37675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EB19C45-2346-1553-6664-3F4F5E0FC7CE}"/>
                  </a:ext>
                </a:extLst>
              </p:cNvPr>
              <p:cNvSpPr/>
              <p:nvPr/>
            </p:nvSpPr>
            <p:spPr>
              <a:xfrm>
                <a:off x="6279193" y="1958048"/>
                <a:ext cx="1524000" cy="1524001"/>
              </a:xfrm>
              <a:custGeom>
                <a:avLst/>
                <a:gdLst>
                  <a:gd name="connsiteX0" fmla="*/ 1485478 w 1524000"/>
                  <a:gd name="connsiteY0" fmla="*/ 380581 h 1524001"/>
                  <a:gd name="connsiteX1" fmla="*/ 1332330 w 1524000"/>
                  <a:gd name="connsiteY1" fmla="*/ 379981 h 1524001"/>
                  <a:gd name="connsiteX2" fmla="*/ 1142577 w 1524000"/>
                  <a:gd name="connsiteY2" fmla="*/ 189482 h 1524001"/>
                  <a:gd name="connsiteX3" fmla="*/ 1142577 w 1524000"/>
                  <a:gd name="connsiteY3" fmla="*/ 37681 h 1524001"/>
                  <a:gd name="connsiteX4" fmla="*/ 1104477 w 1524000"/>
                  <a:gd name="connsiteY4" fmla="*/ -419 h 1524001"/>
                  <a:gd name="connsiteX5" fmla="*/ 761576 w 1524000"/>
                  <a:gd name="connsiteY5" fmla="*/ -419 h 1524001"/>
                  <a:gd name="connsiteX6" fmla="*/ -424 w 1524000"/>
                  <a:gd name="connsiteY6" fmla="*/ 761581 h 1524001"/>
                  <a:gd name="connsiteX7" fmla="*/ -424 w 1524000"/>
                  <a:gd name="connsiteY7" fmla="*/ 1485482 h 1524001"/>
                  <a:gd name="connsiteX8" fmla="*/ 37676 w 1524000"/>
                  <a:gd name="connsiteY8" fmla="*/ 1523582 h 1524001"/>
                  <a:gd name="connsiteX9" fmla="*/ 342476 w 1524000"/>
                  <a:gd name="connsiteY9" fmla="*/ 1523582 h 1524001"/>
                  <a:gd name="connsiteX10" fmla="*/ 380576 w 1524000"/>
                  <a:gd name="connsiteY10" fmla="*/ 1485482 h 1524001"/>
                  <a:gd name="connsiteX11" fmla="*/ 380576 w 1524000"/>
                  <a:gd name="connsiteY11" fmla="*/ 761581 h 1524001"/>
                  <a:gd name="connsiteX12" fmla="*/ 761576 w 1524000"/>
                  <a:gd name="connsiteY12" fmla="*/ 380581 h 1524001"/>
                  <a:gd name="connsiteX13" fmla="*/ 1047385 w 1524000"/>
                  <a:gd name="connsiteY13" fmla="*/ 380581 h 1524001"/>
                  <a:gd name="connsiteX14" fmla="*/ 1142577 w 1524000"/>
                  <a:gd name="connsiteY14" fmla="*/ 475826 h 1524001"/>
                  <a:gd name="connsiteX15" fmla="*/ 1142577 w 1524000"/>
                  <a:gd name="connsiteY15" fmla="*/ 666326 h 1524001"/>
                  <a:gd name="connsiteX16" fmla="*/ 1047326 w 1524000"/>
                  <a:gd name="connsiteY16" fmla="*/ 761576 h 1524001"/>
                  <a:gd name="connsiteX17" fmla="*/ 1047328 w 1524000"/>
                  <a:gd name="connsiteY17" fmla="*/ 761581 h 1524001"/>
                  <a:gd name="connsiteX18" fmla="*/ 628225 w 1524000"/>
                  <a:gd name="connsiteY18" fmla="*/ 761581 h 1524001"/>
                  <a:gd name="connsiteX19" fmla="*/ 590125 w 1524000"/>
                  <a:gd name="connsiteY19" fmla="*/ 799681 h 1524001"/>
                  <a:gd name="connsiteX20" fmla="*/ 590125 w 1524000"/>
                  <a:gd name="connsiteY20" fmla="*/ 1104481 h 1524001"/>
                  <a:gd name="connsiteX21" fmla="*/ 628225 w 1524000"/>
                  <a:gd name="connsiteY21" fmla="*/ 1142581 h 1524001"/>
                  <a:gd name="connsiteX22" fmla="*/ 1047385 w 1524000"/>
                  <a:gd name="connsiteY22" fmla="*/ 1142581 h 1524001"/>
                  <a:gd name="connsiteX23" fmla="*/ 1142577 w 1524000"/>
                  <a:gd name="connsiteY23" fmla="*/ 1237826 h 1524001"/>
                  <a:gd name="connsiteX24" fmla="*/ 1142577 w 1524000"/>
                  <a:gd name="connsiteY24" fmla="*/ 1485482 h 1524001"/>
                  <a:gd name="connsiteX25" fmla="*/ 1180677 w 1524000"/>
                  <a:gd name="connsiteY25" fmla="*/ 1523582 h 1524001"/>
                  <a:gd name="connsiteX26" fmla="*/ 1485477 w 1524000"/>
                  <a:gd name="connsiteY26" fmla="*/ 1523582 h 1524001"/>
                  <a:gd name="connsiteX27" fmla="*/ 1523577 w 1524000"/>
                  <a:gd name="connsiteY27" fmla="*/ 1485482 h 1524001"/>
                  <a:gd name="connsiteX28" fmla="*/ 1523577 w 1524000"/>
                  <a:gd name="connsiteY28" fmla="*/ 418681 h 1524001"/>
                  <a:gd name="connsiteX29" fmla="*/ 1485478 w 1524000"/>
                  <a:gd name="connsiteY29" fmla="*/ 380581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24000" h="1524001">
                    <a:moveTo>
                      <a:pt x="1485478" y="380581"/>
                    </a:moveTo>
                    <a:lnTo>
                      <a:pt x="1332330" y="379981"/>
                    </a:lnTo>
                    <a:cubicBezTo>
                      <a:pt x="1227412" y="379570"/>
                      <a:pt x="1142577" y="294401"/>
                      <a:pt x="1142577" y="189482"/>
                    </a:cubicBezTo>
                    <a:lnTo>
                      <a:pt x="1142577" y="37681"/>
                    </a:lnTo>
                    <a:cubicBezTo>
                      <a:pt x="1142577" y="16639"/>
                      <a:pt x="1125518" y="-419"/>
                      <a:pt x="1104477" y="-419"/>
                    </a:cubicBezTo>
                    <a:lnTo>
                      <a:pt x="761576" y="-419"/>
                    </a:lnTo>
                    <a:cubicBezTo>
                      <a:pt x="340735" y="-419"/>
                      <a:pt x="-424" y="340740"/>
                      <a:pt x="-424" y="761581"/>
                    </a:cubicBezTo>
                    <a:lnTo>
                      <a:pt x="-424" y="1485482"/>
                    </a:lnTo>
                    <a:cubicBezTo>
                      <a:pt x="-424" y="1506524"/>
                      <a:pt x="16634" y="1523582"/>
                      <a:pt x="37676" y="1523582"/>
                    </a:cubicBezTo>
                    <a:lnTo>
                      <a:pt x="342476" y="1523582"/>
                    </a:lnTo>
                    <a:cubicBezTo>
                      <a:pt x="363518" y="1523582"/>
                      <a:pt x="380576" y="1506524"/>
                      <a:pt x="380576" y="1485482"/>
                    </a:cubicBezTo>
                    <a:lnTo>
                      <a:pt x="380576" y="761581"/>
                    </a:lnTo>
                    <a:cubicBezTo>
                      <a:pt x="380576" y="551161"/>
                      <a:pt x="551156" y="380581"/>
                      <a:pt x="761576" y="380581"/>
                    </a:cubicBezTo>
                    <a:lnTo>
                      <a:pt x="1047385" y="380581"/>
                    </a:lnTo>
                    <a:cubicBezTo>
                      <a:pt x="1099965" y="380611"/>
                      <a:pt x="1142575" y="423245"/>
                      <a:pt x="1142577" y="475826"/>
                    </a:cubicBezTo>
                    <a:lnTo>
                      <a:pt x="1142577" y="666326"/>
                    </a:lnTo>
                    <a:cubicBezTo>
                      <a:pt x="1142577" y="718931"/>
                      <a:pt x="1099931" y="761576"/>
                      <a:pt x="1047326" y="761576"/>
                    </a:cubicBezTo>
                    <a:lnTo>
                      <a:pt x="1047328" y="761581"/>
                    </a:lnTo>
                    <a:lnTo>
                      <a:pt x="628225" y="761581"/>
                    </a:lnTo>
                    <a:cubicBezTo>
                      <a:pt x="607184" y="761581"/>
                      <a:pt x="590125" y="778639"/>
                      <a:pt x="590125" y="799681"/>
                    </a:cubicBezTo>
                    <a:lnTo>
                      <a:pt x="590125" y="1104481"/>
                    </a:lnTo>
                    <a:cubicBezTo>
                      <a:pt x="590125" y="1125524"/>
                      <a:pt x="607184" y="1142581"/>
                      <a:pt x="628225" y="1142581"/>
                    </a:cubicBezTo>
                    <a:lnTo>
                      <a:pt x="1047385" y="1142581"/>
                    </a:lnTo>
                    <a:cubicBezTo>
                      <a:pt x="1099965" y="1142612"/>
                      <a:pt x="1142575" y="1185245"/>
                      <a:pt x="1142577" y="1237826"/>
                    </a:cubicBezTo>
                    <a:lnTo>
                      <a:pt x="1142577" y="1485482"/>
                    </a:lnTo>
                    <a:cubicBezTo>
                      <a:pt x="1142577" y="1506524"/>
                      <a:pt x="1159635" y="1523582"/>
                      <a:pt x="1180677" y="1523582"/>
                    </a:cubicBezTo>
                    <a:lnTo>
                      <a:pt x="1485477" y="1523582"/>
                    </a:lnTo>
                    <a:cubicBezTo>
                      <a:pt x="1506518" y="1523582"/>
                      <a:pt x="1523577" y="1506524"/>
                      <a:pt x="1523577" y="1485482"/>
                    </a:cubicBezTo>
                    <a:lnTo>
                      <a:pt x="1523577" y="418681"/>
                    </a:lnTo>
                    <a:cubicBezTo>
                      <a:pt x="1523577" y="397639"/>
                      <a:pt x="1506519" y="380581"/>
                      <a:pt x="1485478" y="3805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341AAC2-D16D-7E1F-D3E3-1661E741E01C}"/>
                  </a:ext>
                </a:extLst>
              </p:cNvPr>
              <p:cNvSpPr/>
              <p:nvPr/>
            </p:nvSpPr>
            <p:spPr>
              <a:xfrm>
                <a:off x="966787" y="1958047"/>
                <a:ext cx="1714500" cy="1524001"/>
              </a:xfrm>
              <a:custGeom>
                <a:avLst/>
                <a:gdLst>
                  <a:gd name="connsiteX0" fmla="*/ 1523277 w 1714500"/>
                  <a:gd name="connsiteY0" fmla="*/ 380581 h 1524001"/>
                  <a:gd name="connsiteX1" fmla="*/ 1332776 w 1714500"/>
                  <a:gd name="connsiteY1" fmla="*/ 190081 h 1524001"/>
                  <a:gd name="connsiteX2" fmla="*/ 1332777 w 1714500"/>
                  <a:gd name="connsiteY2" fmla="*/ 189704 h 1524001"/>
                  <a:gd name="connsiteX3" fmla="*/ 1333077 w 1714500"/>
                  <a:gd name="connsiteY3" fmla="*/ 37681 h 1524001"/>
                  <a:gd name="connsiteX4" fmla="*/ 1294977 w 1714500"/>
                  <a:gd name="connsiteY4" fmla="*/ -419 h 1524001"/>
                  <a:gd name="connsiteX5" fmla="*/ 37676 w 1714500"/>
                  <a:gd name="connsiteY5" fmla="*/ -419 h 1524001"/>
                  <a:gd name="connsiteX6" fmla="*/ -424 w 1714500"/>
                  <a:gd name="connsiteY6" fmla="*/ 37681 h 1524001"/>
                  <a:gd name="connsiteX7" fmla="*/ -424 w 1714500"/>
                  <a:gd name="connsiteY7" fmla="*/ 1485482 h 1524001"/>
                  <a:gd name="connsiteX8" fmla="*/ 37676 w 1714500"/>
                  <a:gd name="connsiteY8" fmla="*/ 1523582 h 1524001"/>
                  <a:gd name="connsiteX9" fmla="*/ 342476 w 1714500"/>
                  <a:gd name="connsiteY9" fmla="*/ 1523582 h 1524001"/>
                  <a:gd name="connsiteX10" fmla="*/ 380576 w 1714500"/>
                  <a:gd name="connsiteY10" fmla="*/ 1485482 h 1524001"/>
                  <a:gd name="connsiteX11" fmla="*/ 380576 w 1714500"/>
                  <a:gd name="connsiteY11" fmla="*/ 475784 h 1524001"/>
                  <a:gd name="connsiteX12" fmla="*/ 475826 w 1714500"/>
                  <a:gd name="connsiteY12" fmla="*/ 380534 h 1524001"/>
                  <a:gd name="connsiteX13" fmla="*/ 571076 w 1714500"/>
                  <a:gd name="connsiteY13" fmla="*/ 380534 h 1524001"/>
                  <a:gd name="connsiteX14" fmla="*/ 666326 w 1714500"/>
                  <a:gd name="connsiteY14" fmla="*/ 475784 h 1524001"/>
                  <a:gd name="connsiteX15" fmla="*/ 666326 w 1714500"/>
                  <a:gd name="connsiteY15" fmla="*/ 1103510 h 1524001"/>
                  <a:gd name="connsiteX16" fmla="*/ 704426 w 1714500"/>
                  <a:gd name="connsiteY16" fmla="*/ 1141610 h 1524001"/>
                  <a:gd name="connsiteX17" fmla="*/ 1009226 w 1714500"/>
                  <a:gd name="connsiteY17" fmla="*/ 1141610 h 1524001"/>
                  <a:gd name="connsiteX18" fmla="*/ 1047326 w 1714500"/>
                  <a:gd name="connsiteY18" fmla="*/ 1103510 h 1524001"/>
                  <a:gd name="connsiteX19" fmla="*/ 1047326 w 1714500"/>
                  <a:gd name="connsiteY19" fmla="*/ 475784 h 1524001"/>
                  <a:gd name="connsiteX20" fmla="*/ 1142576 w 1714500"/>
                  <a:gd name="connsiteY20" fmla="*/ 380534 h 1524001"/>
                  <a:gd name="connsiteX21" fmla="*/ 1237400 w 1714500"/>
                  <a:gd name="connsiteY21" fmla="*/ 380534 h 1524001"/>
                  <a:gd name="connsiteX22" fmla="*/ 1332650 w 1714500"/>
                  <a:gd name="connsiteY22" fmla="*/ 475744 h 1524001"/>
                  <a:gd name="connsiteX23" fmla="*/ 1333077 w 1714500"/>
                  <a:gd name="connsiteY23" fmla="*/ 1485482 h 1524001"/>
                  <a:gd name="connsiteX24" fmla="*/ 1371177 w 1714500"/>
                  <a:gd name="connsiteY24" fmla="*/ 1523582 h 1524001"/>
                  <a:gd name="connsiteX25" fmla="*/ 1675977 w 1714500"/>
                  <a:gd name="connsiteY25" fmla="*/ 1523582 h 1524001"/>
                  <a:gd name="connsiteX26" fmla="*/ 1714077 w 1714500"/>
                  <a:gd name="connsiteY26" fmla="*/ 1485482 h 1524001"/>
                  <a:gd name="connsiteX27" fmla="*/ 1714077 w 1714500"/>
                  <a:gd name="connsiteY27" fmla="*/ 418681 h 1524001"/>
                  <a:gd name="connsiteX28" fmla="*/ 1675977 w 1714500"/>
                  <a:gd name="connsiteY28" fmla="*/ 380581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14500" h="1524001">
                    <a:moveTo>
                      <a:pt x="1523277" y="380581"/>
                    </a:moveTo>
                    <a:cubicBezTo>
                      <a:pt x="1418066" y="380581"/>
                      <a:pt x="1332777" y="295292"/>
                      <a:pt x="1332776" y="190081"/>
                    </a:cubicBezTo>
                    <a:cubicBezTo>
                      <a:pt x="1332776" y="189955"/>
                      <a:pt x="1332776" y="189830"/>
                      <a:pt x="1332777" y="189704"/>
                    </a:cubicBezTo>
                    <a:lnTo>
                      <a:pt x="1333077" y="37681"/>
                    </a:lnTo>
                    <a:cubicBezTo>
                      <a:pt x="1333077" y="16639"/>
                      <a:pt x="1316019" y="-419"/>
                      <a:pt x="1294977" y="-419"/>
                    </a:cubicBezTo>
                    <a:lnTo>
                      <a:pt x="37676" y="-419"/>
                    </a:lnTo>
                    <a:cubicBezTo>
                      <a:pt x="16634" y="-419"/>
                      <a:pt x="-424" y="16639"/>
                      <a:pt x="-424" y="37681"/>
                    </a:cubicBezTo>
                    <a:lnTo>
                      <a:pt x="-424" y="1485482"/>
                    </a:lnTo>
                    <a:cubicBezTo>
                      <a:pt x="-424" y="1506525"/>
                      <a:pt x="16634" y="1523582"/>
                      <a:pt x="37676" y="1523582"/>
                    </a:cubicBezTo>
                    <a:lnTo>
                      <a:pt x="342476" y="1523582"/>
                    </a:lnTo>
                    <a:cubicBezTo>
                      <a:pt x="363518" y="1523582"/>
                      <a:pt x="380576" y="1506525"/>
                      <a:pt x="380576" y="1485482"/>
                    </a:cubicBezTo>
                    <a:lnTo>
                      <a:pt x="380576" y="475784"/>
                    </a:lnTo>
                    <a:cubicBezTo>
                      <a:pt x="380576" y="423179"/>
                      <a:pt x="423221" y="380534"/>
                      <a:pt x="475826" y="380534"/>
                    </a:cubicBezTo>
                    <a:lnTo>
                      <a:pt x="571076" y="380534"/>
                    </a:lnTo>
                    <a:cubicBezTo>
                      <a:pt x="623681" y="380534"/>
                      <a:pt x="666326" y="423179"/>
                      <a:pt x="666326" y="475784"/>
                    </a:cubicBezTo>
                    <a:lnTo>
                      <a:pt x="666326" y="1103510"/>
                    </a:lnTo>
                    <a:cubicBezTo>
                      <a:pt x="666326" y="1124553"/>
                      <a:pt x="683384" y="1141610"/>
                      <a:pt x="704426" y="1141610"/>
                    </a:cubicBezTo>
                    <a:lnTo>
                      <a:pt x="1009226" y="1141610"/>
                    </a:lnTo>
                    <a:cubicBezTo>
                      <a:pt x="1030268" y="1141610"/>
                      <a:pt x="1047326" y="1124553"/>
                      <a:pt x="1047326" y="1103510"/>
                    </a:cubicBezTo>
                    <a:lnTo>
                      <a:pt x="1047326" y="475784"/>
                    </a:lnTo>
                    <a:cubicBezTo>
                      <a:pt x="1047326" y="423179"/>
                      <a:pt x="1089971" y="380534"/>
                      <a:pt x="1142576" y="380534"/>
                    </a:cubicBezTo>
                    <a:lnTo>
                      <a:pt x="1237400" y="380534"/>
                    </a:lnTo>
                    <a:cubicBezTo>
                      <a:pt x="1289990" y="380534"/>
                      <a:pt x="1332628" y="423155"/>
                      <a:pt x="1332650" y="475744"/>
                    </a:cubicBezTo>
                    <a:lnTo>
                      <a:pt x="1333077" y="1485482"/>
                    </a:lnTo>
                    <a:cubicBezTo>
                      <a:pt x="1333077" y="1506525"/>
                      <a:pt x="1350134" y="1523582"/>
                      <a:pt x="1371177" y="1523582"/>
                    </a:cubicBezTo>
                    <a:lnTo>
                      <a:pt x="1675977" y="1523582"/>
                    </a:lnTo>
                    <a:cubicBezTo>
                      <a:pt x="1697019" y="1523582"/>
                      <a:pt x="1714077" y="1506525"/>
                      <a:pt x="1714077" y="1485482"/>
                    </a:cubicBezTo>
                    <a:lnTo>
                      <a:pt x="1714077" y="418681"/>
                    </a:lnTo>
                    <a:cubicBezTo>
                      <a:pt x="1714077" y="397639"/>
                      <a:pt x="1697019" y="380581"/>
                      <a:pt x="1675977" y="3805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DFC81C-4536-FC8E-4FAB-FBEDE9A9CB0B}"/>
                  </a:ext>
                </a:extLst>
              </p:cNvPr>
              <p:cNvSpPr/>
              <p:nvPr/>
            </p:nvSpPr>
            <p:spPr>
              <a:xfrm>
                <a:off x="9696616" y="1958047"/>
                <a:ext cx="1523869" cy="1523872"/>
              </a:xfrm>
              <a:custGeom>
                <a:avLst/>
                <a:gdLst>
                  <a:gd name="connsiteX0" fmla="*/ 750798 w 1523869"/>
                  <a:gd name="connsiteY0" fmla="*/ 380546 h 1523872"/>
                  <a:gd name="connsiteX1" fmla="*/ 1485348 w 1523869"/>
                  <a:gd name="connsiteY1" fmla="*/ 380546 h 1523872"/>
                  <a:gd name="connsiteX2" fmla="*/ 1523444 w 1523869"/>
                  <a:gd name="connsiteY2" fmla="*/ 342458 h 1523872"/>
                  <a:gd name="connsiteX3" fmla="*/ 1523444 w 1523869"/>
                  <a:gd name="connsiteY3" fmla="*/ 342449 h 1523872"/>
                  <a:gd name="connsiteX4" fmla="*/ 1523444 w 1523869"/>
                  <a:gd name="connsiteY4" fmla="*/ 37677 h 1523872"/>
                  <a:gd name="connsiteX5" fmla="*/ 1485348 w 1523869"/>
                  <a:gd name="connsiteY5" fmla="*/ -419 h 1523872"/>
                  <a:gd name="connsiteX6" fmla="*/ 751475 w 1523869"/>
                  <a:gd name="connsiteY6" fmla="*/ -419 h 1523872"/>
                  <a:gd name="connsiteX7" fmla="*/ 36336 w 1523869"/>
                  <a:gd name="connsiteY7" fmla="*/ 521180 h 1523872"/>
                  <a:gd name="connsiteX8" fmla="*/ 721779 w 1523869"/>
                  <a:gd name="connsiteY8" fmla="*/ 1522434 h 1523872"/>
                  <a:gd name="connsiteX9" fmla="*/ 761470 w 1523869"/>
                  <a:gd name="connsiteY9" fmla="*/ 1486465 h 1523872"/>
                  <a:gd name="connsiteX10" fmla="*/ 761514 w 1523869"/>
                  <a:gd name="connsiteY10" fmla="*/ 1484242 h 1523872"/>
                  <a:gd name="connsiteX11" fmla="*/ 761514 w 1523869"/>
                  <a:gd name="connsiteY11" fmla="*/ 1237719 h 1523872"/>
                  <a:gd name="connsiteX12" fmla="*/ 856699 w 1523869"/>
                  <a:gd name="connsiteY12" fmla="*/ 1142478 h 1523872"/>
                  <a:gd name="connsiteX13" fmla="*/ 1047294 w 1523869"/>
                  <a:gd name="connsiteY13" fmla="*/ 1142478 h 1523872"/>
                  <a:gd name="connsiteX14" fmla="*/ 1142479 w 1523869"/>
                  <a:gd name="connsiteY14" fmla="*/ 1237719 h 1523872"/>
                  <a:gd name="connsiteX15" fmla="*/ 1142479 w 1523869"/>
                  <a:gd name="connsiteY15" fmla="*/ 1485356 h 1523872"/>
                  <a:gd name="connsiteX16" fmla="*/ 1180575 w 1523869"/>
                  <a:gd name="connsiteY16" fmla="*/ 1523452 h 1523872"/>
                  <a:gd name="connsiteX17" fmla="*/ 1485349 w 1523869"/>
                  <a:gd name="connsiteY17" fmla="*/ 1523453 h 1523872"/>
                  <a:gd name="connsiteX18" fmla="*/ 1523445 w 1523869"/>
                  <a:gd name="connsiteY18" fmla="*/ 1485356 h 1523872"/>
                  <a:gd name="connsiteX19" fmla="*/ 1523445 w 1523869"/>
                  <a:gd name="connsiteY19" fmla="*/ 799608 h 1523872"/>
                  <a:gd name="connsiteX20" fmla="*/ 1485349 w 1523869"/>
                  <a:gd name="connsiteY20" fmla="*/ 761512 h 1523872"/>
                  <a:gd name="connsiteX21" fmla="*/ 799610 w 1523869"/>
                  <a:gd name="connsiteY21" fmla="*/ 761512 h 1523872"/>
                  <a:gd name="connsiteX22" fmla="*/ 761514 w 1523869"/>
                  <a:gd name="connsiteY22" fmla="*/ 799608 h 1523872"/>
                  <a:gd name="connsiteX23" fmla="*/ 761514 w 1523869"/>
                  <a:gd name="connsiteY23" fmla="*/ 1000835 h 1523872"/>
                  <a:gd name="connsiteX24" fmla="*/ 653415 w 1523869"/>
                  <a:gd name="connsiteY24" fmla="*/ 1109279 h 1523872"/>
                  <a:gd name="connsiteX25" fmla="*/ 634519 w 1523869"/>
                  <a:gd name="connsiteY25" fmla="*/ 1107648 h 1523872"/>
                  <a:gd name="connsiteX26" fmla="*/ 525707 w 1523869"/>
                  <a:gd name="connsiteY26" fmla="*/ 1060377 h 1523872"/>
                  <a:gd name="connsiteX27" fmla="*/ 408863 w 1523869"/>
                  <a:gd name="connsiteY27" fmla="*/ 613021 h 1523872"/>
                  <a:gd name="connsiteX28" fmla="*/ 750798 w 1523869"/>
                  <a:gd name="connsiteY28" fmla="*/ 380547 h 152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523869" h="1523872">
                    <a:moveTo>
                      <a:pt x="750798" y="380546"/>
                    </a:moveTo>
                    <a:lnTo>
                      <a:pt x="1485348" y="380546"/>
                    </a:lnTo>
                    <a:cubicBezTo>
                      <a:pt x="1506386" y="380548"/>
                      <a:pt x="1523442" y="363496"/>
                      <a:pt x="1523444" y="342458"/>
                    </a:cubicBezTo>
                    <a:cubicBezTo>
                      <a:pt x="1523444" y="342455"/>
                      <a:pt x="1523444" y="342452"/>
                      <a:pt x="1523444" y="342449"/>
                    </a:cubicBezTo>
                    <a:lnTo>
                      <a:pt x="1523444" y="37677"/>
                    </a:lnTo>
                    <a:cubicBezTo>
                      <a:pt x="1523443" y="16637"/>
                      <a:pt x="1506387" y="-419"/>
                      <a:pt x="1485348" y="-419"/>
                    </a:cubicBezTo>
                    <a:lnTo>
                      <a:pt x="751475" y="-419"/>
                    </a:lnTo>
                    <a:cubicBezTo>
                      <a:pt x="425083" y="-419"/>
                      <a:pt x="132015" y="209131"/>
                      <a:pt x="36336" y="521180"/>
                    </a:cubicBezTo>
                    <a:cubicBezTo>
                      <a:pt x="-119756" y="1030293"/>
                      <a:pt x="242486" y="1497814"/>
                      <a:pt x="721779" y="1522434"/>
                    </a:cubicBezTo>
                    <a:cubicBezTo>
                      <a:pt x="742672" y="1523461"/>
                      <a:pt x="760442" y="1507358"/>
                      <a:pt x="761470" y="1486465"/>
                    </a:cubicBezTo>
                    <a:cubicBezTo>
                      <a:pt x="761506" y="1485724"/>
                      <a:pt x="761521" y="1484983"/>
                      <a:pt x="761514" y="1484242"/>
                    </a:cubicBezTo>
                    <a:lnTo>
                      <a:pt x="761514" y="1237719"/>
                    </a:lnTo>
                    <a:cubicBezTo>
                      <a:pt x="761516" y="1185142"/>
                      <a:pt x="804122" y="1142511"/>
                      <a:pt x="856699" y="1142478"/>
                    </a:cubicBezTo>
                    <a:lnTo>
                      <a:pt x="1047294" y="1142478"/>
                    </a:lnTo>
                    <a:cubicBezTo>
                      <a:pt x="1099871" y="1142511"/>
                      <a:pt x="1142477" y="1185142"/>
                      <a:pt x="1142479" y="1237719"/>
                    </a:cubicBezTo>
                    <a:lnTo>
                      <a:pt x="1142479" y="1485356"/>
                    </a:lnTo>
                    <a:cubicBezTo>
                      <a:pt x="1142480" y="1506396"/>
                      <a:pt x="1159536" y="1523451"/>
                      <a:pt x="1180575" y="1523452"/>
                    </a:cubicBezTo>
                    <a:lnTo>
                      <a:pt x="1485349" y="1523453"/>
                    </a:lnTo>
                    <a:cubicBezTo>
                      <a:pt x="1506388" y="1523452"/>
                      <a:pt x="1523444" y="1506396"/>
                      <a:pt x="1523445" y="1485356"/>
                    </a:cubicBezTo>
                    <a:lnTo>
                      <a:pt x="1523445" y="799608"/>
                    </a:lnTo>
                    <a:cubicBezTo>
                      <a:pt x="1523444" y="778568"/>
                      <a:pt x="1506388" y="761513"/>
                      <a:pt x="1485349" y="761512"/>
                    </a:cubicBezTo>
                    <a:lnTo>
                      <a:pt x="799610" y="761512"/>
                    </a:lnTo>
                    <a:cubicBezTo>
                      <a:pt x="778571" y="761513"/>
                      <a:pt x="761515" y="778568"/>
                      <a:pt x="761514" y="799608"/>
                    </a:cubicBezTo>
                    <a:lnTo>
                      <a:pt x="761514" y="1000835"/>
                    </a:lnTo>
                    <a:cubicBezTo>
                      <a:pt x="761609" y="1060632"/>
                      <a:pt x="713211" y="1109184"/>
                      <a:pt x="653415" y="1109279"/>
                    </a:cubicBezTo>
                    <a:cubicBezTo>
                      <a:pt x="647080" y="1109289"/>
                      <a:pt x="640758" y="1108744"/>
                      <a:pt x="634519" y="1107648"/>
                    </a:cubicBezTo>
                    <a:cubicBezTo>
                      <a:pt x="594938" y="1100994"/>
                      <a:pt x="557583" y="1084767"/>
                      <a:pt x="525707" y="1060377"/>
                    </a:cubicBezTo>
                    <a:cubicBezTo>
                      <a:pt x="402444" y="962787"/>
                      <a:pt x="340493" y="790987"/>
                      <a:pt x="408863" y="613021"/>
                    </a:cubicBezTo>
                    <a:cubicBezTo>
                      <a:pt x="463857" y="472321"/>
                      <a:pt x="599734" y="379942"/>
                      <a:pt x="750798" y="380547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FE510C3-955C-B8FC-53DD-17000B781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64CAD0EF-B827-ADCB-BF92-F5F9D9BFA844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433485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necraft Educa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FE510C3-955C-B8FC-53DD-17000B781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64CAD0EF-B827-ADCB-BF92-F5F9D9BFA844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71151AD-B315-1DEE-9412-758A46FCF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4088" y="2224156"/>
            <a:ext cx="8063639" cy="208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24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F1169320-02AC-BEAD-C106-70D95F7BC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aphic 27">
            <a:extLst>
              <a:ext uri="{FF2B5EF4-FFF2-40B4-BE49-F238E27FC236}">
                <a16:creationId xmlns:a16="http://schemas.microsoft.com/office/drawing/2014/main" id="{D736AD18-5681-183F-AB25-9552A5F8B528}"/>
              </a:ext>
            </a:extLst>
          </p:cNvPr>
          <p:cNvGrpSpPr/>
          <p:nvPr userDrawn="1"/>
        </p:nvGrpSpPr>
        <p:grpSpPr>
          <a:xfrm>
            <a:off x="470192" y="6116656"/>
            <a:ext cx="608723" cy="526227"/>
            <a:chOff x="3214686" y="1004887"/>
            <a:chExt cx="5765431" cy="485054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B3FCEB-99E8-3111-5FB8-524154C0CEA4}"/>
                </a:ext>
              </a:extLst>
            </p:cNvPr>
            <p:cNvSpPr/>
            <p:nvPr/>
          </p:nvSpPr>
          <p:spPr>
            <a:xfrm>
              <a:off x="3214686" y="1004887"/>
              <a:ext cx="5765431" cy="4850549"/>
            </a:xfrm>
            <a:custGeom>
              <a:avLst/>
              <a:gdLst>
                <a:gd name="connsiteX0" fmla="*/ 5574315 w 5765431"/>
                <a:gd name="connsiteY0" fmla="*/ -287 h 4850549"/>
                <a:gd name="connsiteX1" fmla="*/ 190747 w 5765431"/>
                <a:gd name="connsiteY1" fmla="*/ -287 h 4850549"/>
                <a:gd name="connsiteX2" fmla="*/ 253 w 5765431"/>
                <a:gd name="connsiteY2" fmla="*/ 190169 h 4850549"/>
                <a:gd name="connsiteX3" fmla="*/ -624 w 5765431"/>
                <a:gd name="connsiteY3" fmla="*/ 4659733 h 4850549"/>
                <a:gd name="connsiteX4" fmla="*/ 189831 w 5765431"/>
                <a:gd name="connsiteY4" fmla="*/ 4850263 h 4850549"/>
                <a:gd name="connsiteX5" fmla="*/ 189869 w 5765431"/>
                <a:gd name="connsiteY5" fmla="*/ 4850263 h 4850549"/>
                <a:gd name="connsiteX6" fmla="*/ 5574315 w 5765431"/>
                <a:gd name="connsiteY6" fmla="*/ 4850263 h 4850549"/>
                <a:gd name="connsiteX7" fmla="*/ 5764808 w 5765431"/>
                <a:gd name="connsiteY7" fmla="*/ 4659770 h 4850549"/>
                <a:gd name="connsiteX8" fmla="*/ 5764808 w 5765431"/>
                <a:gd name="connsiteY8" fmla="*/ 190205 h 4850549"/>
                <a:gd name="connsiteX9" fmla="*/ 5574315 w 5765431"/>
                <a:gd name="connsiteY9" fmla="*/ -287 h 485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65431" h="4850549">
                  <a:moveTo>
                    <a:pt x="5574315" y="-287"/>
                  </a:moveTo>
                  <a:lnTo>
                    <a:pt x="190747" y="-287"/>
                  </a:lnTo>
                  <a:cubicBezTo>
                    <a:pt x="85555" y="-287"/>
                    <a:pt x="274" y="84977"/>
                    <a:pt x="253" y="190169"/>
                  </a:cubicBezTo>
                  <a:lnTo>
                    <a:pt x="-624" y="4659733"/>
                  </a:lnTo>
                  <a:cubicBezTo>
                    <a:pt x="-645" y="4764940"/>
                    <a:pt x="84625" y="4850242"/>
                    <a:pt x="189831" y="4850263"/>
                  </a:cubicBezTo>
                  <a:cubicBezTo>
                    <a:pt x="189844" y="4850263"/>
                    <a:pt x="189856" y="4850263"/>
                    <a:pt x="189869" y="4850263"/>
                  </a:cubicBezTo>
                  <a:lnTo>
                    <a:pt x="5574315" y="4850263"/>
                  </a:lnTo>
                  <a:cubicBezTo>
                    <a:pt x="5679521" y="4850263"/>
                    <a:pt x="5764808" y="4764976"/>
                    <a:pt x="5764808" y="4659770"/>
                  </a:cubicBezTo>
                  <a:lnTo>
                    <a:pt x="5764808" y="190205"/>
                  </a:lnTo>
                  <a:cubicBezTo>
                    <a:pt x="5764808" y="84999"/>
                    <a:pt x="5679521" y="-287"/>
                    <a:pt x="5574315" y="-287"/>
                  </a:cubicBezTo>
                  <a:close/>
                </a:path>
              </a:pathLst>
            </a:custGeom>
            <a:solidFill>
              <a:srgbClr val="EF32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6" name="Graphic 27">
              <a:extLst>
                <a:ext uri="{FF2B5EF4-FFF2-40B4-BE49-F238E27FC236}">
                  <a16:creationId xmlns:a16="http://schemas.microsoft.com/office/drawing/2014/main" id="{A4B9C55E-771D-C713-024F-9F6CC0F349CA}"/>
                </a:ext>
              </a:extLst>
            </p:cNvPr>
            <p:cNvGrpSpPr/>
            <p:nvPr/>
          </p:nvGrpSpPr>
          <p:grpSpPr>
            <a:xfrm>
              <a:off x="3588488" y="1366527"/>
              <a:ext cx="5031814" cy="4160789"/>
              <a:chOff x="3588488" y="1366527"/>
              <a:chExt cx="5031814" cy="4160789"/>
            </a:xfrm>
            <a:solidFill>
              <a:srgbClr val="FFFFFF"/>
            </a:solidFill>
          </p:grpSpPr>
          <p:grpSp>
            <p:nvGrpSpPr>
              <p:cNvPr id="17" name="Graphic 27">
                <a:extLst>
                  <a:ext uri="{FF2B5EF4-FFF2-40B4-BE49-F238E27FC236}">
                    <a16:creationId xmlns:a16="http://schemas.microsoft.com/office/drawing/2014/main" id="{2EC4AD99-3CBB-9F0F-3CC9-856D231CAA0B}"/>
                  </a:ext>
                </a:extLst>
              </p:cNvPr>
              <p:cNvGrpSpPr/>
              <p:nvPr/>
            </p:nvGrpSpPr>
            <p:grpSpPr>
              <a:xfrm>
                <a:off x="3588488" y="4982639"/>
                <a:ext cx="5031814" cy="544677"/>
                <a:chOff x="3588488" y="4982639"/>
                <a:chExt cx="5031814" cy="544677"/>
              </a:xfrm>
              <a:solidFill>
                <a:srgbClr val="FFFFFF"/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22FBCC7-0E2D-F39C-6C89-040EC7E0CCD9}"/>
                    </a:ext>
                  </a:extLst>
                </p:cNvPr>
                <p:cNvSpPr/>
                <p:nvPr/>
              </p:nvSpPr>
              <p:spPr>
                <a:xfrm>
                  <a:off x="4332862" y="4996495"/>
                  <a:ext cx="458636" cy="516241"/>
                </a:xfrm>
                <a:custGeom>
                  <a:avLst/>
                  <a:gdLst>
                    <a:gd name="connsiteX0" fmla="*/ 438721 w 458636"/>
                    <a:gd name="connsiteY0" fmla="*/ -287 h 516241"/>
                    <a:gd name="connsiteX1" fmla="*/ 18666 w 458636"/>
                    <a:gd name="connsiteY1" fmla="*/ -287 h 516241"/>
                    <a:gd name="connsiteX2" fmla="*/ -624 w 458636"/>
                    <a:gd name="connsiteY2" fmla="*/ 19002 h 516241"/>
                    <a:gd name="connsiteX3" fmla="*/ -624 w 458636"/>
                    <a:gd name="connsiteY3" fmla="*/ 19003 h 516241"/>
                    <a:gd name="connsiteX4" fmla="*/ -624 w 458636"/>
                    <a:gd name="connsiteY4" fmla="*/ 115315 h 516241"/>
                    <a:gd name="connsiteX5" fmla="*/ 18666 w 458636"/>
                    <a:gd name="connsiteY5" fmla="*/ 134606 h 516241"/>
                    <a:gd name="connsiteX6" fmla="*/ 18667 w 458636"/>
                    <a:gd name="connsiteY6" fmla="*/ 134606 h 516241"/>
                    <a:gd name="connsiteX7" fmla="*/ 133938 w 458636"/>
                    <a:gd name="connsiteY7" fmla="*/ 134606 h 516241"/>
                    <a:gd name="connsiteX8" fmla="*/ 153229 w 458636"/>
                    <a:gd name="connsiteY8" fmla="*/ 153896 h 516241"/>
                    <a:gd name="connsiteX9" fmla="*/ 153229 w 458636"/>
                    <a:gd name="connsiteY9" fmla="*/ 153896 h 516241"/>
                    <a:gd name="connsiteX10" fmla="*/ 153228 w 458636"/>
                    <a:gd name="connsiteY10" fmla="*/ 496663 h 516241"/>
                    <a:gd name="connsiteX11" fmla="*/ 172519 w 458636"/>
                    <a:gd name="connsiteY11" fmla="*/ 515954 h 516241"/>
                    <a:gd name="connsiteX12" fmla="*/ 284874 w 458636"/>
                    <a:gd name="connsiteY12" fmla="*/ 515953 h 516241"/>
                    <a:gd name="connsiteX13" fmla="*/ 304165 w 458636"/>
                    <a:gd name="connsiteY13" fmla="*/ 496663 h 516241"/>
                    <a:gd name="connsiteX14" fmla="*/ 304165 w 458636"/>
                    <a:gd name="connsiteY14" fmla="*/ 496663 h 516241"/>
                    <a:gd name="connsiteX15" fmla="*/ 304165 w 458636"/>
                    <a:gd name="connsiteY15" fmla="*/ 153896 h 516241"/>
                    <a:gd name="connsiteX16" fmla="*/ 323455 w 458636"/>
                    <a:gd name="connsiteY16" fmla="*/ 134606 h 516241"/>
                    <a:gd name="connsiteX17" fmla="*/ 438721 w 458636"/>
                    <a:gd name="connsiteY17" fmla="*/ 134606 h 516241"/>
                    <a:gd name="connsiteX18" fmla="*/ 458012 w 458636"/>
                    <a:gd name="connsiteY18" fmla="*/ 115316 h 516241"/>
                    <a:gd name="connsiteX19" fmla="*/ 458012 w 458636"/>
                    <a:gd name="connsiteY19" fmla="*/ 115315 h 516241"/>
                    <a:gd name="connsiteX20" fmla="*/ 458012 w 458636"/>
                    <a:gd name="connsiteY20" fmla="*/ 19003 h 516241"/>
                    <a:gd name="connsiteX21" fmla="*/ 438723 w 458636"/>
                    <a:gd name="connsiteY21" fmla="*/ -287 h 516241"/>
                    <a:gd name="connsiteX22" fmla="*/ 438721 w 458636"/>
                    <a:gd name="connsiteY22" fmla="*/ -28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58636" h="516241">
                      <a:moveTo>
                        <a:pt x="438721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115315"/>
                      </a:lnTo>
                      <a:cubicBezTo>
                        <a:pt x="-624" y="125968"/>
                        <a:pt x="8012" y="134605"/>
                        <a:pt x="18666" y="134606"/>
                      </a:cubicBezTo>
                      <a:cubicBezTo>
                        <a:pt x="18666" y="134606"/>
                        <a:pt x="18666" y="134606"/>
                        <a:pt x="18667" y="134606"/>
                      </a:cubicBezTo>
                      <a:lnTo>
                        <a:pt x="133938" y="134606"/>
                      </a:lnTo>
                      <a:cubicBezTo>
                        <a:pt x="144592" y="134606"/>
                        <a:pt x="153229" y="143242"/>
                        <a:pt x="153229" y="153896"/>
                      </a:cubicBezTo>
                      <a:cubicBezTo>
                        <a:pt x="153229" y="153896"/>
                        <a:pt x="153229" y="153896"/>
                        <a:pt x="153229" y="153896"/>
                      </a:cubicBezTo>
                      <a:lnTo>
                        <a:pt x="153228" y="496663"/>
                      </a:lnTo>
                      <a:cubicBezTo>
                        <a:pt x="153228" y="507317"/>
                        <a:pt x="161865" y="515954"/>
                        <a:pt x="172519" y="515954"/>
                      </a:cubicBezTo>
                      <a:lnTo>
                        <a:pt x="284874" y="515953"/>
                      </a:lnTo>
                      <a:cubicBezTo>
                        <a:pt x="295528" y="515953"/>
                        <a:pt x="304165" y="507317"/>
                        <a:pt x="304165" y="496663"/>
                      </a:cubicBezTo>
                      <a:cubicBezTo>
                        <a:pt x="304165" y="496663"/>
                        <a:pt x="304165" y="496663"/>
                        <a:pt x="304165" y="496663"/>
                      </a:cubicBezTo>
                      <a:lnTo>
                        <a:pt x="304165" y="153896"/>
                      </a:lnTo>
                      <a:cubicBezTo>
                        <a:pt x="304165" y="143242"/>
                        <a:pt x="312801" y="134606"/>
                        <a:pt x="323455" y="134606"/>
                      </a:cubicBezTo>
                      <a:lnTo>
                        <a:pt x="438721" y="134606"/>
                      </a:lnTo>
                      <a:cubicBezTo>
                        <a:pt x="449375" y="134606"/>
                        <a:pt x="458012" y="125970"/>
                        <a:pt x="458012" y="115316"/>
                      </a:cubicBezTo>
                      <a:cubicBezTo>
                        <a:pt x="458012" y="115316"/>
                        <a:pt x="458012" y="115316"/>
                        <a:pt x="458012" y="115315"/>
                      </a:cubicBezTo>
                      <a:lnTo>
                        <a:pt x="458012" y="19003"/>
                      </a:lnTo>
                      <a:cubicBezTo>
                        <a:pt x="458013" y="8350"/>
                        <a:pt x="449377" y="-287"/>
                        <a:pt x="438723" y="-287"/>
                      </a:cubicBezTo>
                      <a:cubicBezTo>
                        <a:pt x="438722" y="-287"/>
                        <a:pt x="438722" y="-287"/>
                        <a:pt x="438721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CE6F754C-685F-D66D-1678-CFD495E0B0B0}"/>
                    </a:ext>
                  </a:extLst>
                </p:cNvPr>
                <p:cNvSpPr/>
                <p:nvPr/>
              </p:nvSpPr>
              <p:spPr>
                <a:xfrm>
                  <a:off x="5981381" y="4996495"/>
                  <a:ext cx="475404" cy="516241"/>
                </a:xfrm>
                <a:custGeom>
                  <a:avLst/>
                  <a:gdLst>
                    <a:gd name="connsiteX0" fmla="*/ 179474 w 475404"/>
                    <a:gd name="connsiteY0" fmla="*/ -287 h 516241"/>
                    <a:gd name="connsiteX1" fmla="*/ 18666 w 475404"/>
                    <a:gd name="connsiteY1" fmla="*/ -287 h 516241"/>
                    <a:gd name="connsiteX2" fmla="*/ -624 w 475404"/>
                    <a:gd name="connsiteY2" fmla="*/ 19002 h 516241"/>
                    <a:gd name="connsiteX3" fmla="*/ -624 w 475404"/>
                    <a:gd name="connsiteY3" fmla="*/ 19003 h 516241"/>
                    <a:gd name="connsiteX4" fmla="*/ -624 w 475404"/>
                    <a:gd name="connsiteY4" fmla="*/ 496663 h 516241"/>
                    <a:gd name="connsiteX5" fmla="*/ 18666 w 475404"/>
                    <a:gd name="connsiteY5" fmla="*/ 515954 h 516241"/>
                    <a:gd name="connsiteX6" fmla="*/ 18666 w 475404"/>
                    <a:gd name="connsiteY6" fmla="*/ 515954 h 516241"/>
                    <a:gd name="connsiteX7" fmla="*/ 178748 w 475404"/>
                    <a:gd name="connsiteY7" fmla="*/ 515953 h 516241"/>
                    <a:gd name="connsiteX8" fmla="*/ 474780 w 475404"/>
                    <a:gd name="connsiteY8" fmla="*/ 256374 h 516241"/>
                    <a:gd name="connsiteX9" fmla="*/ 179474 w 475404"/>
                    <a:gd name="connsiteY9" fmla="*/ -287 h 516241"/>
                    <a:gd name="connsiteX10" fmla="*/ 171985 w 475404"/>
                    <a:gd name="connsiteY10" fmla="*/ 383977 h 516241"/>
                    <a:gd name="connsiteX11" fmla="*/ 164912 w 475404"/>
                    <a:gd name="connsiteY11" fmla="*/ 383977 h 516241"/>
                    <a:gd name="connsiteX12" fmla="*/ 145307 w 475404"/>
                    <a:gd name="connsiteY12" fmla="*/ 364686 h 516241"/>
                    <a:gd name="connsiteX13" fmla="*/ 145307 w 475404"/>
                    <a:gd name="connsiteY13" fmla="*/ 150979 h 516241"/>
                    <a:gd name="connsiteX14" fmla="*/ 164912 w 475404"/>
                    <a:gd name="connsiteY14" fmla="*/ 131688 h 516241"/>
                    <a:gd name="connsiteX15" fmla="*/ 173470 w 475404"/>
                    <a:gd name="connsiteY15" fmla="*/ 131689 h 516241"/>
                    <a:gd name="connsiteX16" fmla="*/ 320932 w 475404"/>
                    <a:gd name="connsiteY16" fmla="*/ 256374 h 516241"/>
                    <a:gd name="connsiteX17" fmla="*/ 171985 w 475404"/>
                    <a:gd name="connsiteY17" fmla="*/ 38397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75404" h="516241">
                      <a:moveTo>
                        <a:pt x="179474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496663"/>
                      </a:lnTo>
                      <a:cubicBezTo>
                        <a:pt x="-624" y="507317"/>
                        <a:pt x="8012" y="515954"/>
                        <a:pt x="18666" y="515954"/>
                      </a:cubicBezTo>
                      <a:cubicBezTo>
                        <a:pt x="18666" y="515954"/>
                        <a:pt x="18666" y="515954"/>
                        <a:pt x="18666" y="515954"/>
                      </a:cubicBezTo>
                      <a:lnTo>
                        <a:pt x="178748" y="515953"/>
                      </a:lnTo>
                      <a:cubicBezTo>
                        <a:pt x="361033" y="515953"/>
                        <a:pt x="474780" y="416788"/>
                        <a:pt x="474780" y="256374"/>
                      </a:cubicBezTo>
                      <a:cubicBezTo>
                        <a:pt x="474780" y="98879"/>
                        <a:pt x="365411" y="-287"/>
                        <a:pt x="179474" y="-287"/>
                      </a:cubicBezTo>
                      <a:close/>
                      <a:moveTo>
                        <a:pt x="171985" y="383977"/>
                      </a:moveTo>
                      <a:lnTo>
                        <a:pt x="164912" y="383977"/>
                      </a:lnTo>
                      <a:cubicBezTo>
                        <a:pt x="154172" y="384063"/>
                        <a:pt x="145395" y="375427"/>
                        <a:pt x="145307" y="364686"/>
                      </a:cubicBezTo>
                      <a:lnTo>
                        <a:pt x="145307" y="150979"/>
                      </a:lnTo>
                      <a:cubicBezTo>
                        <a:pt x="145395" y="140239"/>
                        <a:pt x="154171" y="131602"/>
                        <a:pt x="164912" y="131688"/>
                      </a:cubicBezTo>
                      <a:lnTo>
                        <a:pt x="173470" y="131689"/>
                      </a:lnTo>
                      <a:cubicBezTo>
                        <a:pt x="271284" y="131689"/>
                        <a:pt x="320932" y="169608"/>
                        <a:pt x="320932" y="256374"/>
                      </a:cubicBezTo>
                      <a:cubicBezTo>
                        <a:pt x="320932" y="346063"/>
                        <a:pt x="271284" y="383977"/>
                        <a:pt x="171985" y="3839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EC3ADB3-4DF3-FD57-1FBA-3944FE233BD5}"/>
                    </a:ext>
                  </a:extLst>
                </p:cNvPr>
                <p:cNvSpPr/>
                <p:nvPr/>
              </p:nvSpPr>
              <p:spPr>
                <a:xfrm>
                  <a:off x="6832758" y="4996495"/>
                  <a:ext cx="154394" cy="516240"/>
                </a:xfrm>
                <a:custGeom>
                  <a:avLst/>
                  <a:gdLst>
                    <a:gd name="connsiteX0" fmla="*/ 135104 w 154394"/>
                    <a:gd name="connsiteY0" fmla="*/ 0 h 516240"/>
                    <a:gd name="connsiteX1" fmla="*/ 154395 w 154394"/>
                    <a:gd name="connsiteY1" fmla="*/ 0 h 516240"/>
                    <a:gd name="connsiteX2" fmla="*/ 154395 w 154394"/>
                    <a:gd name="connsiteY2" fmla="*/ 516241 h 516240"/>
                    <a:gd name="connsiteX3" fmla="*/ 135104 w 154394"/>
                    <a:gd name="connsiteY3" fmla="*/ 516241 h 516240"/>
                    <a:gd name="connsiteX4" fmla="*/ 19291 w 154394"/>
                    <a:gd name="connsiteY4" fmla="*/ 516241 h 516240"/>
                    <a:gd name="connsiteX5" fmla="*/ 19291 w 154394"/>
                    <a:gd name="connsiteY5" fmla="*/ 0 h 516240"/>
                    <a:gd name="connsiteX6" fmla="*/ 0 w 154394"/>
                    <a:gd name="connsiteY6" fmla="*/ 0 h 516240"/>
                    <a:gd name="connsiteX7" fmla="*/ 19291 w 154394"/>
                    <a:gd name="connsiteY7" fmla="*/ 0 h 516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4394" h="516240">
                      <a:moveTo>
                        <a:pt x="135104" y="0"/>
                      </a:moveTo>
                      <a:cubicBezTo>
                        <a:pt x="145758" y="0"/>
                        <a:pt x="154395" y="0"/>
                        <a:pt x="154395" y="0"/>
                      </a:cubicBezTo>
                      <a:lnTo>
                        <a:pt x="154395" y="516241"/>
                      </a:lnTo>
                      <a:cubicBezTo>
                        <a:pt x="154395" y="516241"/>
                        <a:pt x="145758" y="516241"/>
                        <a:pt x="135104" y="516241"/>
                      </a:cubicBezTo>
                      <a:lnTo>
                        <a:pt x="19291" y="516241"/>
                      </a:lnTo>
                      <a:lnTo>
                        <a:pt x="19291" y="0"/>
                      </a:lnTo>
                      <a:cubicBezTo>
                        <a:pt x="8637" y="0"/>
                        <a:pt x="0" y="0"/>
                        <a:pt x="0" y="0"/>
                      </a:cubicBezTo>
                      <a:cubicBezTo>
                        <a:pt x="0" y="0"/>
                        <a:pt x="8637" y="0"/>
                        <a:pt x="1929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387A5826-D376-8068-416C-7545C7B00946}"/>
                    </a:ext>
                  </a:extLst>
                </p:cNvPr>
                <p:cNvSpPr/>
                <p:nvPr/>
              </p:nvSpPr>
              <p:spPr>
                <a:xfrm>
                  <a:off x="5145840" y="4996495"/>
                  <a:ext cx="459367" cy="530096"/>
                </a:xfrm>
                <a:custGeom>
                  <a:avLst/>
                  <a:gdLst>
                    <a:gd name="connsiteX0" fmla="*/ 439452 w 459367"/>
                    <a:gd name="connsiteY0" fmla="*/ -287 h 530096"/>
                    <a:gd name="connsiteX1" fmla="*/ 329285 w 459367"/>
                    <a:gd name="connsiteY1" fmla="*/ -287 h 530096"/>
                    <a:gd name="connsiteX2" fmla="*/ 309994 w 459367"/>
                    <a:gd name="connsiteY2" fmla="*/ 19003 h 530096"/>
                    <a:gd name="connsiteX3" fmla="*/ 309994 w 459367"/>
                    <a:gd name="connsiteY3" fmla="*/ 19003 h 530096"/>
                    <a:gd name="connsiteX4" fmla="*/ 309994 w 459367"/>
                    <a:gd name="connsiteY4" fmla="*/ 275334 h 530096"/>
                    <a:gd name="connsiteX5" fmla="*/ 229062 w 459367"/>
                    <a:gd name="connsiteY5" fmla="*/ 391268 h 530096"/>
                    <a:gd name="connsiteX6" fmla="*/ 148125 w 459367"/>
                    <a:gd name="connsiteY6" fmla="*/ 275334 h 530096"/>
                    <a:gd name="connsiteX7" fmla="*/ 148125 w 459367"/>
                    <a:gd name="connsiteY7" fmla="*/ 19003 h 530096"/>
                    <a:gd name="connsiteX8" fmla="*/ 128835 w 459367"/>
                    <a:gd name="connsiteY8" fmla="*/ -287 h 530096"/>
                    <a:gd name="connsiteX9" fmla="*/ 128834 w 459367"/>
                    <a:gd name="connsiteY9" fmla="*/ -287 h 530096"/>
                    <a:gd name="connsiteX10" fmla="*/ 18666 w 459367"/>
                    <a:gd name="connsiteY10" fmla="*/ -287 h 530096"/>
                    <a:gd name="connsiteX11" fmla="*/ -624 w 459367"/>
                    <a:gd name="connsiteY11" fmla="*/ 19003 h 530096"/>
                    <a:gd name="connsiteX12" fmla="*/ -624 w 459367"/>
                    <a:gd name="connsiteY12" fmla="*/ 19003 h 530096"/>
                    <a:gd name="connsiteX13" fmla="*/ -624 w 459367"/>
                    <a:gd name="connsiteY13" fmla="*/ 289915 h 530096"/>
                    <a:gd name="connsiteX14" fmla="*/ 229062 w 459367"/>
                    <a:gd name="connsiteY14" fmla="*/ 529809 h 530096"/>
                    <a:gd name="connsiteX15" fmla="*/ 458743 w 459367"/>
                    <a:gd name="connsiteY15" fmla="*/ 289184 h 530096"/>
                    <a:gd name="connsiteX16" fmla="*/ 458743 w 459367"/>
                    <a:gd name="connsiteY16" fmla="*/ 19003 h 530096"/>
                    <a:gd name="connsiteX17" fmla="*/ 439453 w 459367"/>
                    <a:gd name="connsiteY17" fmla="*/ -287 h 530096"/>
                    <a:gd name="connsiteX18" fmla="*/ 439453 w 459367"/>
                    <a:gd name="connsiteY18" fmla="*/ -287 h 53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9367" h="530096">
                      <a:moveTo>
                        <a:pt x="439452" y="-287"/>
                      </a:moveTo>
                      <a:lnTo>
                        <a:pt x="329285" y="-287"/>
                      </a:lnTo>
                      <a:cubicBezTo>
                        <a:pt x="318631" y="-287"/>
                        <a:pt x="309994" y="8349"/>
                        <a:pt x="309994" y="19003"/>
                      </a:cubicBezTo>
                      <a:cubicBezTo>
                        <a:pt x="309994" y="19003"/>
                        <a:pt x="309994" y="19003"/>
                        <a:pt x="309994" y="19003"/>
                      </a:cubicBezTo>
                      <a:lnTo>
                        <a:pt x="309994" y="275334"/>
                      </a:lnTo>
                      <a:cubicBezTo>
                        <a:pt x="309994" y="361375"/>
                        <a:pt x="286661" y="391268"/>
                        <a:pt x="229062" y="391268"/>
                      </a:cubicBezTo>
                      <a:cubicBezTo>
                        <a:pt x="171458" y="391268"/>
                        <a:pt x="148125" y="361375"/>
                        <a:pt x="148125" y="275334"/>
                      </a:cubicBezTo>
                      <a:lnTo>
                        <a:pt x="148125" y="19003"/>
                      </a:lnTo>
                      <a:cubicBezTo>
                        <a:pt x="148125" y="8349"/>
                        <a:pt x="139489" y="-287"/>
                        <a:pt x="128835" y="-287"/>
                      </a:cubicBezTo>
                      <a:cubicBezTo>
                        <a:pt x="128835" y="-287"/>
                        <a:pt x="128834" y="-287"/>
                        <a:pt x="128834" y="-287"/>
                      </a:cubicBezTo>
                      <a:lnTo>
                        <a:pt x="18666" y="-287"/>
                      </a:lnTo>
                      <a:cubicBezTo>
                        <a:pt x="8012" y="-287"/>
                        <a:pt x="-624" y="8349"/>
                        <a:pt x="-624" y="19003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289915"/>
                      </a:lnTo>
                      <a:cubicBezTo>
                        <a:pt x="-624" y="448142"/>
                        <a:pt x="70105" y="529809"/>
                        <a:pt x="229062" y="529809"/>
                      </a:cubicBezTo>
                      <a:cubicBezTo>
                        <a:pt x="383640" y="529809"/>
                        <a:pt x="458743" y="443768"/>
                        <a:pt x="458743" y="289184"/>
                      </a:cubicBezTo>
                      <a:lnTo>
                        <a:pt x="458743" y="19003"/>
                      </a:lnTo>
                      <a:cubicBezTo>
                        <a:pt x="458743" y="8349"/>
                        <a:pt x="450107" y="-287"/>
                        <a:pt x="439453" y="-287"/>
                      </a:cubicBezTo>
                      <a:cubicBezTo>
                        <a:pt x="439453" y="-287"/>
                        <a:pt x="439453" y="-287"/>
                        <a:pt x="439453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8A1D659-940F-40D1-7440-F4AC3BDF52A4}"/>
                    </a:ext>
                  </a:extLst>
                </p:cNvPr>
                <p:cNvSpPr/>
                <p:nvPr/>
              </p:nvSpPr>
              <p:spPr>
                <a:xfrm>
                  <a:off x="3588488" y="4982639"/>
                  <a:ext cx="402067" cy="544677"/>
                </a:xfrm>
                <a:custGeom>
                  <a:avLst/>
                  <a:gdLst>
                    <a:gd name="connsiteX0" fmla="*/ 269467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7 w 402067"/>
                    <a:gd name="connsiteY3" fmla="*/ 120071 h 544677"/>
                    <a:gd name="connsiteX4" fmla="*/ 284563 w 402067"/>
                    <a:gd name="connsiteY4" fmla="*/ 163075 h 544677"/>
                    <a:gd name="connsiteX5" fmla="*/ 294647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5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4 w 402067"/>
                    <a:gd name="connsiteY13" fmla="*/ 312747 h 544677"/>
                    <a:gd name="connsiteX14" fmla="*/ 203493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7 w 402067"/>
                    <a:gd name="connsiteY16" fmla="*/ 421429 h 544677"/>
                    <a:gd name="connsiteX17" fmla="*/ 110729 w 402067"/>
                    <a:gd name="connsiteY17" fmla="*/ 373801 h 544677"/>
                    <a:gd name="connsiteX18" fmla="*/ 101303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3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1 w 402067"/>
                    <a:gd name="connsiteY22" fmla="*/ 451323 h 544677"/>
                    <a:gd name="connsiteX23" fmla="*/ 2980 w 402067"/>
                    <a:gd name="connsiteY23" fmla="*/ 451961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7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7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4" y="117589"/>
                        <a:pt x="201884" y="108919"/>
                        <a:pt x="229317" y="120071"/>
                      </a:cubicBezTo>
                      <a:cubicBezTo>
                        <a:pt x="244044" y="126057"/>
                        <a:pt x="280586" y="159194"/>
                        <a:pt x="284563" y="163075"/>
                      </a:cubicBezTo>
                      <a:cubicBezTo>
                        <a:pt x="287208" y="166165"/>
                        <a:pt x="290722" y="168388"/>
                        <a:pt x="294647" y="169458"/>
                      </a:cubicBezTo>
                      <a:lnTo>
                        <a:pt x="294647" y="169458"/>
                      </a:lnTo>
                      <a:cubicBezTo>
                        <a:pt x="299497" y="170480"/>
                        <a:pt x="304553" y="169366"/>
                        <a:pt x="308525" y="166401"/>
                      </a:cubicBezTo>
                      <a:lnTo>
                        <a:pt x="388854" y="106445"/>
                      </a:lnTo>
                      <a:cubicBezTo>
                        <a:pt x="396529" y="100703"/>
                        <a:pt x="398095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4" y="312747"/>
                      </a:cubicBezTo>
                      <a:cubicBezTo>
                        <a:pt x="162099" y="320852"/>
                        <a:pt x="191666" y="332924"/>
                        <a:pt x="203493" y="336403"/>
                      </a:cubicBezTo>
                      <a:cubicBezTo>
                        <a:pt x="255235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7" y="421429"/>
                      </a:cubicBezTo>
                      <a:cubicBezTo>
                        <a:pt x="149484" y="412310"/>
                        <a:pt x="113254" y="377309"/>
                        <a:pt x="110729" y="373801"/>
                      </a:cubicBezTo>
                      <a:cubicBezTo>
                        <a:pt x="108295" y="370915"/>
                        <a:pt x="104985" y="368904"/>
                        <a:pt x="101303" y="368072"/>
                      </a:cubicBezTo>
                      <a:lnTo>
                        <a:pt x="101045" y="368017"/>
                      </a:lnTo>
                      <a:cubicBezTo>
                        <a:pt x="96382" y="367035"/>
                        <a:pt x="91520" y="368025"/>
                        <a:pt x="87613" y="370752"/>
                      </a:cubicBezTo>
                      <a:lnTo>
                        <a:pt x="6780" y="427161"/>
                      </a:lnTo>
                      <a:cubicBezTo>
                        <a:pt x="-1070" y="432654"/>
                        <a:pt x="-2982" y="443472"/>
                        <a:pt x="2511" y="451323"/>
                      </a:cubicBezTo>
                      <a:cubicBezTo>
                        <a:pt x="2662" y="451539"/>
                        <a:pt x="2819" y="451752"/>
                        <a:pt x="2980" y="451961"/>
                      </a:cubicBezTo>
                      <a:cubicBezTo>
                        <a:pt x="49728" y="512420"/>
                        <a:pt x="118225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3" y="305232"/>
                        <a:pt x="365711" y="258567"/>
                        <a:pt x="269467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57DA027-8940-664C-B406-FF7610817C3D}"/>
                    </a:ext>
                  </a:extLst>
                </p:cNvPr>
                <p:cNvSpPr/>
                <p:nvPr/>
              </p:nvSpPr>
              <p:spPr>
                <a:xfrm>
                  <a:off x="7354513" y="4982640"/>
                  <a:ext cx="543938" cy="543937"/>
                </a:xfrm>
                <a:custGeom>
                  <a:avLst/>
                  <a:gdLst>
                    <a:gd name="connsiteX0" fmla="*/ 271345 w 543938"/>
                    <a:gd name="connsiteY0" fmla="*/ -287 h 543937"/>
                    <a:gd name="connsiteX1" fmla="*/ -624 w 543938"/>
                    <a:gd name="connsiteY1" fmla="*/ 271682 h 543937"/>
                    <a:gd name="connsiteX2" fmla="*/ 271345 w 543938"/>
                    <a:gd name="connsiteY2" fmla="*/ 543650 h 543937"/>
                    <a:gd name="connsiteX3" fmla="*/ 543315 w 543938"/>
                    <a:gd name="connsiteY3" fmla="*/ 271682 h 543937"/>
                    <a:gd name="connsiteX4" fmla="*/ 271346 w 543938"/>
                    <a:gd name="connsiteY4" fmla="*/ -287 h 543937"/>
                    <a:gd name="connsiteX5" fmla="*/ 271345 w 543938"/>
                    <a:gd name="connsiteY5" fmla="*/ 393052 h 543937"/>
                    <a:gd name="connsiteX6" fmla="*/ 149975 w 543938"/>
                    <a:gd name="connsiteY6" fmla="*/ 271682 h 543937"/>
                    <a:gd name="connsiteX7" fmla="*/ 271345 w 543938"/>
                    <a:gd name="connsiteY7" fmla="*/ 150311 h 543937"/>
                    <a:gd name="connsiteX8" fmla="*/ 392716 w 543938"/>
                    <a:gd name="connsiteY8" fmla="*/ 271682 h 543937"/>
                    <a:gd name="connsiteX9" fmla="*/ 271345 w 543938"/>
                    <a:gd name="connsiteY9" fmla="*/ 393052 h 543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43938" h="543937">
                      <a:moveTo>
                        <a:pt x="271345" y="-287"/>
                      </a:moveTo>
                      <a:cubicBezTo>
                        <a:pt x="121140" y="-287"/>
                        <a:pt x="-624" y="121477"/>
                        <a:pt x="-624" y="271682"/>
                      </a:cubicBezTo>
                      <a:cubicBezTo>
                        <a:pt x="-624" y="421886"/>
                        <a:pt x="121140" y="543650"/>
                        <a:pt x="271345" y="543650"/>
                      </a:cubicBezTo>
                      <a:cubicBezTo>
                        <a:pt x="421550" y="543650"/>
                        <a:pt x="543315" y="421886"/>
                        <a:pt x="543315" y="271682"/>
                      </a:cubicBezTo>
                      <a:cubicBezTo>
                        <a:pt x="543315" y="121477"/>
                        <a:pt x="421550" y="-287"/>
                        <a:pt x="271346" y="-287"/>
                      </a:cubicBezTo>
                      <a:close/>
                      <a:moveTo>
                        <a:pt x="271345" y="393052"/>
                      </a:moveTo>
                      <a:cubicBezTo>
                        <a:pt x="204314" y="393052"/>
                        <a:pt x="149975" y="338712"/>
                        <a:pt x="149975" y="271682"/>
                      </a:cubicBezTo>
                      <a:cubicBezTo>
                        <a:pt x="149975" y="204650"/>
                        <a:pt x="204314" y="150311"/>
                        <a:pt x="271345" y="150311"/>
                      </a:cubicBezTo>
                      <a:cubicBezTo>
                        <a:pt x="338376" y="150311"/>
                        <a:pt x="392716" y="204651"/>
                        <a:pt x="392716" y="271682"/>
                      </a:cubicBezTo>
                      <a:cubicBezTo>
                        <a:pt x="392640" y="338682"/>
                        <a:pt x="338344" y="392977"/>
                        <a:pt x="271345" y="3930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0E4F2D69-0ADB-9B02-B118-F5D38DDD973A}"/>
                    </a:ext>
                  </a:extLst>
                </p:cNvPr>
                <p:cNvSpPr/>
                <p:nvPr/>
              </p:nvSpPr>
              <p:spPr>
                <a:xfrm>
                  <a:off x="8218235" y="4982639"/>
                  <a:ext cx="402067" cy="544677"/>
                </a:xfrm>
                <a:custGeom>
                  <a:avLst/>
                  <a:gdLst>
                    <a:gd name="connsiteX0" fmla="*/ 269466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6 w 402067"/>
                    <a:gd name="connsiteY3" fmla="*/ 120071 h 544677"/>
                    <a:gd name="connsiteX4" fmla="*/ 284562 w 402067"/>
                    <a:gd name="connsiteY4" fmla="*/ 163075 h 544677"/>
                    <a:gd name="connsiteX5" fmla="*/ 294646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6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5 w 402067"/>
                    <a:gd name="connsiteY13" fmla="*/ 312747 h 544677"/>
                    <a:gd name="connsiteX14" fmla="*/ 203492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8 w 402067"/>
                    <a:gd name="connsiteY16" fmla="*/ 421429 h 544677"/>
                    <a:gd name="connsiteX17" fmla="*/ 110728 w 402067"/>
                    <a:gd name="connsiteY17" fmla="*/ 373801 h 544677"/>
                    <a:gd name="connsiteX18" fmla="*/ 101302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4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2 w 402067"/>
                    <a:gd name="connsiteY22" fmla="*/ 451323 h 544677"/>
                    <a:gd name="connsiteX23" fmla="*/ 2980 w 402067"/>
                    <a:gd name="connsiteY23" fmla="*/ 451962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6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6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3" y="117589"/>
                        <a:pt x="201883" y="108919"/>
                        <a:pt x="229316" y="120071"/>
                      </a:cubicBezTo>
                      <a:cubicBezTo>
                        <a:pt x="244043" y="126057"/>
                        <a:pt x="280585" y="159194"/>
                        <a:pt x="284562" y="163075"/>
                      </a:cubicBezTo>
                      <a:cubicBezTo>
                        <a:pt x="287208" y="166165"/>
                        <a:pt x="290721" y="168389"/>
                        <a:pt x="294646" y="169458"/>
                      </a:cubicBezTo>
                      <a:lnTo>
                        <a:pt x="294647" y="169458"/>
                      </a:lnTo>
                      <a:cubicBezTo>
                        <a:pt x="299498" y="170480"/>
                        <a:pt x="304553" y="169366"/>
                        <a:pt x="308526" y="166401"/>
                      </a:cubicBezTo>
                      <a:lnTo>
                        <a:pt x="388854" y="106445"/>
                      </a:lnTo>
                      <a:cubicBezTo>
                        <a:pt x="396530" y="100703"/>
                        <a:pt x="398096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5" y="312747"/>
                      </a:cubicBezTo>
                      <a:cubicBezTo>
                        <a:pt x="162100" y="320852"/>
                        <a:pt x="191666" y="332924"/>
                        <a:pt x="203492" y="336403"/>
                      </a:cubicBezTo>
                      <a:cubicBezTo>
                        <a:pt x="255236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8" y="421429"/>
                      </a:cubicBezTo>
                      <a:cubicBezTo>
                        <a:pt x="149483" y="412310"/>
                        <a:pt x="113254" y="377309"/>
                        <a:pt x="110728" y="373801"/>
                      </a:cubicBezTo>
                      <a:cubicBezTo>
                        <a:pt x="108295" y="370915"/>
                        <a:pt x="104985" y="368904"/>
                        <a:pt x="101302" y="368072"/>
                      </a:cubicBezTo>
                      <a:lnTo>
                        <a:pt x="101045" y="368017"/>
                      </a:lnTo>
                      <a:cubicBezTo>
                        <a:pt x="96383" y="367035"/>
                        <a:pt x="91521" y="368025"/>
                        <a:pt x="87614" y="370752"/>
                      </a:cubicBezTo>
                      <a:lnTo>
                        <a:pt x="6780" y="427161"/>
                      </a:lnTo>
                      <a:cubicBezTo>
                        <a:pt x="-1071" y="432654"/>
                        <a:pt x="-2982" y="443472"/>
                        <a:pt x="2512" y="451323"/>
                      </a:cubicBezTo>
                      <a:cubicBezTo>
                        <a:pt x="2663" y="451539"/>
                        <a:pt x="2820" y="451753"/>
                        <a:pt x="2980" y="451962"/>
                      </a:cubicBezTo>
                      <a:cubicBezTo>
                        <a:pt x="49729" y="512420"/>
                        <a:pt x="118226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2" y="305232"/>
                        <a:pt x="365710" y="258567"/>
                        <a:pt x="269466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aphic 27">
                <a:extLst>
                  <a:ext uri="{FF2B5EF4-FFF2-40B4-BE49-F238E27FC236}">
                    <a16:creationId xmlns:a16="http://schemas.microsoft.com/office/drawing/2014/main" id="{67468CA9-6EC8-0E1C-CF76-1CDBF3319CA5}"/>
                  </a:ext>
                </a:extLst>
              </p:cNvPr>
              <p:cNvGrpSpPr/>
              <p:nvPr/>
            </p:nvGrpSpPr>
            <p:grpSpPr>
              <a:xfrm>
                <a:off x="3603806" y="1366527"/>
                <a:ext cx="4995343" cy="3257719"/>
                <a:chOff x="3603806" y="1366527"/>
                <a:chExt cx="4995343" cy="3257719"/>
              </a:xfrm>
              <a:solidFill>
                <a:srgbClr val="FFFFFF"/>
              </a:solidFill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5FA2E327-7F92-C9A4-68C8-B77559B2C54F}"/>
                    </a:ext>
                  </a:extLst>
                </p:cNvPr>
                <p:cNvSpPr/>
                <p:nvPr/>
              </p:nvSpPr>
              <p:spPr>
                <a:xfrm>
                  <a:off x="5424889" y="1366527"/>
                  <a:ext cx="1562043" cy="1562043"/>
                </a:xfrm>
                <a:custGeom>
                  <a:avLst/>
                  <a:gdLst>
                    <a:gd name="connsiteX0" fmla="*/ 780397 w 1562043"/>
                    <a:gd name="connsiteY0" fmla="*/ -287 h 1562043"/>
                    <a:gd name="connsiteX1" fmla="*/ -624 w 1562043"/>
                    <a:gd name="connsiteY1" fmla="*/ 780734 h 1562043"/>
                    <a:gd name="connsiteX2" fmla="*/ 780397 w 1562043"/>
                    <a:gd name="connsiteY2" fmla="*/ 1561756 h 1562043"/>
                    <a:gd name="connsiteX3" fmla="*/ 1561419 w 1562043"/>
                    <a:gd name="connsiteY3" fmla="*/ 780734 h 1562043"/>
                    <a:gd name="connsiteX4" fmla="*/ 780397 w 1562043"/>
                    <a:gd name="connsiteY4" fmla="*/ -287 h 1562043"/>
                    <a:gd name="connsiteX5" fmla="*/ 780397 w 1562043"/>
                    <a:gd name="connsiteY5" fmla="*/ 1161720 h 1562043"/>
                    <a:gd name="connsiteX6" fmla="*/ 399411 w 1562043"/>
                    <a:gd name="connsiteY6" fmla="*/ 780734 h 1562043"/>
                    <a:gd name="connsiteX7" fmla="*/ 780397 w 1562043"/>
                    <a:gd name="connsiteY7" fmla="*/ 399748 h 1562043"/>
                    <a:gd name="connsiteX8" fmla="*/ 1161383 w 1562043"/>
                    <a:gd name="connsiteY8" fmla="*/ 780734 h 1562043"/>
                    <a:gd name="connsiteX9" fmla="*/ 780397 w 1562043"/>
                    <a:gd name="connsiteY9" fmla="*/ 1161720 h 1562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62043" h="1562043">
                      <a:moveTo>
                        <a:pt x="780397" y="-287"/>
                      </a:moveTo>
                      <a:cubicBezTo>
                        <a:pt x="349051" y="-287"/>
                        <a:pt x="-624" y="349388"/>
                        <a:pt x="-624" y="780734"/>
                      </a:cubicBezTo>
                      <a:cubicBezTo>
                        <a:pt x="-624" y="1212081"/>
                        <a:pt x="349051" y="1561756"/>
                        <a:pt x="780397" y="1561756"/>
                      </a:cubicBezTo>
                      <a:cubicBezTo>
                        <a:pt x="1211744" y="1561756"/>
                        <a:pt x="1561419" y="1212081"/>
                        <a:pt x="1561419" y="780734"/>
                      </a:cubicBezTo>
                      <a:cubicBezTo>
                        <a:pt x="1561419" y="349388"/>
                        <a:pt x="1211744" y="-287"/>
                        <a:pt x="780397" y="-287"/>
                      </a:cubicBezTo>
                      <a:close/>
                      <a:moveTo>
                        <a:pt x="780397" y="1161720"/>
                      </a:moveTo>
                      <a:cubicBezTo>
                        <a:pt x="569984" y="1161720"/>
                        <a:pt x="399411" y="991147"/>
                        <a:pt x="399411" y="780734"/>
                      </a:cubicBezTo>
                      <a:cubicBezTo>
                        <a:pt x="399411" y="570322"/>
                        <a:pt x="569984" y="399748"/>
                        <a:pt x="780397" y="399748"/>
                      </a:cubicBezTo>
                      <a:cubicBezTo>
                        <a:pt x="990810" y="399748"/>
                        <a:pt x="1161383" y="570322"/>
                        <a:pt x="1161383" y="780734"/>
                      </a:cubicBezTo>
                      <a:cubicBezTo>
                        <a:pt x="1161145" y="991048"/>
                        <a:pt x="990712" y="1161483"/>
                        <a:pt x="780397" y="11617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B4B3140-B4D8-D1D2-6822-7415CFC26C55}"/>
                    </a:ext>
                  </a:extLst>
                </p:cNvPr>
                <p:cNvSpPr/>
                <p:nvPr/>
              </p:nvSpPr>
              <p:spPr>
                <a:xfrm>
                  <a:off x="7076167" y="1385576"/>
                  <a:ext cx="1522971" cy="1523944"/>
                </a:xfrm>
                <a:custGeom>
                  <a:avLst/>
                  <a:gdLst>
                    <a:gd name="connsiteX0" fmla="*/ 1484248 w 1522971"/>
                    <a:gd name="connsiteY0" fmla="*/ -287 h 1523944"/>
                    <a:gd name="connsiteX1" fmla="*/ 417487 w 1522971"/>
                    <a:gd name="connsiteY1" fmla="*/ -287 h 1523944"/>
                    <a:gd name="connsiteX2" fmla="*/ 379388 w 1522971"/>
                    <a:gd name="connsiteY2" fmla="*/ 37811 h 1523944"/>
                    <a:gd name="connsiteX3" fmla="*/ 379388 w 1522971"/>
                    <a:gd name="connsiteY3" fmla="*/ 342601 h 1523944"/>
                    <a:gd name="connsiteX4" fmla="*/ 417487 w 1522971"/>
                    <a:gd name="connsiteY4" fmla="*/ 380699 h 1523944"/>
                    <a:gd name="connsiteX5" fmla="*/ 1141361 w 1522971"/>
                    <a:gd name="connsiteY5" fmla="*/ 380699 h 1523944"/>
                    <a:gd name="connsiteX6" fmla="*/ 1141361 w 1522971"/>
                    <a:gd name="connsiteY6" fmla="*/ 1047419 h 1523944"/>
                    <a:gd name="connsiteX7" fmla="*/ 1046114 w 1522971"/>
                    <a:gd name="connsiteY7" fmla="*/ 1142665 h 1523944"/>
                    <a:gd name="connsiteX8" fmla="*/ 1046116 w 1522971"/>
                    <a:gd name="connsiteY8" fmla="*/ 1142671 h 1523944"/>
                    <a:gd name="connsiteX9" fmla="*/ 760375 w 1522971"/>
                    <a:gd name="connsiteY9" fmla="*/ 1142671 h 1523944"/>
                    <a:gd name="connsiteX10" fmla="*/ 380906 w 1522971"/>
                    <a:gd name="connsiteY10" fmla="*/ 795833 h 1523944"/>
                    <a:gd name="connsiteX11" fmla="*/ 343167 w 1522971"/>
                    <a:gd name="connsiteY11" fmla="*/ 761686 h 1523944"/>
                    <a:gd name="connsiteX12" fmla="*/ 37614 w 1522971"/>
                    <a:gd name="connsiteY12" fmla="*/ 761685 h 1523944"/>
                    <a:gd name="connsiteX13" fmla="*/ -623 w 1522971"/>
                    <a:gd name="connsiteY13" fmla="*/ 799229 h 1523944"/>
                    <a:gd name="connsiteX14" fmla="*/ -574 w 1522971"/>
                    <a:gd name="connsiteY14" fmla="*/ 801525 h 1523944"/>
                    <a:gd name="connsiteX15" fmla="*/ 760375 w 1522971"/>
                    <a:gd name="connsiteY15" fmla="*/ 1523658 h 1523944"/>
                    <a:gd name="connsiteX16" fmla="*/ 1103262 w 1522971"/>
                    <a:gd name="connsiteY16" fmla="*/ 1523658 h 1523944"/>
                    <a:gd name="connsiteX17" fmla="*/ 1141361 w 1522971"/>
                    <a:gd name="connsiteY17" fmla="*/ 1485559 h 1523944"/>
                    <a:gd name="connsiteX18" fmla="*/ 1141361 w 1522971"/>
                    <a:gd name="connsiteY18" fmla="*/ 1333161 h 1523944"/>
                    <a:gd name="connsiteX19" fmla="*/ 1331854 w 1522971"/>
                    <a:gd name="connsiteY19" fmla="*/ 1142669 h 1523944"/>
                    <a:gd name="connsiteX20" fmla="*/ 1331858 w 1522971"/>
                    <a:gd name="connsiteY20" fmla="*/ 1142669 h 1523944"/>
                    <a:gd name="connsiteX21" fmla="*/ 1484248 w 1522971"/>
                    <a:gd name="connsiteY21" fmla="*/ 1142671 h 1523944"/>
                    <a:gd name="connsiteX22" fmla="*/ 1522347 w 1522971"/>
                    <a:gd name="connsiteY22" fmla="*/ 1104574 h 1523944"/>
                    <a:gd name="connsiteX23" fmla="*/ 1522347 w 1522971"/>
                    <a:gd name="connsiteY23" fmla="*/ 1104573 h 1523944"/>
                    <a:gd name="connsiteX24" fmla="*/ 1522347 w 1522971"/>
                    <a:gd name="connsiteY24" fmla="*/ 37811 h 1523944"/>
                    <a:gd name="connsiteX25" fmla="*/ 1484248 w 1522971"/>
                    <a:gd name="connsiteY25" fmla="*/ -287 h 1523944"/>
                    <a:gd name="connsiteX26" fmla="*/ 1484248 w 1522971"/>
                    <a:gd name="connsiteY26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522971" h="1523944">
                      <a:moveTo>
                        <a:pt x="1484248" y="-287"/>
                      </a:moveTo>
                      <a:lnTo>
                        <a:pt x="417487" y="-287"/>
                      </a:lnTo>
                      <a:cubicBezTo>
                        <a:pt x="396445" y="-287"/>
                        <a:pt x="379388" y="16770"/>
                        <a:pt x="379388" y="37811"/>
                      </a:cubicBezTo>
                      <a:lnTo>
                        <a:pt x="379388" y="342601"/>
                      </a:lnTo>
                      <a:cubicBezTo>
                        <a:pt x="379388" y="363642"/>
                        <a:pt x="396445" y="380699"/>
                        <a:pt x="417487" y="380699"/>
                      </a:cubicBezTo>
                      <a:lnTo>
                        <a:pt x="1141361" y="380699"/>
                      </a:lnTo>
                      <a:lnTo>
                        <a:pt x="1141361" y="1047419"/>
                      </a:lnTo>
                      <a:cubicBezTo>
                        <a:pt x="1141361" y="1100022"/>
                        <a:pt x="1098717" y="1142665"/>
                        <a:pt x="1046114" y="1142665"/>
                      </a:cubicBezTo>
                      <a:lnTo>
                        <a:pt x="1046116" y="1142671"/>
                      </a:lnTo>
                      <a:lnTo>
                        <a:pt x="760375" y="1142671"/>
                      </a:lnTo>
                      <a:cubicBezTo>
                        <a:pt x="563285" y="1142431"/>
                        <a:pt x="398819" y="992107"/>
                        <a:pt x="380906" y="795833"/>
                      </a:cubicBezTo>
                      <a:cubicBezTo>
                        <a:pt x="379041" y="776408"/>
                        <a:pt x="362681" y="761605"/>
                        <a:pt x="343167" y="761686"/>
                      </a:cubicBezTo>
                      <a:lnTo>
                        <a:pt x="37614" y="761685"/>
                      </a:lnTo>
                      <a:cubicBezTo>
                        <a:pt x="16688" y="761494"/>
                        <a:pt x="-431" y="778303"/>
                        <a:pt x="-623" y="799229"/>
                      </a:cubicBezTo>
                      <a:cubicBezTo>
                        <a:pt x="-630" y="799995"/>
                        <a:pt x="-614" y="800760"/>
                        <a:pt x="-574" y="801525"/>
                      </a:cubicBezTo>
                      <a:cubicBezTo>
                        <a:pt x="20635" y="1206314"/>
                        <a:pt x="355031" y="1523651"/>
                        <a:pt x="760375" y="1523658"/>
                      </a:cubicBezTo>
                      <a:lnTo>
                        <a:pt x="1103262" y="1523658"/>
                      </a:lnTo>
                      <a:cubicBezTo>
                        <a:pt x="1124304" y="1523658"/>
                        <a:pt x="1141361" y="1506600"/>
                        <a:pt x="1141361" y="1485559"/>
                      </a:cubicBezTo>
                      <a:lnTo>
                        <a:pt x="1141361" y="1333161"/>
                      </a:lnTo>
                      <a:cubicBezTo>
                        <a:pt x="1141361" y="1227955"/>
                        <a:pt x="1226648" y="1142669"/>
                        <a:pt x="1331854" y="1142669"/>
                      </a:cubicBezTo>
                      <a:cubicBezTo>
                        <a:pt x="1331855" y="1142669"/>
                        <a:pt x="1331856" y="1142669"/>
                        <a:pt x="1331858" y="1142669"/>
                      </a:cubicBezTo>
                      <a:lnTo>
                        <a:pt x="1484248" y="1142671"/>
                      </a:lnTo>
                      <a:cubicBezTo>
                        <a:pt x="1505289" y="1142672"/>
                        <a:pt x="1522347" y="1125615"/>
                        <a:pt x="1522347" y="1104574"/>
                      </a:cubicBezTo>
                      <a:cubicBezTo>
                        <a:pt x="1522347" y="1104574"/>
                        <a:pt x="1522347" y="1104574"/>
                        <a:pt x="1522347" y="1104573"/>
                      </a:cubicBezTo>
                      <a:lnTo>
                        <a:pt x="1522347" y="37811"/>
                      </a:lnTo>
                      <a:cubicBezTo>
                        <a:pt x="1522347" y="16770"/>
                        <a:pt x="1505290" y="-287"/>
                        <a:pt x="1484248" y="-287"/>
                      </a:cubicBezTo>
                      <a:cubicBezTo>
                        <a:pt x="1484248" y="-287"/>
                        <a:pt x="1484248" y="-287"/>
                        <a:pt x="1484248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0C0E8D-ABD0-10C9-3DBC-06A3F2772BEA}"/>
                    </a:ext>
                  </a:extLst>
                </p:cNvPr>
                <p:cNvSpPr/>
                <p:nvPr/>
              </p:nvSpPr>
              <p:spPr>
                <a:xfrm>
                  <a:off x="3603806" y="1385576"/>
                  <a:ext cx="1714437" cy="1523944"/>
                </a:xfrm>
                <a:custGeom>
                  <a:avLst/>
                  <a:gdLst>
                    <a:gd name="connsiteX0" fmla="*/ 1523019 w 1714437"/>
                    <a:gd name="connsiteY0" fmla="*/ 380699 h 1523944"/>
                    <a:gd name="connsiteX1" fmla="*/ 1332526 w 1714437"/>
                    <a:gd name="connsiteY1" fmla="*/ 190206 h 1523944"/>
                    <a:gd name="connsiteX2" fmla="*/ 1332526 w 1714437"/>
                    <a:gd name="connsiteY2" fmla="*/ 189829 h 1523944"/>
                    <a:gd name="connsiteX3" fmla="*/ 1332827 w 1714437"/>
                    <a:gd name="connsiteY3" fmla="*/ 37812 h 1523944"/>
                    <a:gd name="connsiteX4" fmla="*/ 1294728 w 1714437"/>
                    <a:gd name="connsiteY4" fmla="*/ -287 h 1523944"/>
                    <a:gd name="connsiteX5" fmla="*/ 37474 w 1714437"/>
                    <a:gd name="connsiteY5" fmla="*/ -287 h 1523944"/>
                    <a:gd name="connsiteX6" fmla="*/ -624 w 1714437"/>
                    <a:gd name="connsiteY6" fmla="*/ 37811 h 1523944"/>
                    <a:gd name="connsiteX7" fmla="*/ -624 w 1714437"/>
                    <a:gd name="connsiteY7" fmla="*/ 1485559 h 1523944"/>
                    <a:gd name="connsiteX8" fmla="*/ 37475 w 1714437"/>
                    <a:gd name="connsiteY8" fmla="*/ 1523657 h 1523944"/>
                    <a:gd name="connsiteX9" fmla="*/ 342263 w 1714437"/>
                    <a:gd name="connsiteY9" fmla="*/ 1523657 h 1523944"/>
                    <a:gd name="connsiteX10" fmla="*/ 380362 w 1714437"/>
                    <a:gd name="connsiteY10" fmla="*/ 1485559 h 1523944"/>
                    <a:gd name="connsiteX11" fmla="*/ 380362 w 1714437"/>
                    <a:gd name="connsiteY11" fmla="*/ 475899 h 1523944"/>
                    <a:gd name="connsiteX12" fmla="*/ 475609 w 1714437"/>
                    <a:gd name="connsiteY12" fmla="*/ 380652 h 1523944"/>
                    <a:gd name="connsiteX13" fmla="*/ 570855 w 1714437"/>
                    <a:gd name="connsiteY13" fmla="*/ 380652 h 1523944"/>
                    <a:gd name="connsiteX14" fmla="*/ 666102 w 1714437"/>
                    <a:gd name="connsiteY14" fmla="*/ 475898 h 1523944"/>
                    <a:gd name="connsiteX15" fmla="*/ 666102 w 1714437"/>
                    <a:gd name="connsiteY15" fmla="*/ 1103601 h 1523944"/>
                    <a:gd name="connsiteX16" fmla="*/ 704200 w 1714437"/>
                    <a:gd name="connsiteY16" fmla="*/ 1141700 h 1523944"/>
                    <a:gd name="connsiteX17" fmla="*/ 1008990 w 1714437"/>
                    <a:gd name="connsiteY17" fmla="*/ 1141700 h 1523944"/>
                    <a:gd name="connsiteX18" fmla="*/ 1047088 w 1714437"/>
                    <a:gd name="connsiteY18" fmla="*/ 1103602 h 1523944"/>
                    <a:gd name="connsiteX19" fmla="*/ 1047088 w 1714437"/>
                    <a:gd name="connsiteY19" fmla="*/ 475899 h 1523944"/>
                    <a:gd name="connsiteX20" fmla="*/ 1142335 w 1714437"/>
                    <a:gd name="connsiteY20" fmla="*/ 380652 h 1523944"/>
                    <a:gd name="connsiteX21" fmla="*/ 1237154 w 1714437"/>
                    <a:gd name="connsiteY21" fmla="*/ 380652 h 1523944"/>
                    <a:gd name="connsiteX22" fmla="*/ 1332401 w 1714437"/>
                    <a:gd name="connsiteY22" fmla="*/ 475858 h 1523944"/>
                    <a:gd name="connsiteX23" fmla="*/ 1332827 w 1714437"/>
                    <a:gd name="connsiteY23" fmla="*/ 1485558 h 1523944"/>
                    <a:gd name="connsiteX24" fmla="*/ 1370926 w 1714437"/>
                    <a:gd name="connsiteY24" fmla="*/ 1523657 h 1523944"/>
                    <a:gd name="connsiteX25" fmla="*/ 1675714 w 1714437"/>
                    <a:gd name="connsiteY25" fmla="*/ 1523657 h 1523944"/>
                    <a:gd name="connsiteX26" fmla="*/ 1713813 w 1714437"/>
                    <a:gd name="connsiteY26" fmla="*/ 1485558 h 1523944"/>
                    <a:gd name="connsiteX27" fmla="*/ 1713813 w 1714437"/>
                    <a:gd name="connsiteY27" fmla="*/ 418798 h 1523944"/>
                    <a:gd name="connsiteX28" fmla="*/ 1675714 w 1714437"/>
                    <a:gd name="connsiteY28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714437" h="1523944">
                      <a:moveTo>
                        <a:pt x="1523019" y="380699"/>
                      </a:moveTo>
                      <a:cubicBezTo>
                        <a:pt x="1417812" y="380699"/>
                        <a:pt x="1332526" y="295413"/>
                        <a:pt x="1332526" y="190206"/>
                      </a:cubicBezTo>
                      <a:cubicBezTo>
                        <a:pt x="1332526" y="190081"/>
                        <a:pt x="1332526" y="189955"/>
                        <a:pt x="1332526" y="189829"/>
                      </a:cubicBezTo>
                      <a:lnTo>
                        <a:pt x="1332827" y="37812"/>
                      </a:lnTo>
                      <a:cubicBezTo>
                        <a:pt x="1332827" y="16770"/>
                        <a:pt x="1315770" y="-287"/>
                        <a:pt x="1294728" y="-287"/>
                      </a:cubicBezTo>
                      <a:lnTo>
                        <a:pt x="37474" y="-287"/>
                      </a:lnTo>
                      <a:cubicBezTo>
                        <a:pt x="16433" y="-287"/>
                        <a:pt x="-624" y="16770"/>
                        <a:pt x="-624" y="37811"/>
                      </a:cubicBezTo>
                      <a:lnTo>
                        <a:pt x="-624" y="1485559"/>
                      </a:lnTo>
                      <a:cubicBezTo>
                        <a:pt x="-624" y="1506600"/>
                        <a:pt x="16433" y="1523657"/>
                        <a:pt x="37475" y="1523657"/>
                      </a:cubicBezTo>
                      <a:lnTo>
                        <a:pt x="342263" y="1523657"/>
                      </a:lnTo>
                      <a:cubicBezTo>
                        <a:pt x="363305" y="1523657"/>
                        <a:pt x="380362" y="1506600"/>
                        <a:pt x="380362" y="1485559"/>
                      </a:cubicBezTo>
                      <a:lnTo>
                        <a:pt x="380362" y="475899"/>
                      </a:lnTo>
                      <a:cubicBezTo>
                        <a:pt x="380362" y="423295"/>
                        <a:pt x="423006" y="380652"/>
                        <a:pt x="475609" y="380652"/>
                      </a:cubicBezTo>
                      <a:lnTo>
                        <a:pt x="570855" y="380652"/>
                      </a:lnTo>
                      <a:cubicBezTo>
                        <a:pt x="623458" y="380652"/>
                        <a:pt x="666102" y="423295"/>
                        <a:pt x="666102" y="475898"/>
                      </a:cubicBezTo>
                      <a:lnTo>
                        <a:pt x="666102" y="1103601"/>
                      </a:lnTo>
                      <a:cubicBezTo>
                        <a:pt x="666102" y="1124642"/>
                        <a:pt x="683159" y="1141700"/>
                        <a:pt x="704200" y="1141700"/>
                      </a:cubicBezTo>
                      <a:lnTo>
                        <a:pt x="1008990" y="1141700"/>
                      </a:lnTo>
                      <a:cubicBezTo>
                        <a:pt x="1030031" y="1141700"/>
                        <a:pt x="1047088" y="1124643"/>
                        <a:pt x="1047088" y="1103602"/>
                      </a:cubicBezTo>
                      <a:lnTo>
                        <a:pt x="1047088" y="475899"/>
                      </a:lnTo>
                      <a:cubicBezTo>
                        <a:pt x="1047088" y="423295"/>
                        <a:pt x="1089732" y="380652"/>
                        <a:pt x="1142335" y="380652"/>
                      </a:cubicBezTo>
                      <a:lnTo>
                        <a:pt x="1237154" y="380652"/>
                      </a:lnTo>
                      <a:cubicBezTo>
                        <a:pt x="1289742" y="380652"/>
                        <a:pt x="1332379" y="423271"/>
                        <a:pt x="1332401" y="475858"/>
                      </a:cubicBezTo>
                      <a:lnTo>
                        <a:pt x="1332827" y="1485558"/>
                      </a:lnTo>
                      <a:cubicBezTo>
                        <a:pt x="1332827" y="1506599"/>
                        <a:pt x="1349884" y="1523657"/>
                        <a:pt x="1370926" y="1523657"/>
                      </a:cubicBezTo>
                      <a:lnTo>
                        <a:pt x="1675714" y="1523657"/>
                      </a:lnTo>
                      <a:cubicBezTo>
                        <a:pt x="1696755" y="1523657"/>
                        <a:pt x="1713813" y="1506600"/>
                        <a:pt x="1713813" y="1485558"/>
                      </a:cubicBezTo>
                      <a:lnTo>
                        <a:pt x="1713813" y="418798"/>
                      </a:lnTo>
                      <a:cubicBezTo>
                        <a:pt x="1713813" y="397756"/>
                        <a:pt x="1696756" y="380699"/>
                        <a:pt x="1675714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9AAC780-C3F4-5780-BE82-9C12516DC723}"/>
                    </a:ext>
                  </a:extLst>
                </p:cNvPr>
                <p:cNvSpPr/>
                <p:nvPr/>
              </p:nvSpPr>
              <p:spPr>
                <a:xfrm>
                  <a:off x="5361738" y="3100240"/>
                  <a:ext cx="1523944" cy="1523949"/>
                </a:xfrm>
                <a:custGeom>
                  <a:avLst/>
                  <a:gdLst>
                    <a:gd name="connsiteX0" fmla="*/ 37474 w 1523944"/>
                    <a:gd name="connsiteY0" fmla="*/ -287 h 1523944"/>
                    <a:gd name="connsiteX1" fmla="*/ 1104236 w 1523944"/>
                    <a:gd name="connsiteY1" fmla="*/ -287 h 1523944"/>
                    <a:gd name="connsiteX2" fmla="*/ 1142334 w 1523944"/>
                    <a:gd name="connsiteY2" fmla="*/ 37811 h 1523944"/>
                    <a:gd name="connsiteX3" fmla="*/ 1142334 w 1523944"/>
                    <a:gd name="connsiteY3" fmla="*/ 190003 h 1523944"/>
                    <a:gd name="connsiteX4" fmla="*/ 1332573 w 1523944"/>
                    <a:gd name="connsiteY4" fmla="*/ 380495 h 1523944"/>
                    <a:gd name="connsiteX5" fmla="*/ 1485222 w 1523944"/>
                    <a:gd name="connsiteY5" fmla="*/ 380699 h 1523944"/>
                    <a:gd name="connsiteX6" fmla="*/ 1523320 w 1523944"/>
                    <a:gd name="connsiteY6" fmla="*/ 418797 h 1523944"/>
                    <a:gd name="connsiteX7" fmla="*/ 1523320 w 1523944"/>
                    <a:gd name="connsiteY7" fmla="*/ 418797 h 1523944"/>
                    <a:gd name="connsiteX8" fmla="*/ 1523320 w 1523944"/>
                    <a:gd name="connsiteY8" fmla="*/ 1485558 h 1523944"/>
                    <a:gd name="connsiteX9" fmla="*/ 1485222 w 1523944"/>
                    <a:gd name="connsiteY9" fmla="*/ 1523657 h 1523944"/>
                    <a:gd name="connsiteX10" fmla="*/ 1180433 w 1523944"/>
                    <a:gd name="connsiteY10" fmla="*/ 1523657 h 1523944"/>
                    <a:gd name="connsiteX11" fmla="*/ 1142334 w 1523944"/>
                    <a:gd name="connsiteY11" fmla="*/ 1485558 h 1523944"/>
                    <a:gd name="connsiteX12" fmla="*/ 1142334 w 1523944"/>
                    <a:gd name="connsiteY12" fmla="*/ 475940 h 1523944"/>
                    <a:gd name="connsiteX13" fmla="*/ 1047146 w 1523944"/>
                    <a:gd name="connsiteY13" fmla="*/ 380699 h 1523944"/>
                    <a:gd name="connsiteX14" fmla="*/ 475551 w 1523944"/>
                    <a:gd name="connsiteY14" fmla="*/ 380699 h 1523944"/>
                    <a:gd name="connsiteX15" fmla="*/ 380362 w 1523944"/>
                    <a:gd name="connsiteY15" fmla="*/ 475940 h 1523944"/>
                    <a:gd name="connsiteX16" fmla="*/ 380362 w 1523944"/>
                    <a:gd name="connsiteY16" fmla="*/ 1485558 h 1523944"/>
                    <a:gd name="connsiteX17" fmla="*/ 342263 w 1523944"/>
                    <a:gd name="connsiteY17" fmla="*/ 1523657 h 1523944"/>
                    <a:gd name="connsiteX18" fmla="*/ 37474 w 1523944"/>
                    <a:gd name="connsiteY18" fmla="*/ 1523657 h 1523944"/>
                    <a:gd name="connsiteX19" fmla="*/ -624 w 1523944"/>
                    <a:gd name="connsiteY19" fmla="*/ 1485558 h 1523944"/>
                    <a:gd name="connsiteX20" fmla="*/ -624 w 1523944"/>
                    <a:gd name="connsiteY20" fmla="*/ 37812 h 1523944"/>
                    <a:gd name="connsiteX21" fmla="*/ 37474 w 1523944"/>
                    <a:gd name="connsiteY21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523944" h="1523944">
                      <a:moveTo>
                        <a:pt x="37474" y="-287"/>
                      </a:moveTo>
                      <a:lnTo>
                        <a:pt x="1104236" y="-287"/>
                      </a:lnTo>
                      <a:cubicBezTo>
                        <a:pt x="1125277" y="-287"/>
                        <a:pt x="1142334" y="16770"/>
                        <a:pt x="1142334" y="37811"/>
                      </a:cubicBezTo>
                      <a:lnTo>
                        <a:pt x="1142334" y="190003"/>
                      </a:lnTo>
                      <a:cubicBezTo>
                        <a:pt x="1142334" y="295110"/>
                        <a:pt x="1227466" y="380355"/>
                        <a:pt x="1332573" y="380495"/>
                      </a:cubicBezTo>
                      <a:lnTo>
                        <a:pt x="1485222" y="380699"/>
                      </a:lnTo>
                      <a:cubicBezTo>
                        <a:pt x="1506263" y="380699"/>
                        <a:pt x="1523320" y="397756"/>
                        <a:pt x="1523320" y="418797"/>
                      </a:cubicBezTo>
                      <a:cubicBezTo>
                        <a:pt x="1523320" y="418797"/>
                        <a:pt x="1523320" y="418797"/>
                        <a:pt x="1523320" y="418797"/>
                      </a:cubicBezTo>
                      <a:lnTo>
                        <a:pt x="1523320" y="1485558"/>
                      </a:lnTo>
                      <a:cubicBezTo>
                        <a:pt x="1523320" y="1506600"/>
                        <a:pt x="1506263" y="1523657"/>
                        <a:pt x="1485222" y="1523657"/>
                      </a:cubicBezTo>
                      <a:lnTo>
                        <a:pt x="1180433" y="1523657"/>
                      </a:lnTo>
                      <a:cubicBezTo>
                        <a:pt x="1159392" y="1523657"/>
                        <a:pt x="1142334" y="1506600"/>
                        <a:pt x="1142334" y="1485558"/>
                      </a:cubicBezTo>
                      <a:lnTo>
                        <a:pt x="1142334" y="475940"/>
                      </a:lnTo>
                      <a:cubicBezTo>
                        <a:pt x="1142333" y="423361"/>
                        <a:pt x="1099725" y="380729"/>
                        <a:pt x="1047146" y="380699"/>
                      </a:cubicBezTo>
                      <a:lnTo>
                        <a:pt x="475551" y="380699"/>
                      </a:lnTo>
                      <a:cubicBezTo>
                        <a:pt x="422972" y="380729"/>
                        <a:pt x="380363" y="423360"/>
                        <a:pt x="380362" y="475940"/>
                      </a:cubicBezTo>
                      <a:lnTo>
                        <a:pt x="380362" y="1485558"/>
                      </a:lnTo>
                      <a:cubicBezTo>
                        <a:pt x="380362" y="1506600"/>
                        <a:pt x="363305" y="1523657"/>
                        <a:pt x="342263" y="1523657"/>
                      </a:cubicBezTo>
                      <a:lnTo>
                        <a:pt x="37474" y="1523657"/>
                      </a:lnTo>
                      <a:cubicBezTo>
                        <a:pt x="16433" y="1523657"/>
                        <a:pt x="-624" y="1506600"/>
                        <a:pt x="-624" y="1485558"/>
                      </a:cubicBezTo>
                      <a:lnTo>
                        <a:pt x="-624" y="37812"/>
                      </a:lnTo>
                      <a:cubicBezTo>
                        <a:pt x="-624" y="16770"/>
                        <a:pt x="16433" y="-287"/>
                        <a:pt x="37474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6E1663D-AF21-3C95-61AE-CA4E0B19F45D}"/>
                    </a:ext>
                  </a:extLst>
                </p:cNvPr>
                <p:cNvSpPr/>
                <p:nvPr/>
              </p:nvSpPr>
              <p:spPr>
                <a:xfrm>
                  <a:off x="3603806" y="3100244"/>
                  <a:ext cx="1523944" cy="1523944"/>
                </a:xfrm>
                <a:custGeom>
                  <a:avLst/>
                  <a:gdLst>
                    <a:gd name="connsiteX0" fmla="*/ 1485221 w 1523944"/>
                    <a:gd name="connsiteY0" fmla="*/ 380699 h 1523944"/>
                    <a:gd name="connsiteX1" fmla="*/ 1332080 w 1523944"/>
                    <a:gd name="connsiteY1" fmla="*/ 380099 h 1523944"/>
                    <a:gd name="connsiteX2" fmla="*/ 1142333 w 1523944"/>
                    <a:gd name="connsiteY2" fmla="*/ 189608 h 1523944"/>
                    <a:gd name="connsiteX3" fmla="*/ 1142334 w 1523944"/>
                    <a:gd name="connsiteY3" fmla="*/ 37812 h 1523944"/>
                    <a:gd name="connsiteX4" fmla="*/ 1104235 w 1523944"/>
                    <a:gd name="connsiteY4" fmla="*/ -287 h 1523944"/>
                    <a:gd name="connsiteX5" fmla="*/ 761348 w 1523944"/>
                    <a:gd name="connsiteY5" fmla="*/ -287 h 1523944"/>
                    <a:gd name="connsiteX6" fmla="*/ -624 w 1523944"/>
                    <a:gd name="connsiteY6" fmla="*/ 761685 h 1523944"/>
                    <a:gd name="connsiteX7" fmla="*/ -624 w 1523944"/>
                    <a:gd name="connsiteY7" fmla="*/ 1485558 h 1523944"/>
                    <a:gd name="connsiteX8" fmla="*/ 37474 w 1523944"/>
                    <a:gd name="connsiteY8" fmla="*/ 1523657 h 1523944"/>
                    <a:gd name="connsiteX9" fmla="*/ 342263 w 1523944"/>
                    <a:gd name="connsiteY9" fmla="*/ 1523657 h 1523944"/>
                    <a:gd name="connsiteX10" fmla="*/ 380362 w 1523944"/>
                    <a:gd name="connsiteY10" fmla="*/ 1485558 h 1523944"/>
                    <a:gd name="connsiteX11" fmla="*/ 380362 w 1523944"/>
                    <a:gd name="connsiteY11" fmla="*/ 761685 h 1523944"/>
                    <a:gd name="connsiteX12" fmla="*/ 761348 w 1523944"/>
                    <a:gd name="connsiteY12" fmla="*/ 380700 h 1523944"/>
                    <a:gd name="connsiteX13" fmla="*/ 1047145 w 1523944"/>
                    <a:gd name="connsiteY13" fmla="*/ 380699 h 1523944"/>
                    <a:gd name="connsiteX14" fmla="*/ 1142334 w 1523944"/>
                    <a:gd name="connsiteY14" fmla="*/ 475940 h 1523944"/>
                    <a:gd name="connsiteX15" fmla="*/ 1142334 w 1523944"/>
                    <a:gd name="connsiteY15" fmla="*/ 666433 h 1523944"/>
                    <a:gd name="connsiteX16" fmla="*/ 1047087 w 1523944"/>
                    <a:gd name="connsiteY16" fmla="*/ 761679 h 1523944"/>
                    <a:gd name="connsiteX17" fmla="*/ 1047088 w 1523944"/>
                    <a:gd name="connsiteY17" fmla="*/ 761685 h 1523944"/>
                    <a:gd name="connsiteX18" fmla="*/ 628002 w 1523944"/>
                    <a:gd name="connsiteY18" fmla="*/ 761685 h 1523944"/>
                    <a:gd name="connsiteX19" fmla="*/ 589904 w 1523944"/>
                    <a:gd name="connsiteY19" fmla="*/ 799783 h 1523944"/>
                    <a:gd name="connsiteX20" fmla="*/ 589904 w 1523944"/>
                    <a:gd name="connsiteY20" fmla="*/ 1104573 h 1523944"/>
                    <a:gd name="connsiteX21" fmla="*/ 628002 w 1523944"/>
                    <a:gd name="connsiteY21" fmla="*/ 1142672 h 1523944"/>
                    <a:gd name="connsiteX22" fmla="*/ 1047145 w 1523944"/>
                    <a:gd name="connsiteY22" fmla="*/ 1142671 h 1523944"/>
                    <a:gd name="connsiteX23" fmla="*/ 1142334 w 1523944"/>
                    <a:gd name="connsiteY23" fmla="*/ 1237912 h 1523944"/>
                    <a:gd name="connsiteX24" fmla="*/ 1142334 w 1523944"/>
                    <a:gd name="connsiteY24" fmla="*/ 1485558 h 1523944"/>
                    <a:gd name="connsiteX25" fmla="*/ 1180433 w 1523944"/>
                    <a:gd name="connsiteY25" fmla="*/ 1523657 h 1523944"/>
                    <a:gd name="connsiteX26" fmla="*/ 1485221 w 1523944"/>
                    <a:gd name="connsiteY26" fmla="*/ 1523657 h 1523944"/>
                    <a:gd name="connsiteX27" fmla="*/ 1523320 w 1523944"/>
                    <a:gd name="connsiteY27" fmla="*/ 1485558 h 1523944"/>
                    <a:gd name="connsiteX28" fmla="*/ 1523320 w 1523944"/>
                    <a:gd name="connsiteY28" fmla="*/ 418797 h 1523944"/>
                    <a:gd name="connsiteX29" fmla="*/ 1485222 w 1523944"/>
                    <a:gd name="connsiteY29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523944" h="1523944">
                      <a:moveTo>
                        <a:pt x="1485221" y="380699"/>
                      </a:moveTo>
                      <a:lnTo>
                        <a:pt x="1332080" y="380099"/>
                      </a:lnTo>
                      <a:cubicBezTo>
                        <a:pt x="1227166" y="379688"/>
                        <a:pt x="1142333" y="294523"/>
                        <a:pt x="1142333" y="189608"/>
                      </a:cubicBezTo>
                      <a:lnTo>
                        <a:pt x="1142334" y="37812"/>
                      </a:lnTo>
                      <a:cubicBezTo>
                        <a:pt x="1142334" y="16770"/>
                        <a:pt x="1125277" y="-287"/>
                        <a:pt x="1104235" y="-287"/>
                      </a:cubicBezTo>
                      <a:lnTo>
                        <a:pt x="761348" y="-287"/>
                      </a:lnTo>
                      <a:cubicBezTo>
                        <a:pt x="340522" y="-287"/>
                        <a:pt x="-624" y="340859"/>
                        <a:pt x="-624" y="761685"/>
                      </a:cubicBezTo>
                      <a:lnTo>
                        <a:pt x="-624" y="1485558"/>
                      </a:lnTo>
                      <a:cubicBezTo>
                        <a:pt x="-624" y="1506600"/>
                        <a:pt x="16433" y="1523657"/>
                        <a:pt x="37474" y="1523657"/>
                      </a:cubicBezTo>
                      <a:lnTo>
                        <a:pt x="342263" y="1523657"/>
                      </a:lnTo>
                      <a:cubicBezTo>
                        <a:pt x="363304" y="1523657"/>
                        <a:pt x="380362" y="1506600"/>
                        <a:pt x="380362" y="1485558"/>
                      </a:cubicBezTo>
                      <a:lnTo>
                        <a:pt x="380362" y="761685"/>
                      </a:lnTo>
                      <a:cubicBezTo>
                        <a:pt x="380362" y="551272"/>
                        <a:pt x="550935" y="380700"/>
                        <a:pt x="761348" y="380700"/>
                      </a:cubicBezTo>
                      <a:lnTo>
                        <a:pt x="1047145" y="380699"/>
                      </a:lnTo>
                      <a:cubicBezTo>
                        <a:pt x="1099724" y="380729"/>
                        <a:pt x="1142333" y="423360"/>
                        <a:pt x="1142334" y="475940"/>
                      </a:cubicBezTo>
                      <a:lnTo>
                        <a:pt x="1142334" y="666433"/>
                      </a:lnTo>
                      <a:cubicBezTo>
                        <a:pt x="1142334" y="719036"/>
                        <a:pt x="1099690" y="761679"/>
                        <a:pt x="1047087" y="761679"/>
                      </a:cubicBezTo>
                      <a:lnTo>
                        <a:pt x="1047088" y="761685"/>
                      </a:lnTo>
                      <a:lnTo>
                        <a:pt x="628002" y="761685"/>
                      </a:lnTo>
                      <a:cubicBezTo>
                        <a:pt x="606961" y="761685"/>
                        <a:pt x="589904" y="778742"/>
                        <a:pt x="589904" y="799783"/>
                      </a:cubicBezTo>
                      <a:lnTo>
                        <a:pt x="589904" y="1104573"/>
                      </a:lnTo>
                      <a:cubicBezTo>
                        <a:pt x="589904" y="1125614"/>
                        <a:pt x="606961" y="1142672"/>
                        <a:pt x="628002" y="1142672"/>
                      </a:cubicBezTo>
                      <a:lnTo>
                        <a:pt x="1047145" y="1142671"/>
                      </a:lnTo>
                      <a:cubicBezTo>
                        <a:pt x="1099724" y="1142701"/>
                        <a:pt x="1142333" y="1185333"/>
                        <a:pt x="1142334" y="1237912"/>
                      </a:cubicBezTo>
                      <a:lnTo>
                        <a:pt x="1142334" y="1485558"/>
                      </a:lnTo>
                      <a:cubicBezTo>
                        <a:pt x="1142334" y="1506600"/>
                        <a:pt x="1159391" y="1523657"/>
                        <a:pt x="1180433" y="1523657"/>
                      </a:cubicBezTo>
                      <a:lnTo>
                        <a:pt x="1485221" y="1523657"/>
                      </a:lnTo>
                      <a:cubicBezTo>
                        <a:pt x="1506262" y="1523657"/>
                        <a:pt x="1523320" y="1506600"/>
                        <a:pt x="1523320" y="1485558"/>
                      </a:cubicBezTo>
                      <a:lnTo>
                        <a:pt x="1523320" y="418797"/>
                      </a:lnTo>
                      <a:cubicBezTo>
                        <a:pt x="1523320" y="397756"/>
                        <a:pt x="1506263" y="380699"/>
                        <a:pt x="1485222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E02F2C0F-EC03-E50D-D046-FE5E7FEA10AB}"/>
                    </a:ext>
                  </a:extLst>
                </p:cNvPr>
                <p:cNvSpPr/>
                <p:nvPr/>
              </p:nvSpPr>
              <p:spPr>
                <a:xfrm>
                  <a:off x="7075150" y="3100244"/>
                  <a:ext cx="1523999" cy="1524002"/>
                </a:xfrm>
                <a:custGeom>
                  <a:avLst/>
                  <a:gdLst>
                    <a:gd name="connsiteX0" fmla="*/ 750663 w 1523999"/>
                    <a:gd name="connsiteY0" fmla="*/ 380711 h 1524002"/>
                    <a:gd name="connsiteX1" fmla="*/ 1485275 w 1523999"/>
                    <a:gd name="connsiteY1" fmla="*/ 380711 h 1524002"/>
                    <a:gd name="connsiteX2" fmla="*/ 1523375 w 1523999"/>
                    <a:gd name="connsiteY2" fmla="*/ 342619 h 1524002"/>
                    <a:gd name="connsiteX3" fmla="*/ 1523375 w 1523999"/>
                    <a:gd name="connsiteY3" fmla="*/ 342611 h 1524002"/>
                    <a:gd name="connsiteX4" fmla="*/ 1523375 w 1523999"/>
                    <a:gd name="connsiteY4" fmla="*/ 37813 h 1524002"/>
                    <a:gd name="connsiteX5" fmla="*/ 1485275 w 1523999"/>
                    <a:gd name="connsiteY5" fmla="*/ -287 h 1524002"/>
                    <a:gd name="connsiteX6" fmla="*/ 751339 w 1523999"/>
                    <a:gd name="connsiteY6" fmla="*/ -287 h 1524002"/>
                    <a:gd name="connsiteX7" fmla="*/ 36139 w 1523999"/>
                    <a:gd name="connsiteY7" fmla="*/ 521356 h 1524002"/>
                    <a:gd name="connsiteX8" fmla="*/ 721640 w 1523999"/>
                    <a:gd name="connsiteY8" fmla="*/ 1522695 h 1524002"/>
                    <a:gd name="connsiteX9" fmla="*/ 761334 w 1523999"/>
                    <a:gd name="connsiteY9" fmla="*/ 1486723 h 1524002"/>
                    <a:gd name="connsiteX10" fmla="*/ 761378 w 1523999"/>
                    <a:gd name="connsiteY10" fmla="*/ 1484500 h 1524002"/>
                    <a:gd name="connsiteX11" fmla="*/ 761378 w 1523999"/>
                    <a:gd name="connsiteY11" fmla="*/ 1237957 h 1524002"/>
                    <a:gd name="connsiteX12" fmla="*/ 856571 w 1523999"/>
                    <a:gd name="connsiteY12" fmla="*/ 1142707 h 1524002"/>
                    <a:gd name="connsiteX13" fmla="*/ 1047184 w 1523999"/>
                    <a:gd name="connsiteY13" fmla="*/ 1142707 h 1524002"/>
                    <a:gd name="connsiteX14" fmla="*/ 1142377 w 1523999"/>
                    <a:gd name="connsiteY14" fmla="*/ 1237957 h 1524002"/>
                    <a:gd name="connsiteX15" fmla="*/ 1142377 w 1523999"/>
                    <a:gd name="connsiteY15" fmla="*/ 1485615 h 1524002"/>
                    <a:gd name="connsiteX16" fmla="*/ 1180477 w 1523999"/>
                    <a:gd name="connsiteY16" fmla="*/ 1523715 h 1524002"/>
                    <a:gd name="connsiteX17" fmla="*/ 1485275 w 1523999"/>
                    <a:gd name="connsiteY17" fmla="*/ 1523715 h 1524002"/>
                    <a:gd name="connsiteX18" fmla="*/ 1523375 w 1523999"/>
                    <a:gd name="connsiteY18" fmla="*/ 1485615 h 1524002"/>
                    <a:gd name="connsiteX19" fmla="*/ 1523375 w 1523999"/>
                    <a:gd name="connsiteY19" fmla="*/ 799809 h 1524002"/>
                    <a:gd name="connsiteX20" fmla="*/ 1485275 w 1523999"/>
                    <a:gd name="connsiteY20" fmla="*/ 761709 h 1524002"/>
                    <a:gd name="connsiteX21" fmla="*/ 799478 w 1523999"/>
                    <a:gd name="connsiteY21" fmla="*/ 761709 h 1524002"/>
                    <a:gd name="connsiteX22" fmla="*/ 761378 w 1523999"/>
                    <a:gd name="connsiteY22" fmla="*/ 799809 h 1524002"/>
                    <a:gd name="connsiteX23" fmla="*/ 761378 w 1523999"/>
                    <a:gd name="connsiteY23" fmla="*/ 1001052 h 1524002"/>
                    <a:gd name="connsiteX24" fmla="*/ 653269 w 1523999"/>
                    <a:gd name="connsiteY24" fmla="*/ 1109505 h 1524002"/>
                    <a:gd name="connsiteX25" fmla="*/ 634372 w 1523999"/>
                    <a:gd name="connsiteY25" fmla="*/ 1107874 h 1524002"/>
                    <a:gd name="connsiteX26" fmla="*/ 525551 w 1523999"/>
                    <a:gd name="connsiteY26" fmla="*/ 1060599 h 1524002"/>
                    <a:gd name="connsiteX27" fmla="*/ 408697 w 1523999"/>
                    <a:gd name="connsiteY27" fmla="*/ 613206 h 1524002"/>
                    <a:gd name="connsiteX28" fmla="*/ 750662 w 1523999"/>
                    <a:gd name="connsiteY28" fmla="*/ 380711 h 15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523999" h="1524002">
                      <a:moveTo>
                        <a:pt x="750663" y="380711"/>
                      </a:moveTo>
                      <a:lnTo>
                        <a:pt x="1485275" y="380711"/>
                      </a:lnTo>
                      <a:cubicBezTo>
                        <a:pt x="1506314" y="380713"/>
                        <a:pt x="1523373" y="363659"/>
                        <a:pt x="1523375" y="342619"/>
                      </a:cubicBezTo>
                      <a:cubicBezTo>
                        <a:pt x="1523375" y="342617"/>
                        <a:pt x="1523375" y="342614"/>
                        <a:pt x="1523375" y="342611"/>
                      </a:cubicBezTo>
                      <a:lnTo>
                        <a:pt x="1523375" y="37813"/>
                      </a:lnTo>
                      <a:cubicBezTo>
                        <a:pt x="1523374" y="16771"/>
                        <a:pt x="1506317" y="-286"/>
                        <a:pt x="1485275" y="-287"/>
                      </a:cubicBezTo>
                      <a:lnTo>
                        <a:pt x="751339" y="-287"/>
                      </a:lnTo>
                      <a:cubicBezTo>
                        <a:pt x="424919" y="-287"/>
                        <a:pt x="131827" y="209280"/>
                        <a:pt x="36139" y="521356"/>
                      </a:cubicBezTo>
                      <a:cubicBezTo>
                        <a:pt x="-119966" y="1030512"/>
                        <a:pt x="242306" y="1498073"/>
                        <a:pt x="721640" y="1522695"/>
                      </a:cubicBezTo>
                      <a:cubicBezTo>
                        <a:pt x="742534" y="1523723"/>
                        <a:pt x="760306" y="1507618"/>
                        <a:pt x="761334" y="1486723"/>
                      </a:cubicBezTo>
                      <a:cubicBezTo>
                        <a:pt x="761370" y="1485983"/>
                        <a:pt x="761385" y="1485241"/>
                        <a:pt x="761378" y="1484500"/>
                      </a:cubicBezTo>
                      <a:lnTo>
                        <a:pt x="761378" y="1237957"/>
                      </a:lnTo>
                      <a:cubicBezTo>
                        <a:pt x="761381" y="1185374"/>
                        <a:pt x="803990" y="1142740"/>
                        <a:pt x="856571" y="1142707"/>
                      </a:cubicBezTo>
                      <a:lnTo>
                        <a:pt x="1047184" y="1142707"/>
                      </a:lnTo>
                      <a:cubicBezTo>
                        <a:pt x="1099766" y="1142740"/>
                        <a:pt x="1142375" y="1185375"/>
                        <a:pt x="1142377" y="1237957"/>
                      </a:cubicBezTo>
                      <a:lnTo>
                        <a:pt x="1142377" y="1485615"/>
                      </a:lnTo>
                      <a:cubicBezTo>
                        <a:pt x="1142378" y="1506657"/>
                        <a:pt x="1159435" y="1523714"/>
                        <a:pt x="1180477" y="1523715"/>
                      </a:cubicBezTo>
                      <a:lnTo>
                        <a:pt x="1485275" y="1523715"/>
                      </a:lnTo>
                      <a:cubicBezTo>
                        <a:pt x="1506317" y="1523714"/>
                        <a:pt x="1523374" y="1506657"/>
                        <a:pt x="1523375" y="1485615"/>
                      </a:cubicBezTo>
                      <a:lnTo>
                        <a:pt x="1523375" y="799809"/>
                      </a:lnTo>
                      <a:cubicBezTo>
                        <a:pt x="1523374" y="778767"/>
                        <a:pt x="1506317" y="761710"/>
                        <a:pt x="1485275" y="761709"/>
                      </a:cubicBezTo>
                      <a:lnTo>
                        <a:pt x="799478" y="761709"/>
                      </a:lnTo>
                      <a:cubicBezTo>
                        <a:pt x="778437" y="761710"/>
                        <a:pt x="761379" y="778767"/>
                        <a:pt x="761378" y="799809"/>
                      </a:cubicBezTo>
                      <a:lnTo>
                        <a:pt x="761378" y="1001052"/>
                      </a:lnTo>
                      <a:cubicBezTo>
                        <a:pt x="761474" y="1060854"/>
                        <a:pt x="713071" y="1109410"/>
                        <a:pt x="653269" y="1109505"/>
                      </a:cubicBezTo>
                      <a:cubicBezTo>
                        <a:pt x="646934" y="1109515"/>
                        <a:pt x="640611" y="1108969"/>
                        <a:pt x="634372" y="1107874"/>
                      </a:cubicBezTo>
                      <a:cubicBezTo>
                        <a:pt x="594787" y="1101219"/>
                        <a:pt x="557430" y="1084990"/>
                        <a:pt x="525551" y="1060599"/>
                      </a:cubicBezTo>
                      <a:cubicBezTo>
                        <a:pt x="402277" y="963001"/>
                        <a:pt x="340321" y="791186"/>
                        <a:pt x="408697" y="613206"/>
                      </a:cubicBezTo>
                      <a:cubicBezTo>
                        <a:pt x="463696" y="472494"/>
                        <a:pt x="599585" y="380107"/>
                        <a:pt x="750662" y="380711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7A7693CA-216F-3FC5-C31F-DBAF7932A4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6B9B0EA8-0FC3-B4D1-1D49-4189835C4F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676297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gra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F21EB7AA-AFA2-0931-63C2-C9008D2D4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12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blu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4580B6B-C361-2358-0029-16F1EF27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115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96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green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DFE49FE-29D3-6BFA-C086-9F235BBAC4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6225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orang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83D8CFF-4875-37B3-E9DE-AFE3928034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41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38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355">
          <p15:clr>
            <a:srgbClr val="FBAE40"/>
          </p15:clr>
        </p15:guide>
        <p15:guide id="4" orient="horz" pos="1094">
          <p15:clr>
            <a:srgbClr val="FBAE40"/>
          </p15:clr>
        </p15:guide>
        <p15:guide id="6" pos="325">
          <p15:clr>
            <a:srgbClr val="FBAE40"/>
          </p15:clr>
        </p15:guide>
        <p15:guide id="7" orient="horz" pos="383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B00EF4-2A39-422B-FBC4-F76DB93FFB4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3950" y="1736725"/>
            <a:ext cx="5472113" cy="4356100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5908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08">
          <p15:clr>
            <a:srgbClr val="FBAE40"/>
          </p15:clr>
        </p15:guide>
        <p15:guide id="2" pos="324">
          <p15:clr>
            <a:srgbClr val="FBAE40"/>
          </p15:clr>
        </p15:guide>
        <p15:guide id="3" pos="3772">
          <p15:clr>
            <a:srgbClr val="FBAE40"/>
          </p15:clr>
        </p15:guide>
        <p15:guide id="4" pos="7354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83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4724786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AFB9194-CB2F-A1C2-A7DC-51893696BAF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04091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1717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B4AC06-F939-E93D-D05E-A11658F9A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59680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81FE80-BB72-670F-87D3-BA8D621AEB3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03421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3F252A-D07D-FAF0-5064-F0AD2F97FD9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51580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1680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5565">
          <p15:clr>
            <a:srgbClr val="FBAE40"/>
          </p15:clr>
        </p15:guide>
        <p15:guide id="3" pos="2116">
          <p15:clr>
            <a:srgbClr val="FBAE40"/>
          </p15:clr>
        </p15:guide>
        <p15:guide id="4" pos="5702">
          <p15:clr>
            <a:srgbClr val="FBAE40"/>
          </p15:clr>
        </p15:guide>
        <p15:guide id="5" pos="3772">
          <p15:clr>
            <a:srgbClr val="FBAE40"/>
          </p15:clr>
        </p15:guide>
        <p15:guide id="6" pos="3907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838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668651-28F9-E9BD-F597-7CA4F51CD87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793742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CF51D5-3B5B-5069-A34E-81C1F1B774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71545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282A9AF-10E2-4E5C-7929-1BE630296BC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347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3B3D12-965D-1260-CE75-7ECD6297CC0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627149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915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14">
          <p15:clr>
            <a:srgbClr val="FBAE40"/>
          </p15:clr>
        </p15:guide>
        <p15:guide id="2" pos="6061">
          <p15:clr>
            <a:srgbClr val="FBAE40"/>
          </p15:clr>
        </p15:guide>
        <p15:guide id="3" pos="3053">
          <p15:clr>
            <a:srgbClr val="FBAE40"/>
          </p15:clr>
        </p15:guide>
        <p15:guide id="4" pos="5919">
          <p15:clr>
            <a:srgbClr val="FBAE40"/>
          </p15:clr>
        </p15:guide>
        <p15:guide id="5" pos="4625">
          <p15:clr>
            <a:srgbClr val="FBAE40"/>
          </p15:clr>
        </p15:guide>
        <p15:guide id="6" pos="4486">
          <p15:clr>
            <a:srgbClr val="FBAE40"/>
          </p15:clr>
        </p15:guide>
        <p15:guide id="7" pos="1756">
          <p15:clr>
            <a:srgbClr val="FBAE40"/>
          </p15:clr>
        </p15:guide>
        <p15:guide id="8" pos="3194">
          <p15:clr>
            <a:srgbClr val="FBAE40"/>
          </p15:clr>
        </p15:guide>
        <p15:guide id="9" orient="horz" pos="1094">
          <p15:clr>
            <a:srgbClr val="FBAE40"/>
          </p15:clr>
        </p15:guide>
        <p15:guide id="10" orient="horz" pos="3838">
          <p15:clr>
            <a:srgbClr val="FBAE40"/>
          </p15:clr>
        </p15:guide>
        <p15:guide id="11" pos="324">
          <p15:clr>
            <a:srgbClr val="FBAE40"/>
          </p15:clr>
        </p15:guide>
        <p15:guide id="12" pos="7354">
          <p15:clr>
            <a:srgbClr val="FBAE40"/>
          </p15:clr>
        </p15:guide>
        <p15:guide id="13" pos="76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001194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18EC6D4-172B-6A2E-F53B-3F420F759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756687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5D3116F-F0C2-9883-6695-511B028CD2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167235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FF16243-44D8-AD94-E898-7DD5398BED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792181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(w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3806" y="1736725"/>
            <a:ext cx="7362257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341041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2713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One Image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72399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1039F8D-6508-134D-6296-002C2BABC3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DA82C09-8509-204F-5B70-BC88731408CB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104526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B9AF7E9-61B6-AE56-8CC4-39085001E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D04A0DF-0378-CA9A-3253-28073C2FB91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18860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C732DCA-79AA-D4E7-6D31-E0D4DFDCE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E129EAB-0CFF-C7DC-7BD3-130003D8E56F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3537626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F518F7B-DC54-370C-A1ED-0D2F619C66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5938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B1065E9-D587-E409-E0E1-8AD0E8A2DBE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06887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5B6D2E-B816-29A7-C9C7-E16DEE38F8F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97836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C7C019-6705-48FB-6764-527D4E7AB4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D53E60-2B51-89CA-C790-CD40D6470E6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6887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19D2CC7-A2CA-A363-3A01-BC59ACF1826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97836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8647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B4AC06-F939-E93D-D05E-A11658F9A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59680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81FE80-BB72-670F-87D3-BA8D621AEB3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03421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3F252A-D07D-FAF0-5064-F0AD2F97FD9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51580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DF815058-C10B-D473-FDCB-18690398BBF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5939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24CA4F7-275B-16A9-59E2-E7DA4ECEB0F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60738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571FE17-D41F-EB05-8C0D-E4A847086B0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7126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56FD9137-1402-4995-6E26-072BD425D8B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047163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956895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5565">
          <p15:clr>
            <a:srgbClr val="FBAE40"/>
          </p15:clr>
        </p15:guide>
        <p15:guide id="3" pos="2116">
          <p15:clr>
            <a:srgbClr val="FBAE40"/>
          </p15:clr>
        </p15:guide>
        <p15:guide id="4" pos="5702">
          <p15:clr>
            <a:srgbClr val="FBAE40"/>
          </p15:clr>
        </p15:guide>
        <p15:guide id="5" pos="3772">
          <p15:clr>
            <a:srgbClr val="FBAE40"/>
          </p15:clr>
        </p15:guide>
        <p15:guide id="6" pos="3907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838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668651-28F9-E9BD-F597-7CA4F51CD87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793742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CF51D5-3B5B-5069-A34E-81C1F1B774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71545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282A9AF-10E2-4E5C-7929-1BE630296BC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347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3B3D12-965D-1260-CE75-7ECD6297CC0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627149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DA49EE4-023C-5F78-4F51-3958FAF3FD5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7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8B50308-80E9-EE73-CE6E-7569D9E679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93740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89BEAC6-EF76-A6E9-6F42-6F073C24A1D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71543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1641072-C54C-1CF9-3D50-F595692E940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49346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CAC5C5A-7BF6-4741-C290-CB06AEE8C6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627150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40386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14">
          <p15:clr>
            <a:srgbClr val="FBAE40"/>
          </p15:clr>
        </p15:guide>
        <p15:guide id="2" pos="6061">
          <p15:clr>
            <a:srgbClr val="FBAE40"/>
          </p15:clr>
        </p15:guide>
        <p15:guide id="3" pos="3053">
          <p15:clr>
            <a:srgbClr val="FBAE40"/>
          </p15:clr>
        </p15:guide>
        <p15:guide id="4" pos="5919">
          <p15:clr>
            <a:srgbClr val="FBAE40"/>
          </p15:clr>
        </p15:guide>
        <p15:guide id="5" pos="4625">
          <p15:clr>
            <a:srgbClr val="FBAE40"/>
          </p15:clr>
        </p15:guide>
        <p15:guide id="6" pos="4486">
          <p15:clr>
            <a:srgbClr val="FBAE40"/>
          </p15:clr>
        </p15:guide>
        <p15:guide id="7" pos="1756">
          <p15:clr>
            <a:srgbClr val="FBAE40"/>
          </p15:clr>
        </p15:guide>
        <p15:guide id="8" pos="3194">
          <p15:clr>
            <a:srgbClr val="FBAE40"/>
          </p15:clr>
        </p15:guide>
        <p15:guide id="9" orient="horz" pos="1094">
          <p15:clr>
            <a:srgbClr val="FBAE40"/>
          </p15:clr>
        </p15:guide>
        <p15:guide id="10" orient="horz" pos="3838">
          <p15:clr>
            <a:srgbClr val="FBAE40"/>
          </p15:clr>
        </p15:guide>
        <p15:guide id="11" pos="324">
          <p15:clr>
            <a:srgbClr val="FBAE40"/>
          </p15:clr>
        </p15:guide>
        <p15:guide id="12" pos="7354">
          <p15:clr>
            <a:srgbClr val="FBAE40"/>
          </p15:clr>
        </p15:guide>
        <p15:guide id="13" pos="76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11414" y="1737366"/>
            <a:ext cx="3560762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4732820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68737AD-2BE5-95BC-2EE6-F7E6F1CF971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5938" y="1736725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75FB1F7-1EF7-6C8A-830E-8ABB08DC298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3362934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FB1D364-8E0A-FE8D-174D-55EB8FFC5B7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5938" y="4936316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A6325C3-2EFD-D45E-0070-2E92C6560F2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2411776" y="3336841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48BC14-D924-F451-705D-ABD347EE2AFA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2411776" y="4936315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DEEA0C4-2F82-C8E6-FDCA-DFF666D518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6984" y="1736726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5A8B4820-122F-28B5-0105-96D6CE2F147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6984" y="3336201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D8A3C9A2-C1CC-AF0C-FE0F-B8614719423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06984" y="4936315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B90E87-078E-A8BD-F8AE-B8A95937689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113365" y="1736726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F56442C-0881-3B08-4F21-9CF406142F53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8113365" y="3336201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7F23C64-EFBE-9AEA-C879-193E59EB764B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8113365" y="4936315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3273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68">
          <p15:clr>
            <a:srgbClr val="FBAE40"/>
          </p15:clr>
        </p15:guide>
        <p15:guide id="2" pos="4953">
          <p15:clr>
            <a:srgbClr val="FBAE40"/>
          </p15:clr>
        </p15:guide>
        <p15:guide id="3" pos="1519">
          <p15:clr>
            <a:srgbClr val="FBAE40"/>
          </p15:clr>
        </p15:guide>
        <p15:guide id="4" pos="5110">
          <p15:clr>
            <a:srgbClr val="FBAE40"/>
          </p15:clr>
        </p15:guide>
        <p15:guide id="5" pos="3762">
          <p15:clr>
            <a:srgbClr val="FBAE40"/>
          </p15:clr>
        </p15:guide>
        <p15:guide id="6" pos="3908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974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A7D3C34-3DDC-8944-EE90-5453E81A27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031350"/>
            <a:ext cx="12192000" cy="5826650"/>
          </a:xfrm>
          <a:custGeom>
            <a:avLst/>
            <a:gdLst>
              <a:gd name="connsiteX0" fmla="*/ 0 w 12192000"/>
              <a:gd name="connsiteY0" fmla="*/ 0 h 5826650"/>
              <a:gd name="connsiteX1" fmla="*/ 11430000 w 12192000"/>
              <a:gd name="connsiteY1" fmla="*/ 0 h 5826650"/>
              <a:gd name="connsiteX2" fmla="*/ 11430000 w 12192000"/>
              <a:gd name="connsiteY2" fmla="*/ 1795 h 5826650"/>
              <a:gd name="connsiteX3" fmla="*/ 11430000 w 12192000"/>
              <a:gd name="connsiteY3" fmla="*/ 238650 h 5826650"/>
              <a:gd name="connsiteX4" fmla="*/ 11430000 w 12192000"/>
              <a:gd name="connsiteY4" fmla="*/ 255795 h 5826650"/>
              <a:gd name="connsiteX5" fmla="*/ 11684000 w 12192000"/>
              <a:gd name="connsiteY5" fmla="*/ 255795 h 5826650"/>
              <a:gd name="connsiteX6" fmla="*/ 11684000 w 12192000"/>
              <a:gd name="connsiteY6" fmla="*/ 238650 h 5826650"/>
              <a:gd name="connsiteX7" fmla="*/ 11684000 w 12192000"/>
              <a:gd name="connsiteY7" fmla="*/ 1795 h 5826650"/>
              <a:gd name="connsiteX8" fmla="*/ 11938000 w 12192000"/>
              <a:gd name="connsiteY8" fmla="*/ 1795 h 5826650"/>
              <a:gd name="connsiteX9" fmla="*/ 11938000 w 12192000"/>
              <a:gd name="connsiteY9" fmla="*/ 238650 h 5826650"/>
              <a:gd name="connsiteX10" fmla="*/ 11938000 w 12192000"/>
              <a:gd name="connsiteY10" fmla="*/ 255795 h 5826650"/>
              <a:gd name="connsiteX11" fmla="*/ 12192000 w 12192000"/>
              <a:gd name="connsiteY11" fmla="*/ 255795 h 5826650"/>
              <a:gd name="connsiteX12" fmla="*/ 12192000 w 12192000"/>
              <a:gd name="connsiteY12" fmla="*/ 5826650 h 5826650"/>
              <a:gd name="connsiteX13" fmla="*/ 0 w 12192000"/>
              <a:gd name="connsiteY13" fmla="*/ 5826650 h 582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826650">
                <a:moveTo>
                  <a:pt x="0" y="0"/>
                </a:moveTo>
                <a:lnTo>
                  <a:pt x="11430000" y="0"/>
                </a:lnTo>
                <a:lnTo>
                  <a:pt x="11430000" y="1795"/>
                </a:lnTo>
                <a:lnTo>
                  <a:pt x="11430000" y="238650"/>
                </a:lnTo>
                <a:lnTo>
                  <a:pt x="11430000" y="255795"/>
                </a:lnTo>
                <a:lnTo>
                  <a:pt x="11684000" y="255795"/>
                </a:lnTo>
                <a:lnTo>
                  <a:pt x="11684000" y="238650"/>
                </a:lnTo>
                <a:lnTo>
                  <a:pt x="11684000" y="1795"/>
                </a:lnTo>
                <a:lnTo>
                  <a:pt x="11938000" y="1795"/>
                </a:lnTo>
                <a:lnTo>
                  <a:pt x="11938000" y="238650"/>
                </a:lnTo>
                <a:lnTo>
                  <a:pt x="11938000" y="255795"/>
                </a:lnTo>
                <a:lnTo>
                  <a:pt x="12192000" y="255795"/>
                </a:lnTo>
                <a:lnTo>
                  <a:pt x="12192000" y="5826650"/>
                </a:lnTo>
                <a:lnTo>
                  <a:pt x="0" y="5826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846ECBF-ACDE-984A-AB91-4C6A50FF5B0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7370" y="6510908"/>
            <a:ext cx="1011600" cy="118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0576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482049"/>
            <a:ext cx="5472112" cy="582667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F62AF0-C67C-3DDE-DDEF-233D7FA66B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3952" y="482049"/>
            <a:ext cx="5472112" cy="582667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649811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482049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EE53211-78E3-1ACE-DD88-8531FB1435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5938" y="3500051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5B9F760-DF32-DC23-7E0D-C8D057E1265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3952" y="482049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BCF347B-6F5F-32D5-69D6-979FA002FE1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2" y="3500051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331939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  <p15:guide id="7" orient="horz" pos="2205">
          <p15:clr>
            <a:srgbClr val="FBAE40"/>
          </p15:clr>
        </p15:guide>
        <p15:guide id="8" orient="horz" pos="206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7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67BC216-D9F2-73E5-887C-39E62BF293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12029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685F3EC-0BE4-E2B7-0F99-94AA1D94E73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08121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DD237E2-1B97-3173-2CA0-2821434D6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15937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0B4A7CA-2E55-498A-7F34-03A541ADE2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12028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B608A7D-F990-BDF8-319A-9E3A0FF506B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08120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192610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0">
          <p15:clr>
            <a:srgbClr val="FBAE40"/>
          </p15:clr>
        </p15:guide>
        <p15:guide id="2" pos="5103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  <p15:guide id="7" orient="horz" pos="2205">
          <p15:clr>
            <a:srgbClr val="FBAE40"/>
          </p15:clr>
        </p15:guide>
        <p15:guide id="8" orient="horz" pos="2069">
          <p15:clr>
            <a:srgbClr val="FBAE40"/>
          </p15:clr>
        </p15:guide>
        <p15:guide id="9" pos="4968">
          <p15:clr>
            <a:srgbClr val="FBAE40"/>
          </p15:clr>
        </p15:guide>
        <p15:guide id="10" pos="270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780FE472-B2B4-E697-1586-57FBFF63464A}"/>
              </a:ext>
            </a:extLst>
          </p:cNvPr>
          <p:cNvGrpSpPr/>
          <p:nvPr userDrawn="1"/>
        </p:nvGrpSpPr>
        <p:grpSpPr>
          <a:xfrm>
            <a:off x="6203950" y="5283199"/>
            <a:ext cx="1524000" cy="1574800"/>
            <a:chOff x="6223000" y="5283199"/>
            <a:chExt cx="1524000" cy="15748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BE081DA-E770-B289-50D6-47FBC4C2ADFC}"/>
                </a:ext>
              </a:extLst>
            </p:cNvPr>
            <p:cNvSpPr/>
            <p:nvPr userDrawn="1"/>
          </p:nvSpPr>
          <p:spPr>
            <a:xfrm>
              <a:off x="6223000" y="6045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3A87F4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BECDD00-8878-15F4-8A6E-CC50854CB49B}"/>
                </a:ext>
              </a:extLst>
            </p:cNvPr>
            <p:cNvSpPr/>
            <p:nvPr userDrawn="1"/>
          </p:nvSpPr>
          <p:spPr>
            <a:xfrm rot="10800000">
              <a:off x="6223000" y="6807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855DB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3533F5A-7C78-40BA-0EB4-2E337CA46645}"/>
                </a:ext>
              </a:extLst>
            </p:cNvPr>
            <p:cNvSpPr/>
            <p:nvPr userDrawn="1"/>
          </p:nvSpPr>
          <p:spPr>
            <a:xfrm>
              <a:off x="6223000" y="5283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CC349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94FDF00-55BD-600B-B28E-7E4AD60455EF}"/>
                </a:ext>
              </a:extLst>
            </p:cNvPr>
            <p:cNvSpPr/>
            <p:nvPr userDrawn="1"/>
          </p:nvSpPr>
          <p:spPr>
            <a:xfrm rot="10800000">
              <a:off x="6223000" y="5283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A0E081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880A6A1-0A93-761F-6915-708706EE8434}"/>
                </a:ext>
              </a:extLst>
            </p:cNvPr>
            <p:cNvSpPr/>
            <p:nvPr userDrawn="1"/>
          </p:nvSpPr>
          <p:spPr>
            <a:xfrm>
              <a:off x="6985000" y="6045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791A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C5D29B7-20B9-76AA-D8CC-003944897161}"/>
                </a:ext>
              </a:extLst>
            </p:cNvPr>
            <p:cNvSpPr/>
            <p:nvPr userDrawn="1"/>
          </p:nvSpPr>
          <p:spPr>
            <a:xfrm rot="10800000">
              <a:off x="6985000" y="6807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CC430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07D3AB6-E6D9-24EB-DE6C-477C0CB08A67}"/>
                </a:ext>
              </a:extLst>
            </p:cNvPr>
            <p:cNvSpPr/>
            <p:nvPr userDrawn="1"/>
          </p:nvSpPr>
          <p:spPr>
            <a:xfrm rot="10800000">
              <a:off x="6985000" y="6045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C48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62A6CD2-AD70-FD9C-F604-13CF4337A591}"/>
              </a:ext>
            </a:extLst>
          </p:cNvPr>
          <p:cNvGrpSpPr/>
          <p:nvPr userDrawn="1"/>
        </p:nvGrpSpPr>
        <p:grpSpPr>
          <a:xfrm>
            <a:off x="10667458" y="0"/>
            <a:ext cx="1524543" cy="2336799"/>
            <a:chOff x="10667458" y="0"/>
            <a:chExt cx="1524543" cy="233679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08D30F7-3008-7D5F-5D3D-6216DCB2A516}"/>
                </a:ext>
              </a:extLst>
            </p:cNvPr>
            <p:cNvSpPr/>
            <p:nvPr/>
          </p:nvSpPr>
          <p:spPr>
            <a:xfrm>
              <a:off x="10668001" y="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791A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9E8E692-B32B-3F31-4AA6-2CE0FD32FE8C}"/>
                </a:ext>
              </a:extLst>
            </p:cNvPr>
            <p:cNvSpPr/>
            <p:nvPr/>
          </p:nvSpPr>
          <p:spPr>
            <a:xfrm rot="10800000">
              <a:off x="10667458" y="761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CC430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341D124-EC15-16D8-BAC3-71446E77FDF3}"/>
                </a:ext>
              </a:extLst>
            </p:cNvPr>
            <p:cNvSpPr/>
            <p:nvPr/>
          </p:nvSpPr>
          <p:spPr>
            <a:xfrm rot="10800000">
              <a:off x="10667458" y="0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C48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903CAAD-DCC3-61D6-9517-59AF8801ADCB}"/>
                </a:ext>
              </a:extLst>
            </p:cNvPr>
            <p:cNvSpPr/>
            <p:nvPr/>
          </p:nvSpPr>
          <p:spPr>
            <a:xfrm>
              <a:off x="11430001" y="15240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3A87F4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B7D1D55-4864-FFDE-68A9-4AFA82CD074A}"/>
                </a:ext>
              </a:extLst>
            </p:cNvPr>
            <p:cNvSpPr/>
            <p:nvPr/>
          </p:nvSpPr>
          <p:spPr>
            <a:xfrm rot="10800000">
              <a:off x="11429458" y="2285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855DB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527A38A-1133-CF2C-517B-FBF0C3F8C035}"/>
                </a:ext>
              </a:extLst>
            </p:cNvPr>
            <p:cNvSpPr/>
            <p:nvPr/>
          </p:nvSpPr>
          <p:spPr>
            <a:xfrm>
              <a:off x="11430001" y="7620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CC349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EE99566-D5DE-AA3E-D0A7-5D077FD5A501}"/>
                </a:ext>
              </a:extLst>
            </p:cNvPr>
            <p:cNvSpPr/>
            <p:nvPr/>
          </p:nvSpPr>
          <p:spPr>
            <a:xfrm rot="10800000">
              <a:off x="11429458" y="761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A0E081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E2B89B19-5915-1E8F-3463-F7F14B1145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0"/>
            <a:ext cx="5988050" cy="6858000"/>
          </a:xfrm>
          <a:custGeom>
            <a:avLst/>
            <a:gdLst>
              <a:gd name="connsiteX0" fmla="*/ 0 w 5988050"/>
              <a:gd name="connsiteY0" fmla="*/ 0 h 6858000"/>
              <a:gd name="connsiteX1" fmla="*/ 5988050 w 5988050"/>
              <a:gd name="connsiteY1" fmla="*/ 0 h 6858000"/>
              <a:gd name="connsiteX2" fmla="*/ 5988050 w 5988050"/>
              <a:gd name="connsiteY2" fmla="*/ 762001 h 6858000"/>
              <a:gd name="connsiteX3" fmla="*/ 5987509 w 5988050"/>
              <a:gd name="connsiteY3" fmla="*/ 762001 h 6858000"/>
              <a:gd name="connsiteX4" fmla="*/ 5987509 w 5988050"/>
              <a:gd name="connsiteY4" fmla="*/ 762000 h 6858000"/>
              <a:gd name="connsiteX5" fmla="*/ 5226052 w 5988050"/>
              <a:gd name="connsiteY5" fmla="*/ 762000 h 6858000"/>
              <a:gd name="connsiteX6" fmla="*/ 5226052 w 5988050"/>
              <a:gd name="connsiteY6" fmla="*/ 1 h 6858000"/>
              <a:gd name="connsiteX7" fmla="*/ 5225509 w 5988050"/>
              <a:gd name="connsiteY7" fmla="*/ 1 h 6858000"/>
              <a:gd name="connsiteX8" fmla="*/ 4463509 w 5988050"/>
              <a:gd name="connsiteY8" fmla="*/ 1 h 6858000"/>
              <a:gd name="connsiteX9" fmla="*/ 4463509 w 5988050"/>
              <a:gd name="connsiteY9" fmla="*/ 50801 h 6858000"/>
              <a:gd name="connsiteX10" fmla="*/ 4464052 w 5988050"/>
              <a:gd name="connsiteY10" fmla="*/ 50801 h 6858000"/>
              <a:gd name="connsiteX11" fmla="*/ 4464052 w 5988050"/>
              <a:gd name="connsiteY11" fmla="*/ 762000 h 6858000"/>
              <a:gd name="connsiteX12" fmla="*/ 4463509 w 5988050"/>
              <a:gd name="connsiteY12" fmla="*/ 762000 h 6858000"/>
              <a:gd name="connsiteX13" fmla="*/ 4463509 w 5988050"/>
              <a:gd name="connsiteY13" fmla="*/ 812800 h 6858000"/>
              <a:gd name="connsiteX14" fmla="*/ 5225509 w 5988050"/>
              <a:gd name="connsiteY14" fmla="*/ 812800 h 6858000"/>
              <a:gd name="connsiteX15" fmla="*/ 5226052 w 5988050"/>
              <a:gd name="connsiteY15" fmla="*/ 812800 h 6858000"/>
              <a:gd name="connsiteX16" fmla="*/ 5226052 w 5988050"/>
              <a:gd name="connsiteY16" fmla="*/ 1524001 h 6858000"/>
              <a:gd name="connsiteX17" fmla="*/ 5226052 w 5988050"/>
              <a:gd name="connsiteY17" fmla="*/ 2286000 h 6858000"/>
              <a:gd name="connsiteX18" fmla="*/ 5225509 w 5988050"/>
              <a:gd name="connsiteY18" fmla="*/ 2286000 h 6858000"/>
              <a:gd name="connsiteX19" fmla="*/ 5225509 w 5988050"/>
              <a:gd name="connsiteY19" fmla="*/ 2336800 h 6858000"/>
              <a:gd name="connsiteX20" fmla="*/ 5987509 w 5988050"/>
              <a:gd name="connsiteY20" fmla="*/ 2336800 h 6858000"/>
              <a:gd name="connsiteX21" fmla="*/ 5987509 w 5988050"/>
              <a:gd name="connsiteY21" fmla="*/ 2286001 h 6858000"/>
              <a:gd name="connsiteX22" fmla="*/ 5988050 w 5988050"/>
              <a:gd name="connsiteY22" fmla="*/ 2286001 h 6858000"/>
              <a:gd name="connsiteX23" fmla="*/ 5988050 w 5988050"/>
              <a:gd name="connsiteY23" fmla="*/ 6858000 h 6858000"/>
              <a:gd name="connsiteX24" fmla="*/ 1524000 w 5988050"/>
              <a:gd name="connsiteY24" fmla="*/ 6858000 h 6858000"/>
              <a:gd name="connsiteX25" fmla="*/ 1524000 w 5988050"/>
              <a:gd name="connsiteY25" fmla="*/ 6807201 h 6858000"/>
              <a:gd name="connsiteX26" fmla="*/ 1524000 w 5988050"/>
              <a:gd name="connsiteY26" fmla="*/ 6807200 h 6858000"/>
              <a:gd name="connsiteX27" fmla="*/ 1524000 w 5988050"/>
              <a:gd name="connsiteY27" fmla="*/ 6096000 h 6858000"/>
              <a:gd name="connsiteX28" fmla="*/ 1524000 w 5988050"/>
              <a:gd name="connsiteY28" fmla="*/ 6045201 h 6858000"/>
              <a:gd name="connsiteX29" fmla="*/ 1524000 w 5988050"/>
              <a:gd name="connsiteY29" fmla="*/ 6045200 h 6858000"/>
              <a:gd name="connsiteX30" fmla="*/ 762000 w 5988050"/>
              <a:gd name="connsiteY30" fmla="*/ 6045200 h 6858000"/>
              <a:gd name="connsiteX31" fmla="*/ 762000 w 5988050"/>
              <a:gd name="connsiteY31" fmla="*/ 5334000 h 6858000"/>
              <a:gd name="connsiteX32" fmla="*/ 762000 w 5988050"/>
              <a:gd name="connsiteY32" fmla="*/ 5283201 h 6858000"/>
              <a:gd name="connsiteX33" fmla="*/ 762000 w 5988050"/>
              <a:gd name="connsiteY33" fmla="*/ 5283200 h 6858000"/>
              <a:gd name="connsiteX34" fmla="*/ 0 w 5988050"/>
              <a:gd name="connsiteY34" fmla="*/ 5283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88050" h="6858000">
                <a:moveTo>
                  <a:pt x="0" y="0"/>
                </a:moveTo>
                <a:lnTo>
                  <a:pt x="5988050" y="0"/>
                </a:lnTo>
                <a:lnTo>
                  <a:pt x="5988050" y="762001"/>
                </a:lnTo>
                <a:lnTo>
                  <a:pt x="5987509" y="762001"/>
                </a:lnTo>
                <a:lnTo>
                  <a:pt x="5987509" y="762000"/>
                </a:lnTo>
                <a:lnTo>
                  <a:pt x="5226052" y="762000"/>
                </a:lnTo>
                <a:lnTo>
                  <a:pt x="5226052" y="1"/>
                </a:lnTo>
                <a:lnTo>
                  <a:pt x="5225509" y="1"/>
                </a:lnTo>
                <a:lnTo>
                  <a:pt x="4463509" y="1"/>
                </a:lnTo>
                <a:lnTo>
                  <a:pt x="4463509" y="50801"/>
                </a:lnTo>
                <a:lnTo>
                  <a:pt x="4464052" y="50801"/>
                </a:lnTo>
                <a:lnTo>
                  <a:pt x="4464052" y="762000"/>
                </a:lnTo>
                <a:lnTo>
                  <a:pt x="4463509" y="762000"/>
                </a:lnTo>
                <a:lnTo>
                  <a:pt x="4463509" y="812800"/>
                </a:lnTo>
                <a:lnTo>
                  <a:pt x="5225509" y="812800"/>
                </a:lnTo>
                <a:lnTo>
                  <a:pt x="5226052" y="812800"/>
                </a:lnTo>
                <a:lnTo>
                  <a:pt x="5226052" y="1524001"/>
                </a:lnTo>
                <a:lnTo>
                  <a:pt x="5226052" y="2286000"/>
                </a:lnTo>
                <a:lnTo>
                  <a:pt x="5225509" y="2286000"/>
                </a:lnTo>
                <a:lnTo>
                  <a:pt x="5225509" y="2336800"/>
                </a:lnTo>
                <a:lnTo>
                  <a:pt x="5987509" y="2336800"/>
                </a:lnTo>
                <a:lnTo>
                  <a:pt x="5987509" y="2286001"/>
                </a:lnTo>
                <a:lnTo>
                  <a:pt x="5988050" y="2286001"/>
                </a:lnTo>
                <a:lnTo>
                  <a:pt x="5988050" y="6858000"/>
                </a:lnTo>
                <a:lnTo>
                  <a:pt x="1524000" y="6858000"/>
                </a:lnTo>
                <a:lnTo>
                  <a:pt x="1524000" y="6807201"/>
                </a:lnTo>
                <a:lnTo>
                  <a:pt x="1524000" y="6807200"/>
                </a:lnTo>
                <a:lnTo>
                  <a:pt x="1524000" y="6096000"/>
                </a:lnTo>
                <a:lnTo>
                  <a:pt x="1524000" y="6045201"/>
                </a:lnTo>
                <a:lnTo>
                  <a:pt x="1524000" y="6045200"/>
                </a:lnTo>
                <a:lnTo>
                  <a:pt x="762000" y="6045200"/>
                </a:lnTo>
                <a:lnTo>
                  <a:pt x="762000" y="5334000"/>
                </a:lnTo>
                <a:lnTo>
                  <a:pt x="762000" y="5283201"/>
                </a:lnTo>
                <a:lnTo>
                  <a:pt x="762000" y="5283200"/>
                </a:lnTo>
                <a:lnTo>
                  <a:pt x="0" y="528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9C71A592-C841-1EEB-4249-A6CB7E0BA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396" y="765175"/>
            <a:ext cx="5472112" cy="5327650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1086066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4" orient="horz" pos="482">
          <p15:clr>
            <a:srgbClr val="FBAE40"/>
          </p15:clr>
        </p15:guide>
        <p15:guide id="5" orient="horz" pos="383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4627C6FD-C999-C69B-CCAF-F756C84B94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429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A509F2-C2FC-7351-21EA-CE4382BBA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1764" y="765175"/>
            <a:ext cx="6847930" cy="5327650"/>
          </a:xfrm>
        </p:spPr>
        <p:txBody>
          <a:bodyPr/>
          <a:lstStyle>
            <a:lvl1pPr algn="ctr"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05481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F7174CB5-E70F-B8C7-D695-C01E07D765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425936 w 12192000"/>
              <a:gd name="connsiteY0" fmla="*/ 6091936 h 6858000"/>
              <a:gd name="connsiteX1" fmla="*/ 12192000 w 12192000"/>
              <a:gd name="connsiteY1" fmla="*/ 6091936 h 6858000"/>
              <a:gd name="connsiteX2" fmla="*/ 12192000 w 12192000"/>
              <a:gd name="connsiteY2" fmla="*/ 6858000 h 6858000"/>
              <a:gd name="connsiteX3" fmla="*/ 11425936 w 12192000"/>
              <a:gd name="connsiteY3" fmla="*/ 6858000 h 6858000"/>
              <a:gd name="connsiteX4" fmla="*/ 11425936 w 12192000"/>
              <a:gd name="connsiteY4" fmla="*/ 6806930 h 6858000"/>
              <a:gd name="connsiteX5" fmla="*/ 11425936 w 12192000"/>
              <a:gd name="connsiteY5" fmla="*/ 6806929 h 6858000"/>
              <a:gd name="connsiteX6" fmla="*/ 1520302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4508735 h 6858000"/>
              <a:gd name="connsiteX9" fmla="*/ 11425936 w 12192000"/>
              <a:gd name="connsiteY9" fmla="*/ 4508735 h 6858000"/>
              <a:gd name="connsiteX10" fmla="*/ 11425936 w 12192000"/>
              <a:gd name="connsiteY10" fmla="*/ 4559806 h 6858000"/>
              <a:gd name="connsiteX11" fmla="*/ 11425936 w 12192000"/>
              <a:gd name="connsiteY11" fmla="*/ 5274800 h 6858000"/>
              <a:gd name="connsiteX12" fmla="*/ 11425936 w 12192000"/>
              <a:gd name="connsiteY12" fmla="*/ 6040865 h 6858000"/>
              <a:gd name="connsiteX13" fmla="*/ 10659871 w 12192000"/>
              <a:gd name="connsiteY13" fmla="*/ 6040865 h 6858000"/>
              <a:gd name="connsiteX14" fmla="*/ 10659871 w 12192000"/>
              <a:gd name="connsiteY14" fmla="*/ 6091936 h 6858000"/>
              <a:gd name="connsiteX15" fmla="*/ 10659871 w 12192000"/>
              <a:gd name="connsiteY15" fmla="*/ 6806929 h 6858000"/>
              <a:gd name="connsiteX16" fmla="*/ 10659871 w 12192000"/>
              <a:gd name="connsiteY16" fmla="*/ 6806930 h 6858000"/>
              <a:gd name="connsiteX17" fmla="*/ 1065987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1570979 h 6858000"/>
              <a:gd name="connsiteX20" fmla="*/ 760151 w 12192000"/>
              <a:gd name="connsiteY20" fmla="*/ 1570979 h 6858000"/>
              <a:gd name="connsiteX21" fmla="*/ 760151 w 12192000"/>
              <a:gd name="connsiteY21" fmla="*/ 1520302 h 6858000"/>
              <a:gd name="connsiteX22" fmla="*/ 760151 w 12192000"/>
              <a:gd name="connsiteY22" fmla="*/ 810828 h 6858000"/>
              <a:gd name="connsiteX23" fmla="*/ 1520302 w 12192000"/>
              <a:gd name="connsiteY23" fmla="*/ 810828 h 6858000"/>
              <a:gd name="connsiteX24" fmla="*/ 1520302 w 12192000"/>
              <a:gd name="connsiteY24" fmla="*/ 760151 h 6858000"/>
              <a:gd name="connsiteX25" fmla="*/ 1520302 w 12192000"/>
              <a:gd name="connsiteY25" fmla="*/ 506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11425936" y="6091936"/>
                </a:moveTo>
                <a:lnTo>
                  <a:pt x="12192000" y="6091936"/>
                </a:lnTo>
                <a:lnTo>
                  <a:pt x="12192000" y="6858000"/>
                </a:lnTo>
                <a:lnTo>
                  <a:pt x="11425936" y="6858000"/>
                </a:lnTo>
                <a:lnTo>
                  <a:pt x="11425936" y="6806930"/>
                </a:lnTo>
                <a:lnTo>
                  <a:pt x="11425936" y="6806929"/>
                </a:lnTo>
                <a:close/>
                <a:moveTo>
                  <a:pt x="1520302" y="0"/>
                </a:moveTo>
                <a:lnTo>
                  <a:pt x="12192000" y="0"/>
                </a:lnTo>
                <a:lnTo>
                  <a:pt x="12192000" y="4508735"/>
                </a:lnTo>
                <a:lnTo>
                  <a:pt x="11425936" y="4508735"/>
                </a:lnTo>
                <a:lnTo>
                  <a:pt x="11425936" y="4559806"/>
                </a:lnTo>
                <a:lnTo>
                  <a:pt x="11425936" y="5274800"/>
                </a:lnTo>
                <a:lnTo>
                  <a:pt x="11425936" y="6040865"/>
                </a:lnTo>
                <a:lnTo>
                  <a:pt x="10659871" y="6040865"/>
                </a:lnTo>
                <a:lnTo>
                  <a:pt x="10659871" y="6091936"/>
                </a:lnTo>
                <a:lnTo>
                  <a:pt x="10659871" y="6806929"/>
                </a:lnTo>
                <a:lnTo>
                  <a:pt x="10659871" y="6806930"/>
                </a:lnTo>
                <a:lnTo>
                  <a:pt x="10659871" y="6858000"/>
                </a:lnTo>
                <a:lnTo>
                  <a:pt x="0" y="6858000"/>
                </a:lnTo>
                <a:lnTo>
                  <a:pt x="0" y="1570979"/>
                </a:lnTo>
                <a:lnTo>
                  <a:pt x="760151" y="1570979"/>
                </a:lnTo>
                <a:lnTo>
                  <a:pt x="760151" y="1520302"/>
                </a:lnTo>
                <a:lnTo>
                  <a:pt x="760151" y="810828"/>
                </a:lnTo>
                <a:lnTo>
                  <a:pt x="1520302" y="810828"/>
                </a:lnTo>
                <a:lnTo>
                  <a:pt x="1520302" y="760151"/>
                </a:lnTo>
                <a:lnTo>
                  <a:pt x="1520302" y="506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D4DFB8A-6311-1B93-916E-B9D4E9BA96AD}"/>
              </a:ext>
            </a:extLst>
          </p:cNvPr>
          <p:cNvGrpSpPr/>
          <p:nvPr userDrawn="1"/>
        </p:nvGrpSpPr>
        <p:grpSpPr>
          <a:xfrm>
            <a:off x="0" y="0"/>
            <a:ext cx="1520301" cy="1570978"/>
            <a:chOff x="6594" y="928"/>
            <a:chExt cx="1520301" cy="1570978"/>
          </a:xfrm>
        </p:grpSpPr>
        <p:grpSp>
          <p:nvGrpSpPr>
            <p:cNvPr id="94" name="Graphic 18">
              <a:extLst>
                <a:ext uri="{FF2B5EF4-FFF2-40B4-BE49-F238E27FC236}">
                  <a16:creationId xmlns:a16="http://schemas.microsoft.com/office/drawing/2014/main" id="{ADA667D0-E330-B928-67C5-009C3528A1EC}"/>
                </a:ext>
              </a:extLst>
            </p:cNvPr>
            <p:cNvGrpSpPr/>
            <p:nvPr/>
          </p:nvGrpSpPr>
          <p:grpSpPr>
            <a:xfrm>
              <a:off x="6594" y="928"/>
              <a:ext cx="760150" cy="760150"/>
              <a:chOff x="6594" y="928"/>
              <a:chExt cx="760150" cy="760150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6AB9711A-B263-E608-D415-6A6FEE7070E9}"/>
                  </a:ext>
                </a:extLst>
              </p:cNvPr>
              <p:cNvSpPr/>
              <p:nvPr/>
            </p:nvSpPr>
            <p:spPr>
              <a:xfrm>
                <a:off x="6594" y="928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6CC349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8A65518-95DA-0BA0-4E99-709F7F3AD9F9}"/>
                  </a:ext>
                </a:extLst>
              </p:cNvPr>
              <p:cNvSpPr/>
              <p:nvPr/>
            </p:nvSpPr>
            <p:spPr>
              <a:xfrm>
                <a:off x="6594" y="928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A0E081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5" name="Graphic 18">
              <a:extLst>
                <a:ext uri="{FF2B5EF4-FFF2-40B4-BE49-F238E27FC236}">
                  <a16:creationId xmlns:a16="http://schemas.microsoft.com/office/drawing/2014/main" id="{30315D43-6602-C59D-631E-6CF2928C818F}"/>
                </a:ext>
              </a:extLst>
            </p:cNvPr>
            <p:cNvGrpSpPr/>
            <p:nvPr/>
          </p:nvGrpSpPr>
          <p:grpSpPr>
            <a:xfrm>
              <a:off x="6594" y="761079"/>
              <a:ext cx="760150" cy="810827"/>
              <a:chOff x="6594" y="761079"/>
              <a:chExt cx="760150" cy="81082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4A07AA81-8EFC-0696-5510-53902EC41273}"/>
                  </a:ext>
                </a:extLst>
              </p:cNvPr>
              <p:cNvSpPr/>
              <p:nvPr/>
            </p:nvSpPr>
            <p:spPr>
              <a:xfrm>
                <a:off x="6594" y="761079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FF791A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7E5D26C-2CCC-B9A6-F510-925162427DAA}"/>
                  </a:ext>
                </a:extLst>
              </p:cNvPr>
              <p:cNvSpPr/>
              <p:nvPr/>
            </p:nvSpPr>
            <p:spPr>
              <a:xfrm>
                <a:off x="6594" y="1521230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CC4300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6" name="Graphic 18">
              <a:extLst>
                <a:ext uri="{FF2B5EF4-FFF2-40B4-BE49-F238E27FC236}">
                  <a16:creationId xmlns:a16="http://schemas.microsoft.com/office/drawing/2014/main" id="{D1AB1DB9-2934-4C23-BEA3-31A39F70F1EE}"/>
                </a:ext>
              </a:extLst>
            </p:cNvPr>
            <p:cNvGrpSpPr/>
            <p:nvPr/>
          </p:nvGrpSpPr>
          <p:grpSpPr>
            <a:xfrm>
              <a:off x="766745" y="928"/>
              <a:ext cx="760150" cy="810827"/>
              <a:chOff x="766745" y="928"/>
              <a:chExt cx="760150" cy="810827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2CACC98E-9BDD-360A-297A-6F4C8B3EE10A}"/>
                  </a:ext>
                </a:extLst>
              </p:cNvPr>
              <p:cNvSpPr/>
              <p:nvPr/>
            </p:nvSpPr>
            <p:spPr>
              <a:xfrm>
                <a:off x="766745" y="928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3A87F4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70339CC9-6F40-3468-EAEA-50FC5D638827}"/>
                  </a:ext>
                </a:extLst>
              </p:cNvPr>
              <p:cNvSpPr/>
              <p:nvPr/>
            </p:nvSpPr>
            <p:spPr>
              <a:xfrm>
                <a:off x="766745" y="761079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0855DB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562A3E3-B3ED-2658-9774-F3E15A28FF90}"/>
                  </a:ext>
                </a:extLst>
              </p:cNvPr>
              <p:cNvSpPr/>
              <p:nvPr/>
            </p:nvSpPr>
            <p:spPr>
              <a:xfrm>
                <a:off x="766745" y="928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84B7FC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F75E95E-B02C-DF64-19AB-B29A1633A5CC}"/>
              </a:ext>
            </a:extLst>
          </p:cNvPr>
          <p:cNvGrpSpPr/>
          <p:nvPr userDrawn="1"/>
        </p:nvGrpSpPr>
        <p:grpSpPr>
          <a:xfrm>
            <a:off x="10659871" y="4508735"/>
            <a:ext cx="1532129" cy="2349265"/>
            <a:chOff x="10656261" y="4504728"/>
            <a:chExt cx="1532129" cy="2349265"/>
          </a:xfrm>
        </p:grpSpPr>
        <p:grpSp>
          <p:nvGrpSpPr>
            <p:cNvPr id="105" name="Graphic 22">
              <a:extLst>
                <a:ext uri="{FF2B5EF4-FFF2-40B4-BE49-F238E27FC236}">
                  <a16:creationId xmlns:a16="http://schemas.microsoft.com/office/drawing/2014/main" id="{B333509F-1AC3-3DFE-72B6-8AB0898699A7}"/>
                </a:ext>
              </a:extLst>
            </p:cNvPr>
            <p:cNvGrpSpPr/>
            <p:nvPr/>
          </p:nvGrpSpPr>
          <p:grpSpPr>
            <a:xfrm>
              <a:off x="11422326" y="5270793"/>
              <a:ext cx="766064" cy="817135"/>
              <a:chOff x="11422326" y="5270793"/>
              <a:chExt cx="766064" cy="817135"/>
            </a:xfrm>
          </p:grpSpPr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7906DFE-CDB6-B2D2-E813-12C759B5D518}"/>
                  </a:ext>
                </a:extLst>
              </p:cNvPr>
              <p:cNvSpPr/>
              <p:nvPr/>
            </p:nvSpPr>
            <p:spPr>
              <a:xfrm>
                <a:off x="11422326" y="5270793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3A87F4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F42A023-5D03-F359-5703-60FF467AB870}"/>
                  </a:ext>
                </a:extLst>
              </p:cNvPr>
              <p:cNvSpPr/>
              <p:nvPr/>
            </p:nvSpPr>
            <p:spPr>
              <a:xfrm>
                <a:off x="11422326" y="603685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0855DB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6" name="Graphic 22">
              <a:extLst>
                <a:ext uri="{FF2B5EF4-FFF2-40B4-BE49-F238E27FC236}">
                  <a16:creationId xmlns:a16="http://schemas.microsoft.com/office/drawing/2014/main" id="{40F19E61-09CE-48C4-D32C-0D365CCC27DB}"/>
                </a:ext>
              </a:extLst>
            </p:cNvPr>
            <p:cNvGrpSpPr/>
            <p:nvPr/>
          </p:nvGrpSpPr>
          <p:grpSpPr>
            <a:xfrm>
              <a:off x="11422326" y="4504728"/>
              <a:ext cx="766064" cy="766064"/>
              <a:chOff x="11422326" y="4504728"/>
              <a:chExt cx="766064" cy="766064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8DF731C-106C-0F59-DFD3-826C353807B0}"/>
                  </a:ext>
                </a:extLst>
              </p:cNvPr>
              <p:cNvSpPr/>
              <p:nvPr/>
            </p:nvSpPr>
            <p:spPr>
              <a:xfrm>
                <a:off x="11422326" y="4504728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FF791A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6007E73-9277-CF61-7EC1-3B7A99434B6E}"/>
                  </a:ext>
                </a:extLst>
              </p:cNvPr>
              <p:cNvSpPr/>
              <p:nvPr/>
            </p:nvSpPr>
            <p:spPr>
              <a:xfrm>
                <a:off x="11422326" y="450472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FFC480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7" name="Graphic 22">
              <a:extLst>
                <a:ext uri="{FF2B5EF4-FFF2-40B4-BE49-F238E27FC236}">
                  <a16:creationId xmlns:a16="http://schemas.microsoft.com/office/drawing/2014/main" id="{A4DAACA6-D720-79C8-80CA-046C187776EA}"/>
                </a:ext>
              </a:extLst>
            </p:cNvPr>
            <p:cNvGrpSpPr/>
            <p:nvPr/>
          </p:nvGrpSpPr>
          <p:grpSpPr>
            <a:xfrm>
              <a:off x="10656261" y="6036858"/>
              <a:ext cx="766064" cy="817135"/>
              <a:chOff x="10656261" y="6036858"/>
              <a:chExt cx="766064" cy="81713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F0178F81-7B01-A3B3-490D-7C850EEDEC29}"/>
                  </a:ext>
                </a:extLst>
              </p:cNvPr>
              <p:cNvSpPr/>
              <p:nvPr/>
            </p:nvSpPr>
            <p:spPr>
              <a:xfrm>
                <a:off x="10656261" y="6036858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6CC349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62BEFDF-7F35-364A-B5C6-DD29B6C7824E}"/>
                  </a:ext>
                </a:extLst>
              </p:cNvPr>
              <p:cNvSpPr/>
              <p:nvPr/>
            </p:nvSpPr>
            <p:spPr>
              <a:xfrm>
                <a:off x="10656261" y="6802922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3C8527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242D93E-A1E4-7242-E101-FE43C1AB0DBC}"/>
                  </a:ext>
                </a:extLst>
              </p:cNvPr>
              <p:cNvSpPr/>
              <p:nvPr/>
            </p:nvSpPr>
            <p:spPr>
              <a:xfrm>
                <a:off x="10656261" y="603685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A0E081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7968C98-CBD4-923C-1CDA-B0B1B23F969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7370" y="6510908"/>
            <a:ext cx="1011600" cy="118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9074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9" name="Media Placeholder 7">
            <a:extLst>
              <a:ext uri="{FF2B5EF4-FFF2-40B4-BE49-F238E27FC236}">
                <a16:creationId xmlns:a16="http://schemas.microsoft.com/office/drawing/2014/main" id="{F5697339-B9DE-BEA9-4303-72391406D32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Media</a:t>
            </a:r>
          </a:p>
        </p:txBody>
      </p:sp>
    </p:spTree>
    <p:extLst>
      <p:ext uri="{BB962C8B-B14F-4D97-AF65-F5344CB8AC3E}">
        <p14:creationId xmlns:p14="http://schemas.microsoft.com/office/powerpoint/2010/main" val="1549674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F03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© Mojang Studios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923284A-2486-7656-D5CC-81CE0974BD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6950" y="2573095"/>
            <a:ext cx="7658100" cy="17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498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tags" Target="../tags/tag1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5CAA90-C1F9-55CF-CB7D-9CEA28814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FD5A8-9E76-2239-506E-89390D090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A0958-A7E3-F2FB-EF5D-4B61E4B07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C0D05-8BCF-49E3-B0BD-395C8A106E7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1B7FC-3672-D964-1605-4819ECC5D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1FF1B-5881-F9A1-EA90-0511243B2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5F378-FA47-47C8-B43E-DA86C17AA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7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19D20450-C439-0092-D7AC-191347D70DAB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DA684-BA44-D3AD-9372-42E165C8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614"/>
            <a:ext cx="11160126" cy="89693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306DA-690C-B4BD-C607-890D325FE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736725"/>
            <a:ext cx="11160125" cy="43561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14623-9445-0CE9-7C2E-E58937803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79305" y="6447521"/>
            <a:ext cx="472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D5500-0C0B-F77E-4BC0-4F3B5184E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8866" y="6447521"/>
            <a:ext cx="44575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A259A5-5E95-014D-7700-39D2E839A69F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4" name="xxLanguageTextBox">
            <a:extLst>
              <a:ext uri="{FF2B5EF4-FFF2-40B4-BE49-F238E27FC236}">
                <a16:creationId xmlns:a16="http://schemas.microsoft.com/office/drawing/2014/main" id="{F7CF2784-45BA-FE66-CB26-FF8D6AC35FDE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4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image" Target="../media/image32.pn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176D86-2972-20D7-91EF-B6CD4D148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69C907-476D-D6F3-79F3-511D8C78E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645" y="250468"/>
            <a:ext cx="3616710" cy="99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7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DBC57-140D-22E0-A1D9-98D21EC4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>
                <a:latin typeface="+mj-lt"/>
              </a:rPr>
              <a:t>Getting started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8946BB-E99C-9E09-B996-D3114F5AA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F1393E-EE36-5E97-5F10-99FE4D850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6665E4-D3A8-8F6C-314C-BEA8F3E5CC25}"/>
              </a:ext>
            </a:extLst>
          </p:cNvPr>
          <p:cNvSpPr txBox="1"/>
          <p:nvPr/>
        </p:nvSpPr>
        <p:spPr>
          <a:xfrm>
            <a:off x="515938" y="1197033"/>
            <a:ext cx="108835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Welcome </a:t>
            </a:r>
            <a:r>
              <a:rPr lang="en-US" sz="2800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cybersecurity specialists!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 help is greatly needed! There are some villains who are trying to commit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cybersecurity attacks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against the school!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12883B-9CD4-005B-DE41-00D81C49A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144" y="3238398"/>
            <a:ext cx="4621169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8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What is cybersecurity?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4CE036-C977-6E38-5F01-9DF9D1D3F457}"/>
              </a:ext>
            </a:extLst>
          </p:cNvPr>
          <p:cNvSpPr/>
          <p:nvPr/>
        </p:nvSpPr>
        <p:spPr>
          <a:xfrm>
            <a:off x="454978" y="1875193"/>
            <a:ext cx="3319549" cy="215576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320942-148C-EADF-1648-C22FFEE681C4}"/>
              </a:ext>
            </a:extLst>
          </p:cNvPr>
          <p:cNvSpPr/>
          <p:nvPr/>
        </p:nvSpPr>
        <p:spPr>
          <a:xfrm>
            <a:off x="4198476" y="3036203"/>
            <a:ext cx="3319549" cy="21557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7724A0-645E-9A7C-2B02-82F1937C7E0A}"/>
              </a:ext>
            </a:extLst>
          </p:cNvPr>
          <p:cNvSpPr/>
          <p:nvPr/>
        </p:nvSpPr>
        <p:spPr>
          <a:xfrm>
            <a:off x="8030645" y="1875193"/>
            <a:ext cx="3319549" cy="215576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1AA52-9D9E-D674-0341-F6C0436D1C4F}"/>
              </a:ext>
            </a:extLst>
          </p:cNvPr>
          <p:cNvSpPr txBox="1"/>
          <p:nvPr/>
        </p:nvSpPr>
        <p:spPr>
          <a:xfrm>
            <a:off x="1640378" y="4195156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BEE7FC-7132-83FD-4193-07F27449D1DA}"/>
              </a:ext>
            </a:extLst>
          </p:cNvPr>
          <p:cNvSpPr txBox="1"/>
          <p:nvPr/>
        </p:nvSpPr>
        <p:spPr>
          <a:xfrm>
            <a:off x="5406591" y="2266762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958A07-8D8D-50EA-025C-73EB22E27098}"/>
              </a:ext>
            </a:extLst>
          </p:cNvPr>
          <p:cNvSpPr txBox="1"/>
          <p:nvPr/>
        </p:nvSpPr>
        <p:spPr>
          <a:xfrm>
            <a:off x="9238760" y="4195156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68712C-CBED-79F0-6AEF-E4F6D4EF1FBC}"/>
              </a:ext>
            </a:extLst>
          </p:cNvPr>
          <p:cNvSpPr txBox="1"/>
          <p:nvPr/>
        </p:nvSpPr>
        <p:spPr>
          <a:xfrm>
            <a:off x="578831" y="2517554"/>
            <a:ext cx="3071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THINK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48D027-A538-0195-2E9F-3831C6F227E8}"/>
              </a:ext>
            </a:extLst>
          </p:cNvPr>
          <p:cNvSpPr txBox="1"/>
          <p:nvPr/>
        </p:nvSpPr>
        <p:spPr>
          <a:xfrm>
            <a:off x="4313817" y="3652421"/>
            <a:ext cx="3071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PAIR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A4C216-972F-C398-6F85-43BD4B5D280F}"/>
              </a:ext>
            </a:extLst>
          </p:cNvPr>
          <p:cNvSpPr txBox="1"/>
          <p:nvPr/>
        </p:nvSpPr>
        <p:spPr>
          <a:xfrm>
            <a:off x="8154497" y="2491411"/>
            <a:ext cx="3071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SHARE</a:t>
            </a:r>
          </a:p>
        </p:txBody>
      </p:sp>
    </p:spTree>
    <p:extLst>
      <p:ext uri="{BB962C8B-B14F-4D97-AF65-F5344CB8AC3E}">
        <p14:creationId xmlns:p14="http://schemas.microsoft.com/office/powerpoint/2010/main" val="98772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E038-38E8-6F3D-8D3F-153AE4883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88D0B-19E3-C419-87A8-577CC93EA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Log into Minecraft Education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6D256-DAD7-9D23-1D7A-CD4293D14E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71853-40A6-A7F5-1A7C-51F302D3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3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093F-5769-BEB7-C37C-D2B48C38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>
                <a:latin typeface="+mj-lt"/>
              </a:rPr>
              <a:t>Launch the Cyber Fundamentals world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3697C5-A049-561C-5120-C42E3A9C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1B8D9-6183-8D85-1169-893EB24EE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3"/>
          <a:stretch/>
        </p:blipFill>
        <p:spPr>
          <a:xfrm>
            <a:off x="494870" y="1596204"/>
            <a:ext cx="3294298" cy="209586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3BCC502-23E6-6DE6-B387-F6E75A777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3174" y="2480473"/>
            <a:ext cx="539818" cy="539818"/>
          </a:xfrm>
          <a:prstGeom prst="rect">
            <a:avLst/>
          </a:prstGeom>
        </p:spPr>
      </p:pic>
      <p:pic>
        <p:nvPicPr>
          <p:cNvPr id="13" name="Picture 12" descr="On the Minecraft World page, select &quot;View library&quot;">
            <a:extLst>
              <a:ext uri="{FF2B5EF4-FFF2-40B4-BE49-F238E27FC236}">
                <a16:creationId xmlns:a16="http://schemas.microsoft.com/office/drawing/2014/main" id="{B0C1F78E-ECC5-A029-EE60-35C56742E1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7" t="2680" r="5479"/>
          <a:stretch/>
        </p:blipFill>
        <p:spPr>
          <a:xfrm>
            <a:off x="4203047" y="1596204"/>
            <a:ext cx="3274379" cy="20842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A3F1C1B-4510-4304-C2DC-F31D52518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19451" y="2793766"/>
            <a:ext cx="700420" cy="700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018255-3D4B-62AE-66E4-2A79CF335B8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667" b="5985"/>
          <a:stretch/>
        </p:blipFill>
        <p:spPr>
          <a:xfrm>
            <a:off x="7891305" y="1596204"/>
            <a:ext cx="3294298" cy="20842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C6A15-F66C-1F9D-C0CD-D0BD43BC696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585" b="5374"/>
          <a:stretch/>
        </p:blipFill>
        <p:spPr>
          <a:xfrm>
            <a:off x="515938" y="4158864"/>
            <a:ext cx="3273230" cy="2084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8DBBF1-17CC-519D-AFDE-4FFAFEA9D14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506" b="5985"/>
          <a:stretch/>
        </p:blipFill>
        <p:spPr>
          <a:xfrm>
            <a:off x="4204196" y="4158864"/>
            <a:ext cx="3273230" cy="20842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7868732-D2C5-9D47-AEDB-684B58C56A1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262" b="5374"/>
          <a:stretch/>
        </p:blipFill>
        <p:spPr>
          <a:xfrm>
            <a:off x="7912373" y="4158864"/>
            <a:ext cx="3273230" cy="209784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75612C-5CEE-9EBD-F243-4719B9433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34946" y="2786714"/>
            <a:ext cx="642286" cy="6422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4413C256-5D8E-3EC5-BA13-0881CB51C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34204" y="2355367"/>
            <a:ext cx="504250" cy="50425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8214B530-4A94-41F9-9BDE-233E2C550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46022" y="4948866"/>
            <a:ext cx="504250" cy="50425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F7F0EC75-D426-B4FE-CC99-F9A50D8C8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033435" y="5683217"/>
            <a:ext cx="504250" cy="50425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8A46454-0E21-4439-E093-D06E54DD9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6767" y="4872610"/>
            <a:ext cx="504250" cy="50425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28233FF-1FA6-1312-9657-2B75A7CE33E2}"/>
              </a:ext>
            </a:extLst>
          </p:cNvPr>
          <p:cNvSpPr txBox="1"/>
          <p:nvPr/>
        </p:nvSpPr>
        <p:spPr>
          <a:xfrm>
            <a:off x="494870" y="3680460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“Play”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ACB7C9-8874-BD14-533C-57C709A2030B}"/>
              </a:ext>
            </a:extLst>
          </p:cNvPr>
          <p:cNvSpPr txBox="1"/>
          <p:nvPr/>
        </p:nvSpPr>
        <p:spPr>
          <a:xfrm>
            <a:off x="4203047" y="3695533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“View Library”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E595E1-12A4-5826-E0ED-3A077C4D01BC}"/>
              </a:ext>
            </a:extLst>
          </p:cNvPr>
          <p:cNvSpPr txBox="1"/>
          <p:nvPr/>
        </p:nvSpPr>
        <p:spPr>
          <a:xfrm>
            <a:off x="7911224" y="3695533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“Subject Kits”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7C3899-491B-712C-4A7F-F7E5D5CEB7A1}"/>
              </a:ext>
            </a:extLst>
          </p:cNvPr>
          <p:cNvSpPr txBox="1"/>
          <p:nvPr/>
        </p:nvSpPr>
        <p:spPr>
          <a:xfrm>
            <a:off x="474951" y="6243118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“Computer Science”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1C265B-682D-BE14-D347-698D5FD0CE82}"/>
              </a:ext>
            </a:extLst>
          </p:cNvPr>
          <p:cNvSpPr txBox="1"/>
          <p:nvPr/>
        </p:nvSpPr>
        <p:spPr>
          <a:xfrm>
            <a:off x="4203047" y="6243117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“Digital Skills”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272C8A-1796-3CF6-1AED-7B8BECB6B6D3}"/>
              </a:ext>
            </a:extLst>
          </p:cNvPr>
          <p:cNvSpPr txBox="1"/>
          <p:nvPr/>
        </p:nvSpPr>
        <p:spPr>
          <a:xfrm>
            <a:off x="7850956" y="6250554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“Cyber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FUNdamentals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0897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38949-F7AF-3092-B688-FB7FC665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Beginning Game Play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7D386-1554-09FF-EB0A-42A13D1EA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1D753C-E37E-9D80-9F34-7FEBB93F0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first dialog box will prompt you to select your control scheme: keyboard OR touch controls.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439066-C56C-0F7E-8206-F9184FEAABA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second dialog box will have you confirm your selection with “Yes, it is!” or “No, its not.”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B96A46-763A-36C8-15D3-15C2A1771F5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third dialog box will ask if it’s your first-time playing Minecraft. If it is your first time, a follow-up question of would you like to participate in a tutorial. </a:t>
            </a:r>
          </a:p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Otherwise, if you answer “No”, you will move directly into game play and skip the tutorial sequence.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EDB691-5294-A9E7-66CB-CD70224E0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93624-A179-AC98-95BD-370EAF736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00" y="2123704"/>
            <a:ext cx="3019916" cy="14840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3D3D7A-94C3-812D-C3AD-BE8C9B5A0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982" y="2123703"/>
            <a:ext cx="3032038" cy="14840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B1EFEB-8742-6E59-69EB-4BFF1DAEE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7836" y="2123703"/>
            <a:ext cx="3074572" cy="15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42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EDF2-810F-76E3-4811-93076946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>
                <a:latin typeface="+mj-lt"/>
              </a:rPr>
              <a:t>Tutorial Sequence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2C066-14A8-78CD-CD84-9EEBC70C7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Look at the golden orbs</a:t>
            </a:r>
            <a:r>
              <a:rPr lang="en-US" dirty="0"/>
              <a:t>	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E0713-3EE0-1797-389D-F741DAE9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CF15186-A92F-9D61-76EE-2641DAAE488B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Navigate past the wall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36DF9A-1050-5CE7-0FFF-5C042A86D5CB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Practice jumping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8C679F-DE67-815E-10A8-5499133E5E92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Press the button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380DBD4C-3B40-7523-F0B4-CC1B7365BA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0893" r="1089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AFA08D7C-EDC1-8C65-A713-57943B3DB8D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1176" r="1117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0FCC9DD1-4A04-7931-A68C-BB94CA7ECA9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l="11380" r="11380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8AAAB1B-F500-3610-94BF-A7664441498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l="11235" r="1123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0A1BB4A2-4D95-56A0-38DB-46A38A45542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l="11156" r="1115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43E832A-02F6-01E2-65BB-5E851CCF2A2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Practice moving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FA55CE8-3C73-2AF8-70BE-E59FE16B85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15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84B6-FFF4-6D57-1D01-6B3A3EBAE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Lesson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FAFB1-FFAF-527C-0CAB-66CF0599D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Network Components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8AF12-143D-C3D2-7E76-292B6D09E8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EA5632-0358-DF59-0A29-6D92CDAEB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59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6B985F-A065-14F0-959A-808781602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338" y="488265"/>
            <a:ext cx="11393536" cy="2047284"/>
          </a:xfrm>
        </p:spPr>
        <p:txBody>
          <a:bodyPr/>
          <a:lstStyle/>
          <a:p>
            <a:r>
              <a:rPr lang="sv-SE" sz="5400" b="0" dirty="0"/>
              <a:t>What will we learn in this activity?</a:t>
            </a:r>
            <a:endParaRPr lang="en-US" sz="5400" b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178BD9-B701-2B31-2FA9-E7A78EF1C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270" y="2707350"/>
            <a:ext cx="10899873" cy="2002044"/>
          </a:xfrm>
        </p:spPr>
        <p:txBody>
          <a:bodyPr/>
          <a:lstStyle/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articulate the components of a network.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explain the difference between a local-area network (LAN) and wide-area network (WAN).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describe the process of encryption.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explain how information travels through a network.</a:t>
            </a:r>
          </a:p>
        </p:txBody>
      </p:sp>
    </p:spTree>
    <p:extLst>
      <p:ext uri="{BB962C8B-B14F-4D97-AF65-F5344CB8AC3E}">
        <p14:creationId xmlns:p14="http://schemas.microsoft.com/office/powerpoint/2010/main" val="2006728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D25E-0106-20F3-C7C8-3B18A068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this lesson, you will: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Set up a network in Minecraft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Find and encrypt computers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 you are working, you should be looking for the definitions to record in your workbook: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network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network components (computer, ethernet cable, router)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protocols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packets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local area network (LAN)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wide area network (WAN)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4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BCBD-C4FB-30B1-F9A1-6A34CBFD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2B49D-671F-E8E9-D0A2-5995D72E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58" y="1736725"/>
            <a:ext cx="6106536" cy="435610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components make up a local-area network (LAN)?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are a local area-network (LAN) and wide-area network (WAN) different from one another?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and label a diagram of how information travels through a network.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7B462-8533-33C2-4941-3F1CDB38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7AF91A-09C1-2146-3DD7-3EBF1B083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7E20C8-4E37-44AC-680F-D5241B3E3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172" y="1991955"/>
            <a:ext cx="2516319" cy="28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92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84B6-FFF4-6D57-1D01-6B3A3EBAE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Lesson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FAFB1-FFAF-527C-0CAB-66CF0599D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Password Protection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8AF12-143D-C3D2-7E76-292B6D09E8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EA5632-0358-DF59-0A29-6D92CDAEB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9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6B985F-A065-14F0-959A-808781602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338" y="488265"/>
            <a:ext cx="11393536" cy="2047284"/>
          </a:xfrm>
        </p:spPr>
        <p:txBody>
          <a:bodyPr/>
          <a:lstStyle/>
          <a:p>
            <a:r>
              <a:rPr lang="sv-SE" sz="5400" b="0" dirty="0"/>
              <a:t>What will we learn in this activity?</a:t>
            </a:r>
            <a:endParaRPr lang="en-US" sz="5400" b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178BD9-B701-2B31-2FA9-E7A78EF1C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270" y="2707350"/>
            <a:ext cx="10899873" cy="2002044"/>
          </a:xfrm>
        </p:spPr>
        <p:txBody>
          <a:bodyPr/>
          <a:lstStyle/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articulate what makes a complex password.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describe a password based on its entropy. 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explain how layered strategies can protect networks.</a:t>
            </a:r>
          </a:p>
        </p:txBody>
      </p:sp>
    </p:spTree>
    <p:extLst>
      <p:ext uri="{BB962C8B-B14F-4D97-AF65-F5344CB8AC3E}">
        <p14:creationId xmlns:p14="http://schemas.microsoft.com/office/powerpoint/2010/main" val="2814569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D25E-0106-20F3-C7C8-3B18A068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this lesson, you will: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Create (3) types of passwords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 you are working, you should be looking for the definitions to record in your workbook: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brute-force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password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entropy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firewall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two-factor authentication (2FA)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layered strategies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65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BCBD-C4FB-30B1-F9A1-6A34CBFD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2B49D-671F-E8E9-D0A2-5995D72E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58" y="1736725"/>
            <a:ext cx="6106536" cy="435610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can you create a complex password?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are complex passwords important in cybersecurity?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 one other way to keep a network safe.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7B462-8533-33C2-4941-3F1CDB38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7AF91A-09C1-2146-3DD7-3EBF1B083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65EBCB-62CA-D1B2-08CE-914640C04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781" y="2177980"/>
            <a:ext cx="2797848" cy="250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18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84B6-FFF4-6D57-1D01-6B3A3EBAE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Lesson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FAFB1-FFAF-527C-0CAB-66CF0599D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Malware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8AF12-143D-C3D2-7E76-292B6D09E8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EA5632-0358-DF59-0A29-6D92CDAEB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55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6B985F-A065-14F0-959A-808781602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338" y="488265"/>
            <a:ext cx="11393536" cy="2047284"/>
          </a:xfrm>
        </p:spPr>
        <p:txBody>
          <a:bodyPr/>
          <a:lstStyle/>
          <a:p>
            <a:r>
              <a:rPr lang="sv-SE" sz="5400" b="0" dirty="0"/>
              <a:t>What will we learn in this activity?</a:t>
            </a:r>
            <a:endParaRPr lang="en-US" sz="5400" b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178BD9-B701-2B31-2FA9-E7A78EF1C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270" y="2707350"/>
            <a:ext cx="10899873" cy="2002044"/>
          </a:xfrm>
        </p:spPr>
        <p:txBody>
          <a:bodyPr/>
          <a:lstStyle/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articulate what is malware.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describe how a phishing scam works.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explain how I can protect myself from malware.</a:t>
            </a:r>
          </a:p>
        </p:txBody>
      </p:sp>
    </p:spTree>
    <p:extLst>
      <p:ext uri="{BB962C8B-B14F-4D97-AF65-F5344CB8AC3E}">
        <p14:creationId xmlns:p14="http://schemas.microsoft.com/office/powerpoint/2010/main" val="1402085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D25E-0106-20F3-C7C8-3B18A068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619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this lesson, you will: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Quarantine the malware in Online Shopping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Speak up to help in Villager Social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Fight in the Boss Battle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 you are working, you should be looking for the definitions to record in </a:t>
            </a:r>
            <a:r>
              <a:rPr lang="en-US" sz="28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 workbook:</a:t>
            </a:r>
            <a:endParaRPr lang="en-US" sz="2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malware (malicious software)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quarantine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phishing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pop-up ads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delivery vectors/attack vectors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1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BCBD-C4FB-30B1-F9A1-6A34CBFD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2B49D-671F-E8E9-D0A2-5995D72E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338" y="2133069"/>
            <a:ext cx="6106536" cy="435610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malware?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phishing scams work?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can you protect yourself from malware?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7B462-8533-33C2-4941-3F1CDB38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7AF91A-09C1-2146-3DD7-3EBF1B083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EEE50B-E466-B3C9-0683-651FC598B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540" y="2247565"/>
            <a:ext cx="3573439" cy="272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683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ecraft Education">
  <a:themeElements>
    <a:clrScheme name="Minecraft">
      <a:dk1>
        <a:sysClr val="windowText" lastClr="000000"/>
      </a:dk1>
      <a:lt1>
        <a:sysClr val="window" lastClr="FFFFFF"/>
      </a:lt1>
      <a:dk2>
        <a:srgbClr val="D0C5C0"/>
      </a:dk2>
      <a:lt2>
        <a:srgbClr val="EDE5E2"/>
      </a:lt2>
      <a:accent1>
        <a:srgbClr val="3A87F4"/>
      </a:accent1>
      <a:accent2>
        <a:srgbClr val="6CC349"/>
      </a:accent2>
      <a:accent3>
        <a:srgbClr val="FF791A"/>
      </a:accent3>
      <a:accent4>
        <a:srgbClr val="D0C5C0"/>
      </a:accent4>
      <a:accent5>
        <a:srgbClr val="5B9FFB"/>
      </a:accent5>
      <a:accent6>
        <a:srgbClr val="86D562"/>
      </a:accent6>
      <a:hlink>
        <a:srgbClr val="000000"/>
      </a:hlink>
      <a:folHlink>
        <a:srgbClr val="000000"/>
      </a:folHlink>
    </a:clrScheme>
    <a:fontScheme name="Minecraft">
      <a:majorFont>
        <a:latin typeface="Minecraft Ten v2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ecraft.potx" id="{E5529A87-0068-4DF3-A3AA-66192025217B}" vid="{EA1817BF-D578-44BF-A559-A2EE4397FD0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4113</TotalTime>
  <Words>638</Words>
  <Application>Microsoft Office PowerPoint</Application>
  <PresentationFormat>Widescreen</PresentationFormat>
  <Paragraphs>112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Minecraft Ten v2</vt:lpstr>
      <vt:lpstr>Noto Sans</vt:lpstr>
      <vt:lpstr>Symbol</vt:lpstr>
      <vt:lpstr>Wingdings</vt:lpstr>
      <vt:lpstr>Office Theme</vt:lpstr>
      <vt:lpstr>Minecraft Education</vt:lpstr>
      <vt:lpstr>PowerPoint Presentation</vt:lpstr>
      <vt:lpstr>Getting started</vt:lpstr>
      <vt:lpstr>What is cybersecurity?</vt:lpstr>
      <vt:lpstr>Let’s play!</vt:lpstr>
      <vt:lpstr>Launch the Cyber Fundamentals world</vt:lpstr>
      <vt:lpstr>Beginning Game Play</vt:lpstr>
      <vt:lpstr>Tutorial Sequence </vt:lpstr>
      <vt:lpstr>Lesson 1</vt:lpstr>
      <vt:lpstr>What will we learn in this activity?</vt:lpstr>
      <vt:lpstr>Action items</vt:lpstr>
      <vt:lpstr>Check for understanding</vt:lpstr>
      <vt:lpstr>Lesson 2</vt:lpstr>
      <vt:lpstr>What will we learn in this activity?</vt:lpstr>
      <vt:lpstr>Action items</vt:lpstr>
      <vt:lpstr>Check for understanding</vt:lpstr>
      <vt:lpstr>Lesson 3</vt:lpstr>
      <vt:lpstr>What will we learn in this activity?</vt:lpstr>
      <vt:lpstr>Action items</vt:lpstr>
      <vt:lpstr>Check for understanding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Gerlach</dc:creator>
  <cp:lastModifiedBy>Holly Gerlach</cp:lastModifiedBy>
  <cp:revision>1</cp:revision>
  <dcterms:created xsi:type="dcterms:W3CDTF">2023-06-22T12:31:04Z</dcterms:created>
  <dcterms:modified xsi:type="dcterms:W3CDTF">2023-08-16T13:09:38Z</dcterms:modified>
</cp:coreProperties>
</file>