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2"/>
  </p:notesMasterIdLst>
  <p:sldIdLst>
    <p:sldId id="2146846443" r:id="rId6"/>
    <p:sldId id="259" r:id="rId7"/>
    <p:sldId id="258" r:id="rId8"/>
    <p:sldId id="2146846471" r:id="rId9"/>
    <p:sldId id="2146846451" r:id="rId10"/>
    <p:sldId id="263" r:id="rId11"/>
    <p:sldId id="2146846456" r:id="rId12"/>
    <p:sldId id="2146846472" r:id="rId13"/>
    <p:sldId id="2146846445" r:id="rId14"/>
    <p:sldId id="2146846450" r:id="rId15"/>
    <p:sldId id="2146846448" r:id="rId16"/>
    <p:sldId id="2146846427" r:id="rId17"/>
    <p:sldId id="2146846457" r:id="rId18"/>
    <p:sldId id="2146846458" r:id="rId19"/>
    <p:sldId id="2146846459" r:id="rId20"/>
    <p:sldId id="21468464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5E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84E59-C109-4776-A938-FDED0602B273}" v="3" dt="2025-02-11T06:00:59.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2" d="100"/>
          <a:sy n="92" d="100"/>
        </p:scale>
        <p:origin x="400"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ylah Bulman" userId="83cb2dd6-015f-4276-8ce8-72c6387cc68a" providerId="ADAL" clId="{52C84E59-C109-4776-A938-FDED0602B273}"/>
    <pc:docChg chg="undo custSel addSld delSld modSld">
      <pc:chgData name="Laylah Bulman" userId="83cb2dd6-015f-4276-8ce8-72c6387cc68a" providerId="ADAL" clId="{52C84E59-C109-4776-A938-FDED0602B273}" dt="2025-02-11T06:01:30.023" v="416" actId="20577"/>
      <pc:docMkLst>
        <pc:docMk/>
      </pc:docMkLst>
      <pc:sldChg chg="addSp delSp mod">
        <pc:chgData name="Laylah Bulman" userId="83cb2dd6-015f-4276-8ce8-72c6387cc68a" providerId="ADAL" clId="{52C84E59-C109-4776-A938-FDED0602B273}" dt="2025-02-11T06:00:59.661" v="370" actId="478"/>
        <pc:sldMkLst>
          <pc:docMk/>
          <pc:sldMk cId="2006728732" sldId="258"/>
        </pc:sldMkLst>
        <pc:grpChg chg="add del">
          <ac:chgData name="Laylah Bulman" userId="83cb2dd6-015f-4276-8ce8-72c6387cc68a" providerId="ADAL" clId="{52C84E59-C109-4776-A938-FDED0602B273}" dt="2025-02-11T06:00:59.661" v="370" actId="478"/>
          <ac:grpSpMkLst>
            <pc:docMk/>
            <pc:sldMk cId="2006728732" sldId="258"/>
            <ac:grpSpMk id="2" creationId="{9108A7D2-7B32-1A32-9D97-86CF66728EA0}"/>
          </ac:grpSpMkLst>
        </pc:grpChg>
        <pc:picChg chg="add del">
          <ac:chgData name="Laylah Bulman" userId="83cb2dd6-015f-4276-8ce8-72c6387cc68a" providerId="ADAL" clId="{52C84E59-C109-4776-A938-FDED0602B273}" dt="2025-02-11T06:00:59.204" v="369" actId="22"/>
          <ac:picMkLst>
            <pc:docMk/>
            <pc:sldMk cId="2006728732" sldId="258"/>
            <ac:picMk id="10" creationId="{DA48178F-44EC-2AF7-8BFA-ECE9A8174929}"/>
          </ac:picMkLst>
        </pc:picChg>
      </pc:sldChg>
      <pc:sldChg chg="modSp mod">
        <pc:chgData name="Laylah Bulman" userId="83cb2dd6-015f-4276-8ce8-72c6387cc68a" providerId="ADAL" clId="{52C84E59-C109-4776-A938-FDED0602B273}" dt="2025-02-11T06:01:30.023" v="416" actId="20577"/>
        <pc:sldMkLst>
          <pc:docMk/>
          <pc:sldMk cId="2622087193" sldId="259"/>
        </pc:sldMkLst>
        <pc:spChg chg="mod">
          <ac:chgData name="Laylah Bulman" userId="83cb2dd6-015f-4276-8ce8-72c6387cc68a" providerId="ADAL" clId="{52C84E59-C109-4776-A938-FDED0602B273}" dt="2025-02-11T06:01:30.023" v="416" actId="20577"/>
          <ac:spMkLst>
            <pc:docMk/>
            <pc:sldMk cId="2622087193" sldId="259"/>
            <ac:spMk id="4" creationId="{016665E4-D3A8-8F6C-314C-BEA8F3E5CC25}"/>
          </ac:spMkLst>
        </pc:spChg>
        <pc:spChg chg="mod">
          <ac:chgData name="Laylah Bulman" userId="83cb2dd6-015f-4276-8ce8-72c6387cc68a" providerId="ADAL" clId="{52C84E59-C109-4776-A938-FDED0602B273}" dt="2025-02-11T06:01:18.165" v="392" actId="20577"/>
          <ac:spMkLst>
            <pc:docMk/>
            <pc:sldMk cId="2622087193" sldId="259"/>
            <ac:spMk id="7" creationId="{F08DBC57-140D-22E0-A1D9-98D21EC4A44E}"/>
          </ac:spMkLst>
        </pc:spChg>
      </pc:sldChg>
      <pc:sldChg chg="del">
        <pc:chgData name="Laylah Bulman" userId="83cb2dd6-015f-4276-8ce8-72c6387cc68a" providerId="ADAL" clId="{52C84E59-C109-4776-A938-FDED0602B273}" dt="2025-02-11T05:58:19.889" v="362" actId="47"/>
        <pc:sldMkLst>
          <pc:docMk/>
          <pc:sldMk cId="3956992865" sldId="264"/>
        </pc:sldMkLst>
      </pc:sldChg>
      <pc:sldChg chg="modNotesTx">
        <pc:chgData name="Laylah Bulman" userId="83cb2dd6-015f-4276-8ce8-72c6387cc68a" providerId="ADAL" clId="{52C84E59-C109-4776-A938-FDED0602B273}" dt="2025-02-11T05:55:10.706" v="99" actId="20577"/>
        <pc:sldMkLst>
          <pc:docMk/>
          <pc:sldMk cId="1121546068" sldId="2146846427"/>
        </pc:sldMkLst>
      </pc:sldChg>
      <pc:sldChg chg="del">
        <pc:chgData name="Laylah Bulman" userId="83cb2dd6-015f-4276-8ce8-72c6387cc68a" providerId="ADAL" clId="{52C84E59-C109-4776-A938-FDED0602B273}" dt="2025-02-11T05:58:17.616" v="361" actId="47"/>
        <pc:sldMkLst>
          <pc:docMk/>
          <pc:sldMk cId="1781884131" sldId="2146846452"/>
        </pc:sldMkLst>
      </pc:sldChg>
      <pc:sldChg chg="del">
        <pc:chgData name="Laylah Bulman" userId="83cb2dd6-015f-4276-8ce8-72c6387cc68a" providerId="ADAL" clId="{52C84E59-C109-4776-A938-FDED0602B273}" dt="2025-02-11T05:58:57.373" v="364" actId="47"/>
        <pc:sldMkLst>
          <pc:docMk/>
          <pc:sldMk cId="1548211191" sldId="2146846454"/>
        </pc:sldMkLst>
      </pc:sldChg>
      <pc:sldChg chg="modNotesTx">
        <pc:chgData name="Laylah Bulman" userId="83cb2dd6-015f-4276-8ce8-72c6387cc68a" providerId="ADAL" clId="{52C84E59-C109-4776-A938-FDED0602B273}" dt="2025-02-11T05:55:07.367" v="98" actId="20577"/>
        <pc:sldMkLst>
          <pc:docMk/>
          <pc:sldMk cId="1464387762" sldId="2146846457"/>
        </pc:sldMkLst>
      </pc:sldChg>
      <pc:sldChg chg="addSp modSp mod modNotesTx">
        <pc:chgData name="Laylah Bulman" userId="83cb2dd6-015f-4276-8ce8-72c6387cc68a" providerId="ADAL" clId="{52C84E59-C109-4776-A938-FDED0602B273}" dt="2025-02-11T05:55:03.791" v="97" actId="20577"/>
        <pc:sldMkLst>
          <pc:docMk/>
          <pc:sldMk cId="2911769992" sldId="2146846458"/>
        </pc:sldMkLst>
        <pc:spChg chg="mod">
          <ac:chgData name="Laylah Bulman" userId="83cb2dd6-015f-4276-8ce8-72c6387cc68a" providerId="ADAL" clId="{52C84E59-C109-4776-A938-FDED0602B273}" dt="2025-02-11T05:50:19.188" v="10" actId="1076"/>
          <ac:spMkLst>
            <pc:docMk/>
            <pc:sldMk cId="2911769992" sldId="2146846458"/>
            <ac:spMk id="8" creationId="{1A05FDD0-F7F8-5FF7-7BD5-9C7F441C4ABD}"/>
          </ac:spMkLst>
        </pc:spChg>
        <pc:spChg chg="mod">
          <ac:chgData name="Laylah Bulman" userId="83cb2dd6-015f-4276-8ce8-72c6387cc68a" providerId="ADAL" clId="{52C84E59-C109-4776-A938-FDED0602B273}" dt="2025-02-11T05:50:10.052" v="8" actId="1076"/>
          <ac:spMkLst>
            <pc:docMk/>
            <pc:sldMk cId="2911769992" sldId="2146846458"/>
            <ac:spMk id="17" creationId="{1F8F619A-7310-A602-F72D-9F0D5D82CB14}"/>
          </ac:spMkLst>
        </pc:spChg>
        <pc:spChg chg="mod">
          <ac:chgData name="Laylah Bulman" userId="83cb2dd6-015f-4276-8ce8-72c6387cc68a" providerId="ADAL" clId="{52C84E59-C109-4776-A938-FDED0602B273}" dt="2025-02-11T05:50:22.573" v="11" actId="1076"/>
          <ac:spMkLst>
            <pc:docMk/>
            <pc:sldMk cId="2911769992" sldId="2146846458"/>
            <ac:spMk id="20" creationId="{DB1173AA-CB2D-F02C-5873-B89DA665AB43}"/>
          </ac:spMkLst>
        </pc:spChg>
        <pc:spChg chg="add mod">
          <ac:chgData name="Laylah Bulman" userId="83cb2dd6-015f-4276-8ce8-72c6387cc68a" providerId="ADAL" clId="{52C84E59-C109-4776-A938-FDED0602B273}" dt="2025-02-11T05:51:38.184" v="70" actId="1076"/>
          <ac:spMkLst>
            <pc:docMk/>
            <pc:sldMk cId="2911769992" sldId="2146846458"/>
            <ac:spMk id="23" creationId="{D3276AAB-C8DC-C9F6-2949-AAC14C93FB8A}"/>
          </ac:spMkLst>
        </pc:spChg>
        <pc:spChg chg="mod">
          <ac:chgData name="Laylah Bulman" userId="83cb2dd6-015f-4276-8ce8-72c6387cc68a" providerId="ADAL" clId="{52C84E59-C109-4776-A938-FDED0602B273}" dt="2025-02-11T05:51:46.238" v="72" actId="1076"/>
          <ac:spMkLst>
            <pc:docMk/>
            <pc:sldMk cId="2911769992" sldId="2146846458"/>
            <ac:spMk id="33" creationId="{14F0ED9A-BFC6-A070-1EA4-4E781018ECDB}"/>
          </ac:spMkLst>
        </pc:spChg>
        <pc:picChg chg="mod">
          <ac:chgData name="Laylah Bulman" userId="83cb2dd6-015f-4276-8ce8-72c6387cc68a" providerId="ADAL" clId="{52C84E59-C109-4776-A938-FDED0602B273}" dt="2025-02-11T05:51:42.290" v="71" actId="1076"/>
          <ac:picMkLst>
            <pc:docMk/>
            <pc:sldMk cId="2911769992" sldId="2146846458"/>
            <ac:picMk id="14" creationId="{81F000AB-54DD-FB75-8143-450048C3B1D6}"/>
          </ac:picMkLst>
        </pc:picChg>
        <pc:picChg chg="mod">
          <ac:chgData name="Laylah Bulman" userId="83cb2dd6-015f-4276-8ce8-72c6387cc68a" providerId="ADAL" clId="{52C84E59-C109-4776-A938-FDED0602B273}" dt="2025-02-11T05:50:06.795" v="7" actId="1076"/>
          <ac:picMkLst>
            <pc:docMk/>
            <pc:sldMk cId="2911769992" sldId="2146846458"/>
            <ac:picMk id="16" creationId="{A68571DF-1FD8-09A0-4CC9-412128858128}"/>
          </ac:picMkLst>
        </pc:picChg>
        <pc:picChg chg="mod">
          <ac:chgData name="Laylah Bulman" userId="83cb2dd6-015f-4276-8ce8-72c6387cc68a" providerId="ADAL" clId="{52C84E59-C109-4776-A938-FDED0602B273}" dt="2025-02-11T05:50:04.299" v="6" actId="1076"/>
          <ac:picMkLst>
            <pc:docMk/>
            <pc:sldMk cId="2911769992" sldId="2146846458"/>
            <ac:picMk id="19" creationId="{8C7B69DC-7484-CB3B-1F25-3B66C339D2A5}"/>
          </ac:picMkLst>
        </pc:picChg>
        <pc:picChg chg="add mod">
          <ac:chgData name="Laylah Bulman" userId="83cb2dd6-015f-4276-8ce8-72c6387cc68a" providerId="ADAL" clId="{52C84E59-C109-4776-A938-FDED0602B273}" dt="2025-02-11T05:51:55.449" v="73" actId="14100"/>
          <ac:picMkLst>
            <pc:docMk/>
            <pc:sldMk cId="2911769992" sldId="2146846458"/>
            <ac:picMk id="22" creationId="{6D39388D-C71F-6E80-E571-A652F7A2E391}"/>
          </ac:picMkLst>
        </pc:picChg>
      </pc:sldChg>
      <pc:sldChg chg="addSp delSp modSp mod modNotesTx">
        <pc:chgData name="Laylah Bulman" userId="83cb2dd6-015f-4276-8ce8-72c6387cc68a" providerId="ADAL" clId="{52C84E59-C109-4776-A938-FDED0602B273}" dt="2025-02-11T05:58:08.246" v="359" actId="1076"/>
        <pc:sldMkLst>
          <pc:docMk/>
          <pc:sldMk cId="2771847110" sldId="2146846459"/>
        </pc:sldMkLst>
        <pc:spChg chg="mod">
          <ac:chgData name="Laylah Bulman" userId="83cb2dd6-015f-4276-8ce8-72c6387cc68a" providerId="ADAL" clId="{52C84E59-C109-4776-A938-FDED0602B273}" dt="2025-02-11T05:57:53.610" v="353" actId="20577"/>
          <ac:spMkLst>
            <pc:docMk/>
            <pc:sldMk cId="2771847110" sldId="2146846459"/>
            <ac:spMk id="2" creationId="{49065D54-56EB-7438-A91C-B5963F29A0D4}"/>
          </ac:spMkLst>
        </pc:spChg>
        <pc:spChg chg="mod">
          <ac:chgData name="Laylah Bulman" userId="83cb2dd6-015f-4276-8ce8-72c6387cc68a" providerId="ADAL" clId="{52C84E59-C109-4776-A938-FDED0602B273}" dt="2025-02-11T05:58:08.246" v="359" actId="1076"/>
          <ac:spMkLst>
            <pc:docMk/>
            <pc:sldMk cId="2771847110" sldId="2146846459"/>
            <ac:spMk id="3" creationId="{A42F1FE3-CDF1-8785-C02E-BAD3288AABFD}"/>
          </ac:spMkLst>
        </pc:spChg>
        <pc:spChg chg="del">
          <ac:chgData name="Laylah Bulman" userId="83cb2dd6-015f-4276-8ce8-72c6387cc68a" providerId="ADAL" clId="{52C84E59-C109-4776-A938-FDED0602B273}" dt="2025-02-11T05:55:19.393" v="100" actId="478"/>
          <ac:spMkLst>
            <pc:docMk/>
            <pc:sldMk cId="2771847110" sldId="2146846459"/>
            <ac:spMk id="31" creationId="{82E14CA7-33EF-3CEF-D4CB-F9F407536BC4}"/>
          </ac:spMkLst>
        </pc:spChg>
        <pc:spChg chg="del">
          <ac:chgData name="Laylah Bulman" userId="83cb2dd6-015f-4276-8ce8-72c6387cc68a" providerId="ADAL" clId="{52C84E59-C109-4776-A938-FDED0602B273}" dt="2025-02-11T05:55:22.149" v="101" actId="478"/>
          <ac:spMkLst>
            <pc:docMk/>
            <pc:sldMk cId="2771847110" sldId="2146846459"/>
            <ac:spMk id="33" creationId="{84BD8030-5E0E-DA44-5A4B-5DDFF1CE80B0}"/>
          </ac:spMkLst>
        </pc:spChg>
        <pc:picChg chg="del">
          <ac:chgData name="Laylah Bulman" userId="83cb2dd6-015f-4276-8ce8-72c6387cc68a" providerId="ADAL" clId="{52C84E59-C109-4776-A938-FDED0602B273}" dt="2025-02-11T05:55:23.873" v="102" actId="478"/>
          <ac:picMkLst>
            <pc:docMk/>
            <pc:sldMk cId="2771847110" sldId="2146846459"/>
            <ac:picMk id="12" creationId="{57CA5A4A-147E-7CDE-411B-6332475E7C34}"/>
          </ac:picMkLst>
        </pc:picChg>
        <pc:picChg chg="add del mod">
          <ac:chgData name="Laylah Bulman" userId="83cb2dd6-015f-4276-8ce8-72c6387cc68a" providerId="ADAL" clId="{52C84E59-C109-4776-A938-FDED0602B273}" dt="2025-02-11T05:57:56.056" v="354" actId="478"/>
          <ac:picMkLst>
            <pc:docMk/>
            <pc:sldMk cId="2771847110" sldId="2146846459"/>
            <ac:picMk id="14" creationId="{4803E5FC-9978-A4BC-F967-A43EC04961DD}"/>
          </ac:picMkLst>
        </pc:picChg>
        <pc:picChg chg="add mod">
          <ac:chgData name="Laylah Bulman" userId="83cb2dd6-015f-4276-8ce8-72c6387cc68a" providerId="ADAL" clId="{52C84E59-C109-4776-A938-FDED0602B273}" dt="2025-02-11T05:58:02.355" v="357" actId="1076"/>
          <ac:picMkLst>
            <pc:docMk/>
            <pc:sldMk cId="2771847110" sldId="2146846459"/>
            <ac:picMk id="16" creationId="{90BFA918-3558-9973-385B-5DFBA1E45B0A}"/>
          </ac:picMkLst>
        </pc:picChg>
      </pc:sldChg>
      <pc:sldChg chg="del">
        <pc:chgData name="Laylah Bulman" userId="83cb2dd6-015f-4276-8ce8-72c6387cc68a" providerId="ADAL" clId="{52C84E59-C109-4776-A938-FDED0602B273}" dt="2025-02-11T05:58:13.408" v="360" actId="47"/>
        <pc:sldMkLst>
          <pc:docMk/>
          <pc:sldMk cId="699684851" sldId="2146846460"/>
        </pc:sldMkLst>
      </pc:sldChg>
      <pc:sldChg chg="del">
        <pc:chgData name="Laylah Bulman" userId="83cb2dd6-015f-4276-8ce8-72c6387cc68a" providerId="ADAL" clId="{52C84E59-C109-4776-A938-FDED0602B273}" dt="2025-02-11T05:58:55.587" v="363" actId="47"/>
        <pc:sldMkLst>
          <pc:docMk/>
          <pc:sldMk cId="1068728732" sldId="2146846461"/>
        </pc:sldMkLst>
      </pc:sldChg>
      <pc:sldChg chg="del">
        <pc:chgData name="Laylah Bulman" userId="83cb2dd6-015f-4276-8ce8-72c6387cc68a" providerId="ADAL" clId="{52C84E59-C109-4776-A938-FDED0602B273}" dt="2025-02-11T05:59:06.704" v="365" actId="47"/>
        <pc:sldMkLst>
          <pc:docMk/>
          <pc:sldMk cId="147321717" sldId="2146846470"/>
        </pc:sldMkLst>
      </pc:sldChg>
      <pc:sldChg chg="new">
        <pc:chgData name="Laylah Bulman" userId="83cb2dd6-015f-4276-8ce8-72c6387cc68a" providerId="ADAL" clId="{52C84E59-C109-4776-A938-FDED0602B273}" dt="2025-02-11T05:59:22.133" v="366" actId="680"/>
        <pc:sldMkLst>
          <pc:docMk/>
          <pc:sldMk cId="461374822" sldId="21468464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6CEF60-6FE0-434A-B51B-788D287465B6}" type="datetimeFigureOut">
              <a:rPr lang="en-US" smtClean="0"/>
              <a:t>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5B57EA-A573-4DA6-89D7-CD03709CFF62}" type="slidenum">
              <a:rPr lang="en-US" smtClean="0"/>
              <a:t>‹#›</a:t>
            </a:fld>
            <a:endParaRPr lang="en-US"/>
          </a:p>
        </p:txBody>
      </p:sp>
    </p:spTree>
    <p:extLst>
      <p:ext uri="{BB962C8B-B14F-4D97-AF65-F5344CB8AC3E}">
        <p14:creationId xmlns:p14="http://schemas.microsoft.com/office/powerpoint/2010/main" val="1075472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F5B57EA-A573-4DA6-89D7-CD03709CFF62}" type="slidenum">
              <a:rPr lang="en-US" smtClean="0"/>
              <a:t>1</a:t>
            </a:fld>
            <a:endParaRPr lang="en-US"/>
          </a:p>
        </p:txBody>
      </p:sp>
    </p:spTree>
    <p:extLst>
      <p:ext uri="{BB962C8B-B14F-4D97-AF65-F5344CB8AC3E}">
        <p14:creationId xmlns:p14="http://schemas.microsoft.com/office/powerpoint/2010/main" val="1493514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74151"/>
                </a:solidFill>
                <a:effectLst/>
                <a:latin typeface="Söhne"/>
              </a:rPr>
              <a:t>Let’s get started, class!</a:t>
            </a:r>
          </a:p>
          <a:p>
            <a:pPr algn="l"/>
            <a:endParaRPr lang="en-US" b="0" i="0">
              <a:solidFill>
                <a:srgbClr val="374151"/>
              </a:solidFill>
              <a:effectLst/>
              <a:latin typeface="Söhne"/>
            </a:endParaRPr>
          </a:p>
          <a:p>
            <a:r>
              <a:rPr lang="en-US" b="0" i="0">
                <a:solidFill>
                  <a:srgbClr val="374151"/>
                </a:solidFill>
                <a:effectLst/>
                <a:latin typeface="Söhne"/>
              </a:rPr>
              <a:t>The world of AI is rapidly evolving and changing – it seems like every day it’s being added to the platforms and apps we use in our daily lives. Given how easily AI can create content, it’s important for us to understand the role we play in making sure that AI is used positively, and responsibly.</a:t>
            </a:r>
          </a:p>
          <a:p>
            <a:endParaRPr lang="en-US" b="0" i="0">
              <a:solidFill>
                <a:srgbClr val="374151"/>
              </a:solidFill>
              <a:effectLst/>
              <a:latin typeface="Söhne"/>
            </a:endParaRPr>
          </a:p>
          <a:p>
            <a:r>
              <a:rPr lang="en-US" b="0" i="0">
                <a:solidFill>
                  <a:srgbClr val="374151"/>
                </a:solidFill>
                <a:effectLst/>
                <a:latin typeface="Söhne"/>
              </a:rPr>
              <a:t>Today, we will be exploring a Minecraft world that will present various challenges. It will be up to you to decide which path you feel is right, and thinking about how your choices impact yourself, and others.</a:t>
            </a:r>
          </a:p>
          <a:p>
            <a:endParaRPr lang="en-US" b="0" i="0">
              <a:solidFill>
                <a:srgbClr val="374151"/>
              </a:solidFill>
              <a:effectLst/>
              <a:latin typeface="Söhne"/>
            </a:endParaRPr>
          </a:p>
          <a:p>
            <a:r>
              <a:rPr lang="en-US" b="0" i="0">
                <a:solidFill>
                  <a:srgbClr val="374151"/>
                </a:solidFill>
                <a:effectLst/>
                <a:latin typeface="Söhne"/>
              </a:rPr>
              <a:t>Are you ready?! Let’s go!</a:t>
            </a:r>
            <a:endParaRPr lang="en-US"/>
          </a:p>
        </p:txBody>
      </p:sp>
      <p:sp>
        <p:nvSpPr>
          <p:cNvPr id="4" name="Slide Number Placeholder 3"/>
          <p:cNvSpPr>
            <a:spLocks noGrp="1"/>
          </p:cNvSpPr>
          <p:nvPr>
            <p:ph type="sldNum" sz="quarter" idx="5"/>
          </p:nvPr>
        </p:nvSpPr>
        <p:spPr/>
        <p:txBody>
          <a:bodyPr/>
          <a:lstStyle/>
          <a:p>
            <a:fld id="{3F5B57EA-A573-4DA6-89D7-CD03709CFF62}" type="slidenum">
              <a:rPr lang="en-US" smtClean="0"/>
              <a:t>2</a:t>
            </a:fld>
            <a:endParaRPr lang="en-US"/>
          </a:p>
        </p:txBody>
      </p:sp>
    </p:spTree>
    <p:extLst>
      <p:ext uri="{BB962C8B-B14F-4D97-AF65-F5344CB8AC3E}">
        <p14:creationId xmlns:p14="http://schemas.microsoft.com/office/powerpoint/2010/main" val="260520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3BC1D0-350E-4704-B58E-500F2D1D42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939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8121-13A4-C384-B52C-E7CE7E273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794FA-BE3E-DF43-7E6C-5182151E75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5D43D-01B3-5B7D-634F-6FB0B3DF0266}"/>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262423"/>
                </a:solidFill>
                <a:effectLst/>
                <a:latin typeface="NotoSans"/>
              </a:rPr>
              <a:t>Why have civil rights and social justice movements occurred?</a:t>
            </a:r>
          </a:p>
          <a:p>
            <a:pPr algn="l">
              <a:buFont typeface="Arial" panose="020B0604020202020204" pitchFamily="34" charset="0"/>
              <a:buChar char="•"/>
            </a:pPr>
            <a:r>
              <a:rPr lang="en-US" b="0" i="0" dirty="0">
                <a:solidFill>
                  <a:srgbClr val="262423"/>
                </a:solidFill>
                <a:effectLst/>
                <a:latin typeface="NotoSans"/>
              </a:rPr>
              <a:t>What was/is the context in which these movements have occurred?</a:t>
            </a:r>
          </a:p>
          <a:p>
            <a:pPr algn="l">
              <a:buFont typeface="Arial" panose="020B0604020202020204" pitchFamily="34" charset="0"/>
              <a:buChar char="•"/>
            </a:pPr>
            <a:r>
              <a:rPr lang="en-US" b="0" i="0" dirty="0">
                <a:solidFill>
                  <a:srgbClr val="262423"/>
                </a:solidFill>
                <a:effectLst/>
                <a:latin typeface="NotoSans"/>
              </a:rPr>
              <a:t>What conditions were present that served as a catalyst for the movement?</a:t>
            </a:r>
          </a:p>
        </p:txBody>
      </p:sp>
      <p:sp>
        <p:nvSpPr>
          <p:cNvPr id="4" name="Slide Number Placeholder 3">
            <a:extLst>
              <a:ext uri="{FF2B5EF4-FFF2-40B4-BE49-F238E27FC236}">
                <a16:creationId xmlns:a16="http://schemas.microsoft.com/office/drawing/2014/main" id="{3F3F451B-CFE2-BD04-5E7F-2C959A7E5A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3BC1D0-350E-4704-B58E-500F2D1D42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128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Let’s start with a couple of questions, to get our minds thinking about how we interact with AI.</a:t>
            </a:r>
          </a:p>
          <a:p>
            <a:endPar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Discussion Prompt:</a:t>
            </a: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What are some ways you can think of where AI is used in your daily life?</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You can prompt a discussion by providing some examples of AI models (i.e. voice assistants available through phones and smart home devices, self-driving cars, language translation, chatbots, such as customer service bots, etc.)</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3F5B57EA-A573-4DA6-89D7-CD03709CFF62}" type="slidenum">
              <a:rPr lang="en-US" smtClean="0"/>
              <a:t>6</a:t>
            </a:fld>
            <a:endParaRPr lang="en-US"/>
          </a:p>
        </p:txBody>
      </p:sp>
    </p:spTree>
    <p:extLst>
      <p:ext uri="{BB962C8B-B14F-4D97-AF65-F5344CB8AC3E}">
        <p14:creationId xmlns:p14="http://schemas.microsoft.com/office/powerpoint/2010/main" val="1729338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84C1A-3273-4B99-A05C-53B7523365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82351-BA3A-9FFA-8A1D-3E21E4B35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42BB3A-45BA-9291-D357-CDBDE341CF1C}"/>
              </a:ext>
            </a:extLst>
          </p:cNvPr>
          <p:cNvSpPr>
            <a:spLocks noGrp="1"/>
          </p:cNvSpPr>
          <p:nvPr>
            <p:ph type="body" idx="1"/>
          </p:nvPr>
        </p:nvSpPr>
        <p:spPr/>
        <p:txBody>
          <a:bodyPr/>
          <a:lstStyle/>
          <a:p>
            <a:r>
              <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Discussion Prompt:</a:t>
            </a: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Based on previously discussed examples, how do you feel AI can be helpful and/or unhelpful?</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To help prompt discussion, you can provide some examples: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Possible Helpful Points:</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pPr marL="342900" lvl="0" indent="-342900">
              <a:buFont typeface="Symbol" panose="05050102010706020507" pitchFamily="18" charset="2"/>
              <a:buChar char=""/>
            </a:pP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Convenience and efficiency (AI can automate repetitive tasks)</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pPr marL="342900" lvl="0" indent="-342900">
              <a:buFont typeface="Symbol" panose="05050102010706020507" pitchFamily="18" charset="2"/>
              <a:buChar char=""/>
            </a:pP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Education (AI-powered tools can help create personalized learning experiences)</a:t>
            </a:r>
          </a:p>
          <a:p>
            <a:pPr marL="0" lvl="0" indent="0">
              <a:buFont typeface="Symbol" panose="05050102010706020507" pitchFamily="18" charset="2"/>
              <a:buNone/>
            </a:pP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Possible Unhelpful Points:</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pPr marL="342900" lvl="0" indent="-342900">
              <a:buFont typeface="Symbol" panose="05050102010706020507" pitchFamily="18" charset="2"/>
              <a:buChar char=""/>
            </a:pP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AI can only help based on how it’s trained, so something like a customer service chatbot is sometimes limited, compared to what a human customer service worker can help with.</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pPr marL="342900" lvl="0" indent="-342900">
              <a:buFont typeface="Symbol" panose="05050102010706020507" pitchFamily="18" charset="2"/>
              <a:buChar char=""/>
            </a:pP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AI can sometimes provide inaccurate responses, misleading those who are trying to gather information.</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a:extLst>
              <a:ext uri="{FF2B5EF4-FFF2-40B4-BE49-F238E27FC236}">
                <a16:creationId xmlns:a16="http://schemas.microsoft.com/office/drawing/2014/main" id="{2DCCAAF9-9F24-FD17-5951-22C45B13D060}"/>
              </a:ext>
            </a:extLst>
          </p:cNvPr>
          <p:cNvSpPr>
            <a:spLocks noGrp="1"/>
          </p:cNvSpPr>
          <p:nvPr>
            <p:ph type="sldNum" sz="quarter" idx="5"/>
          </p:nvPr>
        </p:nvSpPr>
        <p:spPr/>
        <p:txBody>
          <a:bodyPr/>
          <a:lstStyle/>
          <a:p>
            <a:fld id="{3F5B57EA-A573-4DA6-89D7-CD03709CFF62}" type="slidenum">
              <a:rPr lang="en-US" smtClean="0"/>
              <a:t>7</a:t>
            </a:fld>
            <a:endParaRPr lang="en-US"/>
          </a:p>
        </p:txBody>
      </p:sp>
    </p:spTree>
    <p:extLst>
      <p:ext uri="{BB962C8B-B14F-4D97-AF65-F5344CB8AC3E}">
        <p14:creationId xmlns:p14="http://schemas.microsoft.com/office/powerpoint/2010/main" val="2958531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You can find the world by following these steps:</a:t>
            </a:r>
          </a:p>
        </p:txBody>
      </p:sp>
      <p:sp>
        <p:nvSpPr>
          <p:cNvPr id="4" name="Slide Number Placeholder 3"/>
          <p:cNvSpPr>
            <a:spLocks noGrp="1"/>
          </p:cNvSpPr>
          <p:nvPr>
            <p:ph type="sldNum" sz="quarter" idx="5"/>
          </p:nvPr>
        </p:nvSpPr>
        <p:spPr/>
        <p:txBody>
          <a:bodyPr/>
          <a:lstStyle/>
          <a:p>
            <a:fld id="{3F5B57EA-A573-4DA6-89D7-CD03709CFF62}" type="slidenum">
              <a:rPr lang="en-US" smtClean="0"/>
              <a:t>10</a:t>
            </a:fld>
            <a:endParaRPr lang="en-US"/>
          </a:p>
        </p:txBody>
      </p:sp>
    </p:spTree>
    <p:extLst>
      <p:ext uri="{BB962C8B-B14F-4D97-AF65-F5344CB8AC3E}">
        <p14:creationId xmlns:p14="http://schemas.microsoft.com/office/powerpoint/2010/main" val="196354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3F5B57EA-A573-4DA6-89D7-CD03709CFF62}" type="slidenum">
              <a:rPr lang="en-US" smtClean="0"/>
              <a:t>11</a:t>
            </a:fld>
            <a:endParaRPr lang="en-US"/>
          </a:p>
        </p:txBody>
      </p:sp>
    </p:spTree>
    <p:extLst>
      <p:ext uri="{BB962C8B-B14F-4D97-AF65-F5344CB8AC3E}">
        <p14:creationId xmlns:p14="http://schemas.microsoft.com/office/powerpoint/2010/main" val="2265351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3F5B57EA-A573-4DA6-89D7-CD03709CFF62}" type="slidenum">
              <a:rPr lang="en-US" smtClean="0"/>
              <a:t>12</a:t>
            </a:fld>
            <a:endParaRPr lang="en-US"/>
          </a:p>
        </p:txBody>
      </p:sp>
    </p:spTree>
    <p:extLst>
      <p:ext uri="{BB962C8B-B14F-4D97-AF65-F5344CB8AC3E}">
        <p14:creationId xmlns:p14="http://schemas.microsoft.com/office/powerpoint/2010/main" val="2367582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62A46-B383-DA1E-8410-3E49D000C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0159C-FBBD-C31E-1355-F048E0C9B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4E3F5-286F-0E93-F73A-86E71243767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87D3794-3C93-0B1B-913F-2B7312EB5A3B}"/>
              </a:ext>
            </a:extLst>
          </p:cNvPr>
          <p:cNvSpPr>
            <a:spLocks noGrp="1"/>
          </p:cNvSpPr>
          <p:nvPr>
            <p:ph type="sldNum" sz="quarter" idx="5"/>
          </p:nvPr>
        </p:nvSpPr>
        <p:spPr/>
        <p:txBody>
          <a:bodyPr/>
          <a:lstStyle/>
          <a:p>
            <a:fld id="{3F5B57EA-A573-4DA6-89D7-CD03709CFF62}" type="slidenum">
              <a:rPr lang="en-US" smtClean="0"/>
              <a:t>13</a:t>
            </a:fld>
            <a:endParaRPr lang="en-US"/>
          </a:p>
        </p:txBody>
      </p:sp>
    </p:spTree>
    <p:extLst>
      <p:ext uri="{BB962C8B-B14F-4D97-AF65-F5344CB8AC3E}">
        <p14:creationId xmlns:p14="http://schemas.microsoft.com/office/powerpoint/2010/main" val="2242678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A1399-2BEB-5E59-6E97-60120F66C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B2E23-3B02-CAF4-BE31-AFDE558F3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561667-2E85-EB86-857B-5026117D45A7}"/>
              </a:ext>
            </a:extLst>
          </p:cNvPr>
          <p:cNvSpPr>
            <a:spLocks noGrp="1"/>
          </p:cNvSpPr>
          <p:nvPr>
            <p:ph type="body" idx="1"/>
          </p:nvPr>
        </p:nvSpPr>
        <p:spPr/>
        <p:txBody>
          <a:bodyPr/>
          <a:lstStyle/>
          <a:p>
            <a:endParaRPr lang="en-CA" sz="1800" dirty="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a:extLst>
              <a:ext uri="{FF2B5EF4-FFF2-40B4-BE49-F238E27FC236}">
                <a16:creationId xmlns:a16="http://schemas.microsoft.com/office/drawing/2014/main" id="{CA575BF1-01AC-E6DA-AE6E-A813C88427CB}"/>
              </a:ext>
            </a:extLst>
          </p:cNvPr>
          <p:cNvSpPr>
            <a:spLocks noGrp="1"/>
          </p:cNvSpPr>
          <p:nvPr>
            <p:ph type="sldNum" sz="quarter" idx="5"/>
          </p:nvPr>
        </p:nvSpPr>
        <p:spPr/>
        <p:txBody>
          <a:bodyPr/>
          <a:lstStyle/>
          <a:p>
            <a:fld id="{3F5B57EA-A573-4DA6-89D7-CD03709CFF62}" type="slidenum">
              <a:rPr lang="en-US" smtClean="0"/>
              <a:t>14</a:t>
            </a:fld>
            <a:endParaRPr lang="en-US"/>
          </a:p>
        </p:txBody>
      </p:sp>
    </p:spTree>
    <p:extLst>
      <p:ext uri="{BB962C8B-B14F-4D97-AF65-F5344CB8AC3E}">
        <p14:creationId xmlns:p14="http://schemas.microsoft.com/office/powerpoint/2010/main" val="4224563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06D71-2140-A3FD-586C-28C20510F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98ACE-738B-E541-CEF2-8111E66C3C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0EBFD-143A-A228-CA4D-28DADE18ECEF}"/>
              </a:ext>
            </a:extLst>
          </p:cNvPr>
          <p:cNvSpPr>
            <a:spLocks noGrp="1"/>
          </p:cNvSpPr>
          <p:nvPr>
            <p:ph type="body" idx="1"/>
          </p:nvPr>
        </p:nvSpPr>
        <p:spPr/>
        <p:txBody>
          <a:bodyPr/>
          <a:lstStyle/>
          <a:p>
            <a:endParaRPr lang="en-CA" sz="1800" dirty="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a:extLst>
              <a:ext uri="{FF2B5EF4-FFF2-40B4-BE49-F238E27FC236}">
                <a16:creationId xmlns:a16="http://schemas.microsoft.com/office/drawing/2014/main" id="{66266A55-E8BF-0694-6547-131C499C314C}"/>
              </a:ext>
            </a:extLst>
          </p:cNvPr>
          <p:cNvSpPr>
            <a:spLocks noGrp="1"/>
          </p:cNvSpPr>
          <p:nvPr>
            <p:ph type="sldNum" sz="quarter" idx="5"/>
          </p:nvPr>
        </p:nvSpPr>
        <p:spPr/>
        <p:txBody>
          <a:bodyPr/>
          <a:lstStyle/>
          <a:p>
            <a:fld id="{3F5B57EA-A573-4DA6-89D7-CD03709CFF62}" type="slidenum">
              <a:rPr lang="en-US" smtClean="0"/>
              <a:t>15</a:t>
            </a:fld>
            <a:endParaRPr lang="en-US"/>
          </a:p>
        </p:txBody>
      </p:sp>
    </p:spTree>
    <p:extLst>
      <p:ext uri="{BB962C8B-B14F-4D97-AF65-F5344CB8AC3E}">
        <p14:creationId xmlns:p14="http://schemas.microsoft.com/office/powerpoint/2010/main" val="876543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0D90-78E7-A7A6-00ED-DD5B272A7A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A7C68A-F4F4-7739-7526-9CB27755A2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1096D6-64F2-2146-C724-D8FBE1B94465}"/>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D7A527F5-E5E6-16AB-6C62-3764628BA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497A6E-E6A1-EDA1-77D1-81F29E722EF2}"/>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184183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8CC0-CE0A-D4E1-5F52-DA5B8BA8B0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394E46-BD44-B062-C389-7BFFB7BCD9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B6D10-35BC-5B85-FD30-BEFF2A04E45E}"/>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FBCD24CE-4BBF-23D4-25D7-0949E9C69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76324-29C2-9AC3-B3C6-0D03B8310C72}"/>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1675010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BC25-6CE2-8E50-9EE5-13249CFE44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A42192-B7C4-EC8E-E6AA-010F6B7A74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9E790A-8B48-AB6E-9D54-7363573388DD}"/>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751FB202-13F7-052F-E00E-950ED4DF8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1D7CDD-5F0B-9016-9119-B3BA755BAAC8}"/>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268524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5085-CBDE-4768-4EAB-4AD8BCDA8A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7E13F8-31ED-072A-0669-DD2A39F0CF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4E5FEB-9711-ECA7-313A-A5DB50140F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EA6AE9-C133-B912-7A86-BEA63DD7D668}"/>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6" name="Footer Placeholder 5">
            <a:extLst>
              <a:ext uri="{FF2B5EF4-FFF2-40B4-BE49-F238E27FC236}">
                <a16:creationId xmlns:a16="http://schemas.microsoft.com/office/drawing/2014/main" id="{B51EB1F5-AB2B-7859-EB1A-5348AA3555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B532BA-B1FF-E94F-115D-85F8B19509E6}"/>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2758613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6385B-440C-EDFF-F823-B12AEEE6E8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1C748A-E0EE-E8CF-F7B8-0F2F30FED0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3E3DD7-1B03-D132-7BDF-E670F584E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60B263-CD59-0599-AE5A-D6C484B4EB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D82A48-6402-8F1C-FC76-4F1D865939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C71C0C-7D70-F4D8-0F95-81E3A5AAC226}"/>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8" name="Footer Placeholder 7">
            <a:extLst>
              <a:ext uri="{FF2B5EF4-FFF2-40B4-BE49-F238E27FC236}">
                <a16:creationId xmlns:a16="http://schemas.microsoft.com/office/drawing/2014/main" id="{21896333-87E9-302D-C056-69D149DC09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883B2C-ADE6-4F94-3E98-D1C0D8996B11}"/>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4248907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43497-1922-72F8-B2D6-ED737C496A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6E13B3-C686-2745-9418-F3DDAA7C2A50}"/>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4" name="Footer Placeholder 3">
            <a:extLst>
              <a:ext uri="{FF2B5EF4-FFF2-40B4-BE49-F238E27FC236}">
                <a16:creationId xmlns:a16="http://schemas.microsoft.com/office/drawing/2014/main" id="{D064DD1E-1959-B089-C28C-0CB21429C7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A10485-A35C-65E1-840A-154057DA02A7}"/>
              </a:ext>
            </a:extLst>
          </p:cNvPr>
          <p:cNvSpPr>
            <a:spLocks noGrp="1"/>
          </p:cNvSpPr>
          <p:nvPr>
            <p:ph type="sldNum" sz="quarter" idx="12"/>
          </p:nvPr>
        </p:nvSpPr>
        <p:spPr/>
        <p:txBody>
          <a:bodyPr/>
          <a:lstStyle/>
          <a:p>
            <a:r>
              <a:rPr lang="en-US"/>
              <a:t>© Microsoft. All Rights Reserved.</a:t>
            </a:r>
          </a:p>
          <a:p>
            <a:endParaRPr lang="en-US"/>
          </a:p>
        </p:txBody>
      </p:sp>
    </p:spTree>
    <p:extLst>
      <p:ext uri="{BB962C8B-B14F-4D97-AF65-F5344CB8AC3E}">
        <p14:creationId xmlns:p14="http://schemas.microsoft.com/office/powerpoint/2010/main" val="274946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4A16C3-9CFA-B878-64F8-E5B902BD3023}"/>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3" name="Footer Placeholder 2">
            <a:extLst>
              <a:ext uri="{FF2B5EF4-FFF2-40B4-BE49-F238E27FC236}">
                <a16:creationId xmlns:a16="http://schemas.microsoft.com/office/drawing/2014/main" id="{AA99D8B5-64B8-78DB-6F65-D0CE6F4187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224B5D-33A6-F80F-DFF6-9AAD11845E9A}"/>
              </a:ext>
            </a:extLst>
          </p:cNvPr>
          <p:cNvSpPr>
            <a:spLocks noGrp="1"/>
          </p:cNvSpPr>
          <p:nvPr>
            <p:ph type="sldNum" sz="quarter" idx="12"/>
          </p:nvPr>
        </p:nvSpPr>
        <p:spPr/>
        <p:txBody>
          <a:bodyPr/>
          <a:lstStyle/>
          <a:p>
            <a:fld id="{ADDFBF05-5C85-4B48-86F2-61323B2ED5AA}" type="slidenum">
              <a:rPr lang="en-US" smtClean="0"/>
              <a:t>‹#›</a:t>
            </a:fld>
            <a:endParaRPr lang="en-US"/>
          </a:p>
        </p:txBody>
      </p:sp>
    </p:spTree>
    <p:extLst>
      <p:ext uri="{BB962C8B-B14F-4D97-AF65-F5344CB8AC3E}">
        <p14:creationId xmlns:p14="http://schemas.microsoft.com/office/powerpoint/2010/main" val="427523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CCA9-013A-17C1-F070-7BA48D8434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47C3E7-B549-2EED-6FD3-DFE716DFC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9F3708-1340-0D34-1E44-5E9B0CA07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1689F3-98EC-CB32-41D5-EBB01ED9BEC9}"/>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6" name="Footer Placeholder 5">
            <a:extLst>
              <a:ext uri="{FF2B5EF4-FFF2-40B4-BE49-F238E27FC236}">
                <a16:creationId xmlns:a16="http://schemas.microsoft.com/office/drawing/2014/main" id="{2B6DC814-AD5A-2CAD-BC88-9B70960CC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2CAA92-A7F2-8E53-4C84-C198F2D67B3C}"/>
              </a:ext>
            </a:extLst>
          </p:cNvPr>
          <p:cNvSpPr>
            <a:spLocks noGrp="1"/>
          </p:cNvSpPr>
          <p:nvPr>
            <p:ph type="sldNum" sz="quarter" idx="12"/>
          </p:nvPr>
        </p:nvSpPr>
        <p:spPr/>
        <p:txBody>
          <a:bodyPr/>
          <a:lstStyle/>
          <a:p>
            <a:fld id="{ADDFBF05-5C85-4B48-86F2-61323B2ED5AA}" type="slidenum">
              <a:rPr lang="en-US" smtClean="0"/>
              <a:t>‹#›</a:t>
            </a:fld>
            <a:endParaRPr lang="en-US"/>
          </a:p>
        </p:txBody>
      </p:sp>
    </p:spTree>
    <p:extLst>
      <p:ext uri="{BB962C8B-B14F-4D97-AF65-F5344CB8AC3E}">
        <p14:creationId xmlns:p14="http://schemas.microsoft.com/office/powerpoint/2010/main" val="1395555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19507-7751-806E-F504-78D7433E8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376AE1-DD5B-A2D8-16E3-A8289A9EE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B950A-77B3-E122-5B59-DE80049AE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4FD7A6-4BB7-B166-210E-683FAA96923E}"/>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6" name="Footer Placeholder 5">
            <a:extLst>
              <a:ext uri="{FF2B5EF4-FFF2-40B4-BE49-F238E27FC236}">
                <a16:creationId xmlns:a16="http://schemas.microsoft.com/office/drawing/2014/main" id="{33652230-ABAA-6514-C1D6-F018F632C0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11AB3-94E4-FB08-91CD-62F1BC891898}"/>
              </a:ext>
            </a:extLst>
          </p:cNvPr>
          <p:cNvSpPr>
            <a:spLocks noGrp="1"/>
          </p:cNvSpPr>
          <p:nvPr>
            <p:ph type="sldNum" sz="quarter" idx="12"/>
          </p:nvPr>
        </p:nvSpPr>
        <p:spPr/>
        <p:txBody>
          <a:bodyPr/>
          <a:lstStyle/>
          <a:p>
            <a:fld id="{ADDFBF05-5C85-4B48-86F2-61323B2ED5AA}" type="slidenum">
              <a:rPr lang="en-US" smtClean="0"/>
              <a:t>‹#›</a:t>
            </a:fld>
            <a:endParaRPr lang="en-US"/>
          </a:p>
        </p:txBody>
      </p:sp>
    </p:spTree>
    <p:extLst>
      <p:ext uri="{BB962C8B-B14F-4D97-AF65-F5344CB8AC3E}">
        <p14:creationId xmlns:p14="http://schemas.microsoft.com/office/powerpoint/2010/main" val="93748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657AA-A8CA-CBF4-834E-4A9CDA1A52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49BC57-94DA-6B04-852F-3BE5B9B07A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0EDD2-F1F7-045D-A7C7-4A6DEF153F0C}"/>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F8660C92-B64B-EF94-DC63-C7B611081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191AD-B474-9A34-196A-E24448C85F1B}"/>
              </a:ext>
            </a:extLst>
          </p:cNvPr>
          <p:cNvSpPr>
            <a:spLocks noGrp="1"/>
          </p:cNvSpPr>
          <p:nvPr>
            <p:ph type="sldNum" sz="quarter" idx="12"/>
          </p:nvPr>
        </p:nvSpPr>
        <p:spPr/>
        <p:txBody>
          <a:bodyPr/>
          <a:lstStyle/>
          <a:p>
            <a:fld id="{ADDFBF05-5C85-4B48-86F2-61323B2ED5AA}" type="slidenum">
              <a:rPr lang="en-US" smtClean="0"/>
              <a:t>‹#›</a:t>
            </a:fld>
            <a:endParaRPr lang="en-US"/>
          </a:p>
        </p:txBody>
      </p:sp>
    </p:spTree>
    <p:extLst>
      <p:ext uri="{BB962C8B-B14F-4D97-AF65-F5344CB8AC3E}">
        <p14:creationId xmlns:p14="http://schemas.microsoft.com/office/powerpoint/2010/main" val="3365891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F82CAC-D9B5-0F32-448D-BD483618AF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70DB54-5C60-F097-792C-9156253987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89549-FA22-482B-F766-9F896D2BC774}"/>
              </a:ext>
            </a:extLst>
          </p:cNvPr>
          <p:cNvSpPr>
            <a:spLocks noGrp="1"/>
          </p:cNvSpPr>
          <p:nvPr>
            <p:ph type="dt" sz="half" idx="10"/>
          </p:nvPr>
        </p:nvSpPr>
        <p:spPr/>
        <p:txBody>
          <a:body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305BA163-465C-B75E-533F-5A015804B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8890E-C25F-A0C4-86AB-A958CB49FFF7}"/>
              </a:ext>
            </a:extLst>
          </p:cNvPr>
          <p:cNvSpPr>
            <a:spLocks noGrp="1"/>
          </p:cNvSpPr>
          <p:nvPr>
            <p:ph type="sldNum" sz="quarter" idx="12"/>
          </p:nvPr>
        </p:nvSpPr>
        <p:spPr/>
        <p:txBody>
          <a:bodyPr/>
          <a:lstStyle/>
          <a:p>
            <a:fld id="{ADDFBF05-5C85-4B48-86F2-61323B2ED5AA}" type="slidenum">
              <a:rPr lang="en-US" smtClean="0"/>
              <a:t>‹#›</a:t>
            </a:fld>
            <a:endParaRPr lang="en-US"/>
          </a:p>
        </p:txBody>
      </p:sp>
    </p:spTree>
    <p:extLst>
      <p:ext uri="{BB962C8B-B14F-4D97-AF65-F5344CB8AC3E}">
        <p14:creationId xmlns:p14="http://schemas.microsoft.com/office/powerpoint/2010/main" val="1446679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Mojang">
    <p:bg>
      <p:bgPr>
        <a:solidFill>
          <a:srgbClr val="F0333D"/>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bg1"/>
                </a:solidFill>
              </a:defRPr>
            </a:lvl1pPr>
          </a:lstStyle>
          <a:p>
            <a:r>
              <a:rPr lang="en-US"/>
              <a:t>Microsoft Confidential</a:t>
            </a:r>
          </a:p>
        </p:txBody>
      </p:sp>
      <p:grpSp>
        <p:nvGrpSpPr>
          <p:cNvPr id="6" name="Graphic 9">
            <a:extLst>
              <a:ext uri="{FF2B5EF4-FFF2-40B4-BE49-F238E27FC236}">
                <a16:creationId xmlns:a16="http://schemas.microsoft.com/office/drawing/2014/main" id="{8E564AB0-53C0-A852-2C04-5564CA26E3EF}"/>
              </a:ext>
            </a:extLst>
          </p:cNvPr>
          <p:cNvGrpSpPr/>
          <p:nvPr userDrawn="1"/>
        </p:nvGrpSpPr>
        <p:grpSpPr>
          <a:xfrm>
            <a:off x="2667746" y="2619723"/>
            <a:ext cx="6856508" cy="1618554"/>
            <a:chOff x="966787" y="1938997"/>
            <a:chExt cx="10253698" cy="2420498"/>
          </a:xfrm>
          <a:solidFill>
            <a:srgbClr val="FFFFFF"/>
          </a:solidFill>
        </p:grpSpPr>
        <p:grpSp>
          <p:nvGrpSpPr>
            <p:cNvPr id="7" name="Graphic 9">
              <a:extLst>
                <a:ext uri="{FF2B5EF4-FFF2-40B4-BE49-F238E27FC236}">
                  <a16:creationId xmlns:a16="http://schemas.microsoft.com/office/drawing/2014/main" id="{1896C9D1-12C8-97B4-294A-B8FDD068F112}"/>
                </a:ext>
              </a:extLst>
            </p:cNvPr>
            <p:cNvGrpSpPr/>
            <p:nvPr/>
          </p:nvGrpSpPr>
          <p:grpSpPr>
            <a:xfrm>
              <a:off x="3700614" y="3838985"/>
              <a:ext cx="4808558" cy="520510"/>
              <a:chOff x="3700614" y="3838985"/>
              <a:chExt cx="4808558" cy="520510"/>
            </a:xfrm>
            <a:grpFill/>
          </p:grpSpPr>
          <p:sp>
            <p:nvSpPr>
              <p:cNvPr id="33" name="Freeform: Shape 32">
                <a:extLst>
                  <a:ext uri="{FF2B5EF4-FFF2-40B4-BE49-F238E27FC236}">
                    <a16:creationId xmlns:a16="http://schemas.microsoft.com/office/drawing/2014/main" id="{BA1BCABA-DDA6-C568-4BB4-98F29AE02870}"/>
                  </a:ext>
                </a:extLst>
              </p:cNvPr>
              <p:cNvSpPr/>
              <p:nvPr/>
            </p:nvSpPr>
            <p:spPr>
              <a:xfrm>
                <a:off x="4411962" y="3852225"/>
                <a:ext cx="438287" cy="493336"/>
              </a:xfrm>
              <a:custGeom>
                <a:avLst/>
                <a:gdLst>
                  <a:gd name="connsiteX0" fmla="*/ 419428 w 438287"/>
                  <a:gd name="connsiteY0" fmla="*/ -419 h 493336"/>
                  <a:gd name="connsiteX1" fmla="*/ 18010 w 438287"/>
                  <a:gd name="connsiteY1" fmla="*/ -419 h 493336"/>
                  <a:gd name="connsiteX2" fmla="*/ -424 w 438287"/>
                  <a:gd name="connsiteY2" fmla="*/ 18015 h 493336"/>
                  <a:gd name="connsiteX3" fmla="*/ -424 w 438287"/>
                  <a:gd name="connsiteY3" fmla="*/ 18016 h 493336"/>
                  <a:gd name="connsiteX4" fmla="*/ -424 w 438287"/>
                  <a:gd name="connsiteY4" fmla="*/ 110055 h 493336"/>
                  <a:gd name="connsiteX5" fmla="*/ 18009 w 438287"/>
                  <a:gd name="connsiteY5" fmla="*/ 128489 h 493336"/>
                  <a:gd name="connsiteX6" fmla="*/ 18010 w 438287"/>
                  <a:gd name="connsiteY6" fmla="*/ 128489 h 493336"/>
                  <a:gd name="connsiteX7" fmla="*/ 128167 w 438287"/>
                  <a:gd name="connsiteY7" fmla="*/ 128489 h 493336"/>
                  <a:gd name="connsiteX8" fmla="*/ 146601 w 438287"/>
                  <a:gd name="connsiteY8" fmla="*/ 146923 h 493336"/>
                  <a:gd name="connsiteX9" fmla="*/ 146601 w 438287"/>
                  <a:gd name="connsiteY9" fmla="*/ 146924 h 493336"/>
                  <a:gd name="connsiteX10" fmla="*/ 146602 w 438287"/>
                  <a:gd name="connsiteY10" fmla="*/ 474482 h 493336"/>
                  <a:gd name="connsiteX11" fmla="*/ 165037 w 438287"/>
                  <a:gd name="connsiteY11" fmla="*/ 492917 h 493336"/>
                  <a:gd name="connsiteX12" fmla="*/ 272407 w 438287"/>
                  <a:gd name="connsiteY12" fmla="*/ 492917 h 493336"/>
                  <a:gd name="connsiteX13" fmla="*/ 290841 w 438287"/>
                  <a:gd name="connsiteY13" fmla="*/ 474482 h 493336"/>
                  <a:gd name="connsiteX14" fmla="*/ 290841 w 438287"/>
                  <a:gd name="connsiteY14" fmla="*/ 474482 h 493336"/>
                  <a:gd name="connsiteX15" fmla="*/ 290841 w 438287"/>
                  <a:gd name="connsiteY15" fmla="*/ 146923 h 493336"/>
                  <a:gd name="connsiteX16" fmla="*/ 309276 w 438287"/>
                  <a:gd name="connsiteY16" fmla="*/ 128489 h 493336"/>
                  <a:gd name="connsiteX17" fmla="*/ 419429 w 438287"/>
                  <a:gd name="connsiteY17" fmla="*/ 128489 h 493336"/>
                  <a:gd name="connsiteX18" fmla="*/ 437864 w 438287"/>
                  <a:gd name="connsiteY18" fmla="*/ 110055 h 493336"/>
                  <a:gd name="connsiteX19" fmla="*/ 437864 w 438287"/>
                  <a:gd name="connsiteY19" fmla="*/ 110054 h 493336"/>
                  <a:gd name="connsiteX20" fmla="*/ 437863 w 438287"/>
                  <a:gd name="connsiteY20" fmla="*/ 18015 h 493336"/>
                  <a:gd name="connsiteX21" fmla="*/ 419429 w 438287"/>
                  <a:gd name="connsiteY21" fmla="*/ -419 h 493336"/>
                  <a:gd name="connsiteX22" fmla="*/ 419428 w 438287"/>
                  <a:gd name="connsiteY22" fmla="*/ -419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8287" h="493336">
                    <a:moveTo>
                      <a:pt x="419428" y="-419"/>
                    </a:moveTo>
                    <a:lnTo>
                      <a:pt x="18010" y="-419"/>
                    </a:lnTo>
                    <a:cubicBezTo>
                      <a:pt x="7829" y="-419"/>
                      <a:pt x="-424" y="7834"/>
                      <a:pt x="-424" y="18015"/>
                    </a:cubicBezTo>
                    <a:cubicBezTo>
                      <a:pt x="-424" y="18015"/>
                      <a:pt x="-424" y="18015"/>
                      <a:pt x="-424" y="18016"/>
                    </a:cubicBezTo>
                    <a:lnTo>
                      <a:pt x="-424" y="110055"/>
                    </a:lnTo>
                    <a:cubicBezTo>
                      <a:pt x="-425" y="120235"/>
                      <a:pt x="7828" y="128489"/>
                      <a:pt x="18009" y="128489"/>
                    </a:cubicBezTo>
                    <a:cubicBezTo>
                      <a:pt x="18010" y="128489"/>
                      <a:pt x="18010" y="128489"/>
                      <a:pt x="18010" y="128489"/>
                    </a:cubicBezTo>
                    <a:lnTo>
                      <a:pt x="128167" y="128489"/>
                    </a:lnTo>
                    <a:cubicBezTo>
                      <a:pt x="138348" y="128489"/>
                      <a:pt x="146601" y="136742"/>
                      <a:pt x="146601" y="146923"/>
                    </a:cubicBezTo>
                    <a:cubicBezTo>
                      <a:pt x="146601" y="146923"/>
                      <a:pt x="146601" y="146923"/>
                      <a:pt x="146601" y="146924"/>
                    </a:cubicBezTo>
                    <a:lnTo>
                      <a:pt x="146602" y="474482"/>
                    </a:lnTo>
                    <a:cubicBezTo>
                      <a:pt x="146602" y="484663"/>
                      <a:pt x="154855" y="492916"/>
                      <a:pt x="165037" y="492917"/>
                    </a:cubicBezTo>
                    <a:lnTo>
                      <a:pt x="272407" y="492917"/>
                    </a:lnTo>
                    <a:cubicBezTo>
                      <a:pt x="282588" y="492917"/>
                      <a:pt x="290841" y="484664"/>
                      <a:pt x="290841" y="474482"/>
                    </a:cubicBezTo>
                    <a:cubicBezTo>
                      <a:pt x="290841" y="474482"/>
                      <a:pt x="290841" y="474482"/>
                      <a:pt x="290841" y="474482"/>
                    </a:cubicBezTo>
                    <a:lnTo>
                      <a:pt x="290841" y="146923"/>
                    </a:lnTo>
                    <a:cubicBezTo>
                      <a:pt x="290841" y="136742"/>
                      <a:pt x="299095" y="128489"/>
                      <a:pt x="309276" y="128489"/>
                    </a:cubicBezTo>
                    <a:lnTo>
                      <a:pt x="419429" y="128489"/>
                    </a:lnTo>
                    <a:cubicBezTo>
                      <a:pt x="429610" y="128490"/>
                      <a:pt x="437863" y="120237"/>
                      <a:pt x="437864" y="110055"/>
                    </a:cubicBezTo>
                    <a:cubicBezTo>
                      <a:pt x="437864" y="110055"/>
                      <a:pt x="437864" y="110055"/>
                      <a:pt x="437864" y="110054"/>
                    </a:cubicBezTo>
                    <a:lnTo>
                      <a:pt x="437863" y="18015"/>
                    </a:lnTo>
                    <a:cubicBezTo>
                      <a:pt x="437864" y="7835"/>
                      <a:pt x="429611" y="-419"/>
                      <a:pt x="419429" y="-419"/>
                    </a:cubicBezTo>
                    <a:cubicBezTo>
                      <a:pt x="419429" y="-419"/>
                      <a:pt x="419428" y="-419"/>
                      <a:pt x="419428" y="-41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EDC0082-F13F-630A-FFF5-3576015744BD}"/>
                  </a:ext>
                </a:extLst>
              </p:cNvPr>
              <p:cNvSpPr/>
              <p:nvPr/>
            </p:nvSpPr>
            <p:spPr>
              <a:xfrm>
                <a:off x="5987336" y="3852226"/>
                <a:ext cx="454311" cy="493336"/>
              </a:xfrm>
              <a:custGeom>
                <a:avLst/>
                <a:gdLst>
                  <a:gd name="connsiteX0" fmla="*/ 171683 w 454311"/>
                  <a:gd name="connsiteY0" fmla="*/ -419 h 493336"/>
                  <a:gd name="connsiteX1" fmla="*/ 18011 w 454311"/>
                  <a:gd name="connsiteY1" fmla="*/ -419 h 493336"/>
                  <a:gd name="connsiteX2" fmla="*/ -424 w 454311"/>
                  <a:gd name="connsiteY2" fmla="*/ 18014 h 493336"/>
                  <a:gd name="connsiteX3" fmla="*/ -424 w 454311"/>
                  <a:gd name="connsiteY3" fmla="*/ 18015 h 493336"/>
                  <a:gd name="connsiteX4" fmla="*/ -424 w 454311"/>
                  <a:gd name="connsiteY4" fmla="*/ 474482 h 493336"/>
                  <a:gd name="connsiteX5" fmla="*/ 18010 w 454311"/>
                  <a:gd name="connsiteY5" fmla="*/ 492917 h 493336"/>
                  <a:gd name="connsiteX6" fmla="*/ 18011 w 454311"/>
                  <a:gd name="connsiteY6" fmla="*/ 492917 h 493336"/>
                  <a:gd name="connsiteX7" fmla="*/ 170990 w 454311"/>
                  <a:gd name="connsiteY7" fmla="*/ 492917 h 493336"/>
                  <a:gd name="connsiteX8" fmla="*/ 453887 w 454311"/>
                  <a:gd name="connsiteY8" fmla="*/ 244855 h 493336"/>
                  <a:gd name="connsiteX9" fmla="*/ 171683 w 454311"/>
                  <a:gd name="connsiteY9" fmla="*/ -419 h 493336"/>
                  <a:gd name="connsiteX10" fmla="*/ 164526 w 454311"/>
                  <a:gd name="connsiteY10" fmla="*/ 366795 h 493336"/>
                  <a:gd name="connsiteX11" fmla="*/ 157767 w 454311"/>
                  <a:gd name="connsiteY11" fmla="*/ 366795 h 493336"/>
                  <a:gd name="connsiteX12" fmla="*/ 139032 w 454311"/>
                  <a:gd name="connsiteY12" fmla="*/ 348361 h 493336"/>
                  <a:gd name="connsiteX13" fmla="*/ 139033 w 454311"/>
                  <a:gd name="connsiteY13" fmla="*/ 144136 h 493336"/>
                  <a:gd name="connsiteX14" fmla="*/ 157768 w 454311"/>
                  <a:gd name="connsiteY14" fmla="*/ 125701 h 493336"/>
                  <a:gd name="connsiteX15" fmla="*/ 165945 w 454311"/>
                  <a:gd name="connsiteY15" fmla="*/ 125701 h 493336"/>
                  <a:gd name="connsiteX16" fmla="*/ 306865 w 454311"/>
                  <a:gd name="connsiteY16" fmla="*/ 244855 h 493336"/>
                  <a:gd name="connsiteX17" fmla="*/ 164527 w 454311"/>
                  <a:gd name="connsiteY17" fmla="*/ 366795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311" h="493336">
                    <a:moveTo>
                      <a:pt x="171683" y="-419"/>
                    </a:moveTo>
                    <a:lnTo>
                      <a:pt x="18011" y="-419"/>
                    </a:lnTo>
                    <a:cubicBezTo>
                      <a:pt x="7830" y="-419"/>
                      <a:pt x="-424" y="7834"/>
                      <a:pt x="-424" y="18014"/>
                    </a:cubicBezTo>
                    <a:cubicBezTo>
                      <a:pt x="-424" y="18015"/>
                      <a:pt x="-424" y="18015"/>
                      <a:pt x="-424" y="18015"/>
                    </a:cubicBezTo>
                    <a:lnTo>
                      <a:pt x="-424" y="474482"/>
                    </a:lnTo>
                    <a:cubicBezTo>
                      <a:pt x="-424" y="484663"/>
                      <a:pt x="7829" y="492916"/>
                      <a:pt x="18010" y="492917"/>
                    </a:cubicBezTo>
                    <a:cubicBezTo>
                      <a:pt x="18010" y="492917"/>
                      <a:pt x="18011" y="492917"/>
                      <a:pt x="18011" y="492917"/>
                    </a:cubicBezTo>
                    <a:lnTo>
                      <a:pt x="170990" y="492917"/>
                    </a:lnTo>
                    <a:cubicBezTo>
                      <a:pt x="345187" y="492917"/>
                      <a:pt x="453887" y="398150"/>
                      <a:pt x="453887" y="244855"/>
                    </a:cubicBezTo>
                    <a:cubicBezTo>
                      <a:pt x="453887" y="94346"/>
                      <a:pt x="349371" y="-419"/>
                      <a:pt x="171683" y="-419"/>
                    </a:cubicBezTo>
                    <a:close/>
                    <a:moveTo>
                      <a:pt x="164526" y="366795"/>
                    </a:moveTo>
                    <a:lnTo>
                      <a:pt x="157767" y="366795"/>
                    </a:lnTo>
                    <a:cubicBezTo>
                      <a:pt x="147503" y="366878"/>
                      <a:pt x="139116" y="358624"/>
                      <a:pt x="139032" y="348361"/>
                    </a:cubicBezTo>
                    <a:lnTo>
                      <a:pt x="139033" y="144136"/>
                    </a:lnTo>
                    <a:cubicBezTo>
                      <a:pt x="139116" y="133872"/>
                      <a:pt x="147504" y="125619"/>
                      <a:pt x="157768" y="125701"/>
                    </a:cubicBezTo>
                    <a:lnTo>
                      <a:pt x="165945" y="125701"/>
                    </a:lnTo>
                    <a:cubicBezTo>
                      <a:pt x="259420" y="125701"/>
                      <a:pt x="306865" y="161937"/>
                      <a:pt x="306865" y="244855"/>
                    </a:cubicBezTo>
                    <a:cubicBezTo>
                      <a:pt x="306865" y="330564"/>
                      <a:pt x="259420" y="366795"/>
                      <a:pt x="164527" y="366795"/>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FB6614-0513-2FE5-6710-90D984BA03AA}"/>
                  </a:ext>
                </a:extLst>
              </p:cNvPr>
              <p:cNvSpPr/>
              <p:nvPr/>
            </p:nvSpPr>
            <p:spPr>
              <a:xfrm>
                <a:off x="6800939" y="3852226"/>
                <a:ext cx="147544" cy="493335"/>
              </a:xfrm>
              <a:custGeom>
                <a:avLst/>
                <a:gdLst>
                  <a:gd name="connsiteX0" fmla="*/ 129110 w 147544"/>
                  <a:gd name="connsiteY0" fmla="*/ 0 h 493335"/>
                  <a:gd name="connsiteX1" fmla="*/ 147544 w 147544"/>
                  <a:gd name="connsiteY1" fmla="*/ 0 h 493335"/>
                  <a:gd name="connsiteX2" fmla="*/ 147544 w 147544"/>
                  <a:gd name="connsiteY2" fmla="*/ 493336 h 493335"/>
                  <a:gd name="connsiteX3" fmla="*/ 129110 w 147544"/>
                  <a:gd name="connsiteY3" fmla="*/ 493336 h 493335"/>
                  <a:gd name="connsiteX4" fmla="*/ 18435 w 147544"/>
                  <a:gd name="connsiteY4" fmla="*/ 493336 h 493335"/>
                  <a:gd name="connsiteX5" fmla="*/ 18435 w 147544"/>
                  <a:gd name="connsiteY5" fmla="*/ 0 h 493335"/>
                  <a:gd name="connsiteX6" fmla="*/ 0 w 147544"/>
                  <a:gd name="connsiteY6" fmla="*/ 0 h 493335"/>
                  <a:gd name="connsiteX7" fmla="*/ 18435 w 147544"/>
                  <a:gd name="connsiteY7" fmla="*/ 0 h 49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44" h="493335">
                    <a:moveTo>
                      <a:pt x="129110" y="0"/>
                    </a:moveTo>
                    <a:cubicBezTo>
                      <a:pt x="139291" y="0"/>
                      <a:pt x="147544" y="0"/>
                      <a:pt x="147544" y="0"/>
                    </a:cubicBezTo>
                    <a:lnTo>
                      <a:pt x="147544" y="493336"/>
                    </a:lnTo>
                    <a:cubicBezTo>
                      <a:pt x="147544" y="493336"/>
                      <a:pt x="139291" y="493336"/>
                      <a:pt x="129110" y="493336"/>
                    </a:cubicBezTo>
                    <a:lnTo>
                      <a:pt x="18435" y="493336"/>
                    </a:lnTo>
                    <a:lnTo>
                      <a:pt x="18435" y="0"/>
                    </a:lnTo>
                    <a:cubicBezTo>
                      <a:pt x="8253" y="0"/>
                      <a:pt x="0" y="0"/>
                      <a:pt x="0" y="0"/>
                    </a:cubicBezTo>
                    <a:cubicBezTo>
                      <a:pt x="0" y="0"/>
                      <a:pt x="8254" y="0"/>
                      <a:pt x="18435" y="0"/>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8AE6235-1F51-F1B3-664D-8033FA28E3DE}"/>
                  </a:ext>
                </a:extLst>
              </p:cNvPr>
              <p:cNvSpPr/>
              <p:nvPr/>
            </p:nvSpPr>
            <p:spPr>
              <a:xfrm>
                <a:off x="5188868" y="3852225"/>
                <a:ext cx="438985" cy="506576"/>
              </a:xfrm>
              <a:custGeom>
                <a:avLst/>
                <a:gdLst>
                  <a:gd name="connsiteX0" fmla="*/ 420126 w 438985"/>
                  <a:gd name="connsiteY0" fmla="*/ -419 h 506576"/>
                  <a:gd name="connsiteX1" fmla="*/ 314847 w 438985"/>
                  <a:gd name="connsiteY1" fmla="*/ -419 h 506576"/>
                  <a:gd name="connsiteX2" fmla="*/ 296412 w 438985"/>
                  <a:gd name="connsiteY2" fmla="*/ 18015 h 506576"/>
                  <a:gd name="connsiteX3" fmla="*/ 296412 w 438985"/>
                  <a:gd name="connsiteY3" fmla="*/ 18016 h 506576"/>
                  <a:gd name="connsiteX4" fmla="*/ 296412 w 438985"/>
                  <a:gd name="connsiteY4" fmla="*/ 262973 h 506576"/>
                  <a:gd name="connsiteX5" fmla="*/ 219071 w 438985"/>
                  <a:gd name="connsiteY5" fmla="*/ 373763 h 506576"/>
                  <a:gd name="connsiteX6" fmla="*/ 141725 w 438985"/>
                  <a:gd name="connsiteY6" fmla="*/ 262973 h 506576"/>
                  <a:gd name="connsiteX7" fmla="*/ 141725 w 438985"/>
                  <a:gd name="connsiteY7" fmla="*/ 18015 h 506576"/>
                  <a:gd name="connsiteX8" fmla="*/ 123291 w 438985"/>
                  <a:gd name="connsiteY8" fmla="*/ -419 h 506576"/>
                  <a:gd name="connsiteX9" fmla="*/ 123290 w 438985"/>
                  <a:gd name="connsiteY9" fmla="*/ -419 h 506576"/>
                  <a:gd name="connsiteX10" fmla="*/ 18011 w 438985"/>
                  <a:gd name="connsiteY10" fmla="*/ -419 h 506576"/>
                  <a:gd name="connsiteX11" fmla="*/ -424 w 438985"/>
                  <a:gd name="connsiteY11" fmla="*/ 18015 h 506576"/>
                  <a:gd name="connsiteX12" fmla="*/ -424 w 438985"/>
                  <a:gd name="connsiteY12" fmla="*/ 18016 h 506576"/>
                  <a:gd name="connsiteX13" fmla="*/ -424 w 438985"/>
                  <a:gd name="connsiteY13" fmla="*/ 276907 h 506576"/>
                  <a:gd name="connsiteX14" fmla="*/ 219071 w 438985"/>
                  <a:gd name="connsiteY14" fmla="*/ 506157 h 506576"/>
                  <a:gd name="connsiteX15" fmla="*/ 438562 w 438985"/>
                  <a:gd name="connsiteY15" fmla="*/ 276209 h 506576"/>
                  <a:gd name="connsiteX16" fmla="*/ 438562 w 438985"/>
                  <a:gd name="connsiteY16" fmla="*/ 18015 h 506576"/>
                  <a:gd name="connsiteX17" fmla="*/ 420128 w 438985"/>
                  <a:gd name="connsiteY17" fmla="*/ -419 h 506576"/>
                  <a:gd name="connsiteX18" fmla="*/ 420126 w 438985"/>
                  <a:gd name="connsiteY18" fmla="*/ -419 h 50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985" h="506576">
                    <a:moveTo>
                      <a:pt x="420126" y="-419"/>
                    </a:moveTo>
                    <a:lnTo>
                      <a:pt x="314847" y="-419"/>
                    </a:lnTo>
                    <a:cubicBezTo>
                      <a:pt x="304666" y="-419"/>
                      <a:pt x="296412" y="7834"/>
                      <a:pt x="296412" y="18015"/>
                    </a:cubicBezTo>
                    <a:cubicBezTo>
                      <a:pt x="296412" y="18015"/>
                      <a:pt x="296412" y="18016"/>
                      <a:pt x="296412" y="18016"/>
                    </a:cubicBezTo>
                    <a:lnTo>
                      <a:pt x="296412" y="262973"/>
                    </a:lnTo>
                    <a:cubicBezTo>
                      <a:pt x="296412" y="345197"/>
                      <a:pt x="274114" y="373763"/>
                      <a:pt x="219071" y="373763"/>
                    </a:cubicBezTo>
                    <a:cubicBezTo>
                      <a:pt x="164022" y="373763"/>
                      <a:pt x="141725" y="345197"/>
                      <a:pt x="141725" y="262973"/>
                    </a:cubicBezTo>
                    <a:lnTo>
                      <a:pt x="141725" y="18015"/>
                    </a:lnTo>
                    <a:cubicBezTo>
                      <a:pt x="141725" y="7835"/>
                      <a:pt x="133472" y="-419"/>
                      <a:pt x="123291" y="-419"/>
                    </a:cubicBezTo>
                    <a:cubicBezTo>
                      <a:pt x="123291" y="-419"/>
                      <a:pt x="123290" y="-419"/>
                      <a:pt x="123290" y="-419"/>
                    </a:cubicBezTo>
                    <a:lnTo>
                      <a:pt x="18011" y="-419"/>
                    </a:lnTo>
                    <a:cubicBezTo>
                      <a:pt x="7830" y="-419"/>
                      <a:pt x="-424" y="7834"/>
                      <a:pt x="-424" y="18015"/>
                    </a:cubicBezTo>
                    <a:cubicBezTo>
                      <a:pt x="-424" y="18015"/>
                      <a:pt x="-424" y="18016"/>
                      <a:pt x="-424" y="18016"/>
                    </a:cubicBezTo>
                    <a:lnTo>
                      <a:pt x="-424" y="276907"/>
                    </a:lnTo>
                    <a:cubicBezTo>
                      <a:pt x="-424" y="428114"/>
                      <a:pt x="67167" y="506157"/>
                      <a:pt x="219071" y="506157"/>
                    </a:cubicBezTo>
                    <a:cubicBezTo>
                      <a:pt x="366791" y="506157"/>
                      <a:pt x="438562" y="423934"/>
                      <a:pt x="438562" y="276209"/>
                    </a:cubicBezTo>
                    <a:lnTo>
                      <a:pt x="438562" y="18015"/>
                    </a:lnTo>
                    <a:cubicBezTo>
                      <a:pt x="438562" y="7835"/>
                      <a:pt x="430309" y="-419"/>
                      <a:pt x="420128" y="-419"/>
                    </a:cubicBezTo>
                    <a:cubicBezTo>
                      <a:pt x="420127" y="-419"/>
                      <a:pt x="420127" y="-419"/>
                      <a:pt x="420126" y="-41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CBBA1D6-26BE-1B80-A8C0-3F18559F5FEF}"/>
                  </a:ext>
                </a:extLst>
              </p:cNvPr>
              <p:cNvSpPr/>
              <p:nvPr/>
            </p:nvSpPr>
            <p:spPr>
              <a:xfrm>
                <a:off x="3700614" y="3838985"/>
                <a:ext cx="384228" cy="520510"/>
              </a:xfrm>
              <a:custGeom>
                <a:avLst/>
                <a:gdLst>
                  <a:gd name="connsiteX0" fmla="*/ 257683 w 384228"/>
                  <a:gd name="connsiteY0" fmla="*/ 207924 h 520510"/>
                  <a:gd name="connsiteX1" fmla="*/ 194792 w 384228"/>
                  <a:gd name="connsiteY1" fmla="*/ 182133 h 520510"/>
                  <a:gd name="connsiteX2" fmla="*/ 158890 w 384228"/>
                  <a:gd name="connsiteY2" fmla="*/ 130876 h 520510"/>
                  <a:gd name="connsiteX3" fmla="*/ 219315 w 384228"/>
                  <a:gd name="connsiteY3" fmla="*/ 114598 h 520510"/>
                  <a:gd name="connsiteX4" fmla="*/ 272109 w 384228"/>
                  <a:gd name="connsiteY4" fmla="*/ 155694 h 520510"/>
                  <a:gd name="connsiteX5" fmla="*/ 281746 w 384228"/>
                  <a:gd name="connsiteY5" fmla="*/ 161794 h 520510"/>
                  <a:gd name="connsiteX6" fmla="*/ 281746 w 384228"/>
                  <a:gd name="connsiteY6" fmla="*/ 161794 h 520510"/>
                  <a:gd name="connsiteX7" fmla="*/ 295008 w 384228"/>
                  <a:gd name="connsiteY7" fmla="*/ 158873 h 520510"/>
                  <a:gd name="connsiteX8" fmla="*/ 371773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0 w 384228"/>
                  <a:gd name="connsiteY12" fmla="*/ 146607 h 520510"/>
                  <a:gd name="connsiteX13" fmla="*/ 133134 w 384228"/>
                  <a:gd name="connsiteY13" fmla="*/ 298725 h 520510"/>
                  <a:gd name="connsiteX14" fmla="*/ 194636 w 384228"/>
                  <a:gd name="connsiteY14" fmla="*/ 321332 h 520510"/>
                  <a:gd name="connsiteX15" fmla="*/ 237831 w 384228"/>
                  <a:gd name="connsiteY15" fmla="*/ 383001 h 520510"/>
                  <a:gd name="connsiteX16" fmla="*/ 165131 w 384228"/>
                  <a:gd name="connsiteY16" fmla="*/ 402586 h 520510"/>
                  <a:gd name="connsiteX17" fmla="*/ 105988 w 384228"/>
                  <a:gd name="connsiteY17" fmla="*/ 357071 h 520510"/>
                  <a:gd name="connsiteX18" fmla="*/ 96981 w 384228"/>
                  <a:gd name="connsiteY18" fmla="*/ 351596 h 520510"/>
                  <a:gd name="connsiteX19" fmla="*/ 96734 w 384228"/>
                  <a:gd name="connsiteY19" fmla="*/ 351544 h 520510"/>
                  <a:gd name="connsiteX20" fmla="*/ 83898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2" y="182133"/>
                    </a:cubicBezTo>
                    <a:cubicBezTo>
                      <a:pt x="154046" y="168899"/>
                      <a:pt x="152117" y="149525"/>
                      <a:pt x="158890" y="130876"/>
                    </a:cubicBezTo>
                    <a:cubicBezTo>
                      <a:pt x="165662" y="112227"/>
                      <a:pt x="193099" y="103941"/>
                      <a:pt x="219315" y="114598"/>
                    </a:cubicBezTo>
                    <a:cubicBezTo>
                      <a:pt x="233388" y="120319"/>
                      <a:pt x="268309" y="151985"/>
                      <a:pt x="272109" y="155694"/>
                    </a:cubicBezTo>
                    <a:cubicBezTo>
                      <a:pt x="274637" y="158646"/>
                      <a:pt x="277995" y="160772"/>
                      <a:pt x="281746" y="161794"/>
                    </a:cubicBezTo>
                    <a:lnTo>
                      <a:pt x="281746" y="161794"/>
                    </a:lnTo>
                    <a:cubicBezTo>
                      <a:pt x="286381" y="162770"/>
                      <a:pt x="291212" y="161706"/>
                      <a:pt x="295008" y="158873"/>
                    </a:cubicBezTo>
                    <a:lnTo>
                      <a:pt x="371773" y="101577"/>
                    </a:lnTo>
                    <a:cubicBezTo>
                      <a:pt x="379107" y="96090"/>
                      <a:pt x="380605" y="85696"/>
                      <a:pt x="375118" y="78362"/>
                    </a:cubicBezTo>
                    <a:cubicBezTo>
                      <a:pt x="374963" y="78155"/>
                      <a:pt x="374802" y="77951"/>
                      <a:pt x="374637" y="77750"/>
                    </a:cubicBezTo>
                    <a:cubicBezTo>
                      <a:pt x="332850" y="27262"/>
                      <a:pt x="272291" y="-419"/>
                      <a:pt x="200545" y="-419"/>
                    </a:cubicBezTo>
                    <a:cubicBezTo>
                      <a:pt x="94627" y="-419"/>
                      <a:pt x="15890" y="63691"/>
                      <a:pt x="15890" y="146607"/>
                    </a:cubicBezTo>
                    <a:cubicBezTo>
                      <a:pt x="15890" y="219029"/>
                      <a:pt x="48265" y="261848"/>
                      <a:pt x="133134" y="298725"/>
                    </a:cubicBezTo>
                    <a:cubicBezTo>
                      <a:pt x="155080" y="306472"/>
                      <a:pt x="183335" y="318007"/>
                      <a:pt x="194636" y="321332"/>
                    </a:cubicBezTo>
                    <a:cubicBezTo>
                      <a:pt x="244083" y="335880"/>
                      <a:pt x="245979" y="360563"/>
                      <a:pt x="237831" y="383001"/>
                    </a:cubicBezTo>
                    <a:cubicBezTo>
                      <a:pt x="229684" y="405438"/>
                      <a:pt x="196807" y="415071"/>
                      <a:pt x="165131" y="402586"/>
                    </a:cubicBezTo>
                    <a:cubicBezTo>
                      <a:pt x="143024" y="393872"/>
                      <a:pt x="108402" y="360423"/>
                      <a:pt x="105988" y="357071"/>
                    </a:cubicBezTo>
                    <a:cubicBezTo>
                      <a:pt x="103663" y="354313"/>
                      <a:pt x="100500" y="352390"/>
                      <a:pt x="96981" y="351596"/>
                    </a:cubicBezTo>
                    <a:lnTo>
                      <a:pt x="96734" y="351544"/>
                    </a:lnTo>
                    <a:cubicBezTo>
                      <a:pt x="92278" y="350606"/>
                      <a:pt x="87632" y="351552"/>
                      <a:pt x="83898" y="354158"/>
                    </a:cubicBezTo>
                    <a:lnTo>
                      <a:pt x="6652" y="408064"/>
                    </a:lnTo>
                    <a:cubicBezTo>
                      <a:pt x="-851" y="413313"/>
                      <a:pt x="-2677" y="423651"/>
                      <a:pt x="2573" y="431154"/>
                    </a:cubicBezTo>
                    <a:cubicBezTo>
                      <a:pt x="2717" y="431361"/>
                      <a:pt x="2867" y="431564"/>
                      <a:pt x="3021" y="431764"/>
                    </a:cubicBezTo>
                    <a:cubicBezTo>
                      <a:pt x="47694" y="489540"/>
                      <a:pt x="113152" y="520091"/>
                      <a:pt x="189394" y="520091"/>
                    </a:cubicBezTo>
                    <a:cubicBezTo>
                      <a:pt x="302972" y="520091"/>
                      <a:pt x="383804" y="449718"/>
                      <a:pt x="383804" y="354253"/>
                    </a:cubicBezTo>
                    <a:cubicBezTo>
                      <a:pt x="383804" y="291544"/>
                      <a:pt x="349657" y="246949"/>
                      <a:pt x="257683" y="20792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1809FA-70E6-364A-3142-6FD8D975E249}"/>
                  </a:ext>
                </a:extLst>
              </p:cNvPr>
              <p:cNvSpPr/>
              <p:nvPr/>
            </p:nvSpPr>
            <p:spPr>
              <a:xfrm>
                <a:off x="7299544" y="3838985"/>
                <a:ext cx="519803" cy="519804"/>
              </a:xfrm>
              <a:custGeom>
                <a:avLst/>
                <a:gdLst>
                  <a:gd name="connsiteX0" fmla="*/ 259477 w 519803"/>
                  <a:gd name="connsiteY0" fmla="*/ -419 h 519804"/>
                  <a:gd name="connsiteX1" fmla="*/ -424 w 519803"/>
                  <a:gd name="connsiteY1" fmla="*/ 259483 h 519804"/>
                  <a:gd name="connsiteX2" fmla="*/ 259477 w 519803"/>
                  <a:gd name="connsiteY2" fmla="*/ 519385 h 519804"/>
                  <a:gd name="connsiteX3" fmla="*/ 519379 w 519803"/>
                  <a:gd name="connsiteY3" fmla="*/ 259483 h 519804"/>
                  <a:gd name="connsiteX4" fmla="*/ 259477 w 519803"/>
                  <a:gd name="connsiteY4" fmla="*/ -419 h 519804"/>
                  <a:gd name="connsiteX5" fmla="*/ 259477 w 519803"/>
                  <a:gd name="connsiteY5" fmla="*/ 375468 h 519804"/>
                  <a:gd name="connsiteX6" fmla="*/ 143492 w 519803"/>
                  <a:gd name="connsiteY6" fmla="*/ 259482 h 519804"/>
                  <a:gd name="connsiteX7" fmla="*/ 259477 w 519803"/>
                  <a:gd name="connsiteY7" fmla="*/ 143496 h 519804"/>
                  <a:gd name="connsiteX8" fmla="*/ 375463 w 519803"/>
                  <a:gd name="connsiteY8" fmla="*/ 259482 h 519804"/>
                  <a:gd name="connsiteX9" fmla="*/ 259477 w 519803"/>
                  <a:gd name="connsiteY9" fmla="*/ 375468 h 51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803" h="519804">
                    <a:moveTo>
                      <a:pt x="259477" y="-419"/>
                    </a:moveTo>
                    <a:cubicBezTo>
                      <a:pt x="115937" y="-419"/>
                      <a:pt x="-424" y="115943"/>
                      <a:pt x="-424" y="259483"/>
                    </a:cubicBezTo>
                    <a:cubicBezTo>
                      <a:pt x="-424" y="403023"/>
                      <a:pt x="115939" y="519385"/>
                      <a:pt x="259477" y="519385"/>
                    </a:cubicBezTo>
                    <a:cubicBezTo>
                      <a:pt x="403018" y="519385"/>
                      <a:pt x="519379" y="403023"/>
                      <a:pt x="519379" y="259483"/>
                    </a:cubicBezTo>
                    <a:cubicBezTo>
                      <a:pt x="519379" y="115943"/>
                      <a:pt x="403016" y="-419"/>
                      <a:pt x="259477" y="-419"/>
                    </a:cubicBezTo>
                    <a:close/>
                    <a:moveTo>
                      <a:pt x="259477" y="375468"/>
                    </a:moveTo>
                    <a:cubicBezTo>
                      <a:pt x="195420" y="375468"/>
                      <a:pt x="143492" y="323539"/>
                      <a:pt x="143492" y="259482"/>
                    </a:cubicBezTo>
                    <a:cubicBezTo>
                      <a:pt x="143492" y="195425"/>
                      <a:pt x="195420" y="143496"/>
                      <a:pt x="259477" y="143496"/>
                    </a:cubicBezTo>
                    <a:cubicBezTo>
                      <a:pt x="323535" y="143496"/>
                      <a:pt x="375463" y="195425"/>
                      <a:pt x="375463" y="259482"/>
                    </a:cubicBezTo>
                    <a:cubicBezTo>
                      <a:pt x="375391" y="323510"/>
                      <a:pt x="323505" y="375396"/>
                      <a:pt x="259477" y="37546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BD1FBA-F0C5-C7A8-7592-22B349942C66}"/>
                  </a:ext>
                </a:extLst>
              </p:cNvPr>
              <p:cNvSpPr/>
              <p:nvPr/>
            </p:nvSpPr>
            <p:spPr>
              <a:xfrm>
                <a:off x="8124944" y="3838985"/>
                <a:ext cx="384228" cy="520510"/>
              </a:xfrm>
              <a:custGeom>
                <a:avLst/>
                <a:gdLst>
                  <a:gd name="connsiteX0" fmla="*/ 257683 w 384228"/>
                  <a:gd name="connsiteY0" fmla="*/ 207924 h 520510"/>
                  <a:gd name="connsiteX1" fmla="*/ 194791 w 384228"/>
                  <a:gd name="connsiteY1" fmla="*/ 182133 h 520510"/>
                  <a:gd name="connsiteX2" fmla="*/ 158890 w 384228"/>
                  <a:gd name="connsiteY2" fmla="*/ 130876 h 520510"/>
                  <a:gd name="connsiteX3" fmla="*/ 219314 w 384228"/>
                  <a:gd name="connsiteY3" fmla="*/ 114598 h 520510"/>
                  <a:gd name="connsiteX4" fmla="*/ 272109 w 384228"/>
                  <a:gd name="connsiteY4" fmla="*/ 155694 h 520510"/>
                  <a:gd name="connsiteX5" fmla="*/ 281745 w 384228"/>
                  <a:gd name="connsiteY5" fmla="*/ 161794 h 520510"/>
                  <a:gd name="connsiteX6" fmla="*/ 281747 w 384228"/>
                  <a:gd name="connsiteY6" fmla="*/ 161794 h 520510"/>
                  <a:gd name="connsiteX7" fmla="*/ 295009 w 384228"/>
                  <a:gd name="connsiteY7" fmla="*/ 158873 h 520510"/>
                  <a:gd name="connsiteX8" fmla="*/ 371774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1 w 384228"/>
                  <a:gd name="connsiteY12" fmla="*/ 146607 h 520510"/>
                  <a:gd name="connsiteX13" fmla="*/ 133134 w 384228"/>
                  <a:gd name="connsiteY13" fmla="*/ 298725 h 520510"/>
                  <a:gd name="connsiteX14" fmla="*/ 194637 w 384228"/>
                  <a:gd name="connsiteY14" fmla="*/ 321332 h 520510"/>
                  <a:gd name="connsiteX15" fmla="*/ 237832 w 384228"/>
                  <a:gd name="connsiteY15" fmla="*/ 383001 h 520510"/>
                  <a:gd name="connsiteX16" fmla="*/ 165132 w 384228"/>
                  <a:gd name="connsiteY16" fmla="*/ 402586 h 520510"/>
                  <a:gd name="connsiteX17" fmla="*/ 105989 w 384228"/>
                  <a:gd name="connsiteY17" fmla="*/ 357071 h 520510"/>
                  <a:gd name="connsiteX18" fmla="*/ 96981 w 384228"/>
                  <a:gd name="connsiteY18" fmla="*/ 351596 h 520510"/>
                  <a:gd name="connsiteX19" fmla="*/ 96735 w 384228"/>
                  <a:gd name="connsiteY19" fmla="*/ 351544 h 520510"/>
                  <a:gd name="connsiteX20" fmla="*/ 83899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1" y="182133"/>
                    </a:cubicBezTo>
                    <a:cubicBezTo>
                      <a:pt x="154046" y="168899"/>
                      <a:pt x="152117" y="149525"/>
                      <a:pt x="158890" y="130876"/>
                    </a:cubicBezTo>
                    <a:cubicBezTo>
                      <a:pt x="165662" y="112227"/>
                      <a:pt x="193098" y="103941"/>
                      <a:pt x="219314" y="114598"/>
                    </a:cubicBezTo>
                    <a:cubicBezTo>
                      <a:pt x="233388" y="120319"/>
                      <a:pt x="268309" y="151985"/>
                      <a:pt x="272109" y="155694"/>
                    </a:cubicBezTo>
                    <a:cubicBezTo>
                      <a:pt x="274638" y="158646"/>
                      <a:pt x="277994" y="160772"/>
                      <a:pt x="281745" y="161794"/>
                    </a:cubicBezTo>
                    <a:lnTo>
                      <a:pt x="281747" y="161794"/>
                    </a:lnTo>
                    <a:cubicBezTo>
                      <a:pt x="286381" y="162770"/>
                      <a:pt x="291212" y="161706"/>
                      <a:pt x="295009" y="158873"/>
                    </a:cubicBezTo>
                    <a:lnTo>
                      <a:pt x="371774" y="101577"/>
                    </a:lnTo>
                    <a:cubicBezTo>
                      <a:pt x="379108" y="96090"/>
                      <a:pt x="380604" y="85696"/>
                      <a:pt x="375118" y="78362"/>
                    </a:cubicBezTo>
                    <a:cubicBezTo>
                      <a:pt x="374962" y="78155"/>
                      <a:pt x="374802" y="77951"/>
                      <a:pt x="374637" y="77750"/>
                    </a:cubicBezTo>
                    <a:cubicBezTo>
                      <a:pt x="332850" y="27262"/>
                      <a:pt x="272291" y="-419"/>
                      <a:pt x="200545" y="-419"/>
                    </a:cubicBezTo>
                    <a:cubicBezTo>
                      <a:pt x="94628" y="-419"/>
                      <a:pt x="15891" y="63691"/>
                      <a:pt x="15891" y="146607"/>
                    </a:cubicBezTo>
                    <a:cubicBezTo>
                      <a:pt x="15891" y="219029"/>
                      <a:pt x="48265" y="261848"/>
                      <a:pt x="133134" y="298725"/>
                    </a:cubicBezTo>
                    <a:cubicBezTo>
                      <a:pt x="155080" y="306472"/>
                      <a:pt x="183335" y="318007"/>
                      <a:pt x="194637" y="321332"/>
                    </a:cubicBezTo>
                    <a:cubicBezTo>
                      <a:pt x="244084" y="335880"/>
                      <a:pt x="245979" y="360563"/>
                      <a:pt x="237832" y="383001"/>
                    </a:cubicBezTo>
                    <a:cubicBezTo>
                      <a:pt x="229685" y="405438"/>
                      <a:pt x="196808" y="415071"/>
                      <a:pt x="165132" y="402586"/>
                    </a:cubicBezTo>
                    <a:cubicBezTo>
                      <a:pt x="143024" y="393872"/>
                      <a:pt x="108401" y="360423"/>
                      <a:pt x="105989" y="357071"/>
                    </a:cubicBezTo>
                    <a:cubicBezTo>
                      <a:pt x="103663" y="354313"/>
                      <a:pt x="100499" y="352390"/>
                      <a:pt x="96981" y="351596"/>
                    </a:cubicBezTo>
                    <a:lnTo>
                      <a:pt x="96735" y="351544"/>
                    </a:lnTo>
                    <a:cubicBezTo>
                      <a:pt x="92279" y="350606"/>
                      <a:pt x="87633" y="351552"/>
                      <a:pt x="83899" y="354158"/>
                    </a:cubicBezTo>
                    <a:lnTo>
                      <a:pt x="6652" y="408064"/>
                    </a:lnTo>
                    <a:cubicBezTo>
                      <a:pt x="-851" y="413313"/>
                      <a:pt x="-2677" y="423651"/>
                      <a:pt x="2573" y="431154"/>
                    </a:cubicBezTo>
                    <a:cubicBezTo>
                      <a:pt x="2717" y="431361"/>
                      <a:pt x="2867" y="431564"/>
                      <a:pt x="3021" y="431764"/>
                    </a:cubicBezTo>
                    <a:cubicBezTo>
                      <a:pt x="47695" y="489540"/>
                      <a:pt x="113152" y="520091"/>
                      <a:pt x="189394" y="520091"/>
                    </a:cubicBezTo>
                    <a:cubicBezTo>
                      <a:pt x="302972" y="520091"/>
                      <a:pt x="383804" y="449718"/>
                      <a:pt x="383804" y="354253"/>
                    </a:cubicBezTo>
                    <a:cubicBezTo>
                      <a:pt x="383803" y="291544"/>
                      <a:pt x="349656" y="246949"/>
                      <a:pt x="257683" y="207924"/>
                    </a:cubicBezTo>
                    <a:close/>
                  </a:path>
                </a:pathLst>
              </a:custGeom>
              <a:grpFill/>
              <a:ln w="9525" cap="flat">
                <a:noFill/>
                <a:prstDash val="solid"/>
                <a:miter/>
              </a:ln>
            </p:spPr>
            <p:txBody>
              <a:bodyPr rtlCol="0" anchor="ctr"/>
              <a:lstStyle/>
              <a:p>
                <a:endParaRPr lang="en-US"/>
              </a:p>
            </p:txBody>
          </p:sp>
        </p:grpSp>
        <p:grpSp>
          <p:nvGrpSpPr>
            <p:cNvPr id="8" name="Graphic 9">
              <a:extLst>
                <a:ext uri="{FF2B5EF4-FFF2-40B4-BE49-F238E27FC236}">
                  <a16:creationId xmlns:a16="http://schemas.microsoft.com/office/drawing/2014/main" id="{8355DD3D-687E-79DE-B55B-EE8AD9369FBC}"/>
                </a:ext>
              </a:extLst>
            </p:cNvPr>
            <p:cNvGrpSpPr/>
            <p:nvPr/>
          </p:nvGrpSpPr>
          <p:grpSpPr>
            <a:xfrm>
              <a:off x="966787" y="1938997"/>
              <a:ext cx="10253698" cy="1562101"/>
              <a:chOff x="966787" y="1938997"/>
              <a:chExt cx="10253698" cy="1562101"/>
            </a:xfrm>
            <a:grpFill/>
          </p:grpSpPr>
          <p:sp>
            <p:nvSpPr>
              <p:cNvPr id="9" name="Freeform: Shape 8">
                <a:extLst>
                  <a:ext uri="{FF2B5EF4-FFF2-40B4-BE49-F238E27FC236}">
                    <a16:creationId xmlns:a16="http://schemas.microsoft.com/office/drawing/2014/main" id="{348B7231-F002-1472-A79E-8560EB8F2F30}"/>
                  </a:ext>
                </a:extLst>
              </p:cNvPr>
              <p:cNvSpPr/>
              <p:nvPr/>
            </p:nvSpPr>
            <p:spPr>
              <a:xfrm>
                <a:off x="2852739" y="1938997"/>
                <a:ext cx="1562101" cy="1562101"/>
              </a:xfrm>
              <a:custGeom>
                <a:avLst/>
                <a:gdLst>
                  <a:gd name="connsiteX0" fmla="*/ 780626 w 1562101"/>
                  <a:gd name="connsiteY0" fmla="*/ -419 h 1562101"/>
                  <a:gd name="connsiteX1" fmla="*/ -424 w 1562101"/>
                  <a:gd name="connsiteY1" fmla="*/ 780632 h 1562101"/>
                  <a:gd name="connsiteX2" fmla="*/ 780626 w 1562101"/>
                  <a:gd name="connsiteY2" fmla="*/ 1561682 h 1562101"/>
                  <a:gd name="connsiteX3" fmla="*/ 1561677 w 1562101"/>
                  <a:gd name="connsiteY3" fmla="*/ 780631 h 1562101"/>
                  <a:gd name="connsiteX4" fmla="*/ 780626 w 1562101"/>
                  <a:gd name="connsiteY4" fmla="*/ -419 h 1562101"/>
                  <a:gd name="connsiteX5" fmla="*/ 780626 w 1562101"/>
                  <a:gd name="connsiteY5" fmla="*/ 1161632 h 1562101"/>
                  <a:gd name="connsiteX6" fmla="*/ 399625 w 1562101"/>
                  <a:gd name="connsiteY6" fmla="*/ 780632 h 1562101"/>
                  <a:gd name="connsiteX7" fmla="*/ 780625 w 1562101"/>
                  <a:gd name="connsiteY7" fmla="*/ 399631 h 1562101"/>
                  <a:gd name="connsiteX8" fmla="*/ 1161627 w 1562101"/>
                  <a:gd name="connsiteY8" fmla="*/ 780631 h 1562101"/>
                  <a:gd name="connsiteX9" fmla="*/ 780626 w 1562101"/>
                  <a:gd name="connsiteY9" fmla="*/ 1161632 h 15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101" h="1562101">
                    <a:moveTo>
                      <a:pt x="780626" y="-419"/>
                    </a:moveTo>
                    <a:cubicBezTo>
                      <a:pt x="349264" y="-419"/>
                      <a:pt x="-424" y="349269"/>
                      <a:pt x="-424" y="780632"/>
                    </a:cubicBezTo>
                    <a:cubicBezTo>
                      <a:pt x="-424" y="1211994"/>
                      <a:pt x="349264" y="1561682"/>
                      <a:pt x="780626" y="1561682"/>
                    </a:cubicBezTo>
                    <a:cubicBezTo>
                      <a:pt x="1211989" y="1561682"/>
                      <a:pt x="1561677" y="1211994"/>
                      <a:pt x="1561677" y="780631"/>
                    </a:cubicBezTo>
                    <a:cubicBezTo>
                      <a:pt x="1561677" y="349269"/>
                      <a:pt x="1211989" y="-419"/>
                      <a:pt x="780626" y="-419"/>
                    </a:cubicBezTo>
                    <a:close/>
                    <a:moveTo>
                      <a:pt x="780626" y="1161632"/>
                    </a:moveTo>
                    <a:cubicBezTo>
                      <a:pt x="570206" y="1161632"/>
                      <a:pt x="399626" y="991053"/>
                      <a:pt x="399625" y="780632"/>
                    </a:cubicBezTo>
                    <a:cubicBezTo>
                      <a:pt x="399625" y="570211"/>
                      <a:pt x="570204" y="399632"/>
                      <a:pt x="780625" y="399631"/>
                    </a:cubicBezTo>
                    <a:cubicBezTo>
                      <a:pt x="991046" y="399631"/>
                      <a:pt x="1161626" y="570211"/>
                      <a:pt x="1161627" y="780631"/>
                    </a:cubicBezTo>
                    <a:cubicBezTo>
                      <a:pt x="1161389" y="990953"/>
                      <a:pt x="990949" y="1161394"/>
                      <a:pt x="780626" y="1161632"/>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064F3E-89B1-7C21-97EA-4880ED32C4C2}"/>
                  </a:ext>
                </a:extLst>
              </p:cNvPr>
              <p:cNvSpPr/>
              <p:nvPr/>
            </p:nvSpPr>
            <p:spPr>
              <a:xfrm>
                <a:off x="4571063" y="1958048"/>
                <a:ext cx="1523028" cy="1524000"/>
              </a:xfrm>
              <a:custGeom>
                <a:avLst/>
                <a:gdLst>
                  <a:gd name="connsiteX0" fmla="*/ 1484505 w 1523028"/>
                  <a:gd name="connsiteY0" fmla="*/ -419 h 1524000"/>
                  <a:gd name="connsiteX1" fmla="*/ 417704 w 1523028"/>
                  <a:gd name="connsiteY1" fmla="*/ -419 h 1524000"/>
                  <a:gd name="connsiteX2" fmla="*/ 379604 w 1523028"/>
                  <a:gd name="connsiteY2" fmla="*/ 37681 h 1524000"/>
                  <a:gd name="connsiteX3" fmla="*/ 379604 w 1523028"/>
                  <a:gd name="connsiteY3" fmla="*/ 342481 h 1524000"/>
                  <a:gd name="connsiteX4" fmla="*/ 417704 w 1523028"/>
                  <a:gd name="connsiteY4" fmla="*/ 380581 h 1524000"/>
                  <a:gd name="connsiteX5" fmla="*/ 1141605 w 1523028"/>
                  <a:gd name="connsiteY5" fmla="*/ 380581 h 1524000"/>
                  <a:gd name="connsiteX6" fmla="*/ 1141605 w 1523028"/>
                  <a:gd name="connsiteY6" fmla="*/ 1047326 h 1524000"/>
                  <a:gd name="connsiteX7" fmla="*/ 1046355 w 1523028"/>
                  <a:gd name="connsiteY7" fmla="*/ 1142576 h 1524000"/>
                  <a:gd name="connsiteX8" fmla="*/ 1046355 w 1523028"/>
                  <a:gd name="connsiteY8" fmla="*/ 1142581 h 1524000"/>
                  <a:gd name="connsiteX9" fmla="*/ 760604 w 1523028"/>
                  <a:gd name="connsiteY9" fmla="*/ 1142581 h 1524000"/>
                  <a:gd name="connsiteX10" fmla="*/ 381121 w 1523028"/>
                  <a:gd name="connsiteY10" fmla="*/ 795730 h 1524000"/>
                  <a:gd name="connsiteX11" fmla="*/ 343380 w 1523028"/>
                  <a:gd name="connsiteY11" fmla="*/ 761581 h 1524000"/>
                  <a:gd name="connsiteX12" fmla="*/ 37816 w 1523028"/>
                  <a:gd name="connsiteY12" fmla="*/ 761581 h 1524000"/>
                  <a:gd name="connsiteX13" fmla="*/ -423 w 1523028"/>
                  <a:gd name="connsiteY13" fmla="*/ 799126 h 1524000"/>
                  <a:gd name="connsiteX14" fmla="*/ -374 w 1523028"/>
                  <a:gd name="connsiteY14" fmla="*/ 801422 h 1524000"/>
                  <a:gd name="connsiteX15" fmla="*/ 760604 w 1523028"/>
                  <a:gd name="connsiteY15" fmla="*/ 1523581 h 1524000"/>
                  <a:gd name="connsiteX16" fmla="*/ 1103504 w 1523028"/>
                  <a:gd name="connsiteY16" fmla="*/ 1523581 h 1524000"/>
                  <a:gd name="connsiteX17" fmla="*/ 1141604 w 1523028"/>
                  <a:gd name="connsiteY17" fmla="*/ 1485481 h 1524000"/>
                  <a:gd name="connsiteX18" fmla="*/ 1141604 w 1523028"/>
                  <a:gd name="connsiteY18" fmla="*/ 1333079 h 1524000"/>
                  <a:gd name="connsiteX19" fmla="*/ 1332104 w 1523028"/>
                  <a:gd name="connsiteY19" fmla="*/ 1142579 h 1524000"/>
                  <a:gd name="connsiteX20" fmla="*/ 1332108 w 1523028"/>
                  <a:gd name="connsiteY20" fmla="*/ 1142579 h 1524000"/>
                  <a:gd name="connsiteX21" fmla="*/ 1484505 w 1523028"/>
                  <a:gd name="connsiteY21" fmla="*/ 1142582 h 1524000"/>
                  <a:gd name="connsiteX22" fmla="*/ 1522605 w 1523028"/>
                  <a:gd name="connsiteY22" fmla="*/ 1104483 h 1524000"/>
                  <a:gd name="connsiteX23" fmla="*/ 1522605 w 1523028"/>
                  <a:gd name="connsiteY23" fmla="*/ 1104483 h 1524000"/>
                  <a:gd name="connsiteX24" fmla="*/ 1522605 w 1523028"/>
                  <a:gd name="connsiteY24" fmla="*/ 37681 h 1524000"/>
                  <a:gd name="connsiteX25" fmla="*/ 1484505 w 1523028"/>
                  <a:gd name="connsiteY25" fmla="*/ -419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3028" h="1524000">
                    <a:moveTo>
                      <a:pt x="1484505" y="-419"/>
                    </a:moveTo>
                    <a:lnTo>
                      <a:pt x="417704" y="-419"/>
                    </a:lnTo>
                    <a:cubicBezTo>
                      <a:pt x="396661" y="-419"/>
                      <a:pt x="379604" y="16639"/>
                      <a:pt x="379604" y="37681"/>
                    </a:cubicBezTo>
                    <a:lnTo>
                      <a:pt x="379604" y="342481"/>
                    </a:lnTo>
                    <a:cubicBezTo>
                      <a:pt x="379604" y="363523"/>
                      <a:pt x="396661" y="380581"/>
                      <a:pt x="417704" y="380581"/>
                    </a:cubicBezTo>
                    <a:lnTo>
                      <a:pt x="1141605" y="380581"/>
                    </a:lnTo>
                    <a:lnTo>
                      <a:pt x="1141605" y="1047326"/>
                    </a:lnTo>
                    <a:cubicBezTo>
                      <a:pt x="1141605" y="1099931"/>
                      <a:pt x="1098960" y="1142576"/>
                      <a:pt x="1046355" y="1142576"/>
                    </a:cubicBezTo>
                    <a:lnTo>
                      <a:pt x="1046355" y="1142581"/>
                    </a:lnTo>
                    <a:lnTo>
                      <a:pt x="760604" y="1142581"/>
                    </a:lnTo>
                    <a:cubicBezTo>
                      <a:pt x="563507" y="1142341"/>
                      <a:pt x="399034" y="992012"/>
                      <a:pt x="381121" y="795730"/>
                    </a:cubicBezTo>
                    <a:cubicBezTo>
                      <a:pt x="379256" y="776304"/>
                      <a:pt x="362895" y="761500"/>
                      <a:pt x="343380" y="761581"/>
                    </a:cubicBezTo>
                    <a:lnTo>
                      <a:pt x="37816" y="761581"/>
                    </a:lnTo>
                    <a:cubicBezTo>
                      <a:pt x="16889" y="761389"/>
                      <a:pt x="-231" y="778199"/>
                      <a:pt x="-423" y="799126"/>
                    </a:cubicBezTo>
                    <a:cubicBezTo>
                      <a:pt x="-430" y="799891"/>
                      <a:pt x="-413" y="800657"/>
                      <a:pt x="-374" y="801422"/>
                    </a:cubicBezTo>
                    <a:cubicBezTo>
                      <a:pt x="20837" y="1206226"/>
                      <a:pt x="355245" y="1523576"/>
                      <a:pt x="760604" y="1523581"/>
                    </a:cubicBezTo>
                    <a:lnTo>
                      <a:pt x="1103504" y="1523581"/>
                    </a:lnTo>
                    <a:cubicBezTo>
                      <a:pt x="1124547" y="1523581"/>
                      <a:pt x="1141604" y="1506524"/>
                      <a:pt x="1141604" y="1485481"/>
                    </a:cubicBezTo>
                    <a:lnTo>
                      <a:pt x="1141604" y="1333079"/>
                    </a:lnTo>
                    <a:cubicBezTo>
                      <a:pt x="1141604" y="1227869"/>
                      <a:pt x="1226894" y="1142579"/>
                      <a:pt x="1332104" y="1142579"/>
                    </a:cubicBezTo>
                    <a:cubicBezTo>
                      <a:pt x="1332105" y="1142579"/>
                      <a:pt x="1332107" y="1142579"/>
                      <a:pt x="1332108" y="1142579"/>
                    </a:cubicBezTo>
                    <a:lnTo>
                      <a:pt x="1484505" y="1142582"/>
                    </a:lnTo>
                    <a:cubicBezTo>
                      <a:pt x="1505547" y="1142583"/>
                      <a:pt x="1522604" y="1125525"/>
                      <a:pt x="1522605" y="1104483"/>
                    </a:cubicBezTo>
                    <a:cubicBezTo>
                      <a:pt x="1522605" y="1104483"/>
                      <a:pt x="1522605" y="1104483"/>
                      <a:pt x="1522605" y="1104483"/>
                    </a:cubicBezTo>
                    <a:lnTo>
                      <a:pt x="1522605" y="37681"/>
                    </a:lnTo>
                    <a:cubicBezTo>
                      <a:pt x="1522605" y="16639"/>
                      <a:pt x="1505547" y="-419"/>
                      <a:pt x="1484505" y="-419"/>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3169F45-04BA-E8B4-A2F1-22071C408900}"/>
                  </a:ext>
                </a:extLst>
              </p:cNvPr>
              <p:cNvSpPr/>
              <p:nvPr/>
            </p:nvSpPr>
            <p:spPr>
              <a:xfrm>
                <a:off x="7999096" y="1958048"/>
                <a:ext cx="1524000" cy="1524001"/>
              </a:xfrm>
              <a:custGeom>
                <a:avLst/>
                <a:gdLst>
                  <a:gd name="connsiteX0" fmla="*/ 37675 w 1524000"/>
                  <a:gd name="connsiteY0" fmla="*/ -419 h 1524001"/>
                  <a:gd name="connsiteX1" fmla="*/ 1104476 w 1524000"/>
                  <a:gd name="connsiteY1" fmla="*/ -419 h 1524001"/>
                  <a:gd name="connsiteX2" fmla="*/ 1142576 w 1524000"/>
                  <a:gd name="connsiteY2" fmla="*/ 37681 h 1524001"/>
                  <a:gd name="connsiteX3" fmla="*/ 1142576 w 1524000"/>
                  <a:gd name="connsiteY3" fmla="*/ 189877 h 1524001"/>
                  <a:gd name="connsiteX4" fmla="*/ 1332821 w 1524000"/>
                  <a:gd name="connsiteY4" fmla="*/ 380377 h 1524001"/>
                  <a:gd name="connsiteX5" fmla="*/ 1485476 w 1524000"/>
                  <a:gd name="connsiteY5" fmla="*/ 380581 h 1524001"/>
                  <a:gd name="connsiteX6" fmla="*/ 1523576 w 1524000"/>
                  <a:gd name="connsiteY6" fmla="*/ 418681 h 1524001"/>
                  <a:gd name="connsiteX7" fmla="*/ 1523576 w 1524000"/>
                  <a:gd name="connsiteY7" fmla="*/ 1485482 h 1524001"/>
                  <a:gd name="connsiteX8" fmla="*/ 1485476 w 1524000"/>
                  <a:gd name="connsiteY8" fmla="*/ 1523582 h 1524001"/>
                  <a:gd name="connsiteX9" fmla="*/ 1180676 w 1524000"/>
                  <a:gd name="connsiteY9" fmla="*/ 1523582 h 1524001"/>
                  <a:gd name="connsiteX10" fmla="*/ 1142576 w 1524000"/>
                  <a:gd name="connsiteY10" fmla="*/ 1485482 h 1524001"/>
                  <a:gd name="connsiteX11" fmla="*/ 1142576 w 1524000"/>
                  <a:gd name="connsiteY11" fmla="*/ 475825 h 1524001"/>
                  <a:gd name="connsiteX12" fmla="*/ 1047384 w 1524000"/>
                  <a:gd name="connsiteY12" fmla="*/ 380581 h 1524001"/>
                  <a:gd name="connsiteX13" fmla="*/ 475768 w 1524000"/>
                  <a:gd name="connsiteY13" fmla="*/ 380581 h 1524001"/>
                  <a:gd name="connsiteX14" fmla="*/ 380576 w 1524000"/>
                  <a:gd name="connsiteY14" fmla="*/ 475825 h 1524001"/>
                  <a:gd name="connsiteX15" fmla="*/ 380576 w 1524000"/>
                  <a:gd name="connsiteY15" fmla="*/ 1485482 h 1524001"/>
                  <a:gd name="connsiteX16" fmla="*/ 342476 w 1524000"/>
                  <a:gd name="connsiteY16" fmla="*/ 1523582 h 1524001"/>
                  <a:gd name="connsiteX17" fmla="*/ 37676 w 1524000"/>
                  <a:gd name="connsiteY17" fmla="*/ 1523582 h 1524001"/>
                  <a:gd name="connsiteX18" fmla="*/ -424 w 1524000"/>
                  <a:gd name="connsiteY18" fmla="*/ 1485482 h 1524001"/>
                  <a:gd name="connsiteX19" fmla="*/ -424 w 1524000"/>
                  <a:gd name="connsiteY19" fmla="*/ 37681 h 1524001"/>
                  <a:gd name="connsiteX20" fmla="*/ 37675 w 1524000"/>
                  <a:gd name="connsiteY20" fmla="*/ -419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4000" h="1524001">
                    <a:moveTo>
                      <a:pt x="37675" y="-419"/>
                    </a:moveTo>
                    <a:lnTo>
                      <a:pt x="1104476" y="-419"/>
                    </a:lnTo>
                    <a:cubicBezTo>
                      <a:pt x="1125518" y="-419"/>
                      <a:pt x="1142576" y="16639"/>
                      <a:pt x="1142576" y="37681"/>
                    </a:cubicBezTo>
                    <a:lnTo>
                      <a:pt x="1142576" y="189877"/>
                    </a:lnTo>
                    <a:cubicBezTo>
                      <a:pt x="1142576" y="294988"/>
                      <a:pt x="1227710" y="380237"/>
                      <a:pt x="1332821" y="380377"/>
                    </a:cubicBezTo>
                    <a:lnTo>
                      <a:pt x="1485476" y="380581"/>
                    </a:lnTo>
                    <a:cubicBezTo>
                      <a:pt x="1506518" y="380581"/>
                      <a:pt x="1523576" y="397639"/>
                      <a:pt x="1523576" y="418681"/>
                    </a:cubicBezTo>
                    <a:lnTo>
                      <a:pt x="1523576" y="1485482"/>
                    </a:lnTo>
                    <a:cubicBezTo>
                      <a:pt x="1523576" y="1506524"/>
                      <a:pt x="1506518" y="1523582"/>
                      <a:pt x="1485476" y="1523582"/>
                    </a:cubicBezTo>
                    <a:lnTo>
                      <a:pt x="1180676" y="1523582"/>
                    </a:lnTo>
                    <a:cubicBezTo>
                      <a:pt x="1159634" y="1523582"/>
                      <a:pt x="1142576" y="1506524"/>
                      <a:pt x="1142576" y="1485482"/>
                    </a:cubicBezTo>
                    <a:lnTo>
                      <a:pt x="1142576" y="475825"/>
                    </a:lnTo>
                    <a:cubicBezTo>
                      <a:pt x="1142575" y="423244"/>
                      <a:pt x="1099965" y="380611"/>
                      <a:pt x="1047384" y="380581"/>
                    </a:cubicBezTo>
                    <a:lnTo>
                      <a:pt x="475768" y="380581"/>
                    </a:lnTo>
                    <a:cubicBezTo>
                      <a:pt x="423187" y="380611"/>
                      <a:pt x="380577" y="423244"/>
                      <a:pt x="380576" y="475825"/>
                    </a:cubicBezTo>
                    <a:lnTo>
                      <a:pt x="380576" y="1485482"/>
                    </a:lnTo>
                    <a:cubicBezTo>
                      <a:pt x="380576" y="1506524"/>
                      <a:pt x="363518" y="1523582"/>
                      <a:pt x="342476" y="1523582"/>
                    </a:cubicBezTo>
                    <a:lnTo>
                      <a:pt x="37676" y="1523582"/>
                    </a:lnTo>
                    <a:cubicBezTo>
                      <a:pt x="16634" y="1523582"/>
                      <a:pt x="-424" y="1506524"/>
                      <a:pt x="-424" y="1485482"/>
                    </a:cubicBezTo>
                    <a:lnTo>
                      <a:pt x="-424" y="37681"/>
                    </a:lnTo>
                    <a:cubicBezTo>
                      <a:pt x="-424" y="16639"/>
                      <a:pt x="16633" y="-419"/>
                      <a:pt x="37675" y="-419"/>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EB19C45-2346-1553-6664-3F4F5E0FC7CE}"/>
                  </a:ext>
                </a:extLst>
              </p:cNvPr>
              <p:cNvSpPr/>
              <p:nvPr/>
            </p:nvSpPr>
            <p:spPr>
              <a:xfrm>
                <a:off x="6279193" y="1958048"/>
                <a:ext cx="1524000" cy="1524001"/>
              </a:xfrm>
              <a:custGeom>
                <a:avLst/>
                <a:gdLst>
                  <a:gd name="connsiteX0" fmla="*/ 1485478 w 1524000"/>
                  <a:gd name="connsiteY0" fmla="*/ 380581 h 1524001"/>
                  <a:gd name="connsiteX1" fmla="*/ 1332330 w 1524000"/>
                  <a:gd name="connsiteY1" fmla="*/ 379981 h 1524001"/>
                  <a:gd name="connsiteX2" fmla="*/ 1142577 w 1524000"/>
                  <a:gd name="connsiteY2" fmla="*/ 189482 h 1524001"/>
                  <a:gd name="connsiteX3" fmla="*/ 1142577 w 1524000"/>
                  <a:gd name="connsiteY3" fmla="*/ 37681 h 1524001"/>
                  <a:gd name="connsiteX4" fmla="*/ 1104477 w 1524000"/>
                  <a:gd name="connsiteY4" fmla="*/ -419 h 1524001"/>
                  <a:gd name="connsiteX5" fmla="*/ 761576 w 1524000"/>
                  <a:gd name="connsiteY5" fmla="*/ -419 h 1524001"/>
                  <a:gd name="connsiteX6" fmla="*/ -424 w 1524000"/>
                  <a:gd name="connsiteY6" fmla="*/ 761581 h 1524001"/>
                  <a:gd name="connsiteX7" fmla="*/ -424 w 1524000"/>
                  <a:gd name="connsiteY7" fmla="*/ 1485482 h 1524001"/>
                  <a:gd name="connsiteX8" fmla="*/ 37676 w 1524000"/>
                  <a:gd name="connsiteY8" fmla="*/ 1523582 h 1524001"/>
                  <a:gd name="connsiteX9" fmla="*/ 342476 w 1524000"/>
                  <a:gd name="connsiteY9" fmla="*/ 1523582 h 1524001"/>
                  <a:gd name="connsiteX10" fmla="*/ 380576 w 1524000"/>
                  <a:gd name="connsiteY10" fmla="*/ 1485482 h 1524001"/>
                  <a:gd name="connsiteX11" fmla="*/ 380576 w 1524000"/>
                  <a:gd name="connsiteY11" fmla="*/ 761581 h 1524001"/>
                  <a:gd name="connsiteX12" fmla="*/ 761576 w 1524000"/>
                  <a:gd name="connsiteY12" fmla="*/ 380581 h 1524001"/>
                  <a:gd name="connsiteX13" fmla="*/ 1047385 w 1524000"/>
                  <a:gd name="connsiteY13" fmla="*/ 380581 h 1524001"/>
                  <a:gd name="connsiteX14" fmla="*/ 1142577 w 1524000"/>
                  <a:gd name="connsiteY14" fmla="*/ 475826 h 1524001"/>
                  <a:gd name="connsiteX15" fmla="*/ 1142577 w 1524000"/>
                  <a:gd name="connsiteY15" fmla="*/ 666326 h 1524001"/>
                  <a:gd name="connsiteX16" fmla="*/ 1047326 w 1524000"/>
                  <a:gd name="connsiteY16" fmla="*/ 761576 h 1524001"/>
                  <a:gd name="connsiteX17" fmla="*/ 1047328 w 1524000"/>
                  <a:gd name="connsiteY17" fmla="*/ 761581 h 1524001"/>
                  <a:gd name="connsiteX18" fmla="*/ 628225 w 1524000"/>
                  <a:gd name="connsiteY18" fmla="*/ 761581 h 1524001"/>
                  <a:gd name="connsiteX19" fmla="*/ 590125 w 1524000"/>
                  <a:gd name="connsiteY19" fmla="*/ 799681 h 1524001"/>
                  <a:gd name="connsiteX20" fmla="*/ 590125 w 1524000"/>
                  <a:gd name="connsiteY20" fmla="*/ 1104481 h 1524001"/>
                  <a:gd name="connsiteX21" fmla="*/ 628225 w 1524000"/>
                  <a:gd name="connsiteY21" fmla="*/ 1142581 h 1524001"/>
                  <a:gd name="connsiteX22" fmla="*/ 1047385 w 1524000"/>
                  <a:gd name="connsiteY22" fmla="*/ 1142581 h 1524001"/>
                  <a:gd name="connsiteX23" fmla="*/ 1142577 w 1524000"/>
                  <a:gd name="connsiteY23" fmla="*/ 1237826 h 1524001"/>
                  <a:gd name="connsiteX24" fmla="*/ 1142577 w 1524000"/>
                  <a:gd name="connsiteY24" fmla="*/ 1485482 h 1524001"/>
                  <a:gd name="connsiteX25" fmla="*/ 1180677 w 1524000"/>
                  <a:gd name="connsiteY25" fmla="*/ 1523582 h 1524001"/>
                  <a:gd name="connsiteX26" fmla="*/ 1485477 w 1524000"/>
                  <a:gd name="connsiteY26" fmla="*/ 1523582 h 1524001"/>
                  <a:gd name="connsiteX27" fmla="*/ 1523577 w 1524000"/>
                  <a:gd name="connsiteY27" fmla="*/ 1485482 h 1524001"/>
                  <a:gd name="connsiteX28" fmla="*/ 1523577 w 1524000"/>
                  <a:gd name="connsiteY28" fmla="*/ 418681 h 1524001"/>
                  <a:gd name="connsiteX29" fmla="*/ 1485478 w 1524000"/>
                  <a:gd name="connsiteY29"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4000" h="1524001">
                    <a:moveTo>
                      <a:pt x="1485478" y="380581"/>
                    </a:moveTo>
                    <a:lnTo>
                      <a:pt x="1332330" y="379981"/>
                    </a:lnTo>
                    <a:cubicBezTo>
                      <a:pt x="1227412" y="379570"/>
                      <a:pt x="1142577" y="294401"/>
                      <a:pt x="1142577" y="189482"/>
                    </a:cubicBezTo>
                    <a:lnTo>
                      <a:pt x="1142577" y="37681"/>
                    </a:lnTo>
                    <a:cubicBezTo>
                      <a:pt x="1142577" y="16639"/>
                      <a:pt x="1125518" y="-419"/>
                      <a:pt x="1104477" y="-419"/>
                    </a:cubicBezTo>
                    <a:lnTo>
                      <a:pt x="761576" y="-419"/>
                    </a:lnTo>
                    <a:cubicBezTo>
                      <a:pt x="340735" y="-419"/>
                      <a:pt x="-424" y="340740"/>
                      <a:pt x="-424" y="761581"/>
                    </a:cubicBezTo>
                    <a:lnTo>
                      <a:pt x="-424" y="1485482"/>
                    </a:lnTo>
                    <a:cubicBezTo>
                      <a:pt x="-424" y="1506524"/>
                      <a:pt x="16634" y="1523582"/>
                      <a:pt x="37676" y="1523582"/>
                    </a:cubicBezTo>
                    <a:lnTo>
                      <a:pt x="342476" y="1523582"/>
                    </a:lnTo>
                    <a:cubicBezTo>
                      <a:pt x="363518" y="1523582"/>
                      <a:pt x="380576" y="1506524"/>
                      <a:pt x="380576" y="1485482"/>
                    </a:cubicBezTo>
                    <a:lnTo>
                      <a:pt x="380576" y="761581"/>
                    </a:lnTo>
                    <a:cubicBezTo>
                      <a:pt x="380576" y="551161"/>
                      <a:pt x="551156" y="380581"/>
                      <a:pt x="761576" y="380581"/>
                    </a:cubicBezTo>
                    <a:lnTo>
                      <a:pt x="1047385" y="380581"/>
                    </a:lnTo>
                    <a:cubicBezTo>
                      <a:pt x="1099965" y="380611"/>
                      <a:pt x="1142575" y="423245"/>
                      <a:pt x="1142577" y="475826"/>
                    </a:cubicBezTo>
                    <a:lnTo>
                      <a:pt x="1142577" y="666326"/>
                    </a:lnTo>
                    <a:cubicBezTo>
                      <a:pt x="1142577" y="718931"/>
                      <a:pt x="1099931" y="761576"/>
                      <a:pt x="1047326" y="761576"/>
                    </a:cubicBezTo>
                    <a:lnTo>
                      <a:pt x="1047328" y="761581"/>
                    </a:lnTo>
                    <a:lnTo>
                      <a:pt x="628225" y="761581"/>
                    </a:lnTo>
                    <a:cubicBezTo>
                      <a:pt x="607184" y="761581"/>
                      <a:pt x="590125" y="778639"/>
                      <a:pt x="590125" y="799681"/>
                    </a:cubicBezTo>
                    <a:lnTo>
                      <a:pt x="590125" y="1104481"/>
                    </a:lnTo>
                    <a:cubicBezTo>
                      <a:pt x="590125" y="1125524"/>
                      <a:pt x="607184" y="1142581"/>
                      <a:pt x="628225" y="1142581"/>
                    </a:cubicBezTo>
                    <a:lnTo>
                      <a:pt x="1047385" y="1142581"/>
                    </a:lnTo>
                    <a:cubicBezTo>
                      <a:pt x="1099965" y="1142612"/>
                      <a:pt x="1142575" y="1185245"/>
                      <a:pt x="1142577" y="1237826"/>
                    </a:cubicBezTo>
                    <a:lnTo>
                      <a:pt x="1142577" y="1485482"/>
                    </a:lnTo>
                    <a:cubicBezTo>
                      <a:pt x="1142577" y="1506524"/>
                      <a:pt x="1159635" y="1523582"/>
                      <a:pt x="1180677" y="1523582"/>
                    </a:cubicBezTo>
                    <a:lnTo>
                      <a:pt x="1485477" y="1523582"/>
                    </a:lnTo>
                    <a:cubicBezTo>
                      <a:pt x="1506518" y="1523582"/>
                      <a:pt x="1523577" y="1506524"/>
                      <a:pt x="1523577" y="1485482"/>
                    </a:cubicBezTo>
                    <a:lnTo>
                      <a:pt x="1523577" y="418681"/>
                    </a:lnTo>
                    <a:cubicBezTo>
                      <a:pt x="1523577" y="397639"/>
                      <a:pt x="1506519" y="380581"/>
                      <a:pt x="1485478" y="380581"/>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341AAC2-D16D-7E1F-D3E3-1661E741E01C}"/>
                  </a:ext>
                </a:extLst>
              </p:cNvPr>
              <p:cNvSpPr/>
              <p:nvPr/>
            </p:nvSpPr>
            <p:spPr>
              <a:xfrm>
                <a:off x="966787" y="1958047"/>
                <a:ext cx="1714500" cy="1524001"/>
              </a:xfrm>
              <a:custGeom>
                <a:avLst/>
                <a:gdLst>
                  <a:gd name="connsiteX0" fmla="*/ 1523277 w 1714500"/>
                  <a:gd name="connsiteY0" fmla="*/ 380581 h 1524001"/>
                  <a:gd name="connsiteX1" fmla="*/ 1332776 w 1714500"/>
                  <a:gd name="connsiteY1" fmla="*/ 190081 h 1524001"/>
                  <a:gd name="connsiteX2" fmla="*/ 1332777 w 1714500"/>
                  <a:gd name="connsiteY2" fmla="*/ 189704 h 1524001"/>
                  <a:gd name="connsiteX3" fmla="*/ 1333077 w 1714500"/>
                  <a:gd name="connsiteY3" fmla="*/ 37681 h 1524001"/>
                  <a:gd name="connsiteX4" fmla="*/ 1294977 w 1714500"/>
                  <a:gd name="connsiteY4" fmla="*/ -419 h 1524001"/>
                  <a:gd name="connsiteX5" fmla="*/ 37676 w 1714500"/>
                  <a:gd name="connsiteY5" fmla="*/ -419 h 1524001"/>
                  <a:gd name="connsiteX6" fmla="*/ -424 w 1714500"/>
                  <a:gd name="connsiteY6" fmla="*/ 37681 h 1524001"/>
                  <a:gd name="connsiteX7" fmla="*/ -424 w 1714500"/>
                  <a:gd name="connsiteY7" fmla="*/ 1485482 h 1524001"/>
                  <a:gd name="connsiteX8" fmla="*/ 37676 w 1714500"/>
                  <a:gd name="connsiteY8" fmla="*/ 1523582 h 1524001"/>
                  <a:gd name="connsiteX9" fmla="*/ 342476 w 1714500"/>
                  <a:gd name="connsiteY9" fmla="*/ 1523582 h 1524001"/>
                  <a:gd name="connsiteX10" fmla="*/ 380576 w 1714500"/>
                  <a:gd name="connsiteY10" fmla="*/ 1485482 h 1524001"/>
                  <a:gd name="connsiteX11" fmla="*/ 380576 w 1714500"/>
                  <a:gd name="connsiteY11" fmla="*/ 475784 h 1524001"/>
                  <a:gd name="connsiteX12" fmla="*/ 475826 w 1714500"/>
                  <a:gd name="connsiteY12" fmla="*/ 380534 h 1524001"/>
                  <a:gd name="connsiteX13" fmla="*/ 571076 w 1714500"/>
                  <a:gd name="connsiteY13" fmla="*/ 380534 h 1524001"/>
                  <a:gd name="connsiteX14" fmla="*/ 666326 w 1714500"/>
                  <a:gd name="connsiteY14" fmla="*/ 475784 h 1524001"/>
                  <a:gd name="connsiteX15" fmla="*/ 666326 w 1714500"/>
                  <a:gd name="connsiteY15" fmla="*/ 1103510 h 1524001"/>
                  <a:gd name="connsiteX16" fmla="*/ 704426 w 1714500"/>
                  <a:gd name="connsiteY16" fmla="*/ 1141610 h 1524001"/>
                  <a:gd name="connsiteX17" fmla="*/ 1009226 w 1714500"/>
                  <a:gd name="connsiteY17" fmla="*/ 1141610 h 1524001"/>
                  <a:gd name="connsiteX18" fmla="*/ 1047326 w 1714500"/>
                  <a:gd name="connsiteY18" fmla="*/ 1103510 h 1524001"/>
                  <a:gd name="connsiteX19" fmla="*/ 1047326 w 1714500"/>
                  <a:gd name="connsiteY19" fmla="*/ 475784 h 1524001"/>
                  <a:gd name="connsiteX20" fmla="*/ 1142576 w 1714500"/>
                  <a:gd name="connsiteY20" fmla="*/ 380534 h 1524001"/>
                  <a:gd name="connsiteX21" fmla="*/ 1237400 w 1714500"/>
                  <a:gd name="connsiteY21" fmla="*/ 380534 h 1524001"/>
                  <a:gd name="connsiteX22" fmla="*/ 1332650 w 1714500"/>
                  <a:gd name="connsiteY22" fmla="*/ 475744 h 1524001"/>
                  <a:gd name="connsiteX23" fmla="*/ 1333077 w 1714500"/>
                  <a:gd name="connsiteY23" fmla="*/ 1485482 h 1524001"/>
                  <a:gd name="connsiteX24" fmla="*/ 1371177 w 1714500"/>
                  <a:gd name="connsiteY24" fmla="*/ 1523582 h 1524001"/>
                  <a:gd name="connsiteX25" fmla="*/ 1675977 w 1714500"/>
                  <a:gd name="connsiteY25" fmla="*/ 1523582 h 1524001"/>
                  <a:gd name="connsiteX26" fmla="*/ 1714077 w 1714500"/>
                  <a:gd name="connsiteY26" fmla="*/ 1485482 h 1524001"/>
                  <a:gd name="connsiteX27" fmla="*/ 1714077 w 1714500"/>
                  <a:gd name="connsiteY27" fmla="*/ 418681 h 1524001"/>
                  <a:gd name="connsiteX28" fmla="*/ 1675977 w 1714500"/>
                  <a:gd name="connsiteY28"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500" h="1524001">
                    <a:moveTo>
                      <a:pt x="1523277" y="380581"/>
                    </a:moveTo>
                    <a:cubicBezTo>
                      <a:pt x="1418066" y="380581"/>
                      <a:pt x="1332777" y="295292"/>
                      <a:pt x="1332776" y="190081"/>
                    </a:cubicBezTo>
                    <a:cubicBezTo>
                      <a:pt x="1332776" y="189955"/>
                      <a:pt x="1332776" y="189830"/>
                      <a:pt x="1332777" y="189704"/>
                    </a:cubicBezTo>
                    <a:lnTo>
                      <a:pt x="1333077" y="37681"/>
                    </a:lnTo>
                    <a:cubicBezTo>
                      <a:pt x="1333077" y="16639"/>
                      <a:pt x="1316019" y="-419"/>
                      <a:pt x="1294977" y="-419"/>
                    </a:cubicBezTo>
                    <a:lnTo>
                      <a:pt x="37676" y="-419"/>
                    </a:lnTo>
                    <a:cubicBezTo>
                      <a:pt x="16634" y="-419"/>
                      <a:pt x="-424" y="16639"/>
                      <a:pt x="-424" y="37681"/>
                    </a:cubicBezTo>
                    <a:lnTo>
                      <a:pt x="-424" y="1485482"/>
                    </a:lnTo>
                    <a:cubicBezTo>
                      <a:pt x="-424" y="1506525"/>
                      <a:pt x="16634" y="1523582"/>
                      <a:pt x="37676" y="1523582"/>
                    </a:cubicBezTo>
                    <a:lnTo>
                      <a:pt x="342476" y="1523582"/>
                    </a:lnTo>
                    <a:cubicBezTo>
                      <a:pt x="363518" y="1523582"/>
                      <a:pt x="380576" y="1506525"/>
                      <a:pt x="380576" y="1485482"/>
                    </a:cubicBezTo>
                    <a:lnTo>
                      <a:pt x="380576" y="475784"/>
                    </a:lnTo>
                    <a:cubicBezTo>
                      <a:pt x="380576" y="423179"/>
                      <a:pt x="423221" y="380534"/>
                      <a:pt x="475826" y="380534"/>
                    </a:cubicBezTo>
                    <a:lnTo>
                      <a:pt x="571076" y="380534"/>
                    </a:lnTo>
                    <a:cubicBezTo>
                      <a:pt x="623681" y="380534"/>
                      <a:pt x="666326" y="423179"/>
                      <a:pt x="666326" y="475784"/>
                    </a:cubicBezTo>
                    <a:lnTo>
                      <a:pt x="666326" y="1103510"/>
                    </a:lnTo>
                    <a:cubicBezTo>
                      <a:pt x="666326" y="1124553"/>
                      <a:pt x="683384" y="1141610"/>
                      <a:pt x="704426" y="1141610"/>
                    </a:cubicBezTo>
                    <a:lnTo>
                      <a:pt x="1009226" y="1141610"/>
                    </a:lnTo>
                    <a:cubicBezTo>
                      <a:pt x="1030268" y="1141610"/>
                      <a:pt x="1047326" y="1124553"/>
                      <a:pt x="1047326" y="1103510"/>
                    </a:cubicBezTo>
                    <a:lnTo>
                      <a:pt x="1047326" y="475784"/>
                    </a:lnTo>
                    <a:cubicBezTo>
                      <a:pt x="1047326" y="423179"/>
                      <a:pt x="1089971" y="380534"/>
                      <a:pt x="1142576" y="380534"/>
                    </a:cubicBezTo>
                    <a:lnTo>
                      <a:pt x="1237400" y="380534"/>
                    </a:lnTo>
                    <a:cubicBezTo>
                      <a:pt x="1289990" y="380534"/>
                      <a:pt x="1332628" y="423155"/>
                      <a:pt x="1332650" y="475744"/>
                    </a:cubicBezTo>
                    <a:lnTo>
                      <a:pt x="1333077" y="1485482"/>
                    </a:lnTo>
                    <a:cubicBezTo>
                      <a:pt x="1333077" y="1506525"/>
                      <a:pt x="1350134" y="1523582"/>
                      <a:pt x="1371177" y="1523582"/>
                    </a:cubicBezTo>
                    <a:lnTo>
                      <a:pt x="1675977" y="1523582"/>
                    </a:lnTo>
                    <a:cubicBezTo>
                      <a:pt x="1697019" y="1523582"/>
                      <a:pt x="1714077" y="1506525"/>
                      <a:pt x="1714077" y="1485482"/>
                    </a:cubicBezTo>
                    <a:lnTo>
                      <a:pt x="1714077" y="418681"/>
                    </a:lnTo>
                    <a:cubicBezTo>
                      <a:pt x="1714077" y="397639"/>
                      <a:pt x="1697019" y="380581"/>
                      <a:pt x="1675977" y="38058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DFC81C-4536-FC8E-4FAB-FBEDE9A9CB0B}"/>
                  </a:ext>
                </a:extLst>
              </p:cNvPr>
              <p:cNvSpPr/>
              <p:nvPr/>
            </p:nvSpPr>
            <p:spPr>
              <a:xfrm>
                <a:off x="9696616" y="1958047"/>
                <a:ext cx="1523869" cy="1523872"/>
              </a:xfrm>
              <a:custGeom>
                <a:avLst/>
                <a:gdLst>
                  <a:gd name="connsiteX0" fmla="*/ 750798 w 1523869"/>
                  <a:gd name="connsiteY0" fmla="*/ 380546 h 1523872"/>
                  <a:gd name="connsiteX1" fmla="*/ 1485348 w 1523869"/>
                  <a:gd name="connsiteY1" fmla="*/ 380546 h 1523872"/>
                  <a:gd name="connsiteX2" fmla="*/ 1523444 w 1523869"/>
                  <a:gd name="connsiteY2" fmla="*/ 342458 h 1523872"/>
                  <a:gd name="connsiteX3" fmla="*/ 1523444 w 1523869"/>
                  <a:gd name="connsiteY3" fmla="*/ 342449 h 1523872"/>
                  <a:gd name="connsiteX4" fmla="*/ 1523444 w 1523869"/>
                  <a:gd name="connsiteY4" fmla="*/ 37677 h 1523872"/>
                  <a:gd name="connsiteX5" fmla="*/ 1485348 w 1523869"/>
                  <a:gd name="connsiteY5" fmla="*/ -419 h 1523872"/>
                  <a:gd name="connsiteX6" fmla="*/ 751475 w 1523869"/>
                  <a:gd name="connsiteY6" fmla="*/ -419 h 1523872"/>
                  <a:gd name="connsiteX7" fmla="*/ 36336 w 1523869"/>
                  <a:gd name="connsiteY7" fmla="*/ 521180 h 1523872"/>
                  <a:gd name="connsiteX8" fmla="*/ 721779 w 1523869"/>
                  <a:gd name="connsiteY8" fmla="*/ 1522434 h 1523872"/>
                  <a:gd name="connsiteX9" fmla="*/ 761470 w 1523869"/>
                  <a:gd name="connsiteY9" fmla="*/ 1486465 h 1523872"/>
                  <a:gd name="connsiteX10" fmla="*/ 761514 w 1523869"/>
                  <a:gd name="connsiteY10" fmla="*/ 1484242 h 1523872"/>
                  <a:gd name="connsiteX11" fmla="*/ 761514 w 1523869"/>
                  <a:gd name="connsiteY11" fmla="*/ 1237719 h 1523872"/>
                  <a:gd name="connsiteX12" fmla="*/ 856699 w 1523869"/>
                  <a:gd name="connsiteY12" fmla="*/ 1142478 h 1523872"/>
                  <a:gd name="connsiteX13" fmla="*/ 1047294 w 1523869"/>
                  <a:gd name="connsiteY13" fmla="*/ 1142478 h 1523872"/>
                  <a:gd name="connsiteX14" fmla="*/ 1142479 w 1523869"/>
                  <a:gd name="connsiteY14" fmla="*/ 1237719 h 1523872"/>
                  <a:gd name="connsiteX15" fmla="*/ 1142479 w 1523869"/>
                  <a:gd name="connsiteY15" fmla="*/ 1485356 h 1523872"/>
                  <a:gd name="connsiteX16" fmla="*/ 1180575 w 1523869"/>
                  <a:gd name="connsiteY16" fmla="*/ 1523452 h 1523872"/>
                  <a:gd name="connsiteX17" fmla="*/ 1485349 w 1523869"/>
                  <a:gd name="connsiteY17" fmla="*/ 1523453 h 1523872"/>
                  <a:gd name="connsiteX18" fmla="*/ 1523445 w 1523869"/>
                  <a:gd name="connsiteY18" fmla="*/ 1485356 h 1523872"/>
                  <a:gd name="connsiteX19" fmla="*/ 1523445 w 1523869"/>
                  <a:gd name="connsiteY19" fmla="*/ 799608 h 1523872"/>
                  <a:gd name="connsiteX20" fmla="*/ 1485349 w 1523869"/>
                  <a:gd name="connsiteY20" fmla="*/ 761512 h 1523872"/>
                  <a:gd name="connsiteX21" fmla="*/ 799610 w 1523869"/>
                  <a:gd name="connsiteY21" fmla="*/ 761512 h 1523872"/>
                  <a:gd name="connsiteX22" fmla="*/ 761514 w 1523869"/>
                  <a:gd name="connsiteY22" fmla="*/ 799608 h 1523872"/>
                  <a:gd name="connsiteX23" fmla="*/ 761514 w 1523869"/>
                  <a:gd name="connsiteY23" fmla="*/ 1000835 h 1523872"/>
                  <a:gd name="connsiteX24" fmla="*/ 653415 w 1523869"/>
                  <a:gd name="connsiteY24" fmla="*/ 1109279 h 1523872"/>
                  <a:gd name="connsiteX25" fmla="*/ 634519 w 1523869"/>
                  <a:gd name="connsiteY25" fmla="*/ 1107648 h 1523872"/>
                  <a:gd name="connsiteX26" fmla="*/ 525707 w 1523869"/>
                  <a:gd name="connsiteY26" fmla="*/ 1060377 h 1523872"/>
                  <a:gd name="connsiteX27" fmla="*/ 408863 w 1523869"/>
                  <a:gd name="connsiteY27" fmla="*/ 613021 h 1523872"/>
                  <a:gd name="connsiteX28" fmla="*/ 750798 w 1523869"/>
                  <a:gd name="connsiteY28" fmla="*/ 380547 h 152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869" h="1523872">
                    <a:moveTo>
                      <a:pt x="750798" y="380546"/>
                    </a:moveTo>
                    <a:lnTo>
                      <a:pt x="1485348" y="380546"/>
                    </a:lnTo>
                    <a:cubicBezTo>
                      <a:pt x="1506386" y="380548"/>
                      <a:pt x="1523442" y="363496"/>
                      <a:pt x="1523444" y="342458"/>
                    </a:cubicBezTo>
                    <a:cubicBezTo>
                      <a:pt x="1523444" y="342455"/>
                      <a:pt x="1523444" y="342452"/>
                      <a:pt x="1523444" y="342449"/>
                    </a:cubicBezTo>
                    <a:lnTo>
                      <a:pt x="1523444" y="37677"/>
                    </a:lnTo>
                    <a:cubicBezTo>
                      <a:pt x="1523443" y="16637"/>
                      <a:pt x="1506387" y="-419"/>
                      <a:pt x="1485348" y="-419"/>
                    </a:cubicBezTo>
                    <a:lnTo>
                      <a:pt x="751475" y="-419"/>
                    </a:lnTo>
                    <a:cubicBezTo>
                      <a:pt x="425083" y="-419"/>
                      <a:pt x="132015" y="209131"/>
                      <a:pt x="36336" y="521180"/>
                    </a:cubicBezTo>
                    <a:cubicBezTo>
                      <a:pt x="-119756" y="1030293"/>
                      <a:pt x="242486" y="1497814"/>
                      <a:pt x="721779" y="1522434"/>
                    </a:cubicBezTo>
                    <a:cubicBezTo>
                      <a:pt x="742672" y="1523461"/>
                      <a:pt x="760442" y="1507358"/>
                      <a:pt x="761470" y="1486465"/>
                    </a:cubicBezTo>
                    <a:cubicBezTo>
                      <a:pt x="761506" y="1485724"/>
                      <a:pt x="761521" y="1484983"/>
                      <a:pt x="761514" y="1484242"/>
                    </a:cubicBezTo>
                    <a:lnTo>
                      <a:pt x="761514" y="1237719"/>
                    </a:lnTo>
                    <a:cubicBezTo>
                      <a:pt x="761516" y="1185142"/>
                      <a:pt x="804122" y="1142511"/>
                      <a:pt x="856699" y="1142478"/>
                    </a:cubicBezTo>
                    <a:lnTo>
                      <a:pt x="1047294" y="1142478"/>
                    </a:lnTo>
                    <a:cubicBezTo>
                      <a:pt x="1099871" y="1142511"/>
                      <a:pt x="1142477" y="1185142"/>
                      <a:pt x="1142479" y="1237719"/>
                    </a:cubicBezTo>
                    <a:lnTo>
                      <a:pt x="1142479" y="1485356"/>
                    </a:lnTo>
                    <a:cubicBezTo>
                      <a:pt x="1142480" y="1506396"/>
                      <a:pt x="1159536" y="1523451"/>
                      <a:pt x="1180575" y="1523452"/>
                    </a:cubicBezTo>
                    <a:lnTo>
                      <a:pt x="1485349" y="1523453"/>
                    </a:lnTo>
                    <a:cubicBezTo>
                      <a:pt x="1506388" y="1523452"/>
                      <a:pt x="1523444" y="1506396"/>
                      <a:pt x="1523445" y="1485356"/>
                    </a:cubicBezTo>
                    <a:lnTo>
                      <a:pt x="1523445" y="799608"/>
                    </a:lnTo>
                    <a:cubicBezTo>
                      <a:pt x="1523444" y="778568"/>
                      <a:pt x="1506388" y="761513"/>
                      <a:pt x="1485349" y="761512"/>
                    </a:cubicBezTo>
                    <a:lnTo>
                      <a:pt x="799610" y="761512"/>
                    </a:lnTo>
                    <a:cubicBezTo>
                      <a:pt x="778571" y="761513"/>
                      <a:pt x="761515" y="778568"/>
                      <a:pt x="761514" y="799608"/>
                    </a:cubicBezTo>
                    <a:lnTo>
                      <a:pt x="761514" y="1000835"/>
                    </a:lnTo>
                    <a:cubicBezTo>
                      <a:pt x="761609" y="1060632"/>
                      <a:pt x="713211" y="1109184"/>
                      <a:pt x="653415" y="1109279"/>
                    </a:cubicBezTo>
                    <a:cubicBezTo>
                      <a:pt x="647080" y="1109289"/>
                      <a:pt x="640758" y="1108744"/>
                      <a:pt x="634519" y="1107648"/>
                    </a:cubicBezTo>
                    <a:cubicBezTo>
                      <a:pt x="594938" y="1100994"/>
                      <a:pt x="557583" y="1084767"/>
                      <a:pt x="525707" y="1060377"/>
                    </a:cubicBezTo>
                    <a:cubicBezTo>
                      <a:pt x="402444" y="962787"/>
                      <a:pt x="340493" y="790987"/>
                      <a:pt x="408863" y="613021"/>
                    </a:cubicBezTo>
                    <a:cubicBezTo>
                      <a:pt x="463857" y="472321"/>
                      <a:pt x="599734" y="379942"/>
                      <a:pt x="750798" y="380547"/>
                    </a:cubicBezTo>
                  </a:path>
                </a:pathLst>
              </a:custGeom>
              <a:grpFill/>
              <a:ln w="9525" cap="flat">
                <a:noFill/>
                <a:prstDash val="solid"/>
                <a:miter/>
              </a:ln>
            </p:spPr>
            <p:txBody>
              <a:bodyPr rtlCol="0" anchor="ctr"/>
              <a:lstStyle/>
              <a:p>
                <a:endParaRPr lang="en-US"/>
              </a:p>
            </p:txBody>
          </p:sp>
        </p:grpSp>
      </p:gr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spTree>
    <p:extLst>
      <p:ext uri="{BB962C8B-B14F-4D97-AF65-F5344CB8AC3E}">
        <p14:creationId xmlns:p14="http://schemas.microsoft.com/office/powerpoint/2010/main" val="347252019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inecraft Education">
    <p:bg>
      <p:bgPr>
        <a:solidFill>
          <a:schemeClr val="bg2"/>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tx1"/>
                </a:solidFill>
              </a:defRPr>
            </a:lvl1pPr>
          </a:lstStyle>
          <a:p>
            <a:r>
              <a:rPr lang="en-US"/>
              <a:t>Microsoft Confidential</a:t>
            </a:r>
          </a:p>
        </p:txBody>
      </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tx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pic>
        <p:nvPicPr>
          <p:cNvPr id="4" name="Graphic 3">
            <a:extLst>
              <a:ext uri="{FF2B5EF4-FFF2-40B4-BE49-F238E27FC236}">
                <a16:creationId xmlns:a16="http://schemas.microsoft.com/office/drawing/2014/main" id="{371151AD-B315-1DEE-9412-758A46FCF7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54088" y="2224156"/>
            <a:ext cx="8063639" cy="2089699"/>
          </a:xfrm>
          <a:prstGeom prst="rect">
            <a:avLst/>
          </a:prstGeom>
        </p:spPr>
      </p:pic>
    </p:spTree>
    <p:extLst>
      <p:ext uri="{BB962C8B-B14F-4D97-AF65-F5344CB8AC3E}">
        <p14:creationId xmlns:p14="http://schemas.microsoft.com/office/powerpoint/2010/main" val="134387459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F1169320-02AC-BEAD-C106-70D95F7BCD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grpSp>
        <p:nvGrpSpPr>
          <p:cNvPr id="14" name="Graphic 27">
            <a:extLst>
              <a:ext uri="{FF2B5EF4-FFF2-40B4-BE49-F238E27FC236}">
                <a16:creationId xmlns:a16="http://schemas.microsoft.com/office/drawing/2014/main" id="{D736AD18-5681-183F-AB25-9552A5F8B528}"/>
              </a:ext>
            </a:extLst>
          </p:cNvPr>
          <p:cNvGrpSpPr/>
          <p:nvPr userDrawn="1"/>
        </p:nvGrpSpPr>
        <p:grpSpPr>
          <a:xfrm>
            <a:off x="470192" y="6116656"/>
            <a:ext cx="608723" cy="526227"/>
            <a:chOff x="3214686" y="1004887"/>
            <a:chExt cx="5765431" cy="4850549"/>
          </a:xfrm>
        </p:grpSpPr>
        <p:sp>
          <p:nvSpPr>
            <p:cNvPr id="15" name="Freeform: Shape 14">
              <a:extLst>
                <a:ext uri="{FF2B5EF4-FFF2-40B4-BE49-F238E27FC236}">
                  <a16:creationId xmlns:a16="http://schemas.microsoft.com/office/drawing/2014/main" id="{62B3FCEB-99E8-3111-5FB8-524154C0CEA4}"/>
                </a:ext>
              </a:extLst>
            </p:cNvPr>
            <p:cNvSpPr/>
            <p:nvPr/>
          </p:nvSpPr>
          <p:spPr>
            <a:xfrm>
              <a:off x="3214686" y="1004887"/>
              <a:ext cx="5765431" cy="4850549"/>
            </a:xfrm>
            <a:custGeom>
              <a:avLst/>
              <a:gdLst>
                <a:gd name="connsiteX0" fmla="*/ 5574315 w 5765431"/>
                <a:gd name="connsiteY0" fmla="*/ -287 h 4850549"/>
                <a:gd name="connsiteX1" fmla="*/ 190747 w 5765431"/>
                <a:gd name="connsiteY1" fmla="*/ -287 h 4850549"/>
                <a:gd name="connsiteX2" fmla="*/ 253 w 5765431"/>
                <a:gd name="connsiteY2" fmla="*/ 190169 h 4850549"/>
                <a:gd name="connsiteX3" fmla="*/ -624 w 5765431"/>
                <a:gd name="connsiteY3" fmla="*/ 4659733 h 4850549"/>
                <a:gd name="connsiteX4" fmla="*/ 189831 w 5765431"/>
                <a:gd name="connsiteY4" fmla="*/ 4850263 h 4850549"/>
                <a:gd name="connsiteX5" fmla="*/ 189869 w 5765431"/>
                <a:gd name="connsiteY5" fmla="*/ 4850263 h 4850549"/>
                <a:gd name="connsiteX6" fmla="*/ 5574315 w 5765431"/>
                <a:gd name="connsiteY6" fmla="*/ 4850263 h 4850549"/>
                <a:gd name="connsiteX7" fmla="*/ 5764808 w 5765431"/>
                <a:gd name="connsiteY7" fmla="*/ 4659770 h 4850549"/>
                <a:gd name="connsiteX8" fmla="*/ 5764808 w 5765431"/>
                <a:gd name="connsiteY8" fmla="*/ 190205 h 4850549"/>
                <a:gd name="connsiteX9" fmla="*/ 5574315 w 5765431"/>
                <a:gd name="connsiteY9" fmla="*/ -287 h 48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5431" h="4850549">
                  <a:moveTo>
                    <a:pt x="5574315" y="-287"/>
                  </a:moveTo>
                  <a:lnTo>
                    <a:pt x="190747" y="-287"/>
                  </a:lnTo>
                  <a:cubicBezTo>
                    <a:pt x="85555" y="-287"/>
                    <a:pt x="274" y="84977"/>
                    <a:pt x="253" y="190169"/>
                  </a:cubicBezTo>
                  <a:lnTo>
                    <a:pt x="-624" y="4659733"/>
                  </a:lnTo>
                  <a:cubicBezTo>
                    <a:pt x="-645" y="4764940"/>
                    <a:pt x="84625" y="4850242"/>
                    <a:pt x="189831" y="4850263"/>
                  </a:cubicBezTo>
                  <a:cubicBezTo>
                    <a:pt x="189844" y="4850263"/>
                    <a:pt x="189856" y="4850263"/>
                    <a:pt x="189869" y="4850263"/>
                  </a:cubicBezTo>
                  <a:lnTo>
                    <a:pt x="5574315" y="4850263"/>
                  </a:lnTo>
                  <a:cubicBezTo>
                    <a:pt x="5679521" y="4850263"/>
                    <a:pt x="5764808" y="4764976"/>
                    <a:pt x="5764808" y="4659770"/>
                  </a:cubicBezTo>
                  <a:lnTo>
                    <a:pt x="5764808" y="190205"/>
                  </a:lnTo>
                  <a:cubicBezTo>
                    <a:pt x="5764808" y="84999"/>
                    <a:pt x="5679521" y="-287"/>
                    <a:pt x="5574315" y="-287"/>
                  </a:cubicBezTo>
                  <a:close/>
                </a:path>
              </a:pathLst>
            </a:custGeom>
            <a:solidFill>
              <a:srgbClr val="EF323D"/>
            </a:solidFill>
            <a:ln w="9525" cap="flat">
              <a:noFill/>
              <a:prstDash val="solid"/>
              <a:miter/>
            </a:ln>
          </p:spPr>
          <p:txBody>
            <a:bodyPr rtlCol="0" anchor="ctr"/>
            <a:lstStyle/>
            <a:p>
              <a:endParaRPr lang="en-US"/>
            </a:p>
          </p:txBody>
        </p:sp>
        <p:grpSp>
          <p:nvGrpSpPr>
            <p:cNvPr id="16" name="Graphic 27">
              <a:extLst>
                <a:ext uri="{FF2B5EF4-FFF2-40B4-BE49-F238E27FC236}">
                  <a16:creationId xmlns:a16="http://schemas.microsoft.com/office/drawing/2014/main" id="{A4B9C55E-771D-C713-024F-9F6CC0F349CA}"/>
                </a:ext>
              </a:extLst>
            </p:cNvPr>
            <p:cNvGrpSpPr/>
            <p:nvPr/>
          </p:nvGrpSpPr>
          <p:grpSpPr>
            <a:xfrm>
              <a:off x="3588488" y="1366527"/>
              <a:ext cx="5031814" cy="4160789"/>
              <a:chOff x="3588488" y="1366527"/>
              <a:chExt cx="5031814" cy="4160789"/>
            </a:xfrm>
            <a:solidFill>
              <a:srgbClr val="FFFFFF"/>
            </a:solidFill>
          </p:grpSpPr>
          <p:grpSp>
            <p:nvGrpSpPr>
              <p:cNvPr id="17" name="Graphic 27">
                <a:extLst>
                  <a:ext uri="{FF2B5EF4-FFF2-40B4-BE49-F238E27FC236}">
                    <a16:creationId xmlns:a16="http://schemas.microsoft.com/office/drawing/2014/main" id="{2EC4AD99-3CBB-9F0F-3CC9-856D231CAA0B}"/>
                  </a:ext>
                </a:extLst>
              </p:cNvPr>
              <p:cNvGrpSpPr/>
              <p:nvPr/>
            </p:nvGrpSpPr>
            <p:grpSpPr>
              <a:xfrm>
                <a:off x="3588488" y="4982639"/>
                <a:ext cx="5031814" cy="544677"/>
                <a:chOff x="3588488" y="4982639"/>
                <a:chExt cx="5031814" cy="544677"/>
              </a:xfrm>
              <a:solidFill>
                <a:srgbClr val="FFFFFF"/>
              </a:solidFill>
            </p:grpSpPr>
            <p:sp>
              <p:nvSpPr>
                <p:cNvPr id="25" name="Freeform: Shape 24">
                  <a:extLst>
                    <a:ext uri="{FF2B5EF4-FFF2-40B4-BE49-F238E27FC236}">
                      <a16:creationId xmlns:a16="http://schemas.microsoft.com/office/drawing/2014/main" id="{922FBCC7-0E2D-F39C-6C89-040EC7E0CCD9}"/>
                    </a:ext>
                  </a:extLst>
                </p:cNvPr>
                <p:cNvSpPr/>
                <p:nvPr/>
              </p:nvSpPr>
              <p:spPr>
                <a:xfrm>
                  <a:off x="4332862" y="4996495"/>
                  <a:ext cx="458636" cy="516241"/>
                </a:xfrm>
                <a:custGeom>
                  <a:avLst/>
                  <a:gdLst>
                    <a:gd name="connsiteX0" fmla="*/ 438721 w 458636"/>
                    <a:gd name="connsiteY0" fmla="*/ -287 h 516241"/>
                    <a:gd name="connsiteX1" fmla="*/ 18666 w 458636"/>
                    <a:gd name="connsiteY1" fmla="*/ -287 h 516241"/>
                    <a:gd name="connsiteX2" fmla="*/ -624 w 458636"/>
                    <a:gd name="connsiteY2" fmla="*/ 19002 h 516241"/>
                    <a:gd name="connsiteX3" fmla="*/ -624 w 458636"/>
                    <a:gd name="connsiteY3" fmla="*/ 19003 h 516241"/>
                    <a:gd name="connsiteX4" fmla="*/ -624 w 458636"/>
                    <a:gd name="connsiteY4" fmla="*/ 115315 h 516241"/>
                    <a:gd name="connsiteX5" fmla="*/ 18666 w 458636"/>
                    <a:gd name="connsiteY5" fmla="*/ 134606 h 516241"/>
                    <a:gd name="connsiteX6" fmla="*/ 18667 w 458636"/>
                    <a:gd name="connsiteY6" fmla="*/ 134606 h 516241"/>
                    <a:gd name="connsiteX7" fmla="*/ 133938 w 458636"/>
                    <a:gd name="connsiteY7" fmla="*/ 134606 h 516241"/>
                    <a:gd name="connsiteX8" fmla="*/ 153229 w 458636"/>
                    <a:gd name="connsiteY8" fmla="*/ 153896 h 516241"/>
                    <a:gd name="connsiteX9" fmla="*/ 153229 w 458636"/>
                    <a:gd name="connsiteY9" fmla="*/ 153896 h 516241"/>
                    <a:gd name="connsiteX10" fmla="*/ 153228 w 458636"/>
                    <a:gd name="connsiteY10" fmla="*/ 496663 h 516241"/>
                    <a:gd name="connsiteX11" fmla="*/ 172519 w 458636"/>
                    <a:gd name="connsiteY11" fmla="*/ 515954 h 516241"/>
                    <a:gd name="connsiteX12" fmla="*/ 284874 w 458636"/>
                    <a:gd name="connsiteY12" fmla="*/ 515953 h 516241"/>
                    <a:gd name="connsiteX13" fmla="*/ 304165 w 458636"/>
                    <a:gd name="connsiteY13" fmla="*/ 496663 h 516241"/>
                    <a:gd name="connsiteX14" fmla="*/ 304165 w 458636"/>
                    <a:gd name="connsiteY14" fmla="*/ 496663 h 516241"/>
                    <a:gd name="connsiteX15" fmla="*/ 304165 w 458636"/>
                    <a:gd name="connsiteY15" fmla="*/ 153896 h 516241"/>
                    <a:gd name="connsiteX16" fmla="*/ 323455 w 458636"/>
                    <a:gd name="connsiteY16" fmla="*/ 134606 h 516241"/>
                    <a:gd name="connsiteX17" fmla="*/ 438721 w 458636"/>
                    <a:gd name="connsiteY17" fmla="*/ 134606 h 516241"/>
                    <a:gd name="connsiteX18" fmla="*/ 458012 w 458636"/>
                    <a:gd name="connsiteY18" fmla="*/ 115316 h 516241"/>
                    <a:gd name="connsiteX19" fmla="*/ 458012 w 458636"/>
                    <a:gd name="connsiteY19" fmla="*/ 115315 h 516241"/>
                    <a:gd name="connsiteX20" fmla="*/ 458012 w 458636"/>
                    <a:gd name="connsiteY20" fmla="*/ 19003 h 516241"/>
                    <a:gd name="connsiteX21" fmla="*/ 438723 w 458636"/>
                    <a:gd name="connsiteY21" fmla="*/ -287 h 516241"/>
                    <a:gd name="connsiteX22" fmla="*/ 438721 w 458636"/>
                    <a:gd name="connsiteY22" fmla="*/ -28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8636" h="516241">
                      <a:moveTo>
                        <a:pt x="438721" y="-287"/>
                      </a:moveTo>
                      <a:lnTo>
                        <a:pt x="18666" y="-287"/>
                      </a:lnTo>
                      <a:cubicBezTo>
                        <a:pt x="8013" y="-288"/>
                        <a:pt x="-624" y="8349"/>
                        <a:pt x="-624" y="19002"/>
                      </a:cubicBezTo>
                      <a:cubicBezTo>
                        <a:pt x="-624" y="19003"/>
                        <a:pt x="-624" y="19003"/>
                        <a:pt x="-624" y="19003"/>
                      </a:cubicBezTo>
                      <a:lnTo>
                        <a:pt x="-624" y="115315"/>
                      </a:lnTo>
                      <a:cubicBezTo>
                        <a:pt x="-624" y="125968"/>
                        <a:pt x="8012" y="134605"/>
                        <a:pt x="18666" y="134606"/>
                      </a:cubicBezTo>
                      <a:cubicBezTo>
                        <a:pt x="18666" y="134606"/>
                        <a:pt x="18666" y="134606"/>
                        <a:pt x="18667" y="134606"/>
                      </a:cubicBezTo>
                      <a:lnTo>
                        <a:pt x="133938" y="134606"/>
                      </a:lnTo>
                      <a:cubicBezTo>
                        <a:pt x="144592" y="134606"/>
                        <a:pt x="153229" y="143242"/>
                        <a:pt x="153229" y="153896"/>
                      </a:cubicBezTo>
                      <a:cubicBezTo>
                        <a:pt x="153229" y="153896"/>
                        <a:pt x="153229" y="153896"/>
                        <a:pt x="153229" y="153896"/>
                      </a:cubicBezTo>
                      <a:lnTo>
                        <a:pt x="153228" y="496663"/>
                      </a:lnTo>
                      <a:cubicBezTo>
                        <a:pt x="153228" y="507317"/>
                        <a:pt x="161865" y="515954"/>
                        <a:pt x="172519" y="515954"/>
                      </a:cubicBezTo>
                      <a:lnTo>
                        <a:pt x="284874" y="515953"/>
                      </a:lnTo>
                      <a:cubicBezTo>
                        <a:pt x="295528" y="515953"/>
                        <a:pt x="304165" y="507317"/>
                        <a:pt x="304165" y="496663"/>
                      </a:cubicBezTo>
                      <a:cubicBezTo>
                        <a:pt x="304165" y="496663"/>
                        <a:pt x="304165" y="496663"/>
                        <a:pt x="304165" y="496663"/>
                      </a:cubicBezTo>
                      <a:lnTo>
                        <a:pt x="304165" y="153896"/>
                      </a:lnTo>
                      <a:cubicBezTo>
                        <a:pt x="304165" y="143242"/>
                        <a:pt x="312801" y="134606"/>
                        <a:pt x="323455" y="134606"/>
                      </a:cubicBezTo>
                      <a:lnTo>
                        <a:pt x="438721" y="134606"/>
                      </a:lnTo>
                      <a:cubicBezTo>
                        <a:pt x="449375" y="134606"/>
                        <a:pt x="458012" y="125970"/>
                        <a:pt x="458012" y="115316"/>
                      </a:cubicBezTo>
                      <a:cubicBezTo>
                        <a:pt x="458012" y="115316"/>
                        <a:pt x="458012" y="115316"/>
                        <a:pt x="458012" y="115315"/>
                      </a:cubicBezTo>
                      <a:lnTo>
                        <a:pt x="458012" y="19003"/>
                      </a:lnTo>
                      <a:cubicBezTo>
                        <a:pt x="458013" y="8350"/>
                        <a:pt x="449377" y="-287"/>
                        <a:pt x="438723" y="-287"/>
                      </a:cubicBezTo>
                      <a:cubicBezTo>
                        <a:pt x="438722" y="-287"/>
                        <a:pt x="438722" y="-287"/>
                        <a:pt x="438721" y="-287"/>
                      </a:cubicBezTo>
                      <a:close/>
                    </a:path>
                  </a:pathLst>
                </a:custGeom>
                <a:solidFill>
                  <a:srgbClr val="FFFFFF"/>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E6F754C-685F-D66D-1678-CFD495E0B0B0}"/>
                    </a:ext>
                  </a:extLst>
                </p:cNvPr>
                <p:cNvSpPr/>
                <p:nvPr/>
              </p:nvSpPr>
              <p:spPr>
                <a:xfrm>
                  <a:off x="5981381" y="4996495"/>
                  <a:ext cx="475404" cy="516241"/>
                </a:xfrm>
                <a:custGeom>
                  <a:avLst/>
                  <a:gdLst>
                    <a:gd name="connsiteX0" fmla="*/ 179474 w 475404"/>
                    <a:gd name="connsiteY0" fmla="*/ -287 h 516241"/>
                    <a:gd name="connsiteX1" fmla="*/ 18666 w 475404"/>
                    <a:gd name="connsiteY1" fmla="*/ -287 h 516241"/>
                    <a:gd name="connsiteX2" fmla="*/ -624 w 475404"/>
                    <a:gd name="connsiteY2" fmla="*/ 19002 h 516241"/>
                    <a:gd name="connsiteX3" fmla="*/ -624 w 475404"/>
                    <a:gd name="connsiteY3" fmla="*/ 19003 h 516241"/>
                    <a:gd name="connsiteX4" fmla="*/ -624 w 475404"/>
                    <a:gd name="connsiteY4" fmla="*/ 496663 h 516241"/>
                    <a:gd name="connsiteX5" fmla="*/ 18666 w 475404"/>
                    <a:gd name="connsiteY5" fmla="*/ 515954 h 516241"/>
                    <a:gd name="connsiteX6" fmla="*/ 18666 w 475404"/>
                    <a:gd name="connsiteY6" fmla="*/ 515954 h 516241"/>
                    <a:gd name="connsiteX7" fmla="*/ 178748 w 475404"/>
                    <a:gd name="connsiteY7" fmla="*/ 515953 h 516241"/>
                    <a:gd name="connsiteX8" fmla="*/ 474780 w 475404"/>
                    <a:gd name="connsiteY8" fmla="*/ 256374 h 516241"/>
                    <a:gd name="connsiteX9" fmla="*/ 179474 w 475404"/>
                    <a:gd name="connsiteY9" fmla="*/ -287 h 516241"/>
                    <a:gd name="connsiteX10" fmla="*/ 171985 w 475404"/>
                    <a:gd name="connsiteY10" fmla="*/ 383977 h 516241"/>
                    <a:gd name="connsiteX11" fmla="*/ 164912 w 475404"/>
                    <a:gd name="connsiteY11" fmla="*/ 383977 h 516241"/>
                    <a:gd name="connsiteX12" fmla="*/ 145307 w 475404"/>
                    <a:gd name="connsiteY12" fmla="*/ 364686 h 516241"/>
                    <a:gd name="connsiteX13" fmla="*/ 145307 w 475404"/>
                    <a:gd name="connsiteY13" fmla="*/ 150979 h 516241"/>
                    <a:gd name="connsiteX14" fmla="*/ 164912 w 475404"/>
                    <a:gd name="connsiteY14" fmla="*/ 131688 h 516241"/>
                    <a:gd name="connsiteX15" fmla="*/ 173470 w 475404"/>
                    <a:gd name="connsiteY15" fmla="*/ 131689 h 516241"/>
                    <a:gd name="connsiteX16" fmla="*/ 320932 w 475404"/>
                    <a:gd name="connsiteY16" fmla="*/ 256374 h 516241"/>
                    <a:gd name="connsiteX17" fmla="*/ 171985 w 475404"/>
                    <a:gd name="connsiteY17" fmla="*/ 38397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04" h="516241">
                      <a:moveTo>
                        <a:pt x="179474" y="-287"/>
                      </a:moveTo>
                      <a:lnTo>
                        <a:pt x="18666" y="-287"/>
                      </a:lnTo>
                      <a:cubicBezTo>
                        <a:pt x="8013" y="-288"/>
                        <a:pt x="-624" y="8349"/>
                        <a:pt x="-624" y="19002"/>
                      </a:cubicBezTo>
                      <a:cubicBezTo>
                        <a:pt x="-624" y="19003"/>
                        <a:pt x="-624" y="19003"/>
                        <a:pt x="-624" y="19003"/>
                      </a:cubicBezTo>
                      <a:lnTo>
                        <a:pt x="-624" y="496663"/>
                      </a:lnTo>
                      <a:cubicBezTo>
                        <a:pt x="-624" y="507317"/>
                        <a:pt x="8012" y="515954"/>
                        <a:pt x="18666" y="515954"/>
                      </a:cubicBezTo>
                      <a:cubicBezTo>
                        <a:pt x="18666" y="515954"/>
                        <a:pt x="18666" y="515954"/>
                        <a:pt x="18666" y="515954"/>
                      </a:cubicBezTo>
                      <a:lnTo>
                        <a:pt x="178748" y="515953"/>
                      </a:lnTo>
                      <a:cubicBezTo>
                        <a:pt x="361033" y="515953"/>
                        <a:pt x="474780" y="416788"/>
                        <a:pt x="474780" y="256374"/>
                      </a:cubicBezTo>
                      <a:cubicBezTo>
                        <a:pt x="474780" y="98879"/>
                        <a:pt x="365411" y="-287"/>
                        <a:pt x="179474" y="-287"/>
                      </a:cubicBezTo>
                      <a:close/>
                      <a:moveTo>
                        <a:pt x="171985" y="383977"/>
                      </a:moveTo>
                      <a:lnTo>
                        <a:pt x="164912" y="383977"/>
                      </a:lnTo>
                      <a:cubicBezTo>
                        <a:pt x="154172" y="384063"/>
                        <a:pt x="145395" y="375427"/>
                        <a:pt x="145307" y="364686"/>
                      </a:cubicBezTo>
                      <a:lnTo>
                        <a:pt x="145307" y="150979"/>
                      </a:lnTo>
                      <a:cubicBezTo>
                        <a:pt x="145395" y="140239"/>
                        <a:pt x="154171" y="131602"/>
                        <a:pt x="164912" y="131688"/>
                      </a:cubicBezTo>
                      <a:lnTo>
                        <a:pt x="173470" y="131689"/>
                      </a:lnTo>
                      <a:cubicBezTo>
                        <a:pt x="271284" y="131689"/>
                        <a:pt x="320932" y="169608"/>
                        <a:pt x="320932" y="256374"/>
                      </a:cubicBezTo>
                      <a:cubicBezTo>
                        <a:pt x="320932" y="346063"/>
                        <a:pt x="271284" y="383977"/>
                        <a:pt x="171985" y="383977"/>
                      </a:cubicBezTo>
                      <a:close/>
                    </a:path>
                  </a:pathLst>
                </a:custGeom>
                <a:solidFill>
                  <a:srgbClr val="FFFFFF"/>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EC3ADB3-4DF3-FD57-1FBA-3944FE233BD5}"/>
                    </a:ext>
                  </a:extLst>
                </p:cNvPr>
                <p:cNvSpPr/>
                <p:nvPr/>
              </p:nvSpPr>
              <p:spPr>
                <a:xfrm>
                  <a:off x="6832758" y="4996495"/>
                  <a:ext cx="154394" cy="516240"/>
                </a:xfrm>
                <a:custGeom>
                  <a:avLst/>
                  <a:gdLst>
                    <a:gd name="connsiteX0" fmla="*/ 135104 w 154394"/>
                    <a:gd name="connsiteY0" fmla="*/ 0 h 516240"/>
                    <a:gd name="connsiteX1" fmla="*/ 154395 w 154394"/>
                    <a:gd name="connsiteY1" fmla="*/ 0 h 516240"/>
                    <a:gd name="connsiteX2" fmla="*/ 154395 w 154394"/>
                    <a:gd name="connsiteY2" fmla="*/ 516241 h 516240"/>
                    <a:gd name="connsiteX3" fmla="*/ 135104 w 154394"/>
                    <a:gd name="connsiteY3" fmla="*/ 516241 h 516240"/>
                    <a:gd name="connsiteX4" fmla="*/ 19291 w 154394"/>
                    <a:gd name="connsiteY4" fmla="*/ 516241 h 516240"/>
                    <a:gd name="connsiteX5" fmla="*/ 19291 w 154394"/>
                    <a:gd name="connsiteY5" fmla="*/ 0 h 516240"/>
                    <a:gd name="connsiteX6" fmla="*/ 0 w 154394"/>
                    <a:gd name="connsiteY6" fmla="*/ 0 h 516240"/>
                    <a:gd name="connsiteX7" fmla="*/ 19291 w 154394"/>
                    <a:gd name="connsiteY7" fmla="*/ 0 h 51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394" h="516240">
                      <a:moveTo>
                        <a:pt x="135104" y="0"/>
                      </a:moveTo>
                      <a:cubicBezTo>
                        <a:pt x="145758" y="0"/>
                        <a:pt x="154395" y="0"/>
                        <a:pt x="154395" y="0"/>
                      </a:cubicBezTo>
                      <a:lnTo>
                        <a:pt x="154395" y="516241"/>
                      </a:lnTo>
                      <a:cubicBezTo>
                        <a:pt x="154395" y="516241"/>
                        <a:pt x="145758" y="516241"/>
                        <a:pt x="135104" y="516241"/>
                      </a:cubicBezTo>
                      <a:lnTo>
                        <a:pt x="19291" y="516241"/>
                      </a:lnTo>
                      <a:lnTo>
                        <a:pt x="19291" y="0"/>
                      </a:lnTo>
                      <a:cubicBezTo>
                        <a:pt x="8637" y="0"/>
                        <a:pt x="0" y="0"/>
                        <a:pt x="0" y="0"/>
                      </a:cubicBezTo>
                      <a:cubicBezTo>
                        <a:pt x="0" y="0"/>
                        <a:pt x="8637" y="0"/>
                        <a:pt x="19291" y="0"/>
                      </a:cubicBez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7A5826-D376-8068-416C-7545C7B00946}"/>
                    </a:ext>
                  </a:extLst>
                </p:cNvPr>
                <p:cNvSpPr/>
                <p:nvPr/>
              </p:nvSpPr>
              <p:spPr>
                <a:xfrm>
                  <a:off x="5145840" y="4996495"/>
                  <a:ext cx="459367" cy="530096"/>
                </a:xfrm>
                <a:custGeom>
                  <a:avLst/>
                  <a:gdLst>
                    <a:gd name="connsiteX0" fmla="*/ 439452 w 459367"/>
                    <a:gd name="connsiteY0" fmla="*/ -287 h 530096"/>
                    <a:gd name="connsiteX1" fmla="*/ 329285 w 459367"/>
                    <a:gd name="connsiteY1" fmla="*/ -287 h 530096"/>
                    <a:gd name="connsiteX2" fmla="*/ 309994 w 459367"/>
                    <a:gd name="connsiteY2" fmla="*/ 19003 h 530096"/>
                    <a:gd name="connsiteX3" fmla="*/ 309994 w 459367"/>
                    <a:gd name="connsiteY3" fmla="*/ 19003 h 530096"/>
                    <a:gd name="connsiteX4" fmla="*/ 309994 w 459367"/>
                    <a:gd name="connsiteY4" fmla="*/ 275334 h 530096"/>
                    <a:gd name="connsiteX5" fmla="*/ 229062 w 459367"/>
                    <a:gd name="connsiteY5" fmla="*/ 391268 h 530096"/>
                    <a:gd name="connsiteX6" fmla="*/ 148125 w 459367"/>
                    <a:gd name="connsiteY6" fmla="*/ 275334 h 530096"/>
                    <a:gd name="connsiteX7" fmla="*/ 148125 w 459367"/>
                    <a:gd name="connsiteY7" fmla="*/ 19003 h 530096"/>
                    <a:gd name="connsiteX8" fmla="*/ 128835 w 459367"/>
                    <a:gd name="connsiteY8" fmla="*/ -287 h 530096"/>
                    <a:gd name="connsiteX9" fmla="*/ 128834 w 459367"/>
                    <a:gd name="connsiteY9" fmla="*/ -287 h 530096"/>
                    <a:gd name="connsiteX10" fmla="*/ 18666 w 459367"/>
                    <a:gd name="connsiteY10" fmla="*/ -287 h 530096"/>
                    <a:gd name="connsiteX11" fmla="*/ -624 w 459367"/>
                    <a:gd name="connsiteY11" fmla="*/ 19003 h 530096"/>
                    <a:gd name="connsiteX12" fmla="*/ -624 w 459367"/>
                    <a:gd name="connsiteY12" fmla="*/ 19003 h 530096"/>
                    <a:gd name="connsiteX13" fmla="*/ -624 w 459367"/>
                    <a:gd name="connsiteY13" fmla="*/ 289915 h 530096"/>
                    <a:gd name="connsiteX14" fmla="*/ 229062 w 459367"/>
                    <a:gd name="connsiteY14" fmla="*/ 529809 h 530096"/>
                    <a:gd name="connsiteX15" fmla="*/ 458743 w 459367"/>
                    <a:gd name="connsiteY15" fmla="*/ 289184 h 530096"/>
                    <a:gd name="connsiteX16" fmla="*/ 458743 w 459367"/>
                    <a:gd name="connsiteY16" fmla="*/ 19003 h 530096"/>
                    <a:gd name="connsiteX17" fmla="*/ 439453 w 459367"/>
                    <a:gd name="connsiteY17" fmla="*/ -287 h 530096"/>
                    <a:gd name="connsiteX18" fmla="*/ 439453 w 459367"/>
                    <a:gd name="connsiteY18" fmla="*/ -287 h 53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9367" h="530096">
                      <a:moveTo>
                        <a:pt x="439452" y="-287"/>
                      </a:moveTo>
                      <a:lnTo>
                        <a:pt x="329285" y="-287"/>
                      </a:lnTo>
                      <a:cubicBezTo>
                        <a:pt x="318631" y="-287"/>
                        <a:pt x="309994" y="8349"/>
                        <a:pt x="309994" y="19003"/>
                      </a:cubicBezTo>
                      <a:cubicBezTo>
                        <a:pt x="309994" y="19003"/>
                        <a:pt x="309994" y="19003"/>
                        <a:pt x="309994" y="19003"/>
                      </a:cubicBezTo>
                      <a:lnTo>
                        <a:pt x="309994" y="275334"/>
                      </a:lnTo>
                      <a:cubicBezTo>
                        <a:pt x="309994" y="361375"/>
                        <a:pt x="286661" y="391268"/>
                        <a:pt x="229062" y="391268"/>
                      </a:cubicBezTo>
                      <a:cubicBezTo>
                        <a:pt x="171458" y="391268"/>
                        <a:pt x="148125" y="361375"/>
                        <a:pt x="148125" y="275334"/>
                      </a:cubicBezTo>
                      <a:lnTo>
                        <a:pt x="148125" y="19003"/>
                      </a:lnTo>
                      <a:cubicBezTo>
                        <a:pt x="148125" y="8349"/>
                        <a:pt x="139489" y="-287"/>
                        <a:pt x="128835" y="-287"/>
                      </a:cubicBezTo>
                      <a:cubicBezTo>
                        <a:pt x="128835" y="-287"/>
                        <a:pt x="128834" y="-287"/>
                        <a:pt x="128834" y="-287"/>
                      </a:cubicBezTo>
                      <a:lnTo>
                        <a:pt x="18666" y="-287"/>
                      </a:lnTo>
                      <a:cubicBezTo>
                        <a:pt x="8012" y="-287"/>
                        <a:pt x="-624" y="8349"/>
                        <a:pt x="-624" y="19003"/>
                      </a:cubicBezTo>
                      <a:cubicBezTo>
                        <a:pt x="-624" y="19003"/>
                        <a:pt x="-624" y="19003"/>
                        <a:pt x="-624" y="19003"/>
                      </a:cubicBezTo>
                      <a:lnTo>
                        <a:pt x="-624" y="289915"/>
                      </a:lnTo>
                      <a:cubicBezTo>
                        <a:pt x="-624" y="448142"/>
                        <a:pt x="70105" y="529809"/>
                        <a:pt x="229062" y="529809"/>
                      </a:cubicBezTo>
                      <a:cubicBezTo>
                        <a:pt x="383640" y="529809"/>
                        <a:pt x="458743" y="443768"/>
                        <a:pt x="458743" y="289184"/>
                      </a:cubicBezTo>
                      <a:lnTo>
                        <a:pt x="458743" y="19003"/>
                      </a:lnTo>
                      <a:cubicBezTo>
                        <a:pt x="458743" y="8349"/>
                        <a:pt x="450107" y="-287"/>
                        <a:pt x="439453" y="-287"/>
                      </a:cubicBezTo>
                      <a:cubicBezTo>
                        <a:pt x="439453" y="-287"/>
                        <a:pt x="439453" y="-287"/>
                        <a:pt x="439453" y="-287"/>
                      </a:cubicBezTo>
                      <a:close/>
                    </a:path>
                  </a:pathLst>
                </a:custGeom>
                <a:solidFill>
                  <a:srgbClr val="FFFFF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A1D659-940F-40D1-7440-F4AC3BDF52A4}"/>
                    </a:ext>
                  </a:extLst>
                </p:cNvPr>
                <p:cNvSpPr/>
                <p:nvPr/>
              </p:nvSpPr>
              <p:spPr>
                <a:xfrm>
                  <a:off x="3588488" y="4982639"/>
                  <a:ext cx="402067" cy="544677"/>
                </a:xfrm>
                <a:custGeom>
                  <a:avLst/>
                  <a:gdLst>
                    <a:gd name="connsiteX0" fmla="*/ 269467 w 402067"/>
                    <a:gd name="connsiteY0" fmla="*/ 217730 h 544677"/>
                    <a:gd name="connsiteX1" fmla="*/ 203655 w 402067"/>
                    <a:gd name="connsiteY1" fmla="*/ 190741 h 544677"/>
                    <a:gd name="connsiteX2" fmla="*/ 166087 w 402067"/>
                    <a:gd name="connsiteY2" fmla="*/ 137105 h 544677"/>
                    <a:gd name="connsiteX3" fmla="*/ 229317 w 402067"/>
                    <a:gd name="connsiteY3" fmla="*/ 120071 h 544677"/>
                    <a:gd name="connsiteX4" fmla="*/ 284563 w 402067"/>
                    <a:gd name="connsiteY4" fmla="*/ 163075 h 544677"/>
                    <a:gd name="connsiteX5" fmla="*/ 294647 w 402067"/>
                    <a:gd name="connsiteY5" fmla="*/ 169458 h 544677"/>
                    <a:gd name="connsiteX6" fmla="*/ 294647 w 402067"/>
                    <a:gd name="connsiteY6" fmla="*/ 169458 h 544677"/>
                    <a:gd name="connsiteX7" fmla="*/ 308525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4 w 402067"/>
                    <a:gd name="connsiteY13" fmla="*/ 312747 h 544677"/>
                    <a:gd name="connsiteX14" fmla="*/ 203493 w 402067"/>
                    <a:gd name="connsiteY14" fmla="*/ 336403 h 544677"/>
                    <a:gd name="connsiteX15" fmla="*/ 248693 w 402067"/>
                    <a:gd name="connsiteY15" fmla="*/ 400935 h 544677"/>
                    <a:gd name="connsiteX16" fmla="*/ 172617 w 402067"/>
                    <a:gd name="connsiteY16" fmla="*/ 421429 h 544677"/>
                    <a:gd name="connsiteX17" fmla="*/ 110729 w 402067"/>
                    <a:gd name="connsiteY17" fmla="*/ 373801 h 544677"/>
                    <a:gd name="connsiteX18" fmla="*/ 101303 w 402067"/>
                    <a:gd name="connsiteY18" fmla="*/ 368072 h 544677"/>
                    <a:gd name="connsiteX19" fmla="*/ 101045 w 402067"/>
                    <a:gd name="connsiteY19" fmla="*/ 368017 h 544677"/>
                    <a:gd name="connsiteX20" fmla="*/ 87613 w 402067"/>
                    <a:gd name="connsiteY20" fmla="*/ 370752 h 544677"/>
                    <a:gd name="connsiteX21" fmla="*/ 6780 w 402067"/>
                    <a:gd name="connsiteY21" fmla="*/ 427161 h 544677"/>
                    <a:gd name="connsiteX22" fmla="*/ 2511 w 402067"/>
                    <a:gd name="connsiteY22" fmla="*/ 451323 h 544677"/>
                    <a:gd name="connsiteX23" fmla="*/ 2980 w 402067"/>
                    <a:gd name="connsiteY23" fmla="*/ 451961 h 544677"/>
                    <a:gd name="connsiteX24" fmla="*/ 198007 w 402067"/>
                    <a:gd name="connsiteY24" fmla="*/ 544390 h 544677"/>
                    <a:gd name="connsiteX25" fmla="*/ 401443 w 402067"/>
                    <a:gd name="connsiteY25" fmla="*/ 370852 h 544677"/>
                    <a:gd name="connsiteX26" fmla="*/ 269467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7" y="217730"/>
                      </a:moveTo>
                      <a:cubicBezTo>
                        <a:pt x="253517" y="210896"/>
                        <a:pt x="209665" y="192693"/>
                        <a:pt x="203655" y="190741"/>
                      </a:cubicBezTo>
                      <a:cubicBezTo>
                        <a:pt x="161018" y="176893"/>
                        <a:pt x="159000" y="156620"/>
                        <a:pt x="166087" y="137105"/>
                      </a:cubicBezTo>
                      <a:cubicBezTo>
                        <a:pt x="173174" y="117589"/>
                        <a:pt x="201884" y="108919"/>
                        <a:pt x="229317" y="120071"/>
                      </a:cubicBezTo>
                      <a:cubicBezTo>
                        <a:pt x="244044" y="126057"/>
                        <a:pt x="280586" y="159194"/>
                        <a:pt x="284563" y="163075"/>
                      </a:cubicBezTo>
                      <a:cubicBezTo>
                        <a:pt x="287208" y="166165"/>
                        <a:pt x="290722" y="168388"/>
                        <a:pt x="294647" y="169458"/>
                      </a:cubicBezTo>
                      <a:lnTo>
                        <a:pt x="294647" y="169458"/>
                      </a:lnTo>
                      <a:cubicBezTo>
                        <a:pt x="299497" y="170480"/>
                        <a:pt x="304553" y="169366"/>
                        <a:pt x="308525" y="166401"/>
                      </a:cubicBezTo>
                      <a:lnTo>
                        <a:pt x="388854" y="106445"/>
                      </a:lnTo>
                      <a:cubicBezTo>
                        <a:pt x="396529" y="100703"/>
                        <a:pt x="398095"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4" y="312747"/>
                      </a:cubicBezTo>
                      <a:cubicBezTo>
                        <a:pt x="162099" y="320852"/>
                        <a:pt x="191666" y="332924"/>
                        <a:pt x="203493" y="336403"/>
                      </a:cubicBezTo>
                      <a:cubicBezTo>
                        <a:pt x="255235" y="351627"/>
                        <a:pt x="257218" y="377455"/>
                        <a:pt x="248693" y="400935"/>
                      </a:cubicBezTo>
                      <a:cubicBezTo>
                        <a:pt x="240168" y="424414"/>
                        <a:pt x="205764" y="434494"/>
                        <a:pt x="172617" y="421429"/>
                      </a:cubicBezTo>
                      <a:cubicBezTo>
                        <a:pt x="149484" y="412310"/>
                        <a:pt x="113254" y="377309"/>
                        <a:pt x="110729" y="373801"/>
                      </a:cubicBezTo>
                      <a:cubicBezTo>
                        <a:pt x="108295" y="370915"/>
                        <a:pt x="104985" y="368904"/>
                        <a:pt x="101303" y="368072"/>
                      </a:cubicBezTo>
                      <a:lnTo>
                        <a:pt x="101045" y="368017"/>
                      </a:lnTo>
                      <a:cubicBezTo>
                        <a:pt x="96382" y="367035"/>
                        <a:pt x="91520" y="368025"/>
                        <a:pt x="87613" y="370752"/>
                      </a:cubicBezTo>
                      <a:lnTo>
                        <a:pt x="6780" y="427161"/>
                      </a:lnTo>
                      <a:cubicBezTo>
                        <a:pt x="-1070" y="432654"/>
                        <a:pt x="-2982" y="443472"/>
                        <a:pt x="2511" y="451323"/>
                      </a:cubicBezTo>
                      <a:cubicBezTo>
                        <a:pt x="2662" y="451539"/>
                        <a:pt x="2819" y="451752"/>
                        <a:pt x="2980" y="451961"/>
                      </a:cubicBezTo>
                      <a:cubicBezTo>
                        <a:pt x="49728" y="512420"/>
                        <a:pt x="118225" y="544390"/>
                        <a:pt x="198007" y="544390"/>
                      </a:cubicBezTo>
                      <a:cubicBezTo>
                        <a:pt x="316858" y="544390"/>
                        <a:pt x="401443" y="470749"/>
                        <a:pt x="401443" y="370852"/>
                      </a:cubicBezTo>
                      <a:cubicBezTo>
                        <a:pt x="401443" y="305232"/>
                        <a:pt x="365711" y="258567"/>
                        <a:pt x="269467" y="217730"/>
                      </a:cubicBez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57DA027-8940-664C-B406-FF7610817C3D}"/>
                    </a:ext>
                  </a:extLst>
                </p:cNvPr>
                <p:cNvSpPr/>
                <p:nvPr/>
              </p:nvSpPr>
              <p:spPr>
                <a:xfrm>
                  <a:off x="7354513" y="4982640"/>
                  <a:ext cx="543938" cy="543937"/>
                </a:xfrm>
                <a:custGeom>
                  <a:avLst/>
                  <a:gdLst>
                    <a:gd name="connsiteX0" fmla="*/ 271345 w 543938"/>
                    <a:gd name="connsiteY0" fmla="*/ -287 h 543937"/>
                    <a:gd name="connsiteX1" fmla="*/ -624 w 543938"/>
                    <a:gd name="connsiteY1" fmla="*/ 271682 h 543937"/>
                    <a:gd name="connsiteX2" fmla="*/ 271345 w 543938"/>
                    <a:gd name="connsiteY2" fmla="*/ 543650 h 543937"/>
                    <a:gd name="connsiteX3" fmla="*/ 543315 w 543938"/>
                    <a:gd name="connsiteY3" fmla="*/ 271682 h 543937"/>
                    <a:gd name="connsiteX4" fmla="*/ 271346 w 543938"/>
                    <a:gd name="connsiteY4" fmla="*/ -287 h 543937"/>
                    <a:gd name="connsiteX5" fmla="*/ 271345 w 543938"/>
                    <a:gd name="connsiteY5" fmla="*/ 393052 h 543937"/>
                    <a:gd name="connsiteX6" fmla="*/ 149975 w 543938"/>
                    <a:gd name="connsiteY6" fmla="*/ 271682 h 543937"/>
                    <a:gd name="connsiteX7" fmla="*/ 271345 w 543938"/>
                    <a:gd name="connsiteY7" fmla="*/ 150311 h 543937"/>
                    <a:gd name="connsiteX8" fmla="*/ 392716 w 543938"/>
                    <a:gd name="connsiteY8" fmla="*/ 271682 h 543937"/>
                    <a:gd name="connsiteX9" fmla="*/ 271345 w 543938"/>
                    <a:gd name="connsiteY9" fmla="*/ 393052 h 54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938" h="543937">
                      <a:moveTo>
                        <a:pt x="271345" y="-287"/>
                      </a:moveTo>
                      <a:cubicBezTo>
                        <a:pt x="121140" y="-287"/>
                        <a:pt x="-624" y="121477"/>
                        <a:pt x="-624" y="271682"/>
                      </a:cubicBezTo>
                      <a:cubicBezTo>
                        <a:pt x="-624" y="421886"/>
                        <a:pt x="121140" y="543650"/>
                        <a:pt x="271345" y="543650"/>
                      </a:cubicBezTo>
                      <a:cubicBezTo>
                        <a:pt x="421550" y="543650"/>
                        <a:pt x="543315" y="421886"/>
                        <a:pt x="543315" y="271682"/>
                      </a:cubicBezTo>
                      <a:cubicBezTo>
                        <a:pt x="543315" y="121477"/>
                        <a:pt x="421550" y="-287"/>
                        <a:pt x="271346" y="-287"/>
                      </a:cubicBezTo>
                      <a:close/>
                      <a:moveTo>
                        <a:pt x="271345" y="393052"/>
                      </a:moveTo>
                      <a:cubicBezTo>
                        <a:pt x="204314" y="393052"/>
                        <a:pt x="149975" y="338712"/>
                        <a:pt x="149975" y="271682"/>
                      </a:cubicBezTo>
                      <a:cubicBezTo>
                        <a:pt x="149975" y="204650"/>
                        <a:pt x="204314" y="150311"/>
                        <a:pt x="271345" y="150311"/>
                      </a:cubicBezTo>
                      <a:cubicBezTo>
                        <a:pt x="338376" y="150311"/>
                        <a:pt x="392716" y="204651"/>
                        <a:pt x="392716" y="271682"/>
                      </a:cubicBezTo>
                      <a:cubicBezTo>
                        <a:pt x="392640" y="338682"/>
                        <a:pt x="338344" y="392977"/>
                        <a:pt x="271345" y="393052"/>
                      </a:cubicBez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E4F2D69-0ADB-9B02-B118-F5D38DDD973A}"/>
                    </a:ext>
                  </a:extLst>
                </p:cNvPr>
                <p:cNvSpPr/>
                <p:nvPr/>
              </p:nvSpPr>
              <p:spPr>
                <a:xfrm>
                  <a:off x="8218235" y="4982639"/>
                  <a:ext cx="402067" cy="544677"/>
                </a:xfrm>
                <a:custGeom>
                  <a:avLst/>
                  <a:gdLst>
                    <a:gd name="connsiteX0" fmla="*/ 269466 w 402067"/>
                    <a:gd name="connsiteY0" fmla="*/ 217730 h 544677"/>
                    <a:gd name="connsiteX1" fmla="*/ 203655 w 402067"/>
                    <a:gd name="connsiteY1" fmla="*/ 190741 h 544677"/>
                    <a:gd name="connsiteX2" fmla="*/ 166087 w 402067"/>
                    <a:gd name="connsiteY2" fmla="*/ 137105 h 544677"/>
                    <a:gd name="connsiteX3" fmla="*/ 229316 w 402067"/>
                    <a:gd name="connsiteY3" fmla="*/ 120071 h 544677"/>
                    <a:gd name="connsiteX4" fmla="*/ 284562 w 402067"/>
                    <a:gd name="connsiteY4" fmla="*/ 163075 h 544677"/>
                    <a:gd name="connsiteX5" fmla="*/ 294646 w 402067"/>
                    <a:gd name="connsiteY5" fmla="*/ 169458 h 544677"/>
                    <a:gd name="connsiteX6" fmla="*/ 294647 w 402067"/>
                    <a:gd name="connsiteY6" fmla="*/ 169458 h 544677"/>
                    <a:gd name="connsiteX7" fmla="*/ 308526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5 w 402067"/>
                    <a:gd name="connsiteY13" fmla="*/ 312747 h 544677"/>
                    <a:gd name="connsiteX14" fmla="*/ 203492 w 402067"/>
                    <a:gd name="connsiteY14" fmla="*/ 336403 h 544677"/>
                    <a:gd name="connsiteX15" fmla="*/ 248693 w 402067"/>
                    <a:gd name="connsiteY15" fmla="*/ 400935 h 544677"/>
                    <a:gd name="connsiteX16" fmla="*/ 172618 w 402067"/>
                    <a:gd name="connsiteY16" fmla="*/ 421429 h 544677"/>
                    <a:gd name="connsiteX17" fmla="*/ 110728 w 402067"/>
                    <a:gd name="connsiteY17" fmla="*/ 373801 h 544677"/>
                    <a:gd name="connsiteX18" fmla="*/ 101302 w 402067"/>
                    <a:gd name="connsiteY18" fmla="*/ 368072 h 544677"/>
                    <a:gd name="connsiteX19" fmla="*/ 101045 w 402067"/>
                    <a:gd name="connsiteY19" fmla="*/ 368017 h 544677"/>
                    <a:gd name="connsiteX20" fmla="*/ 87614 w 402067"/>
                    <a:gd name="connsiteY20" fmla="*/ 370752 h 544677"/>
                    <a:gd name="connsiteX21" fmla="*/ 6780 w 402067"/>
                    <a:gd name="connsiteY21" fmla="*/ 427161 h 544677"/>
                    <a:gd name="connsiteX22" fmla="*/ 2512 w 402067"/>
                    <a:gd name="connsiteY22" fmla="*/ 451323 h 544677"/>
                    <a:gd name="connsiteX23" fmla="*/ 2980 w 402067"/>
                    <a:gd name="connsiteY23" fmla="*/ 451962 h 544677"/>
                    <a:gd name="connsiteX24" fmla="*/ 198007 w 402067"/>
                    <a:gd name="connsiteY24" fmla="*/ 544390 h 544677"/>
                    <a:gd name="connsiteX25" fmla="*/ 401443 w 402067"/>
                    <a:gd name="connsiteY25" fmla="*/ 370852 h 544677"/>
                    <a:gd name="connsiteX26" fmla="*/ 269466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6" y="217730"/>
                      </a:moveTo>
                      <a:cubicBezTo>
                        <a:pt x="253517" y="210896"/>
                        <a:pt x="209665" y="192693"/>
                        <a:pt x="203655" y="190741"/>
                      </a:cubicBezTo>
                      <a:cubicBezTo>
                        <a:pt x="161018" y="176893"/>
                        <a:pt x="159000" y="156620"/>
                        <a:pt x="166087" y="137105"/>
                      </a:cubicBezTo>
                      <a:cubicBezTo>
                        <a:pt x="173173" y="117589"/>
                        <a:pt x="201883" y="108919"/>
                        <a:pt x="229316" y="120071"/>
                      </a:cubicBezTo>
                      <a:cubicBezTo>
                        <a:pt x="244043" y="126057"/>
                        <a:pt x="280585" y="159194"/>
                        <a:pt x="284562" y="163075"/>
                      </a:cubicBezTo>
                      <a:cubicBezTo>
                        <a:pt x="287208" y="166165"/>
                        <a:pt x="290721" y="168389"/>
                        <a:pt x="294646" y="169458"/>
                      </a:cubicBezTo>
                      <a:lnTo>
                        <a:pt x="294647" y="169458"/>
                      </a:lnTo>
                      <a:cubicBezTo>
                        <a:pt x="299498" y="170480"/>
                        <a:pt x="304553" y="169366"/>
                        <a:pt x="308526" y="166401"/>
                      </a:cubicBezTo>
                      <a:lnTo>
                        <a:pt x="388854" y="106445"/>
                      </a:lnTo>
                      <a:cubicBezTo>
                        <a:pt x="396530" y="100703"/>
                        <a:pt x="398096"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5" y="312747"/>
                      </a:cubicBezTo>
                      <a:cubicBezTo>
                        <a:pt x="162100" y="320852"/>
                        <a:pt x="191666" y="332924"/>
                        <a:pt x="203492" y="336403"/>
                      </a:cubicBezTo>
                      <a:cubicBezTo>
                        <a:pt x="255236" y="351627"/>
                        <a:pt x="257218" y="377455"/>
                        <a:pt x="248693" y="400935"/>
                      </a:cubicBezTo>
                      <a:cubicBezTo>
                        <a:pt x="240168" y="424414"/>
                        <a:pt x="205764" y="434494"/>
                        <a:pt x="172618" y="421429"/>
                      </a:cubicBezTo>
                      <a:cubicBezTo>
                        <a:pt x="149483" y="412310"/>
                        <a:pt x="113254" y="377309"/>
                        <a:pt x="110728" y="373801"/>
                      </a:cubicBezTo>
                      <a:cubicBezTo>
                        <a:pt x="108295" y="370915"/>
                        <a:pt x="104985" y="368904"/>
                        <a:pt x="101302" y="368072"/>
                      </a:cubicBezTo>
                      <a:lnTo>
                        <a:pt x="101045" y="368017"/>
                      </a:lnTo>
                      <a:cubicBezTo>
                        <a:pt x="96383" y="367035"/>
                        <a:pt x="91521" y="368025"/>
                        <a:pt x="87614" y="370752"/>
                      </a:cubicBezTo>
                      <a:lnTo>
                        <a:pt x="6780" y="427161"/>
                      </a:lnTo>
                      <a:cubicBezTo>
                        <a:pt x="-1071" y="432654"/>
                        <a:pt x="-2982" y="443472"/>
                        <a:pt x="2512" y="451323"/>
                      </a:cubicBezTo>
                      <a:cubicBezTo>
                        <a:pt x="2663" y="451539"/>
                        <a:pt x="2820" y="451753"/>
                        <a:pt x="2980" y="451962"/>
                      </a:cubicBezTo>
                      <a:cubicBezTo>
                        <a:pt x="49729" y="512420"/>
                        <a:pt x="118226" y="544390"/>
                        <a:pt x="198007" y="544390"/>
                      </a:cubicBezTo>
                      <a:cubicBezTo>
                        <a:pt x="316858" y="544390"/>
                        <a:pt x="401443" y="470749"/>
                        <a:pt x="401443" y="370852"/>
                      </a:cubicBezTo>
                      <a:cubicBezTo>
                        <a:pt x="401442" y="305232"/>
                        <a:pt x="365710" y="258567"/>
                        <a:pt x="269466" y="217730"/>
                      </a:cubicBezTo>
                      <a:close/>
                    </a:path>
                  </a:pathLst>
                </a:custGeom>
                <a:solidFill>
                  <a:srgbClr val="FFFFFF"/>
                </a:solidFill>
                <a:ln w="9525" cap="flat">
                  <a:noFill/>
                  <a:prstDash val="solid"/>
                  <a:miter/>
                </a:ln>
              </p:spPr>
              <p:txBody>
                <a:bodyPr rtlCol="0" anchor="ctr"/>
                <a:lstStyle/>
                <a:p>
                  <a:endParaRPr lang="en-US"/>
                </a:p>
              </p:txBody>
            </p:sp>
          </p:grpSp>
          <p:grpSp>
            <p:nvGrpSpPr>
              <p:cNvPr id="18" name="Graphic 27">
                <a:extLst>
                  <a:ext uri="{FF2B5EF4-FFF2-40B4-BE49-F238E27FC236}">
                    <a16:creationId xmlns:a16="http://schemas.microsoft.com/office/drawing/2014/main" id="{67468CA9-6EC8-0E1C-CF76-1CDBF3319CA5}"/>
                  </a:ext>
                </a:extLst>
              </p:cNvPr>
              <p:cNvGrpSpPr/>
              <p:nvPr/>
            </p:nvGrpSpPr>
            <p:grpSpPr>
              <a:xfrm>
                <a:off x="3603806" y="1366527"/>
                <a:ext cx="4995343" cy="3257719"/>
                <a:chOff x="3603806" y="1366527"/>
                <a:chExt cx="4995343" cy="3257719"/>
              </a:xfrm>
              <a:solidFill>
                <a:srgbClr val="FFFFFF"/>
              </a:solidFill>
            </p:grpSpPr>
            <p:sp>
              <p:nvSpPr>
                <p:cNvPr id="19" name="Freeform: Shape 18">
                  <a:extLst>
                    <a:ext uri="{FF2B5EF4-FFF2-40B4-BE49-F238E27FC236}">
                      <a16:creationId xmlns:a16="http://schemas.microsoft.com/office/drawing/2014/main" id="{5FA2E327-7F92-C9A4-68C8-B77559B2C54F}"/>
                    </a:ext>
                  </a:extLst>
                </p:cNvPr>
                <p:cNvSpPr/>
                <p:nvPr/>
              </p:nvSpPr>
              <p:spPr>
                <a:xfrm>
                  <a:off x="5424889" y="1366527"/>
                  <a:ext cx="1562043" cy="1562043"/>
                </a:xfrm>
                <a:custGeom>
                  <a:avLst/>
                  <a:gdLst>
                    <a:gd name="connsiteX0" fmla="*/ 780397 w 1562043"/>
                    <a:gd name="connsiteY0" fmla="*/ -287 h 1562043"/>
                    <a:gd name="connsiteX1" fmla="*/ -624 w 1562043"/>
                    <a:gd name="connsiteY1" fmla="*/ 780734 h 1562043"/>
                    <a:gd name="connsiteX2" fmla="*/ 780397 w 1562043"/>
                    <a:gd name="connsiteY2" fmla="*/ 1561756 h 1562043"/>
                    <a:gd name="connsiteX3" fmla="*/ 1561419 w 1562043"/>
                    <a:gd name="connsiteY3" fmla="*/ 780734 h 1562043"/>
                    <a:gd name="connsiteX4" fmla="*/ 780397 w 1562043"/>
                    <a:gd name="connsiteY4" fmla="*/ -287 h 1562043"/>
                    <a:gd name="connsiteX5" fmla="*/ 780397 w 1562043"/>
                    <a:gd name="connsiteY5" fmla="*/ 1161720 h 1562043"/>
                    <a:gd name="connsiteX6" fmla="*/ 399411 w 1562043"/>
                    <a:gd name="connsiteY6" fmla="*/ 780734 h 1562043"/>
                    <a:gd name="connsiteX7" fmla="*/ 780397 w 1562043"/>
                    <a:gd name="connsiteY7" fmla="*/ 399748 h 1562043"/>
                    <a:gd name="connsiteX8" fmla="*/ 1161383 w 1562043"/>
                    <a:gd name="connsiteY8" fmla="*/ 780734 h 1562043"/>
                    <a:gd name="connsiteX9" fmla="*/ 780397 w 1562043"/>
                    <a:gd name="connsiteY9" fmla="*/ 1161720 h 156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043" h="1562043">
                      <a:moveTo>
                        <a:pt x="780397" y="-287"/>
                      </a:moveTo>
                      <a:cubicBezTo>
                        <a:pt x="349051" y="-287"/>
                        <a:pt x="-624" y="349388"/>
                        <a:pt x="-624" y="780734"/>
                      </a:cubicBezTo>
                      <a:cubicBezTo>
                        <a:pt x="-624" y="1212081"/>
                        <a:pt x="349051" y="1561756"/>
                        <a:pt x="780397" y="1561756"/>
                      </a:cubicBezTo>
                      <a:cubicBezTo>
                        <a:pt x="1211744" y="1561756"/>
                        <a:pt x="1561419" y="1212081"/>
                        <a:pt x="1561419" y="780734"/>
                      </a:cubicBezTo>
                      <a:cubicBezTo>
                        <a:pt x="1561419" y="349388"/>
                        <a:pt x="1211744" y="-287"/>
                        <a:pt x="780397" y="-287"/>
                      </a:cubicBezTo>
                      <a:close/>
                      <a:moveTo>
                        <a:pt x="780397" y="1161720"/>
                      </a:moveTo>
                      <a:cubicBezTo>
                        <a:pt x="569984" y="1161720"/>
                        <a:pt x="399411" y="991147"/>
                        <a:pt x="399411" y="780734"/>
                      </a:cubicBezTo>
                      <a:cubicBezTo>
                        <a:pt x="399411" y="570322"/>
                        <a:pt x="569984" y="399748"/>
                        <a:pt x="780397" y="399748"/>
                      </a:cubicBezTo>
                      <a:cubicBezTo>
                        <a:pt x="990810" y="399748"/>
                        <a:pt x="1161383" y="570322"/>
                        <a:pt x="1161383" y="780734"/>
                      </a:cubicBezTo>
                      <a:cubicBezTo>
                        <a:pt x="1161145" y="991048"/>
                        <a:pt x="990712" y="1161483"/>
                        <a:pt x="780397" y="1161720"/>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B4B3140-B4D8-D1D2-6822-7415CFC26C55}"/>
                    </a:ext>
                  </a:extLst>
                </p:cNvPr>
                <p:cNvSpPr/>
                <p:nvPr/>
              </p:nvSpPr>
              <p:spPr>
                <a:xfrm>
                  <a:off x="7076167" y="1385576"/>
                  <a:ext cx="1522971" cy="1523944"/>
                </a:xfrm>
                <a:custGeom>
                  <a:avLst/>
                  <a:gdLst>
                    <a:gd name="connsiteX0" fmla="*/ 1484248 w 1522971"/>
                    <a:gd name="connsiteY0" fmla="*/ -287 h 1523944"/>
                    <a:gd name="connsiteX1" fmla="*/ 417487 w 1522971"/>
                    <a:gd name="connsiteY1" fmla="*/ -287 h 1523944"/>
                    <a:gd name="connsiteX2" fmla="*/ 379388 w 1522971"/>
                    <a:gd name="connsiteY2" fmla="*/ 37811 h 1523944"/>
                    <a:gd name="connsiteX3" fmla="*/ 379388 w 1522971"/>
                    <a:gd name="connsiteY3" fmla="*/ 342601 h 1523944"/>
                    <a:gd name="connsiteX4" fmla="*/ 417487 w 1522971"/>
                    <a:gd name="connsiteY4" fmla="*/ 380699 h 1523944"/>
                    <a:gd name="connsiteX5" fmla="*/ 1141361 w 1522971"/>
                    <a:gd name="connsiteY5" fmla="*/ 380699 h 1523944"/>
                    <a:gd name="connsiteX6" fmla="*/ 1141361 w 1522971"/>
                    <a:gd name="connsiteY6" fmla="*/ 1047419 h 1523944"/>
                    <a:gd name="connsiteX7" fmla="*/ 1046114 w 1522971"/>
                    <a:gd name="connsiteY7" fmla="*/ 1142665 h 1523944"/>
                    <a:gd name="connsiteX8" fmla="*/ 1046116 w 1522971"/>
                    <a:gd name="connsiteY8" fmla="*/ 1142671 h 1523944"/>
                    <a:gd name="connsiteX9" fmla="*/ 760375 w 1522971"/>
                    <a:gd name="connsiteY9" fmla="*/ 1142671 h 1523944"/>
                    <a:gd name="connsiteX10" fmla="*/ 380906 w 1522971"/>
                    <a:gd name="connsiteY10" fmla="*/ 795833 h 1523944"/>
                    <a:gd name="connsiteX11" fmla="*/ 343167 w 1522971"/>
                    <a:gd name="connsiteY11" fmla="*/ 761686 h 1523944"/>
                    <a:gd name="connsiteX12" fmla="*/ 37614 w 1522971"/>
                    <a:gd name="connsiteY12" fmla="*/ 761685 h 1523944"/>
                    <a:gd name="connsiteX13" fmla="*/ -623 w 1522971"/>
                    <a:gd name="connsiteY13" fmla="*/ 799229 h 1523944"/>
                    <a:gd name="connsiteX14" fmla="*/ -574 w 1522971"/>
                    <a:gd name="connsiteY14" fmla="*/ 801525 h 1523944"/>
                    <a:gd name="connsiteX15" fmla="*/ 760375 w 1522971"/>
                    <a:gd name="connsiteY15" fmla="*/ 1523658 h 1523944"/>
                    <a:gd name="connsiteX16" fmla="*/ 1103262 w 1522971"/>
                    <a:gd name="connsiteY16" fmla="*/ 1523658 h 1523944"/>
                    <a:gd name="connsiteX17" fmla="*/ 1141361 w 1522971"/>
                    <a:gd name="connsiteY17" fmla="*/ 1485559 h 1523944"/>
                    <a:gd name="connsiteX18" fmla="*/ 1141361 w 1522971"/>
                    <a:gd name="connsiteY18" fmla="*/ 1333161 h 1523944"/>
                    <a:gd name="connsiteX19" fmla="*/ 1331854 w 1522971"/>
                    <a:gd name="connsiteY19" fmla="*/ 1142669 h 1523944"/>
                    <a:gd name="connsiteX20" fmla="*/ 1331858 w 1522971"/>
                    <a:gd name="connsiteY20" fmla="*/ 1142669 h 1523944"/>
                    <a:gd name="connsiteX21" fmla="*/ 1484248 w 1522971"/>
                    <a:gd name="connsiteY21" fmla="*/ 1142671 h 1523944"/>
                    <a:gd name="connsiteX22" fmla="*/ 1522347 w 1522971"/>
                    <a:gd name="connsiteY22" fmla="*/ 1104574 h 1523944"/>
                    <a:gd name="connsiteX23" fmla="*/ 1522347 w 1522971"/>
                    <a:gd name="connsiteY23" fmla="*/ 1104573 h 1523944"/>
                    <a:gd name="connsiteX24" fmla="*/ 1522347 w 1522971"/>
                    <a:gd name="connsiteY24" fmla="*/ 37811 h 1523944"/>
                    <a:gd name="connsiteX25" fmla="*/ 1484248 w 1522971"/>
                    <a:gd name="connsiteY25" fmla="*/ -287 h 1523944"/>
                    <a:gd name="connsiteX26" fmla="*/ 1484248 w 1522971"/>
                    <a:gd name="connsiteY26"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2971" h="1523944">
                      <a:moveTo>
                        <a:pt x="1484248" y="-287"/>
                      </a:moveTo>
                      <a:lnTo>
                        <a:pt x="417487" y="-287"/>
                      </a:lnTo>
                      <a:cubicBezTo>
                        <a:pt x="396445" y="-287"/>
                        <a:pt x="379388" y="16770"/>
                        <a:pt x="379388" y="37811"/>
                      </a:cubicBezTo>
                      <a:lnTo>
                        <a:pt x="379388" y="342601"/>
                      </a:lnTo>
                      <a:cubicBezTo>
                        <a:pt x="379388" y="363642"/>
                        <a:pt x="396445" y="380699"/>
                        <a:pt x="417487" y="380699"/>
                      </a:cubicBezTo>
                      <a:lnTo>
                        <a:pt x="1141361" y="380699"/>
                      </a:lnTo>
                      <a:lnTo>
                        <a:pt x="1141361" y="1047419"/>
                      </a:lnTo>
                      <a:cubicBezTo>
                        <a:pt x="1141361" y="1100022"/>
                        <a:pt x="1098717" y="1142665"/>
                        <a:pt x="1046114" y="1142665"/>
                      </a:cubicBezTo>
                      <a:lnTo>
                        <a:pt x="1046116" y="1142671"/>
                      </a:lnTo>
                      <a:lnTo>
                        <a:pt x="760375" y="1142671"/>
                      </a:lnTo>
                      <a:cubicBezTo>
                        <a:pt x="563285" y="1142431"/>
                        <a:pt x="398819" y="992107"/>
                        <a:pt x="380906" y="795833"/>
                      </a:cubicBezTo>
                      <a:cubicBezTo>
                        <a:pt x="379041" y="776408"/>
                        <a:pt x="362681" y="761605"/>
                        <a:pt x="343167" y="761686"/>
                      </a:cubicBezTo>
                      <a:lnTo>
                        <a:pt x="37614" y="761685"/>
                      </a:lnTo>
                      <a:cubicBezTo>
                        <a:pt x="16688" y="761494"/>
                        <a:pt x="-431" y="778303"/>
                        <a:pt x="-623" y="799229"/>
                      </a:cubicBezTo>
                      <a:cubicBezTo>
                        <a:pt x="-630" y="799995"/>
                        <a:pt x="-614" y="800760"/>
                        <a:pt x="-574" y="801525"/>
                      </a:cubicBezTo>
                      <a:cubicBezTo>
                        <a:pt x="20635" y="1206314"/>
                        <a:pt x="355031" y="1523651"/>
                        <a:pt x="760375" y="1523658"/>
                      </a:cubicBezTo>
                      <a:lnTo>
                        <a:pt x="1103262" y="1523658"/>
                      </a:lnTo>
                      <a:cubicBezTo>
                        <a:pt x="1124304" y="1523658"/>
                        <a:pt x="1141361" y="1506600"/>
                        <a:pt x="1141361" y="1485559"/>
                      </a:cubicBezTo>
                      <a:lnTo>
                        <a:pt x="1141361" y="1333161"/>
                      </a:lnTo>
                      <a:cubicBezTo>
                        <a:pt x="1141361" y="1227955"/>
                        <a:pt x="1226648" y="1142669"/>
                        <a:pt x="1331854" y="1142669"/>
                      </a:cubicBezTo>
                      <a:cubicBezTo>
                        <a:pt x="1331855" y="1142669"/>
                        <a:pt x="1331856" y="1142669"/>
                        <a:pt x="1331858" y="1142669"/>
                      </a:cubicBezTo>
                      <a:lnTo>
                        <a:pt x="1484248" y="1142671"/>
                      </a:lnTo>
                      <a:cubicBezTo>
                        <a:pt x="1505289" y="1142672"/>
                        <a:pt x="1522347" y="1125615"/>
                        <a:pt x="1522347" y="1104574"/>
                      </a:cubicBezTo>
                      <a:cubicBezTo>
                        <a:pt x="1522347" y="1104574"/>
                        <a:pt x="1522347" y="1104574"/>
                        <a:pt x="1522347" y="1104573"/>
                      </a:cubicBezTo>
                      <a:lnTo>
                        <a:pt x="1522347" y="37811"/>
                      </a:lnTo>
                      <a:cubicBezTo>
                        <a:pt x="1522347" y="16770"/>
                        <a:pt x="1505290" y="-287"/>
                        <a:pt x="1484248" y="-287"/>
                      </a:cubicBezTo>
                      <a:cubicBezTo>
                        <a:pt x="1484248" y="-287"/>
                        <a:pt x="1484248" y="-287"/>
                        <a:pt x="1484248" y="-287"/>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60C0E8D-ABD0-10C9-3DBC-06A3F2772BEA}"/>
                    </a:ext>
                  </a:extLst>
                </p:cNvPr>
                <p:cNvSpPr/>
                <p:nvPr/>
              </p:nvSpPr>
              <p:spPr>
                <a:xfrm>
                  <a:off x="3603806" y="1385576"/>
                  <a:ext cx="1714437" cy="1523944"/>
                </a:xfrm>
                <a:custGeom>
                  <a:avLst/>
                  <a:gdLst>
                    <a:gd name="connsiteX0" fmla="*/ 1523019 w 1714437"/>
                    <a:gd name="connsiteY0" fmla="*/ 380699 h 1523944"/>
                    <a:gd name="connsiteX1" fmla="*/ 1332526 w 1714437"/>
                    <a:gd name="connsiteY1" fmla="*/ 190206 h 1523944"/>
                    <a:gd name="connsiteX2" fmla="*/ 1332526 w 1714437"/>
                    <a:gd name="connsiteY2" fmla="*/ 189829 h 1523944"/>
                    <a:gd name="connsiteX3" fmla="*/ 1332827 w 1714437"/>
                    <a:gd name="connsiteY3" fmla="*/ 37812 h 1523944"/>
                    <a:gd name="connsiteX4" fmla="*/ 1294728 w 1714437"/>
                    <a:gd name="connsiteY4" fmla="*/ -287 h 1523944"/>
                    <a:gd name="connsiteX5" fmla="*/ 37474 w 1714437"/>
                    <a:gd name="connsiteY5" fmla="*/ -287 h 1523944"/>
                    <a:gd name="connsiteX6" fmla="*/ -624 w 1714437"/>
                    <a:gd name="connsiteY6" fmla="*/ 37811 h 1523944"/>
                    <a:gd name="connsiteX7" fmla="*/ -624 w 1714437"/>
                    <a:gd name="connsiteY7" fmla="*/ 1485559 h 1523944"/>
                    <a:gd name="connsiteX8" fmla="*/ 37475 w 1714437"/>
                    <a:gd name="connsiteY8" fmla="*/ 1523657 h 1523944"/>
                    <a:gd name="connsiteX9" fmla="*/ 342263 w 1714437"/>
                    <a:gd name="connsiteY9" fmla="*/ 1523657 h 1523944"/>
                    <a:gd name="connsiteX10" fmla="*/ 380362 w 1714437"/>
                    <a:gd name="connsiteY10" fmla="*/ 1485559 h 1523944"/>
                    <a:gd name="connsiteX11" fmla="*/ 380362 w 1714437"/>
                    <a:gd name="connsiteY11" fmla="*/ 475899 h 1523944"/>
                    <a:gd name="connsiteX12" fmla="*/ 475609 w 1714437"/>
                    <a:gd name="connsiteY12" fmla="*/ 380652 h 1523944"/>
                    <a:gd name="connsiteX13" fmla="*/ 570855 w 1714437"/>
                    <a:gd name="connsiteY13" fmla="*/ 380652 h 1523944"/>
                    <a:gd name="connsiteX14" fmla="*/ 666102 w 1714437"/>
                    <a:gd name="connsiteY14" fmla="*/ 475898 h 1523944"/>
                    <a:gd name="connsiteX15" fmla="*/ 666102 w 1714437"/>
                    <a:gd name="connsiteY15" fmla="*/ 1103601 h 1523944"/>
                    <a:gd name="connsiteX16" fmla="*/ 704200 w 1714437"/>
                    <a:gd name="connsiteY16" fmla="*/ 1141700 h 1523944"/>
                    <a:gd name="connsiteX17" fmla="*/ 1008990 w 1714437"/>
                    <a:gd name="connsiteY17" fmla="*/ 1141700 h 1523944"/>
                    <a:gd name="connsiteX18" fmla="*/ 1047088 w 1714437"/>
                    <a:gd name="connsiteY18" fmla="*/ 1103602 h 1523944"/>
                    <a:gd name="connsiteX19" fmla="*/ 1047088 w 1714437"/>
                    <a:gd name="connsiteY19" fmla="*/ 475899 h 1523944"/>
                    <a:gd name="connsiteX20" fmla="*/ 1142335 w 1714437"/>
                    <a:gd name="connsiteY20" fmla="*/ 380652 h 1523944"/>
                    <a:gd name="connsiteX21" fmla="*/ 1237154 w 1714437"/>
                    <a:gd name="connsiteY21" fmla="*/ 380652 h 1523944"/>
                    <a:gd name="connsiteX22" fmla="*/ 1332401 w 1714437"/>
                    <a:gd name="connsiteY22" fmla="*/ 475858 h 1523944"/>
                    <a:gd name="connsiteX23" fmla="*/ 1332827 w 1714437"/>
                    <a:gd name="connsiteY23" fmla="*/ 1485558 h 1523944"/>
                    <a:gd name="connsiteX24" fmla="*/ 1370926 w 1714437"/>
                    <a:gd name="connsiteY24" fmla="*/ 1523657 h 1523944"/>
                    <a:gd name="connsiteX25" fmla="*/ 1675714 w 1714437"/>
                    <a:gd name="connsiteY25" fmla="*/ 1523657 h 1523944"/>
                    <a:gd name="connsiteX26" fmla="*/ 1713813 w 1714437"/>
                    <a:gd name="connsiteY26" fmla="*/ 1485558 h 1523944"/>
                    <a:gd name="connsiteX27" fmla="*/ 1713813 w 1714437"/>
                    <a:gd name="connsiteY27" fmla="*/ 418798 h 1523944"/>
                    <a:gd name="connsiteX28" fmla="*/ 1675714 w 1714437"/>
                    <a:gd name="connsiteY28"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437" h="1523944">
                      <a:moveTo>
                        <a:pt x="1523019" y="380699"/>
                      </a:moveTo>
                      <a:cubicBezTo>
                        <a:pt x="1417812" y="380699"/>
                        <a:pt x="1332526" y="295413"/>
                        <a:pt x="1332526" y="190206"/>
                      </a:cubicBezTo>
                      <a:cubicBezTo>
                        <a:pt x="1332526" y="190081"/>
                        <a:pt x="1332526" y="189955"/>
                        <a:pt x="1332526" y="189829"/>
                      </a:cubicBezTo>
                      <a:lnTo>
                        <a:pt x="1332827" y="37812"/>
                      </a:lnTo>
                      <a:cubicBezTo>
                        <a:pt x="1332827" y="16770"/>
                        <a:pt x="1315770" y="-287"/>
                        <a:pt x="1294728" y="-287"/>
                      </a:cubicBezTo>
                      <a:lnTo>
                        <a:pt x="37474" y="-287"/>
                      </a:lnTo>
                      <a:cubicBezTo>
                        <a:pt x="16433" y="-287"/>
                        <a:pt x="-624" y="16770"/>
                        <a:pt x="-624" y="37811"/>
                      </a:cubicBezTo>
                      <a:lnTo>
                        <a:pt x="-624" y="1485559"/>
                      </a:lnTo>
                      <a:cubicBezTo>
                        <a:pt x="-624" y="1506600"/>
                        <a:pt x="16433" y="1523657"/>
                        <a:pt x="37475" y="1523657"/>
                      </a:cubicBezTo>
                      <a:lnTo>
                        <a:pt x="342263" y="1523657"/>
                      </a:lnTo>
                      <a:cubicBezTo>
                        <a:pt x="363305" y="1523657"/>
                        <a:pt x="380362" y="1506600"/>
                        <a:pt x="380362" y="1485559"/>
                      </a:cubicBezTo>
                      <a:lnTo>
                        <a:pt x="380362" y="475899"/>
                      </a:lnTo>
                      <a:cubicBezTo>
                        <a:pt x="380362" y="423295"/>
                        <a:pt x="423006" y="380652"/>
                        <a:pt x="475609" y="380652"/>
                      </a:cubicBezTo>
                      <a:lnTo>
                        <a:pt x="570855" y="380652"/>
                      </a:lnTo>
                      <a:cubicBezTo>
                        <a:pt x="623458" y="380652"/>
                        <a:pt x="666102" y="423295"/>
                        <a:pt x="666102" y="475898"/>
                      </a:cubicBezTo>
                      <a:lnTo>
                        <a:pt x="666102" y="1103601"/>
                      </a:lnTo>
                      <a:cubicBezTo>
                        <a:pt x="666102" y="1124642"/>
                        <a:pt x="683159" y="1141700"/>
                        <a:pt x="704200" y="1141700"/>
                      </a:cubicBezTo>
                      <a:lnTo>
                        <a:pt x="1008990" y="1141700"/>
                      </a:lnTo>
                      <a:cubicBezTo>
                        <a:pt x="1030031" y="1141700"/>
                        <a:pt x="1047088" y="1124643"/>
                        <a:pt x="1047088" y="1103602"/>
                      </a:cubicBezTo>
                      <a:lnTo>
                        <a:pt x="1047088" y="475899"/>
                      </a:lnTo>
                      <a:cubicBezTo>
                        <a:pt x="1047088" y="423295"/>
                        <a:pt x="1089732" y="380652"/>
                        <a:pt x="1142335" y="380652"/>
                      </a:cubicBezTo>
                      <a:lnTo>
                        <a:pt x="1237154" y="380652"/>
                      </a:lnTo>
                      <a:cubicBezTo>
                        <a:pt x="1289742" y="380652"/>
                        <a:pt x="1332379" y="423271"/>
                        <a:pt x="1332401" y="475858"/>
                      </a:cubicBezTo>
                      <a:lnTo>
                        <a:pt x="1332827" y="1485558"/>
                      </a:lnTo>
                      <a:cubicBezTo>
                        <a:pt x="1332827" y="1506599"/>
                        <a:pt x="1349884" y="1523657"/>
                        <a:pt x="1370926" y="1523657"/>
                      </a:cubicBezTo>
                      <a:lnTo>
                        <a:pt x="1675714" y="1523657"/>
                      </a:lnTo>
                      <a:cubicBezTo>
                        <a:pt x="1696755" y="1523657"/>
                        <a:pt x="1713813" y="1506600"/>
                        <a:pt x="1713813" y="1485558"/>
                      </a:cubicBezTo>
                      <a:lnTo>
                        <a:pt x="1713813" y="418798"/>
                      </a:lnTo>
                      <a:cubicBezTo>
                        <a:pt x="1713813" y="397756"/>
                        <a:pt x="1696756" y="380699"/>
                        <a:pt x="1675714" y="380699"/>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9AAC780-C3F4-5780-BE82-9C12516DC723}"/>
                    </a:ext>
                  </a:extLst>
                </p:cNvPr>
                <p:cNvSpPr/>
                <p:nvPr/>
              </p:nvSpPr>
              <p:spPr>
                <a:xfrm>
                  <a:off x="5361738" y="3100240"/>
                  <a:ext cx="1523944" cy="1523949"/>
                </a:xfrm>
                <a:custGeom>
                  <a:avLst/>
                  <a:gdLst>
                    <a:gd name="connsiteX0" fmla="*/ 37474 w 1523944"/>
                    <a:gd name="connsiteY0" fmla="*/ -287 h 1523944"/>
                    <a:gd name="connsiteX1" fmla="*/ 1104236 w 1523944"/>
                    <a:gd name="connsiteY1" fmla="*/ -287 h 1523944"/>
                    <a:gd name="connsiteX2" fmla="*/ 1142334 w 1523944"/>
                    <a:gd name="connsiteY2" fmla="*/ 37811 h 1523944"/>
                    <a:gd name="connsiteX3" fmla="*/ 1142334 w 1523944"/>
                    <a:gd name="connsiteY3" fmla="*/ 190003 h 1523944"/>
                    <a:gd name="connsiteX4" fmla="*/ 1332573 w 1523944"/>
                    <a:gd name="connsiteY4" fmla="*/ 380495 h 1523944"/>
                    <a:gd name="connsiteX5" fmla="*/ 1485222 w 1523944"/>
                    <a:gd name="connsiteY5" fmla="*/ 380699 h 1523944"/>
                    <a:gd name="connsiteX6" fmla="*/ 1523320 w 1523944"/>
                    <a:gd name="connsiteY6" fmla="*/ 418797 h 1523944"/>
                    <a:gd name="connsiteX7" fmla="*/ 1523320 w 1523944"/>
                    <a:gd name="connsiteY7" fmla="*/ 418797 h 1523944"/>
                    <a:gd name="connsiteX8" fmla="*/ 1523320 w 1523944"/>
                    <a:gd name="connsiteY8" fmla="*/ 1485558 h 1523944"/>
                    <a:gd name="connsiteX9" fmla="*/ 1485222 w 1523944"/>
                    <a:gd name="connsiteY9" fmla="*/ 1523657 h 1523944"/>
                    <a:gd name="connsiteX10" fmla="*/ 1180433 w 1523944"/>
                    <a:gd name="connsiteY10" fmla="*/ 1523657 h 1523944"/>
                    <a:gd name="connsiteX11" fmla="*/ 1142334 w 1523944"/>
                    <a:gd name="connsiteY11" fmla="*/ 1485558 h 1523944"/>
                    <a:gd name="connsiteX12" fmla="*/ 1142334 w 1523944"/>
                    <a:gd name="connsiteY12" fmla="*/ 475940 h 1523944"/>
                    <a:gd name="connsiteX13" fmla="*/ 1047146 w 1523944"/>
                    <a:gd name="connsiteY13" fmla="*/ 380699 h 1523944"/>
                    <a:gd name="connsiteX14" fmla="*/ 475551 w 1523944"/>
                    <a:gd name="connsiteY14" fmla="*/ 380699 h 1523944"/>
                    <a:gd name="connsiteX15" fmla="*/ 380362 w 1523944"/>
                    <a:gd name="connsiteY15" fmla="*/ 475940 h 1523944"/>
                    <a:gd name="connsiteX16" fmla="*/ 380362 w 1523944"/>
                    <a:gd name="connsiteY16" fmla="*/ 1485558 h 1523944"/>
                    <a:gd name="connsiteX17" fmla="*/ 342263 w 1523944"/>
                    <a:gd name="connsiteY17" fmla="*/ 1523657 h 1523944"/>
                    <a:gd name="connsiteX18" fmla="*/ 37474 w 1523944"/>
                    <a:gd name="connsiteY18" fmla="*/ 1523657 h 1523944"/>
                    <a:gd name="connsiteX19" fmla="*/ -624 w 1523944"/>
                    <a:gd name="connsiteY19" fmla="*/ 1485558 h 1523944"/>
                    <a:gd name="connsiteX20" fmla="*/ -624 w 1523944"/>
                    <a:gd name="connsiteY20" fmla="*/ 37812 h 1523944"/>
                    <a:gd name="connsiteX21" fmla="*/ 37474 w 1523944"/>
                    <a:gd name="connsiteY21"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3944" h="1523944">
                      <a:moveTo>
                        <a:pt x="37474" y="-287"/>
                      </a:moveTo>
                      <a:lnTo>
                        <a:pt x="1104236" y="-287"/>
                      </a:lnTo>
                      <a:cubicBezTo>
                        <a:pt x="1125277" y="-287"/>
                        <a:pt x="1142334" y="16770"/>
                        <a:pt x="1142334" y="37811"/>
                      </a:cubicBezTo>
                      <a:lnTo>
                        <a:pt x="1142334" y="190003"/>
                      </a:lnTo>
                      <a:cubicBezTo>
                        <a:pt x="1142334" y="295110"/>
                        <a:pt x="1227466" y="380355"/>
                        <a:pt x="1332573" y="380495"/>
                      </a:cubicBezTo>
                      <a:lnTo>
                        <a:pt x="1485222" y="380699"/>
                      </a:lnTo>
                      <a:cubicBezTo>
                        <a:pt x="1506263" y="380699"/>
                        <a:pt x="1523320" y="397756"/>
                        <a:pt x="1523320" y="418797"/>
                      </a:cubicBezTo>
                      <a:cubicBezTo>
                        <a:pt x="1523320" y="418797"/>
                        <a:pt x="1523320" y="418797"/>
                        <a:pt x="1523320" y="418797"/>
                      </a:cubicBezTo>
                      <a:lnTo>
                        <a:pt x="1523320" y="1485558"/>
                      </a:lnTo>
                      <a:cubicBezTo>
                        <a:pt x="1523320" y="1506600"/>
                        <a:pt x="1506263" y="1523657"/>
                        <a:pt x="1485222" y="1523657"/>
                      </a:cubicBezTo>
                      <a:lnTo>
                        <a:pt x="1180433" y="1523657"/>
                      </a:lnTo>
                      <a:cubicBezTo>
                        <a:pt x="1159392" y="1523657"/>
                        <a:pt x="1142334" y="1506600"/>
                        <a:pt x="1142334" y="1485558"/>
                      </a:cubicBezTo>
                      <a:lnTo>
                        <a:pt x="1142334" y="475940"/>
                      </a:lnTo>
                      <a:cubicBezTo>
                        <a:pt x="1142333" y="423361"/>
                        <a:pt x="1099725" y="380729"/>
                        <a:pt x="1047146" y="380699"/>
                      </a:cubicBezTo>
                      <a:lnTo>
                        <a:pt x="475551" y="380699"/>
                      </a:lnTo>
                      <a:cubicBezTo>
                        <a:pt x="422972" y="380729"/>
                        <a:pt x="380363" y="423360"/>
                        <a:pt x="380362" y="475940"/>
                      </a:cubicBezTo>
                      <a:lnTo>
                        <a:pt x="380362" y="1485558"/>
                      </a:lnTo>
                      <a:cubicBezTo>
                        <a:pt x="380362" y="1506600"/>
                        <a:pt x="363305" y="1523657"/>
                        <a:pt x="342263" y="1523657"/>
                      </a:cubicBezTo>
                      <a:lnTo>
                        <a:pt x="37474" y="1523657"/>
                      </a:lnTo>
                      <a:cubicBezTo>
                        <a:pt x="16433" y="1523657"/>
                        <a:pt x="-624" y="1506600"/>
                        <a:pt x="-624" y="1485558"/>
                      </a:cubicBezTo>
                      <a:lnTo>
                        <a:pt x="-624" y="37812"/>
                      </a:lnTo>
                      <a:cubicBezTo>
                        <a:pt x="-624" y="16770"/>
                        <a:pt x="16433" y="-287"/>
                        <a:pt x="37474" y="-287"/>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6E1663D-AF21-3C95-61AE-CA4E0B19F45D}"/>
                    </a:ext>
                  </a:extLst>
                </p:cNvPr>
                <p:cNvSpPr/>
                <p:nvPr/>
              </p:nvSpPr>
              <p:spPr>
                <a:xfrm>
                  <a:off x="3603806" y="3100244"/>
                  <a:ext cx="1523944" cy="1523944"/>
                </a:xfrm>
                <a:custGeom>
                  <a:avLst/>
                  <a:gdLst>
                    <a:gd name="connsiteX0" fmla="*/ 1485221 w 1523944"/>
                    <a:gd name="connsiteY0" fmla="*/ 380699 h 1523944"/>
                    <a:gd name="connsiteX1" fmla="*/ 1332080 w 1523944"/>
                    <a:gd name="connsiteY1" fmla="*/ 380099 h 1523944"/>
                    <a:gd name="connsiteX2" fmla="*/ 1142333 w 1523944"/>
                    <a:gd name="connsiteY2" fmla="*/ 189608 h 1523944"/>
                    <a:gd name="connsiteX3" fmla="*/ 1142334 w 1523944"/>
                    <a:gd name="connsiteY3" fmla="*/ 37812 h 1523944"/>
                    <a:gd name="connsiteX4" fmla="*/ 1104235 w 1523944"/>
                    <a:gd name="connsiteY4" fmla="*/ -287 h 1523944"/>
                    <a:gd name="connsiteX5" fmla="*/ 761348 w 1523944"/>
                    <a:gd name="connsiteY5" fmla="*/ -287 h 1523944"/>
                    <a:gd name="connsiteX6" fmla="*/ -624 w 1523944"/>
                    <a:gd name="connsiteY6" fmla="*/ 761685 h 1523944"/>
                    <a:gd name="connsiteX7" fmla="*/ -624 w 1523944"/>
                    <a:gd name="connsiteY7" fmla="*/ 1485558 h 1523944"/>
                    <a:gd name="connsiteX8" fmla="*/ 37474 w 1523944"/>
                    <a:gd name="connsiteY8" fmla="*/ 1523657 h 1523944"/>
                    <a:gd name="connsiteX9" fmla="*/ 342263 w 1523944"/>
                    <a:gd name="connsiteY9" fmla="*/ 1523657 h 1523944"/>
                    <a:gd name="connsiteX10" fmla="*/ 380362 w 1523944"/>
                    <a:gd name="connsiteY10" fmla="*/ 1485558 h 1523944"/>
                    <a:gd name="connsiteX11" fmla="*/ 380362 w 1523944"/>
                    <a:gd name="connsiteY11" fmla="*/ 761685 h 1523944"/>
                    <a:gd name="connsiteX12" fmla="*/ 761348 w 1523944"/>
                    <a:gd name="connsiteY12" fmla="*/ 380700 h 1523944"/>
                    <a:gd name="connsiteX13" fmla="*/ 1047145 w 1523944"/>
                    <a:gd name="connsiteY13" fmla="*/ 380699 h 1523944"/>
                    <a:gd name="connsiteX14" fmla="*/ 1142334 w 1523944"/>
                    <a:gd name="connsiteY14" fmla="*/ 475940 h 1523944"/>
                    <a:gd name="connsiteX15" fmla="*/ 1142334 w 1523944"/>
                    <a:gd name="connsiteY15" fmla="*/ 666433 h 1523944"/>
                    <a:gd name="connsiteX16" fmla="*/ 1047087 w 1523944"/>
                    <a:gd name="connsiteY16" fmla="*/ 761679 h 1523944"/>
                    <a:gd name="connsiteX17" fmla="*/ 1047088 w 1523944"/>
                    <a:gd name="connsiteY17" fmla="*/ 761685 h 1523944"/>
                    <a:gd name="connsiteX18" fmla="*/ 628002 w 1523944"/>
                    <a:gd name="connsiteY18" fmla="*/ 761685 h 1523944"/>
                    <a:gd name="connsiteX19" fmla="*/ 589904 w 1523944"/>
                    <a:gd name="connsiteY19" fmla="*/ 799783 h 1523944"/>
                    <a:gd name="connsiteX20" fmla="*/ 589904 w 1523944"/>
                    <a:gd name="connsiteY20" fmla="*/ 1104573 h 1523944"/>
                    <a:gd name="connsiteX21" fmla="*/ 628002 w 1523944"/>
                    <a:gd name="connsiteY21" fmla="*/ 1142672 h 1523944"/>
                    <a:gd name="connsiteX22" fmla="*/ 1047145 w 1523944"/>
                    <a:gd name="connsiteY22" fmla="*/ 1142671 h 1523944"/>
                    <a:gd name="connsiteX23" fmla="*/ 1142334 w 1523944"/>
                    <a:gd name="connsiteY23" fmla="*/ 1237912 h 1523944"/>
                    <a:gd name="connsiteX24" fmla="*/ 1142334 w 1523944"/>
                    <a:gd name="connsiteY24" fmla="*/ 1485558 h 1523944"/>
                    <a:gd name="connsiteX25" fmla="*/ 1180433 w 1523944"/>
                    <a:gd name="connsiteY25" fmla="*/ 1523657 h 1523944"/>
                    <a:gd name="connsiteX26" fmla="*/ 1485221 w 1523944"/>
                    <a:gd name="connsiteY26" fmla="*/ 1523657 h 1523944"/>
                    <a:gd name="connsiteX27" fmla="*/ 1523320 w 1523944"/>
                    <a:gd name="connsiteY27" fmla="*/ 1485558 h 1523944"/>
                    <a:gd name="connsiteX28" fmla="*/ 1523320 w 1523944"/>
                    <a:gd name="connsiteY28" fmla="*/ 418797 h 1523944"/>
                    <a:gd name="connsiteX29" fmla="*/ 1485222 w 1523944"/>
                    <a:gd name="connsiteY29"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3944" h="1523944">
                      <a:moveTo>
                        <a:pt x="1485221" y="380699"/>
                      </a:moveTo>
                      <a:lnTo>
                        <a:pt x="1332080" y="380099"/>
                      </a:lnTo>
                      <a:cubicBezTo>
                        <a:pt x="1227166" y="379688"/>
                        <a:pt x="1142333" y="294523"/>
                        <a:pt x="1142333" y="189608"/>
                      </a:cubicBezTo>
                      <a:lnTo>
                        <a:pt x="1142334" y="37812"/>
                      </a:lnTo>
                      <a:cubicBezTo>
                        <a:pt x="1142334" y="16770"/>
                        <a:pt x="1125277" y="-287"/>
                        <a:pt x="1104235" y="-287"/>
                      </a:cubicBezTo>
                      <a:lnTo>
                        <a:pt x="761348" y="-287"/>
                      </a:lnTo>
                      <a:cubicBezTo>
                        <a:pt x="340522" y="-287"/>
                        <a:pt x="-624" y="340859"/>
                        <a:pt x="-624" y="761685"/>
                      </a:cubicBezTo>
                      <a:lnTo>
                        <a:pt x="-624" y="1485558"/>
                      </a:lnTo>
                      <a:cubicBezTo>
                        <a:pt x="-624" y="1506600"/>
                        <a:pt x="16433" y="1523657"/>
                        <a:pt x="37474" y="1523657"/>
                      </a:cubicBezTo>
                      <a:lnTo>
                        <a:pt x="342263" y="1523657"/>
                      </a:lnTo>
                      <a:cubicBezTo>
                        <a:pt x="363304" y="1523657"/>
                        <a:pt x="380362" y="1506600"/>
                        <a:pt x="380362" y="1485558"/>
                      </a:cubicBezTo>
                      <a:lnTo>
                        <a:pt x="380362" y="761685"/>
                      </a:lnTo>
                      <a:cubicBezTo>
                        <a:pt x="380362" y="551272"/>
                        <a:pt x="550935" y="380700"/>
                        <a:pt x="761348" y="380700"/>
                      </a:cubicBezTo>
                      <a:lnTo>
                        <a:pt x="1047145" y="380699"/>
                      </a:lnTo>
                      <a:cubicBezTo>
                        <a:pt x="1099724" y="380729"/>
                        <a:pt x="1142333" y="423360"/>
                        <a:pt x="1142334" y="475940"/>
                      </a:cubicBezTo>
                      <a:lnTo>
                        <a:pt x="1142334" y="666433"/>
                      </a:lnTo>
                      <a:cubicBezTo>
                        <a:pt x="1142334" y="719036"/>
                        <a:pt x="1099690" y="761679"/>
                        <a:pt x="1047087" y="761679"/>
                      </a:cubicBezTo>
                      <a:lnTo>
                        <a:pt x="1047088" y="761685"/>
                      </a:lnTo>
                      <a:lnTo>
                        <a:pt x="628002" y="761685"/>
                      </a:lnTo>
                      <a:cubicBezTo>
                        <a:pt x="606961" y="761685"/>
                        <a:pt x="589904" y="778742"/>
                        <a:pt x="589904" y="799783"/>
                      </a:cubicBezTo>
                      <a:lnTo>
                        <a:pt x="589904" y="1104573"/>
                      </a:lnTo>
                      <a:cubicBezTo>
                        <a:pt x="589904" y="1125614"/>
                        <a:pt x="606961" y="1142672"/>
                        <a:pt x="628002" y="1142672"/>
                      </a:cubicBezTo>
                      <a:lnTo>
                        <a:pt x="1047145" y="1142671"/>
                      </a:lnTo>
                      <a:cubicBezTo>
                        <a:pt x="1099724" y="1142701"/>
                        <a:pt x="1142333" y="1185333"/>
                        <a:pt x="1142334" y="1237912"/>
                      </a:cubicBezTo>
                      <a:lnTo>
                        <a:pt x="1142334" y="1485558"/>
                      </a:lnTo>
                      <a:cubicBezTo>
                        <a:pt x="1142334" y="1506600"/>
                        <a:pt x="1159391" y="1523657"/>
                        <a:pt x="1180433" y="1523657"/>
                      </a:cubicBezTo>
                      <a:lnTo>
                        <a:pt x="1485221" y="1523657"/>
                      </a:lnTo>
                      <a:cubicBezTo>
                        <a:pt x="1506262" y="1523657"/>
                        <a:pt x="1523320" y="1506600"/>
                        <a:pt x="1523320" y="1485558"/>
                      </a:cubicBezTo>
                      <a:lnTo>
                        <a:pt x="1523320" y="418797"/>
                      </a:lnTo>
                      <a:cubicBezTo>
                        <a:pt x="1523320" y="397756"/>
                        <a:pt x="1506263" y="380699"/>
                        <a:pt x="1485222" y="380699"/>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02F2C0F-EC03-E50D-D046-FE5E7FEA10AB}"/>
                    </a:ext>
                  </a:extLst>
                </p:cNvPr>
                <p:cNvSpPr/>
                <p:nvPr/>
              </p:nvSpPr>
              <p:spPr>
                <a:xfrm>
                  <a:off x="7075150" y="3100244"/>
                  <a:ext cx="1523999" cy="1524002"/>
                </a:xfrm>
                <a:custGeom>
                  <a:avLst/>
                  <a:gdLst>
                    <a:gd name="connsiteX0" fmla="*/ 750663 w 1523999"/>
                    <a:gd name="connsiteY0" fmla="*/ 380711 h 1524002"/>
                    <a:gd name="connsiteX1" fmla="*/ 1485275 w 1523999"/>
                    <a:gd name="connsiteY1" fmla="*/ 380711 h 1524002"/>
                    <a:gd name="connsiteX2" fmla="*/ 1523375 w 1523999"/>
                    <a:gd name="connsiteY2" fmla="*/ 342619 h 1524002"/>
                    <a:gd name="connsiteX3" fmla="*/ 1523375 w 1523999"/>
                    <a:gd name="connsiteY3" fmla="*/ 342611 h 1524002"/>
                    <a:gd name="connsiteX4" fmla="*/ 1523375 w 1523999"/>
                    <a:gd name="connsiteY4" fmla="*/ 37813 h 1524002"/>
                    <a:gd name="connsiteX5" fmla="*/ 1485275 w 1523999"/>
                    <a:gd name="connsiteY5" fmla="*/ -287 h 1524002"/>
                    <a:gd name="connsiteX6" fmla="*/ 751339 w 1523999"/>
                    <a:gd name="connsiteY6" fmla="*/ -287 h 1524002"/>
                    <a:gd name="connsiteX7" fmla="*/ 36139 w 1523999"/>
                    <a:gd name="connsiteY7" fmla="*/ 521356 h 1524002"/>
                    <a:gd name="connsiteX8" fmla="*/ 721640 w 1523999"/>
                    <a:gd name="connsiteY8" fmla="*/ 1522695 h 1524002"/>
                    <a:gd name="connsiteX9" fmla="*/ 761334 w 1523999"/>
                    <a:gd name="connsiteY9" fmla="*/ 1486723 h 1524002"/>
                    <a:gd name="connsiteX10" fmla="*/ 761378 w 1523999"/>
                    <a:gd name="connsiteY10" fmla="*/ 1484500 h 1524002"/>
                    <a:gd name="connsiteX11" fmla="*/ 761378 w 1523999"/>
                    <a:gd name="connsiteY11" fmla="*/ 1237957 h 1524002"/>
                    <a:gd name="connsiteX12" fmla="*/ 856571 w 1523999"/>
                    <a:gd name="connsiteY12" fmla="*/ 1142707 h 1524002"/>
                    <a:gd name="connsiteX13" fmla="*/ 1047184 w 1523999"/>
                    <a:gd name="connsiteY13" fmla="*/ 1142707 h 1524002"/>
                    <a:gd name="connsiteX14" fmla="*/ 1142377 w 1523999"/>
                    <a:gd name="connsiteY14" fmla="*/ 1237957 h 1524002"/>
                    <a:gd name="connsiteX15" fmla="*/ 1142377 w 1523999"/>
                    <a:gd name="connsiteY15" fmla="*/ 1485615 h 1524002"/>
                    <a:gd name="connsiteX16" fmla="*/ 1180477 w 1523999"/>
                    <a:gd name="connsiteY16" fmla="*/ 1523715 h 1524002"/>
                    <a:gd name="connsiteX17" fmla="*/ 1485275 w 1523999"/>
                    <a:gd name="connsiteY17" fmla="*/ 1523715 h 1524002"/>
                    <a:gd name="connsiteX18" fmla="*/ 1523375 w 1523999"/>
                    <a:gd name="connsiteY18" fmla="*/ 1485615 h 1524002"/>
                    <a:gd name="connsiteX19" fmla="*/ 1523375 w 1523999"/>
                    <a:gd name="connsiteY19" fmla="*/ 799809 h 1524002"/>
                    <a:gd name="connsiteX20" fmla="*/ 1485275 w 1523999"/>
                    <a:gd name="connsiteY20" fmla="*/ 761709 h 1524002"/>
                    <a:gd name="connsiteX21" fmla="*/ 799478 w 1523999"/>
                    <a:gd name="connsiteY21" fmla="*/ 761709 h 1524002"/>
                    <a:gd name="connsiteX22" fmla="*/ 761378 w 1523999"/>
                    <a:gd name="connsiteY22" fmla="*/ 799809 h 1524002"/>
                    <a:gd name="connsiteX23" fmla="*/ 761378 w 1523999"/>
                    <a:gd name="connsiteY23" fmla="*/ 1001052 h 1524002"/>
                    <a:gd name="connsiteX24" fmla="*/ 653269 w 1523999"/>
                    <a:gd name="connsiteY24" fmla="*/ 1109505 h 1524002"/>
                    <a:gd name="connsiteX25" fmla="*/ 634372 w 1523999"/>
                    <a:gd name="connsiteY25" fmla="*/ 1107874 h 1524002"/>
                    <a:gd name="connsiteX26" fmla="*/ 525551 w 1523999"/>
                    <a:gd name="connsiteY26" fmla="*/ 1060599 h 1524002"/>
                    <a:gd name="connsiteX27" fmla="*/ 408697 w 1523999"/>
                    <a:gd name="connsiteY27" fmla="*/ 613206 h 1524002"/>
                    <a:gd name="connsiteX28" fmla="*/ 750662 w 1523999"/>
                    <a:gd name="connsiteY28" fmla="*/ 380711 h 152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999" h="1524002">
                      <a:moveTo>
                        <a:pt x="750663" y="380711"/>
                      </a:moveTo>
                      <a:lnTo>
                        <a:pt x="1485275" y="380711"/>
                      </a:lnTo>
                      <a:cubicBezTo>
                        <a:pt x="1506314" y="380713"/>
                        <a:pt x="1523373" y="363659"/>
                        <a:pt x="1523375" y="342619"/>
                      </a:cubicBezTo>
                      <a:cubicBezTo>
                        <a:pt x="1523375" y="342617"/>
                        <a:pt x="1523375" y="342614"/>
                        <a:pt x="1523375" y="342611"/>
                      </a:cubicBezTo>
                      <a:lnTo>
                        <a:pt x="1523375" y="37813"/>
                      </a:lnTo>
                      <a:cubicBezTo>
                        <a:pt x="1523374" y="16771"/>
                        <a:pt x="1506317" y="-286"/>
                        <a:pt x="1485275" y="-287"/>
                      </a:cubicBezTo>
                      <a:lnTo>
                        <a:pt x="751339" y="-287"/>
                      </a:lnTo>
                      <a:cubicBezTo>
                        <a:pt x="424919" y="-287"/>
                        <a:pt x="131827" y="209280"/>
                        <a:pt x="36139" y="521356"/>
                      </a:cubicBezTo>
                      <a:cubicBezTo>
                        <a:pt x="-119966" y="1030512"/>
                        <a:pt x="242306" y="1498073"/>
                        <a:pt x="721640" y="1522695"/>
                      </a:cubicBezTo>
                      <a:cubicBezTo>
                        <a:pt x="742534" y="1523723"/>
                        <a:pt x="760306" y="1507618"/>
                        <a:pt x="761334" y="1486723"/>
                      </a:cubicBezTo>
                      <a:cubicBezTo>
                        <a:pt x="761370" y="1485983"/>
                        <a:pt x="761385" y="1485241"/>
                        <a:pt x="761378" y="1484500"/>
                      </a:cubicBezTo>
                      <a:lnTo>
                        <a:pt x="761378" y="1237957"/>
                      </a:lnTo>
                      <a:cubicBezTo>
                        <a:pt x="761381" y="1185374"/>
                        <a:pt x="803990" y="1142740"/>
                        <a:pt x="856571" y="1142707"/>
                      </a:cubicBezTo>
                      <a:lnTo>
                        <a:pt x="1047184" y="1142707"/>
                      </a:lnTo>
                      <a:cubicBezTo>
                        <a:pt x="1099766" y="1142740"/>
                        <a:pt x="1142375" y="1185375"/>
                        <a:pt x="1142377" y="1237957"/>
                      </a:cubicBezTo>
                      <a:lnTo>
                        <a:pt x="1142377" y="1485615"/>
                      </a:lnTo>
                      <a:cubicBezTo>
                        <a:pt x="1142378" y="1506657"/>
                        <a:pt x="1159435" y="1523714"/>
                        <a:pt x="1180477" y="1523715"/>
                      </a:cubicBezTo>
                      <a:lnTo>
                        <a:pt x="1485275" y="1523715"/>
                      </a:lnTo>
                      <a:cubicBezTo>
                        <a:pt x="1506317" y="1523714"/>
                        <a:pt x="1523374" y="1506657"/>
                        <a:pt x="1523375" y="1485615"/>
                      </a:cubicBezTo>
                      <a:lnTo>
                        <a:pt x="1523375" y="799809"/>
                      </a:lnTo>
                      <a:cubicBezTo>
                        <a:pt x="1523374" y="778767"/>
                        <a:pt x="1506317" y="761710"/>
                        <a:pt x="1485275" y="761709"/>
                      </a:cubicBezTo>
                      <a:lnTo>
                        <a:pt x="799478" y="761709"/>
                      </a:lnTo>
                      <a:cubicBezTo>
                        <a:pt x="778437" y="761710"/>
                        <a:pt x="761379" y="778767"/>
                        <a:pt x="761378" y="799809"/>
                      </a:cubicBezTo>
                      <a:lnTo>
                        <a:pt x="761378" y="1001052"/>
                      </a:lnTo>
                      <a:cubicBezTo>
                        <a:pt x="761474" y="1060854"/>
                        <a:pt x="713071" y="1109410"/>
                        <a:pt x="653269" y="1109505"/>
                      </a:cubicBezTo>
                      <a:cubicBezTo>
                        <a:pt x="646934" y="1109515"/>
                        <a:pt x="640611" y="1108969"/>
                        <a:pt x="634372" y="1107874"/>
                      </a:cubicBezTo>
                      <a:cubicBezTo>
                        <a:pt x="594787" y="1101219"/>
                        <a:pt x="557430" y="1084990"/>
                        <a:pt x="525551" y="1060599"/>
                      </a:cubicBezTo>
                      <a:cubicBezTo>
                        <a:pt x="402277" y="963001"/>
                        <a:pt x="340321" y="791186"/>
                        <a:pt x="408697" y="613206"/>
                      </a:cubicBezTo>
                      <a:cubicBezTo>
                        <a:pt x="463696" y="472494"/>
                        <a:pt x="599585" y="380107"/>
                        <a:pt x="750662" y="380711"/>
                      </a:cubicBezTo>
                    </a:path>
                  </a:pathLst>
                </a:custGeom>
                <a:solidFill>
                  <a:srgbClr val="FFFFFF"/>
                </a:solidFill>
                <a:ln w="9525" cap="flat">
                  <a:noFill/>
                  <a:prstDash val="solid"/>
                  <a:miter/>
                </a:ln>
              </p:spPr>
              <p:txBody>
                <a:bodyPr rtlCol="0" anchor="ctr"/>
                <a:lstStyle/>
                <a:p>
                  <a:endParaRPr lang="en-US"/>
                </a:p>
              </p:txBody>
            </p:sp>
          </p:grpSp>
        </p:grpSp>
      </p:gr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40" name="Title 1">
            <a:extLst>
              <a:ext uri="{FF2B5EF4-FFF2-40B4-BE49-F238E27FC236}">
                <a16:creationId xmlns:a16="http://schemas.microsoft.com/office/drawing/2014/main" id="{7A7693CA-216F-3FC5-C31F-DBAF7932A495}"/>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41" name="Subtitle 2">
            <a:extLst>
              <a:ext uri="{FF2B5EF4-FFF2-40B4-BE49-F238E27FC236}">
                <a16:creationId xmlns:a16="http://schemas.microsoft.com/office/drawing/2014/main" id="{6B9B0EA8-0FC3-B4D1-1D49-4189835C4F61}"/>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150099898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hapter Divider (gray)">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F21EB7AA-AFA2-0931-63C2-C9008D2D49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50002672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Chapter Divider (blu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4580B6B-C361-2358-0029-16F1EF271D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115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55790954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hapter Divider (green)">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FE49FE-29D3-6BFA-C086-9F235BBAC4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69016040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Chapter Divider (orang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83D8CFF-4875-37B3-E9DE-AFE392803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391708859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Tree>
    <p:extLst>
      <p:ext uri="{BB962C8B-B14F-4D97-AF65-F5344CB8AC3E}">
        <p14:creationId xmlns:p14="http://schemas.microsoft.com/office/powerpoint/2010/main" val="3149023584"/>
      </p:ext>
    </p:extLst>
  </p:cSld>
  <p:clrMapOvr>
    <a:masterClrMapping/>
  </p:clrMapOvr>
  <p:extLst>
    <p:ext uri="{DCECCB84-F9BA-43D5-87BE-67443E8EF086}">
      <p15:sldGuideLst xmlns:p15="http://schemas.microsoft.com/office/powerpoint/2012/main">
        <p15:guide id="3" pos="7355">
          <p15:clr>
            <a:srgbClr val="FBAE40"/>
          </p15:clr>
        </p15:guide>
        <p15:guide id="4" orient="horz" pos="1094">
          <p15:clr>
            <a:srgbClr val="FBAE40"/>
          </p15:clr>
        </p15:guide>
        <p15:guide id="6" pos="325">
          <p15:clr>
            <a:srgbClr val="FBAE40"/>
          </p15:clr>
        </p15:guide>
        <p15:guide id="7" orient="horz" pos="38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DDB00EF4-2A39-422B-FBC4-F76DB93FFB46}"/>
              </a:ext>
            </a:extLst>
          </p:cNvPr>
          <p:cNvSpPr>
            <a:spLocks noGrp="1"/>
          </p:cNvSpPr>
          <p:nvPr>
            <p:ph idx="13" hasCustomPrompt="1"/>
          </p:nvPr>
        </p:nvSpPr>
        <p:spPr>
          <a:xfrm>
            <a:off x="6203950" y="1736725"/>
            <a:ext cx="5472113" cy="4356100"/>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2150078"/>
      </p:ext>
    </p:extLst>
  </p:cSld>
  <p:clrMapOvr>
    <a:masterClrMapping/>
  </p:clrMapOvr>
  <p:extLst>
    <p:ext uri="{DCECCB84-F9BA-43D5-87BE-67443E8EF086}">
      <p15:sldGuideLst xmlns:p15="http://schemas.microsoft.com/office/powerpoint/2012/main">
        <p15:guide id="1" pos="3908">
          <p15:clr>
            <a:srgbClr val="FBAE40"/>
          </p15:clr>
        </p15:guide>
        <p15:guide id="2" pos="324">
          <p15:clr>
            <a:srgbClr val="FBAE40"/>
          </p15:clr>
        </p15:guide>
        <p15:guide id="3" pos="3772">
          <p15:clr>
            <a:srgbClr val="FBAE40"/>
          </p15:clr>
        </p15:guide>
        <p15:guide id="4" pos="7354">
          <p15:clr>
            <a:srgbClr val="FBAE40"/>
          </p15:clr>
        </p15:guide>
        <p15:guide id="5" orient="horz" pos="1094">
          <p15:clr>
            <a:srgbClr val="FBAE40"/>
          </p15:clr>
        </p15:guide>
        <p15:guide id="6" orient="horz" pos="38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24786"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6AFB9194-CB2F-A1C2-A7DC-51893696BAFD}"/>
              </a:ext>
            </a:extLst>
          </p:cNvPr>
          <p:cNvSpPr>
            <a:spLocks noGrp="1"/>
          </p:cNvSpPr>
          <p:nvPr>
            <p:ph idx="14" hasCustomPrompt="1"/>
          </p:nvPr>
        </p:nvSpPr>
        <p:spPr>
          <a:xfrm>
            <a:off x="8104091"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639749"/>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1162512"/>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6352507"/>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99778020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and Image (blu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8EC6D4-172B-6A2E-F53B-3F420F7599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212756136"/>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5D3116F-F0C2-9883-6695-511B028CD2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98123852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ent and Image (orang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FF16243-44D8-AD94-E898-7DD5398BED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195498130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Image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4313806" y="1736725"/>
            <a:ext cx="7362257"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884702298"/>
      </p:ext>
    </p:extLst>
  </p:cSld>
  <p:clrMapOvr>
    <a:masterClrMapping/>
  </p:clrMapOvr>
  <p:extLst>
    <p:ext uri="{DCECCB84-F9BA-43D5-87BE-67443E8EF086}">
      <p15:sldGuideLst xmlns:p15="http://schemas.microsoft.com/office/powerpoint/2012/main">
        <p15:guide id="1" pos="2577">
          <p15:clr>
            <a:srgbClr val="FBAE40"/>
          </p15:clr>
        </p15:guide>
        <p15:guide id="2" pos="2713">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One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53347511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1039F8D-6508-134D-6296-002C2BABC3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CDA82C09-8509-204F-5B70-BC88731408CB}"/>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298631106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B9AF7E9-61B6-AE56-8CC4-39085001EE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4D04A0DF-0378-CA9A-3253-28073C2FB91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70869947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orang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732DCA-79AA-D4E7-6D31-E0D4DFDCE6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FE129EAB-0CFF-C7DC-7BD3-130003D8E56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1533715106"/>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 name="Picture Placeholder 8">
            <a:extLst>
              <a:ext uri="{FF2B5EF4-FFF2-40B4-BE49-F238E27FC236}">
                <a16:creationId xmlns:a16="http://schemas.microsoft.com/office/drawing/2014/main" id="{7F518F7B-DC54-370C-A1ED-0D2F619C662A}"/>
              </a:ext>
            </a:extLst>
          </p:cNvPr>
          <p:cNvSpPr>
            <a:spLocks noGrp="1"/>
          </p:cNvSpPr>
          <p:nvPr>
            <p:ph type="pic" sz="quarter" idx="15" hasCustomPrompt="1"/>
          </p:nvPr>
        </p:nvSpPr>
        <p:spPr>
          <a:xfrm>
            <a:off x="515938"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9B1065E9-D587-E409-E0E1-8AD0E8A2DBE8}"/>
              </a:ext>
            </a:extLst>
          </p:cNvPr>
          <p:cNvSpPr>
            <a:spLocks noGrp="1"/>
          </p:cNvSpPr>
          <p:nvPr>
            <p:ph type="pic" sz="quarter" idx="16" hasCustomPrompt="1"/>
          </p:nvPr>
        </p:nvSpPr>
        <p:spPr>
          <a:xfrm>
            <a:off x="4306887"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895B6D2E-B816-29A7-C9C7-E16DEE38F8F3}"/>
              </a:ext>
            </a:extLst>
          </p:cNvPr>
          <p:cNvSpPr>
            <a:spLocks noGrp="1"/>
          </p:cNvSpPr>
          <p:nvPr>
            <p:ph type="pic" sz="quarter" idx="17" hasCustomPrompt="1"/>
          </p:nvPr>
        </p:nvSpPr>
        <p:spPr>
          <a:xfrm>
            <a:off x="8097836"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Content Placeholder 2">
            <a:extLst>
              <a:ext uri="{FF2B5EF4-FFF2-40B4-BE49-F238E27FC236}">
                <a16:creationId xmlns:a16="http://schemas.microsoft.com/office/drawing/2014/main" id="{42C7C019-6705-48FB-6764-527D4E7AB41D}"/>
              </a:ext>
            </a:extLst>
          </p:cNvPr>
          <p:cNvSpPr>
            <a:spLocks noGrp="1"/>
          </p:cNvSpPr>
          <p:nvPr>
            <p:ph idx="1" hasCustomPrompt="1"/>
          </p:nvPr>
        </p:nvSpPr>
        <p:spPr>
          <a:xfrm>
            <a:off x="515938"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24D53E60-2B51-89CA-C790-CD40D6470E68}"/>
              </a:ext>
            </a:extLst>
          </p:cNvPr>
          <p:cNvSpPr>
            <a:spLocks noGrp="1"/>
          </p:cNvSpPr>
          <p:nvPr>
            <p:ph idx="13" hasCustomPrompt="1"/>
          </p:nvPr>
        </p:nvSpPr>
        <p:spPr>
          <a:xfrm>
            <a:off x="4306887"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719D2CC7-A2CA-A363-3A01-BC59ACF18261}"/>
              </a:ext>
            </a:extLst>
          </p:cNvPr>
          <p:cNvSpPr>
            <a:spLocks noGrp="1"/>
          </p:cNvSpPr>
          <p:nvPr>
            <p:ph idx="14" hasCustomPrompt="1"/>
          </p:nvPr>
        </p:nvSpPr>
        <p:spPr>
          <a:xfrm>
            <a:off x="8097836"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6665466"/>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DF815058-C10B-D473-FDCB-18690398BBFB}"/>
              </a:ext>
            </a:extLst>
          </p:cNvPr>
          <p:cNvSpPr>
            <a:spLocks noGrp="1"/>
          </p:cNvSpPr>
          <p:nvPr>
            <p:ph type="pic" sz="quarter" idx="16" hasCustomPrompt="1"/>
          </p:nvPr>
        </p:nvSpPr>
        <p:spPr>
          <a:xfrm>
            <a:off x="515939"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024CA4F7-275B-16A9-59E2-E7DA4ECEB0F8}"/>
              </a:ext>
            </a:extLst>
          </p:cNvPr>
          <p:cNvSpPr>
            <a:spLocks noGrp="1"/>
          </p:cNvSpPr>
          <p:nvPr>
            <p:ph type="pic" sz="quarter" idx="17" hasCustomPrompt="1"/>
          </p:nvPr>
        </p:nvSpPr>
        <p:spPr>
          <a:xfrm>
            <a:off x="3360738"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Picture Placeholder 8">
            <a:extLst>
              <a:ext uri="{FF2B5EF4-FFF2-40B4-BE49-F238E27FC236}">
                <a16:creationId xmlns:a16="http://schemas.microsoft.com/office/drawing/2014/main" id="{0571FE17-D41F-EB05-8C0D-E4A847086B00}"/>
              </a:ext>
            </a:extLst>
          </p:cNvPr>
          <p:cNvSpPr>
            <a:spLocks noGrp="1"/>
          </p:cNvSpPr>
          <p:nvPr>
            <p:ph type="pic" sz="quarter" idx="18" hasCustomPrompt="1"/>
          </p:nvPr>
        </p:nvSpPr>
        <p:spPr>
          <a:xfrm>
            <a:off x="6207126"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56FD9137-1402-4995-6E26-072BD425D8B5}"/>
              </a:ext>
            </a:extLst>
          </p:cNvPr>
          <p:cNvSpPr>
            <a:spLocks noGrp="1"/>
          </p:cNvSpPr>
          <p:nvPr>
            <p:ph type="pic" sz="quarter" idx="19" hasCustomPrompt="1"/>
          </p:nvPr>
        </p:nvSpPr>
        <p:spPr>
          <a:xfrm>
            <a:off x="9047163"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416540656"/>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iv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CDA49EE4-023C-5F78-4F51-3958FAF3FD53}"/>
              </a:ext>
            </a:extLst>
          </p:cNvPr>
          <p:cNvSpPr>
            <a:spLocks noGrp="1"/>
          </p:cNvSpPr>
          <p:nvPr>
            <p:ph type="pic" sz="quarter" idx="17" hasCustomPrompt="1"/>
          </p:nvPr>
        </p:nvSpPr>
        <p:spPr>
          <a:xfrm>
            <a:off x="515937"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D8B50308-80E9-EE73-CE6E-7569D9E679CA}"/>
              </a:ext>
            </a:extLst>
          </p:cNvPr>
          <p:cNvSpPr>
            <a:spLocks noGrp="1"/>
          </p:cNvSpPr>
          <p:nvPr>
            <p:ph type="pic" sz="quarter" idx="18" hasCustomPrompt="1"/>
          </p:nvPr>
        </p:nvSpPr>
        <p:spPr>
          <a:xfrm>
            <a:off x="279374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F89BEAC6-EF76-A6E9-6F42-6F073C24A1DA}"/>
              </a:ext>
            </a:extLst>
          </p:cNvPr>
          <p:cNvSpPr>
            <a:spLocks noGrp="1"/>
          </p:cNvSpPr>
          <p:nvPr>
            <p:ph type="pic" sz="quarter" idx="19" hasCustomPrompt="1"/>
          </p:nvPr>
        </p:nvSpPr>
        <p:spPr>
          <a:xfrm>
            <a:off x="5071543"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31641072-C54C-1CF9-3D50-F595692E9408}"/>
              </a:ext>
            </a:extLst>
          </p:cNvPr>
          <p:cNvSpPr>
            <a:spLocks noGrp="1"/>
          </p:cNvSpPr>
          <p:nvPr>
            <p:ph type="pic" sz="quarter" idx="20" hasCustomPrompt="1"/>
          </p:nvPr>
        </p:nvSpPr>
        <p:spPr>
          <a:xfrm>
            <a:off x="7349346"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ACAC5C5A-7BF6-4741-C290-CB06AEE8C6DC}"/>
              </a:ext>
            </a:extLst>
          </p:cNvPr>
          <p:cNvSpPr>
            <a:spLocks noGrp="1"/>
          </p:cNvSpPr>
          <p:nvPr>
            <p:ph type="pic" sz="quarter" idx="21" hasCustomPrompt="1"/>
          </p:nvPr>
        </p:nvSpPr>
        <p:spPr>
          <a:xfrm>
            <a:off x="962715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326668144"/>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x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2411414" y="1737366"/>
            <a:ext cx="3560762"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Picture Placeholder 8">
            <a:extLst>
              <a:ext uri="{FF2B5EF4-FFF2-40B4-BE49-F238E27FC236}">
                <a16:creationId xmlns:a16="http://schemas.microsoft.com/office/drawing/2014/main" id="{B68737AD-2BE5-95BC-2EE6-F7E6F1CF971F}"/>
              </a:ext>
            </a:extLst>
          </p:cNvPr>
          <p:cNvSpPr>
            <a:spLocks noGrp="1"/>
          </p:cNvSpPr>
          <p:nvPr>
            <p:ph type="pic" sz="quarter" idx="16" hasCustomPrompt="1"/>
          </p:nvPr>
        </p:nvSpPr>
        <p:spPr>
          <a:xfrm>
            <a:off x="515938" y="173672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775FB1F7-1EF7-6C8A-830E-8ABB08DC298E}"/>
              </a:ext>
            </a:extLst>
          </p:cNvPr>
          <p:cNvSpPr>
            <a:spLocks noGrp="1"/>
          </p:cNvSpPr>
          <p:nvPr>
            <p:ph type="pic" sz="quarter" idx="17" hasCustomPrompt="1"/>
          </p:nvPr>
        </p:nvSpPr>
        <p:spPr>
          <a:xfrm>
            <a:off x="515938" y="3362934"/>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0FB1D364-8E0A-FE8D-174D-55EB8FFC5B7A}"/>
              </a:ext>
            </a:extLst>
          </p:cNvPr>
          <p:cNvSpPr>
            <a:spLocks noGrp="1"/>
          </p:cNvSpPr>
          <p:nvPr>
            <p:ph type="pic" sz="quarter" idx="18" hasCustomPrompt="1"/>
          </p:nvPr>
        </p:nvSpPr>
        <p:spPr>
          <a:xfrm>
            <a:off x="515938" y="493631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Content Placeholder 2">
            <a:extLst>
              <a:ext uri="{FF2B5EF4-FFF2-40B4-BE49-F238E27FC236}">
                <a16:creationId xmlns:a16="http://schemas.microsoft.com/office/drawing/2014/main" id="{EA6325C3-2EFD-D45E-0070-2E92C6560F23}"/>
              </a:ext>
            </a:extLst>
          </p:cNvPr>
          <p:cNvSpPr>
            <a:spLocks noGrp="1"/>
          </p:cNvSpPr>
          <p:nvPr>
            <p:ph idx="19" hasCustomPrompt="1"/>
          </p:nvPr>
        </p:nvSpPr>
        <p:spPr>
          <a:xfrm>
            <a:off x="2411776" y="333684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CC48BC14-D924-F451-705D-ABD347EE2AFA}"/>
              </a:ext>
            </a:extLst>
          </p:cNvPr>
          <p:cNvSpPr>
            <a:spLocks noGrp="1"/>
          </p:cNvSpPr>
          <p:nvPr>
            <p:ph idx="20" hasCustomPrompt="1"/>
          </p:nvPr>
        </p:nvSpPr>
        <p:spPr>
          <a:xfrm>
            <a:off x="2411776"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a:extLst>
              <a:ext uri="{FF2B5EF4-FFF2-40B4-BE49-F238E27FC236}">
                <a16:creationId xmlns:a16="http://schemas.microsoft.com/office/drawing/2014/main" id="{8DEEA0C4-2F82-C8E6-FDCA-DFF666D5187C}"/>
              </a:ext>
            </a:extLst>
          </p:cNvPr>
          <p:cNvSpPr>
            <a:spLocks noGrp="1"/>
          </p:cNvSpPr>
          <p:nvPr>
            <p:ph type="pic" sz="quarter" idx="21" hasCustomPrompt="1"/>
          </p:nvPr>
        </p:nvSpPr>
        <p:spPr>
          <a:xfrm>
            <a:off x="6206984" y="173672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7" name="Picture Placeholder 8">
            <a:extLst>
              <a:ext uri="{FF2B5EF4-FFF2-40B4-BE49-F238E27FC236}">
                <a16:creationId xmlns:a16="http://schemas.microsoft.com/office/drawing/2014/main" id="{5A8B4820-122F-28B5-0105-96D6CE2F1476}"/>
              </a:ext>
            </a:extLst>
          </p:cNvPr>
          <p:cNvSpPr>
            <a:spLocks noGrp="1"/>
          </p:cNvSpPr>
          <p:nvPr>
            <p:ph type="pic" sz="quarter" idx="22" hasCustomPrompt="1"/>
          </p:nvPr>
        </p:nvSpPr>
        <p:spPr>
          <a:xfrm>
            <a:off x="6206984" y="3336201"/>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8" name="Picture Placeholder 8">
            <a:extLst>
              <a:ext uri="{FF2B5EF4-FFF2-40B4-BE49-F238E27FC236}">
                <a16:creationId xmlns:a16="http://schemas.microsoft.com/office/drawing/2014/main" id="{D8A3C9A2-C1CC-AF0C-FE0F-B8614719423C}"/>
              </a:ext>
            </a:extLst>
          </p:cNvPr>
          <p:cNvSpPr>
            <a:spLocks noGrp="1"/>
          </p:cNvSpPr>
          <p:nvPr>
            <p:ph type="pic" sz="quarter" idx="23" hasCustomPrompt="1"/>
          </p:nvPr>
        </p:nvSpPr>
        <p:spPr>
          <a:xfrm>
            <a:off x="6206984" y="493631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9" name="Content Placeholder 2">
            <a:extLst>
              <a:ext uri="{FF2B5EF4-FFF2-40B4-BE49-F238E27FC236}">
                <a16:creationId xmlns:a16="http://schemas.microsoft.com/office/drawing/2014/main" id="{0BB90E87-078E-A8BD-F8AE-B8A95937689B}"/>
              </a:ext>
            </a:extLst>
          </p:cNvPr>
          <p:cNvSpPr>
            <a:spLocks noGrp="1"/>
          </p:cNvSpPr>
          <p:nvPr>
            <p:ph idx="24" hasCustomPrompt="1"/>
          </p:nvPr>
        </p:nvSpPr>
        <p:spPr>
          <a:xfrm>
            <a:off x="8113365" y="1736726"/>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4F56442C-0881-3B08-4F21-9CF406142F53}"/>
              </a:ext>
            </a:extLst>
          </p:cNvPr>
          <p:cNvSpPr>
            <a:spLocks noGrp="1"/>
          </p:cNvSpPr>
          <p:nvPr>
            <p:ph idx="25" hasCustomPrompt="1"/>
          </p:nvPr>
        </p:nvSpPr>
        <p:spPr>
          <a:xfrm>
            <a:off x="8113365" y="333620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87F23C64-EFBE-9AEA-C879-193E59EB764B}"/>
              </a:ext>
            </a:extLst>
          </p:cNvPr>
          <p:cNvSpPr>
            <a:spLocks noGrp="1"/>
          </p:cNvSpPr>
          <p:nvPr>
            <p:ph idx="26" hasCustomPrompt="1"/>
          </p:nvPr>
        </p:nvSpPr>
        <p:spPr>
          <a:xfrm>
            <a:off x="8113365"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407007"/>
      </p:ext>
    </p:extLst>
  </p:cSld>
  <p:clrMapOvr>
    <a:masterClrMapping/>
  </p:clrMapOvr>
  <p:extLst>
    <p:ext uri="{DCECCB84-F9BA-43D5-87BE-67443E8EF086}">
      <p15:sldGuideLst xmlns:p15="http://schemas.microsoft.com/office/powerpoint/2012/main">
        <p15:guide id="1" pos="1368">
          <p15:clr>
            <a:srgbClr val="FBAE40"/>
          </p15:clr>
        </p15:guide>
        <p15:guide id="2" pos="4953">
          <p15:clr>
            <a:srgbClr val="FBAE40"/>
          </p15:clr>
        </p15:guide>
        <p15:guide id="3" pos="1519">
          <p15:clr>
            <a:srgbClr val="FBAE40"/>
          </p15:clr>
        </p15:guide>
        <p15:guide id="4" pos="5110">
          <p15:clr>
            <a:srgbClr val="FBAE40"/>
          </p15:clr>
        </p15:guide>
        <p15:guide id="5" pos="3762">
          <p15:clr>
            <a:srgbClr val="FBAE40"/>
          </p15:clr>
        </p15:guide>
        <p15:guide id="6" pos="3908">
          <p15:clr>
            <a:srgbClr val="FBAE40"/>
          </p15:clr>
        </p15:guide>
        <p15:guide id="7" orient="horz" pos="1094">
          <p15:clr>
            <a:srgbClr val="FBAE40"/>
          </p15:clr>
        </p15:guide>
        <p15:guide id="8" orient="horz" pos="3974">
          <p15:clr>
            <a:srgbClr val="FBAE40"/>
          </p15:clr>
        </p15:guide>
        <p15:guide id="9" pos="324">
          <p15:clr>
            <a:srgbClr val="FBAE40"/>
          </p15:clr>
        </p15:guide>
        <p15:guide id="10" pos="735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4A7D3C34-3DDC-8944-EE90-5453E81A27FB}"/>
              </a:ext>
            </a:extLst>
          </p:cNvPr>
          <p:cNvSpPr>
            <a:spLocks noGrp="1"/>
          </p:cNvSpPr>
          <p:nvPr>
            <p:ph type="pic" sz="quarter" idx="15" hasCustomPrompt="1"/>
          </p:nvPr>
        </p:nvSpPr>
        <p:spPr>
          <a:xfrm>
            <a:off x="0" y="1031350"/>
            <a:ext cx="12192000" cy="5826650"/>
          </a:xfrm>
          <a:custGeom>
            <a:avLst/>
            <a:gdLst>
              <a:gd name="connsiteX0" fmla="*/ 0 w 12192000"/>
              <a:gd name="connsiteY0" fmla="*/ 0 h 5826650"/>
              <a:gd name="connsiteX1" fmla="*/ 11430000 w 12192000"/>
              <a:gd name="connsiteY1" fmla="*/ 0 h 5826650"/>
              <a:gd name="connsiteX2" fmla="*/ 11430000 w 12192000"/>
              <a:gd name="connsiteY2" fmla="*/ 1795 h 5826650"/>
              <a:gd name="connsiteX3" fmla="*/ 11430000 w 12192000"/>
              <a:gd name="connsiteY3" fmla="*/ 238650 h 5826650"/>
              <a:gd name="connsiteX4" fmla="*/ 11430000 w 12192000"/>
              <a:gd name="connsiteY4" fmla="*/ 255795 h 5826650"/>
              <a:gd name="connsiteX5" fmla="*/ 11684000 w 12192000"/>
              <a:gd name="connsiteY5" fmla="*/ 255795 h 5826650"/>
              <a:gd name="connsiteX6" fmla="*/ 11684000 w 12192000"/>
              <a:gd name="connsiteY6" fmla="*/ 238650 h 5826650"/>
              <a:gd name="connsiteX7" fmla="*/ 11684000 w 12192000"/>
              <a:gd name="connsiteY7" fmla="*/ 1795 h 5826650"/>
              <a:gd name="connsiteX8" fmla="*/ 11938000 w 12192000"/>
              <a:gd name="connsiteY8" fmla="*/ 1795 h 5826650"/>
              <a:gd name="connsiteX9" fmla="*/ 11938000 w 12192000"/>
              <a:gd name="connsiteY9" fmla="*/ 238650 h 5826650"/>
              <a:gd name="connsiteX10" fmla="*/ 11938000 w 12192000"/>
              <a:gd name="connsiteY10" fmla="*/ 255795 h 5826650"/>
              <a:gd name="connsiteX11" fmla="*/ 12192000 w 12192000"/>
              <a:gd name="connsiteY11" fmla="*/ 255795 h 5826650"/>
              <a:gd name="connsiteX12" fmla="*/ 12192000 w 12192000"/>
              <a:gd name="connsiteY12" fmla="*/ 5826650 h 5826650"/>
              <a:gd name="connsiteX13" fmla="*/ 0 w 12192000"/>
              <a:gd name="connsiteY13" fmla="*/ 5826650 h 58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826650">
                <a:moveTo>
                  <a:pt x="0" y="0"/>
                </a:moveTo>
                <a:lnTo>
                  <a:pt x="11430000" y="0"/>
                </a:lnTo>
                <a:lnTo>
                  <a:pt x="11430000" y="1795"/>
                </a:lnTo>
                <a:lnTo>
                  <a:pt x="11430000" y="238650"/>
                </a:lnTo>
                <a:lnTo>
                  <a:pt x="11430000" y="255795"/>
                </a:lnTo>
                <a:lnTo>
                  <a:pt x="11684000" y="255795"/>
                </a:lnTo>
                <a:lnTo>
                  <a:pt x="11684000" y="238650"/>
                </a:lnTo>
                <a:lnTo>
                  <a:pt x="11684000" y="1795"/>
                </a:lnTo>
                <a:lnTo>
                  <a:pt x="11938000" y="1795"/>
                </a:lnTo>
                <a:lnTo>
                  <a:pt x="11938000" y="238650"/>
                </a:lnTo>
                <a:lnTo>
                  <a:pt x="11938000" y="255795"/>
                </a:lnTo>
                <a:lnTo>
                  <a:pt x="12192000" y="255795"/>
                </a:lnTo>
                <a:lnTo>
                  <a:pt x="12192000" y="5826650"/>
                </a:lnTo>
                <a:lnTo>
                  <a:pt x="0" y="5826650"/>
                </a:lnTo>
                <a:close/>
              </a:path>
            </a:pathLst>
          </a:custGeom>
          <a:solidFill>
            <a:schemeClr val="bg1">
              <a:lumMod val="95000"/>
            </a:schemeClr>
          </a:solidFill>
        </p:spPr>
        <p:txBody>
          <a:bodyPr wrap="square" anchor="ctr">
            <a:noAutofit/>
          </a:bodyPr>
          <a:lstStyle>
            <a:lvl1pPr marL="0" indent="0" algn="ctr">
              <a:buNone/>
              <a:defRPr/>
            </a:lvl1pPr>
          </a:lstStyle>
          <a:p>
            <a:r>
              <a:rPr lang="en-US"/>
              <a:t>Click to insert image</a:t>
            </a:r>
          </a:p>
        </p:txBody>
      </p:sp>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3" name="Text Placeholder 7">
            <a:extLst>
              <a:ext uri="{FF2B5EF4-FFF2-40B4-BE49-F238E27FC236}">
                <a16:creationId xmlns:a16="http://schemas.microsoft.com/office/drawing/2014/main" id="{F846ECBF-ACDE-984A-AB91-4C6A50FF5B0C}"/>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372087237"/>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C4F62AF0-C67C-3DDE-DDEF-233D7FA66B74}"/>
              </a:ext>
            </a:extLst>
          </p:cNvPr>
          <p:cNvSpPr>
            <a:spLocks noGrp="1"/>
          </p:cNvSpPr>
          <p:nvPr>
            <p:ph type="pic" sz="quarter" idx="18" hasCustomPrompt="1"/>
          </p:nvPr>
        </p:nvSpPr>
        <p:spPr>
          <a:xfrm>
            <a:off x="6203952"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235030938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our Image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12" name="Picture Placeholder 8">
            <a:extLst>
              <a:ext uri="{FF2B5EF4-FFF2-40B4-BE49-F238E27FC236}">
                <a16:creationId xmlns:a16="http://schemas.microsoft.com/office/drawing/2014/main" id="{AEE53211-78E3-1ACE-DD88-8531FB143544}"/>
              </a:ext>
            </a:extLst>
          </p:cNvPr>
          <p:cNvSpPr>
            <a:spLocks noGrp="1"/>
          </p:cNvSpPr>
          <p:nvPr>
            <p:ph type="pic" sz="quarter" idx="18" hasCustomPrompt="1"/>
          </p:nvPr>
        </p:nvSpPr>
        <p:spPr>
          <a:xfrm>
            <a:off x="515938"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95B9F760-DF32-DC23-7E0D-C8D057E1265B}"/>
              </a:ext>
            </a:extLst>
          </p:cNvPr>
          <p:cNvSpPr>
            <a:spLocks noGrp="1"/>
          </p:cNvSpPr>
          <p:nvPr>
            <p:ph type="pic" sz="quarter" idx="19" hasCustomPrompt="1"/>
          </p:nvPr>
        </p:nvSpPr>
        <p:spPr>
          <a:xfrm>
            <a:off x="6203952"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Picture Placeholder 8">
            <a:extLst>
              <a:ext uri="{FF2B5EF4-FFF2-40B4-BE49-F238E27FC236}">
                <a16:creationId xmlns:a16="http://schemas.microsoft.com/office/drawing/2014/main" id="{EBCF347B-6F5F-32D5-69D6-979FA002FE13}"/>
              </a:ext>
            </a:extLst>
          </p:cNvPr>
          <p:cNvSpPr>
            <a:spLocks noGrp="1"/>
          </p:cNvSpPr>
          <p:nvPr>
            <p:ph type="pic" sz="quarter" idx="20" hasCustomPrompt="1"/>
          </p:nvPr>
        </p:nvSpPr>
        <p:spPr>
          <a:xfrm>
            <a:off x="6203952"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274634434"/>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ix Image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7"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Picture Placeholder 8">
            <a:extLst>
              <a:ext uri="{FF2B5EF4-FFF2-40B4-BE49-F238E27FC236}">
                <a16:creationId xmlns:a16="http://schemas.microsoft.com/office/drawing/2014/main" id="{867BC216-D9F2-73E5-887C-39E62BF29353}"/>
              </a:ext>
            </a:extLst>
          </p:cNvPr>
          <p:cNvSpPr>
            <a:spLocks noGrp="1"/>
          </p:cNvSpPr>
          <p:nvPr>
            <p:ph type="pic" sz="quarter" idx="18" hasCustomPrompt="1"/>
          </p:nvPr>
        </p:nvSpPr>
        <p:spPr>
          <a:xfrm>
            <a:off x="4312029"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9685F3EC-0BE4-E2B7-0F99-94AA1D94E73B}"/>
              </a:ext>
            </a:extLst>
          </p:cNvPr>
          <p:cNvSpPr>
            <a:spLocks noGrp="1"/>
          </p:cNvSpPr>
          <p:nvPr>
            <p:ph type="pic" sz="quarter" idx="19" hasCustomPrompt="1"/>
          </p:nvPr>
        </p:nvSpPr>
        <p:spPr>
          <a:xfrm>
            <a:off x="8108121"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DDD237E2-1B97-3173-2CA0-2821434D633E}"/>
              </a:ext>
            </a:extLst>
          </p:cNvPr>
          <p:cNvSpPr>
            <a:spLocks noGrp="1"/>
          </p:cNvSpPr>
          <p:nvPr>
            <p:ph type="pic" sz="quarter" idx="20" hasCustomPrompt="1"/>
          </p:nvPr>
        </p:nvSpPr>
        <p:spPr>
          <a:xfrm>
            <a:off x="515937"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30B4A7CA-2E55-498A-7F34-03A541ADE241}"/>
              </a:ext>
            </a:extLst>
          </p:cNvPr>
          <p:cNvSpPr>
            <a:spLocks noGrp="1"/>
          </p:cNvSpPr>
          <p:nvPr>
            <p:ph type="pic" sz="quarter" idx="21" hasCustomPrompt="1"/>
          </p:nvPr>
        </p:nvSpPr>
        <p:spPr>
          <a:xfrm>
            <a:off x="4312028"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5" name="Picture Placeholder 8">
            <a:extLst>
              <a:ext uri="{FF2B5EF4-FFF2-40B4-BE49-F238E27FC236}">
                <a16:creationId xmlns:a16="http://schemas.microsoft.com/office/drawing/2014/main" id="{5B608A7D-F990-BDF8-319A-9E3A0FF506BA}"/>
              </a:ext>
            </a:extLst>
          </p:cNvPr>
          <p:cNvSpPr>
            <a:spLocks noGrp="1"/>
          </p:cNvSpPr>
          <p:nvPr>
            <p:ph type="pic" sz="quarter" idx="22" hasCustomPrompt="1"/>
          </p:nvPr>
        </p:nvSpPr>
        <p:spPr>
          <a:xfrm>
            <a:off x="8108120"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799094331"/>
      </p:ext>
    </p:extLst>
  </p:cSld>
  <p:clrMapOvr>
    <a:masterClrMapping/>
  </p:clrMapOvr>
  <p:extLst>
    <p:ext uri="{DCECCB84-F9BA-43D5-87BE-67443E8EF086}">
      <p15:sldGuideLst xmlns:p15="http://schemas.microsoft.com/office/powerpoint/2012/main">
        <p15:guide id="1" pos="2570">
          <p15:clr>
            <a:srgbClr val="FBAE40"/>
          </p15:clr>
        </p15:guide>
        <p15:guide id="2" pos="5103">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guide id="9" pos="4968">
          <p15:clr>
            <a:srgbClr val="FBAE40"/>
          </p15:clr>
        </p15:guide>
        <p15:guide id="10" pos="27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rge Text and Image">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780FE472-B2B4-E697-1586-57FBFF63464A}"/>
              </a:ext>
            </a:extLst>
          </p:cNvPr>
          <p:cNvGrpSpPr/>
          <p:nvPr userDrawn="1"/>
        </p:nvGrpSpPr>
        <p:grpSpPr>
          <a:xfrm>
            <a:off x="6203950" y="5283199"/>
            <a:ext cx="1524000" cy="1574800"/>
            <a:chOff x="6223000" y="5283199"/>
            <a:chExt cx="1524000" cy="1574800"/>
          </a:xfrm>
        </p:grpSpPr>
        <p:sp>
          <p:nvSpPr>
            <p:cNvPr id="69" name="Freeform: Shape 68">
              <a:extLst>
                <a:ext uri="{FF2B5EF4-FFF2-40B4-BE49-F238E27FC236}">
                  <a16:creationId xmlns:a16="http://schemas.microsoft.com/office/drawing/2014/main" id="{5BE081DA-E770-B289-50D6-47FBC4C2ADFC}"/>
                </a:ext>
              </a:extLst>
            </p:cNvPr>
            <p:cNvSpPr/>
            <p:nvPr userDrawn="1"/>
          </p:nvSpPr>
          <p:spPr>
            <a:xfrm>
              <a:off x="6223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BECDD00-8878-15F4-8A6E-CC50854CB49B}"/>
                </a:ext>
              </a:extLst>
            </p:cNvPr>
            <p:cNvSpPr/>
            <p:nvPr userDrawn="1"/>
          </p:nvSpPr>
          <p:spPr>
            <a:xfrm rot="10800000">
              <a:off x="6223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F3533F5A-7C78-40BA-0EB4-2E337CA46645}"/>
                </a:ext>
              </a:extLst>
            </p:cNvPr>
            <p:cNvSpPr/>
            <p:nvPr userDrawn="1"/>
          </p:nvSpPr>
          <p:spPr>
            <a:xfrm>
              <a:off x="6223000" y="5283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94FDF00-55BD-600B-B28E-7E4AD60455EF}"/>
                </a:ext>
              </a:extLst>
            </p:cNvPr>
            <p:cNvSpPr/>
            <p:nvPr userDrawn="1"/>
          </p:nvSpPr>
          <p:spPr>
            <a:xfrm rot="10800000">
              <a:off x="6223000" y="5283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1880A6A1-0A93-761F-6915-708706EE8434}"/>
                </a:ext>
              </a:extLst>
            </p:cNvPr>
            <p:cNvSpPr/>
            <p:nvPr userDrawn="1"/>
          </p:nvSpPr>
          <p:spPr>
            <a:xfrm>
              <a:off x="6985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C5D29B7-20B9-76AA-D8CC-003944897161}"/>
                </a:ext>
              </a:extLst>
            </p:cNvPr>
            <p:cNvSpPr/>
            <p:nvPr userDrawn="1"/>
          </p:nvSpPr>
          <p:spPr>
            <a:xfrm rot="10800000">
              <a:off x="6985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07D3AB6-E6D9-24EB-DE6C-477C0CB08A67}"/>
                </a:ext>
              </a:extLst>
            </p:cNvPr>
            <p:cNvSpPr/>
            <p:nvPr userDrawn="1"/>
          </p:nvSpPr>
          <p:spPr>
            <a:xfrm rot="10800000">
              <a:off x="6985000" y="6045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362A6CD2-AD70-FD9C-F604-13CF4337A591}"/>
              </a:ext>
            </a:extLst>
          </p:cNvPr>
          <p:cNvGrpSpPr/>
          <p:nvPr userDrawn="1"/>
        </p:nvGrpSpPr>
        <p:grpSpPr>
          <a:xfrm>
            <a:off x="10667458" y="0"/>
            <a:ext cx="1524543" cy="2336799"/>
            <a:chOff x="10667458" y="0"/>
            <a:chExt cx="1524543" cy="2336799"/>
          </a:xfrm>
        </p:grpSpPr>
        <p:sp>
          <p:nvSpPr>
            <p:cNvPr id="52" name="Freeform: Shape 51">
              <a:extLst>
                <a:ext uri="{FF2B5EF4-FFF2-40B4-BE49-F238E27FC236}">
                  <a16:creationId xmlns:a16="http://schemas.microsoft.com/office/drawing/2014/main" id="{808D30F7-3008-7D5F-5D3D-6216DCB2A516}"/>
                </a:ext>
              </a:extLst>
            </p:cNvPr>
            <p:cNvSpPr/>
            <p:nvPr/>
          </p:nvSpPr>
          <p:spPr>
            <a:xfrm>
              <a:off x="10668001" y="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9E8E692-B32B-3F31-4AA6-2CE0FD32FE8C}"/>
                </a:ext>
              </a:extLst>
            </p:cNvPr>
            <p:cNvSpPr/>
            <p:nvPr/>
          </p:nvSpPr>
          <p:spPr>
            <a:xfrm rot="10800000">
              <a:off x="10667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341D124-EC15-16D8-BAC3-71446E77FDF3}"/>
                </a:ext>
              </a:extLst>
            </p:cNvPr>
            <p:cNvSpPr/>
            <p:nvPr/>
          </p:nvSpPr>
          <p:spPr>
            <a:xfrm rot="10800000">
              <a:off x="10667458" y="0"/>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903CAAD-DCC3-61D6-9517-59AF8801ADCB}"/>
                </a:ext>
              </a:extLst>
            </p:cNvPr>
            <p:cNvSpPr/>
            <p:nvPr/>
          </p:nvSpPr>
          <p:spPr>
            <a:xfrm>
              <a:off x="11430001" y="1524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B7D1D55-4864-FFDE-68A9-4AFA82CD074A}"/>
                </a:ext>
              </a:extLst>
            </p:cNvPr>
            <p:cNvSpPr/>
            <p:nvPr/>
          </p:nvSpPr>
          <p:spPr>
            <a:xfrm rot="10800000">
              <a:off x="11429458" y="2285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527A38A-1133-CF2C-517B-FBF0C3F8C035}"/>
                </a:ext>
              </a:extLst>
            </p:cNvPr>
            <p:cNvSpPr/>
            <p:nvPr/>
          </p:nvSpPr>
          <p:spPr>
            <a:xfrm>
              <a:off x="11430001" y="762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EE99566-D5DE-AA3E-D0A7-5D077FD5A501}"/>
                </a:ext>
              </a:extLst>
            </p:cNvPr>
            <p:cNvSpPr/>
            <p:nvPr/>
          </p:nvSpPr>
          <p:spPr>
            <a:xfrm rot="10800000">
              <a:off x="11429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grpSp>
      <p:sp>
        <p:nvSpPr>
          <p:cNvPr id="68" name="Picture Placeholder 67">
            <a:extLst>
              <a:ext uri="{FF2B5EF4-FFF2-40B4-BE49-F238E27FC236}">
                <a16:creationId xmlns:a16="http://schemas.microsoft.com/office/drawing/2014/main" id="{E2B89B19-5915-1E8F-3463-F7F14B11456D}"/>
              </a:ext>
            </a:extLst>
          </p:cNvPr>
          <p:cNvSpPr>
            <a:spLocks noGrp="1"/>
          </p:cNvSpPr>
          <p:nvPr>
            <p:ph type="pic" sz="quarter" idx="14" hasCustomPrompt="1"/>
          </p:nvPr>
        </p:nvSpPr>
        <p:spPr>
          <a:xfrm>
            <a:off x="6203950" y="0"/>
            <a:ext cx="5988050" cy="6858000"/>
          </a:xfrm>
          <a:custGeom>
            <a:avLst/>
            <a:gdLst>
              <a:gd name="connsiteX0" fmla="*/ 0 w 5988050"/>
              <a:gd name="connsiteY0" fmla="*/ 0 h 6858000"/>
              <a:gd name="connsiteX1" fmla="*/ 5988050 w 5988050"/>
              <a:gd name="connsiteY1" fmla="*/ 0 h 6858000"/>
              <a:gd name="connsiteX2" fmla="*/ 5988050 w 5988050"/>
              <a:gd name="connsiteY2" fmla="*/ 762001 h 6858000"/>
              <a:gd name="connsiteX3" fmla="*/ 5987509 w 5988050"/>
              <a:gd name="connsiteY3" fmla="*/ 762001 h 6858000"/>
              <a:gd name="connsiteX4" fmla="*/ 5987509 w 5988050"/>
              <a:gd name="connsiteY4" fmla="*/ 762000 h 6858000"/>
              <a:gd name="connsiteX5" fmla="*/ 5226052 w 5988050"/>
              <a:gd name="connsiteY5" fmla="*/ 762000 h 6858000"/>
              <a:gd name="connsiteX6" fmla="*/ 5226052 w 5988050"/>
              <a:gd name="connsiteY6" fmla="*/ 1 h 6858000"/>
              <a:gd name="connsiteX7" fmla="*/ 5225509 w 5988050"/>
              <a:gd name="connsiteY7" fmla="*/ 1 h 6858000"/>
              <a:gd name="connsiteX8" fmla="*/ 4463509 w 5988050"/>
              <a:gd name="connsiteY8" fmla="*/ 1 h 6858000"/>
              <a:gd name="connsiteX9" fmla="*/ 4463509 w 5988050"/>
              <a:gd name="connsiteY9" fmla="*/ 50801 h 6858000"/>
              <a:gd name="connsiteX10" fmla="*/ 4464052 w 5988050"/>
              <a:gd name="connsiteY10" fmla="*/ 50801 h 6858000"/>
              <a:gd name="connsiteX11" fmla="*/ 4464052 w 5988050"/>
              <a:gd name="connsiteY11" fmla="*/ 762000 h 6858000"/>
              <a:gd name="connsiteX12" fmla="*/ 4463509 w 5988050"/>
              <a:gd name="connsiteY12" fmla="*/ 762000 h 6858000"/>
              <a:gd name="connsiteX13" fmla="*/ 4463509 w 5988050"/>
              <a:gd name="connsiteY13" fmla="*/ 812800 h 6858000"/>
              <a:gd name="connsiteX14" fmla="*/ 5225509 w 5988050"/>
              <a:gd name="connsiteY14" fmla="*/ 812800 h 6858000"/>
              <a:gd name="connsiteX15" fmla="*/ 5226052 w 5988050"/>
              <a:gd name="connsiteY15" fmla="*/ 812800 h 6858000"/>
              <a:gd name="connsiteX16" fmla="*/ 5226052 w 5988050"/>
              <a:gd name="connsiteY16" fmla="*/ 1524001 h 6858000"/>
              <a:gd name="connsiteX17" fmla="*/ 5226052 w 5988050"/>
              <a:gd name="connsiteY17" fmla="*/ 2286000 h 6858000"/>
              <a:gd name="connsiteX18" fmla="*/ 5225509 w 5988050"/>
              <a:gd name="connsiteY18" fmla="*/ 2286000 h 6858000"/>
              <a:gd name="connsiteX19" fmla="*/ 5225509 w 5988050"/>
              <a:gd name="connsiteY19" fmla="*/ 2336800 h 6858000"/>
              <a:gd name="connsiteX20" fmla="*/ 5987509 w 5988050"/>
              <a:gd name="connsiteY20" fmla="*/ 2336800 h 6858000"/>
              <a:gd name="connsiteX21" fmla="*/ 5987509 w 5988050"/>
              <a:gd name="connsiteY21" fmla="*/ 2286001 h 6858000"/>
              <a:gd name="connsiteX22" fmla="*/ 5988050 w 5988050"/>
              <a:gd name="connsiteY22" fmla="*/ 2286001 h 6858000"/>
              <a:gd name="connsiteX23" fmla="*/ 5988050 w 5988050"/>
              <a:gd name="connsiteY23" fmla="*/ 6858000 h 6858000"/>
              <a:gd name="connsiteX24" fmla="*/ 1524000 w 5988050"/>
              <a:gd name="connsiteY24" fmla="*/ 6858000 h 6858000"/>
              <a:gd name="connsiteX25" fmla="*/ 1524000 w 5988050"/>
              <a:gd name="connsiteY25" fmla="*/ 6807201 h 6858000"/>
              <a:gd name="connsiteX26" fmla="*/ 1524000 w 5988050"/>
              <a:gd name="connsiteY26" fmla="*/ 6807200 h 6858000"/>
              <a:gd name="connsiteX27" fmla="*/ 1524000 w 5988050"/>
              <a:gd name="connsiteY27" fmla="*/ 6096000 h 6858000"/>
              <a:gd name="connsiteX28" fmla="*/ 1524000 w 5988050"/>
              <a:gd name="connsiteY28" fmla="*/ 6045201 h 6858000"/>
              <a:gd name="connsiteX29" fmla="*/ 1524000 w 5988050"/>
              <a:gd name="connsiteY29" fmla="*/ 6045200 h 6858000"/>
              <a:gd name="connsiteX30" fmla="*/ 762000 w 5988050"/>
              <a:gd name="connsiteY30" fmla="*/ 6045200 h 6858000"/>
              <a:gd name="connsiteX31" fmla="*/ 762000 w 5988050"/>
              <a:gd name="connsiteY31" fmla="*/ 5334000 h 6858000"/>
              <a:gd name="connsiteX32" fmla="*/ 762000 w 5988050"/>
              <a:gd name="connsiteY32" fmla="*/ 5283201 h 6858000"/>
              <a:gd name="connsiteX33" fmla="*/ 762000 w 5988050"/>
              <a:gd name="connsiteY33" fmla="*/ 5283200 h 6858000"/>
              <a:gd name="connsiteX34" fmla="*/ 0 w 5988050"/>
              <a:gd name="connsiteY34" fmla="*/ 5283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88050" h="6858000">
                <a:moveTo>
                  <a:pt x="0" y="0"/>
                </a:moveTo>
                <a:lnTo>
                  <a:pt x="5988050" y="0"/>
                </a:lnTo>
                <a:lnTo>
                  <a:pt x="5988050" y="762001"/>
                </a:lnTo>
                <a:lnTo>
                  <a:pt x="5987509" y="762001"/>
                </a:lnTo>
                <a:lnTo>
                  <a:pt x="5987509" y="762000"/>
                </a:lnTo>
                <a:lnTo>
                  <a:pt x="5226052" y="762000"/>
                </a:lnTo>
                <a:lnTo>
                  <a:pt x="5226052" y="1"/>
                </a:lnTo>
                <a:lnTo>
                  <a:pt x="5225509" y="1"/>
                </a:lnTo>
                <a:lnTo>
                  <a:pt x="4463509" y="1"/>
                </a:lnTo>
                <a:lnTo>
                  <a:pt x="4463509" y="50801"/>
                </a:lnTo>
                <a:lnTo>
                  <a:pt x="4464052" y="50801"/>
                </a:lnTo>
                <a:lnTo>
                  <a:pt x="4464052" y="762000"/>
                </a:lnTo>
                <a:lnTo>
                  <a:pt x="4463509" y="762000"/>
                </a:lnTo>
                <a:lnTo>
                  <a:pt x="4463509" y="812800"/>
                </a:lnTo>
                <a:lnTo>
                  <a:pt x="5225509" y="812800"/>
                </a:lnTo>
                <a:lnTo>
                  <a:pt x="5226052" y="812800"/>
                </a:lnTo>
                <a:lnTo>
                  <a:pt x="5226052" y="1524001"/>
                </a:lnTo>
                <a:lnTo>
                  <a:pt x="5226052" y="2286000"/>
                </a:lnTo>
                <a:lnTo>
                  <a:pt x="5225509" y="2286000"/>
                </a:lnTo>
                <a:lnTo>
                  <a:pt x="5225509" y="2336800"/>
                </a:lnTo>
                <a:lnTo>
                  <a:pt x="5987509" y="2336800"/>
                </a:lnTo>
                <a:lnTo>
                  <a:pt x="5987509" y="2286001"/>
                </a:lnTo>
                <a:lnTo>
                  <a:pt x="5988050" y="2286001"/>
                </a:lnTo>
                <a:lnTo>
                  <a:pt x="5988050" y="6858000"/>
                </a:lnTo>
                <a:lnTo>
                  <a:pt x="1524000" y="6858000"/>
                </a:lnTo>
                <a:lnTo>
                  <a:pt x="1524000" y="6807201"/>
                </a:lnTo>
                <a:lnTo>
                  <a:pt x="1524000" y="6807200"/>
                </a:lnTo>
                <a:lnTo>
                  <a:pt x="1524000" y="6096000"/>
                </a:lnTo>
                <a:lnTo>
                  <a:pt x="1524000" y="6045201"/>
                </a:lnTo>
                <a:lnTo>
                  <a:pt x="1524000" y="6045200"/>
                </a:lnTo>
                <a:lnTo>
                  <a:pt x="762000" y="6045200"/>
                </a:lnTo>
                <a:lnTo>
                  <a:pt x="762000" y="5334000"/>
                </a:lnTo>
                <a:lnTo>
                  <a:pt x="762000" y="5283201"/>
                </a:lnTo>
                <a:lnTo>
                  <a:pt x="762000" y="5283200"/>
                </a:lnTo>
                <a:lnTo>
                  <a:pt x="0" y="5283200"/>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7" name="Title 1">
            <a:extLst>
              <a:ext uri="{FF2B5EF4-FFF2-40B4-BE49-F238E27FC236}">
                <a16:creationId xmlns:a16="http://schemas.microsoft.com/office/drawing/2014/main" id="{9C71A592-C841-1EEB-4249-A6CB7E0BAFE8}"/>
              </a:ext>
            </a:extLst>
          </p:cNvPr>
          <p:cNvSpPr>
            <a:spLocks noGrp="1"/>
          </p:cNvSpPr>
          <p:nvPr>
            <p:ph type="title" hasCustomPrompt="1"/>
          </p:nvPr>
        </p:nvSpPr>
        <p:spPr>
          <a:xfrm>
            <a:off x="515396" y="765175"/>
            <a:ext cx="5472112" cy="5327650"/>
          </a:xfrm>
        </p:spPr>
        <p:txBody>
          <a:bodyPr/>
          <a:lstStyle>
            <a:lvl1pPr algn="ctr">
              <a:defRPr>
                <a:solidFill>
                  <a:schemeClr val="accent1"/>
                </a:solidFill>
              </a:defRPr>
            </a:lvl1pPr>
          </a:lstStyle>
          <a:p>
            <a:r>
              <a:rPr lang="en-US"/>
              <a:t>Click to add text</a:t>
            </a:r>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29813081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4" orient="horz" pos="482">
          <p15:clr>
            <a:srgbClr val="FBAE40"/>
          </p15:clr>
        </p15:guide>
        <p15:guide id="5" orient="horz" pos="383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rge Text">
    <p:bg>
      <p:bgPr>
        <a:solidFill>
          <a:schemeClr val="bg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627C6FD-C999-C69B-CCAF-F756C84B9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9"/>
            <a:ext cx="12192000" cy="6858000"/>
          </a:xfrm>
          <a:prstGeom prst="rect">
            <a:avLst/>
          </a:prstGeom>
        </p:spPr>
      </p:pic>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Title 1">
            <a:extLst>
              <a:ext uri="{FF2B5EF4-FFF2-40B4-BE49-F238E27FC236}">
                <a16:creationId xmlns:a16="http://schemas.microsoft.com/office/drawing/2014/main" id="{37A509F2-C2FC-7351-21EA-CE4382BBACE7}"/>
              </a:ext>
            </a:extLst>
          </p:cNvPr>
          <p:cNvSpPr>
            <a:spLocks noGrp="1"/>
          </p:cNvSpPr>
          <p:nvPr>
            <p:ph type="title" hasCustomPrompt="1"/>
          </p:nvPr>
        </p:nvSpPr>
        <p:spPr>
          <a:xfrm>
            <a:off x="2671764" y="765175"/>
            <a:ext cx="6847930" cy="5327650"/>
          </a:xfrm>
        </p:spPr>
        <p:txBody>
          <a:bodyPr/>
          <a:lstStyle>
            <a:lvl1pPr algn="ctr">
              <a:defRPr sz="6000">
                <a:solidFill>
                  <a:schemeClr val="accent1"/>
                </a:solidFill>
                <a:latin typeface="+mj-lt"/>
              </a:defRPr>
            </a:lvl1pPr>
          </a:lstStyle>
          <a:p>
            <a:r>
              <a:rPr lang="en-US"/>
              <a:t>Click to add text</a:t>
            </a:r>
          </a:p>
        </p:txBody>
      </p:sp>
    </p:spTree>
    <p:extLst>
      <p:ext uri="{BB962C8B-B14F-4D97-AF65-F5344CB8AC3E}">
        <p14:creationId xmlns:p14="http://schemas.microsoft.com/office/powerpoint/2010/main" val="1900235363"/>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92" name="Picture Placeholder 91">
            <a:extLst>
              <a:ext uri="{FF2B5EF4-FFF2-40B4-BE49-F238E27FC236}">
                <a16:creationId xmlns:a16="http://schemas.microsoft.com/office/drawing/2014/main" id="{F7174CB5-E70F-B8C7-D695-C01E07D76575}"/>
              </a:ext>
            </a:extLst>
          </p:cNvPr>
          <p:cNvSpPr>
            <a:spLocks noGrp="1"/>
          </p:cNvSpPr>
          <p:nvPr>
            <p:ph type="pic" sz="quarter" idx="14" hasCustomPrompt="1"/>
          </p:nvPr>
        </p:nvSpPr>
        <p:spPr>
          <a:xfrm>
            <a:off x="0" y="0"/>
            <a:ext cx="12192000" cy="6858000"/>
          </a:xfrm>
          <a:custGeom>
            <a:avLst/>
            <a:gdLst>
              <a:gd name="connsiteX0" fmla="*/ 11425936 w 12192000"/>
              <a:gd name="connsiteY0" fmla="*/ 6091936 h 6858000"/>
              <a:gd name="connsiteX1" fmla="*/ 12192000 w 12192000"/>
              <a:gd name="connsiteY1" fmla="*/ 6091936 h 6858000"/>
              <a:gd name="connsiteX2" fmla="*/ 12192000 w 12192000"/>
              <a:gd name="connsiteY2" fmla="*/ 6858000 h 6858000"/>
              <a:gd name="connsiteX3" fmla="*/ 11425936 w 12192000"/>
              <a:gd name="connsiteY3" fmla="*/ 6858000 h 6858000"/>
              <a:gd name="connsiteX4" fmla="*/ 11425936 w 12192000"/>
              <a:gd name="connsiteY4" fmla="*/ 6806930 h 6858000"/>
              <a:gd name="connsiteX5" fmla="*/ 11425936 w 12192000"/>
              <a:gd name="connsiteY5" fmla="*/ 6806929 h 6858000"/>
              <a:gd name="connsiteX6" fmla="*/ 1520302 w 12192000"/>
              <a:gd name="connsiteY6" fmla="*/ 0 h 6858000"/>
              <a:gd name="connsiteX7" fmla="*/ 12192000 w 12192000"/>
              <a:gd name="connsiteY7" fmla="*/ 0 h 6858000"/>
              <a:gd name="connsiteX8" fmla="*/ 12192000 w 12192000"/>
              <a:gd name="connsiteY8" fmla="*/ 4508735 h 6858000"/>
              <a:gd name="connsiteX9" fmla="*/ 11425936 w 12192000"/>
              <a:gd name="connsiteY9" fmla="*/ 4508735 h 6858000"/>
              <a:gd name="connsiteX10" fmla="*/ 11425936 w 12192000"/>
              <a:gd name="connsiteY10" fmla="*/ 4559806 h 6858000"/>
              <a:gd name="connsiteX11" fmla="*/ 11425936 w 12192000"/>
              <a:gd name="connsiteY11" fmla="*/ 5274800 h 6858000"/>
              <a:gd name="connsiteX12" fmla="*/ 11425936 w 12192000"/>
              <a:gd name="connsiteY12" fmla="*/ 6040865 h 6858000"/>
              <a:gd name="connsiteX13" fmla="*/ 10659871 w 12192000"/>
              <a:gd name="connsiteY13" fmla="*/ 6040865 h 6858000"/>
              <a:gd name="connsiteX14" fmla="*/ 10659871 w 12192000"/>
              <a:gd name="connsiteY14" fmla="*/ 6091936 h 6858000"/>
              <a:gd name="connsiteX15" fmla="*/ 10659871 w 12192000"/>
              <a:gd name="connsiteY15" fmla="*/ 6806929 h 6858000"/>
              <a:gd name="connsiteX16" fmla="*/ 10659871 w 12192000"/>
              <a:gd name="connsiteY16" fmla="*/ 6806930 h 6858000"/>
              <a:gd name="connsiteX17" fmla="*/ 10659871 w 12192000"/>
              <a:gd name="connsiteY17" fmla="*/ 6858000 h 6858000"/>
              <a:gd name="connsiteX18" fmla="*/ 0 w 12192000"/>
              <a:gd name="connsiteY18" fmla="*/ 6858000 h 6858000"/>
              <a:gd name="connsiteX19" fmla="*/ 0 w 12192000"/>
              <a:gd name="connsiteY19" fmla="*/ 1570979 h 6858000"/>
              <a:gd name="connsiteX20" fmla="*/ 760151 w 12192000"/>
              <a:gd name="connsiteY20" fmla="*/ 1570979 h 6858000"/>
              <a:gd name="connsiteX21" fmla="*/ 760151 w 12192000"/>
              <a:gd name="connsiteY21" fmla="*/ 1520302 h 6858000"/>
              <a:gd name="connsiteX22" fmla="*/ 760151 w 12192000"/>
              <a:gd name="connsiteY22" fmla="*/ 810828 h 6858000"/>
              <a:gd name="connsiteX23" fmla="*/ 1520302 w 12192000"/>
              <a:gd name="connsiteY23" fmla="*/ 810828 h 6858000"/>
              <a:gd name="connsiteX24" fmla="*/ 1520302 w 12192000"/>
              <a:gd name="connsiteY24" fmla="*/ 760151 h 6858000"/>
              <a:gd name="connsiteX25" fmla="*/ 1520302 w 12192000"/>
              <a:gd name="connsiteY25" fmla="*/ 50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11425936" y="6091936"/>
                </a:moveTo>
                <a:lnTo>
                  <a:pt x="12192000" y="6091936"/>
                </a:lnTo>
                <a:lnTo>
                  <a:pt x="12192000" y="6858000"/>
                </a:lnTo>
                <a:lnTo>
                  <a:pt x="11425936" y="6858000"/>
                </a:lnTo>
                <a:lnTo>
                  <a:pt x="11425936" y="6806930"/>
                </a:lnTo>
                <a:lnTo>
                  <a:pt x="11425936" y="6806929"/>
                </a:lnTo>
                <a:close/>
                <a:moveTo>
                  <a:pt x="1520302" y="0"/>
                </a:moveTo>
                <a:lnTo>
                  <a:pt x="12192000" y="0"/>
                </a:lnTo>
                <a:lnTo>
                  <a:pt x="12192000" y="4508735"/>
                </a:lnTo>
                <a:lnTo>
                  <a:pt x="11425936" y="4508735"/>
                </a:lnTo>
                <a:lnTo>
                  <a:pt x="11425936" y="4559806"/>
                </a:lnTo>
                <a:lnTo>
                  <a:pt x="11425936" y="5274800"/>
                </a:lnTo>
                <a:lnTo>
                  <a:pt x="11425936" y="6040865"/>
                </a:lnTo>
                <a:lnTo>
                  <a:pt x="10659871" y="6040865"/>
                </a:lnTo>
                <a:lnTo>
                  <a:pt x="10659871" y="6091936"/>
                </a:lnTo>
                <a:lnTo>
                  <a:pt x="10659871" y="6806929"/>
                </a:lnTo>
                <a:lnTo>
                  <a:pt x="10659871" y="6806930"/>
                </a:lnTo>
                <a:lnTo>
                  <a:pt x="10659871" y="6858000"/>
                </a:lnTo>
                <a:lnTo>
                  <a:pt x="0" y="6858000"/>
                </a:lnTo>
                <a:lnTo>
                  <a:pt x="0" y="1570979"/>
                </a:lnTo>
                <a:lnTo>
                  <a:pt x="760151" y="1570979"/>
                </a:lnTo>
                <a:lnTo>
                  <a:pt x="760151" y="1520302"/>
                </a:lnTo>
                <a:lnTo>
                  <a:pt x="760151" y="810828"/>
                </a:lnTo>
                <a:lnTo>
                  <a:pt x="1520302" y="810828"/>
                </a:lnTo>
                <a:lnTo>
                  <a:pt x="1520302" y="760151"/>
                </a:lnTo>
                <a:lnTo>
                  <a:pt x="1520302" y="50677"/>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grpSp>
        <p:nvGrpSpPr>
          <p:cNvPr id="93" name="Group 92">
            <a:extLst>
              <a:ext uri="{FF2B5EF4-FFF2-40B4-BE49-F238E27FC236}">
                <a16:creationId xmlns:a16="http://schemas.microsoft.com/office/drawing/2014/main" id="{FD4DFB8A-6311-1B93-916E-B9D4E9BA96AD}"/>
              </a:ext>
            </a:extLst>
          </p:cNvPr>
          <p:cNvGrpSpPr/>
          <p:nvPr userDrawn="1"/>
        </p:nvGrpSpPr>
        <p:grpSpPr>
          <a:xfrm>
            <a:off x="0" y="0"/>
            <a:ext cx="1520301" cy="1570978"/>
            <a:chOff x="6594" y="928"/>
            <a:chExt cx="1520301" cy="1570978"/>
          </a:xfrm>
        </p:grpSpPr>
        <p:grpSp>
          <p:nvGrpSpPr>
            <p:cNvPr id="94" name="Graphic 18">
              <a:extLst>
                <a:ext uri="{FF2B5EF4-FFF2-40B4-BE49-F238E27FC236}">
                  <a16:creationId xmlns:a16="http://schemas.microsoft.com/office/drawing/2014/main" id="{ADA667D0-E330-B928-67C5-009C3528A1EC}"/>
                </a:ext>
              </a:extLst>
            </p:cNvPr>
            <p:cNvGrpSpPr/>
            <p:nvPr/>
          </p:nvGrpSpPr>
          <p:grpSpPr>
            <a:xfrm>
              <a:off x="6594" y="928"/>
              <a:ext cx="760150" cy="760150"/>
              <a:chOff x="6594" y="928"/>
              <a:chExt cx="760150" cy="760150"/>
            </a:xfrm>
          </p:grpSpPr>
          <p:sp>
            <p:nvSpPr>
              <p:cNvPr id="102" name="Freeform: Shape 101">
                <a:extLst>
                  <a:ext uri="{FF2B5EF4-FFF2-40B4-BE49-F238E27FC236}">
                    <a16:creationId xmlns:a16="http://schemas.microsoft.com/office/drawing/2014/main" id="{6AB9711A-B263-E608-D415-6A6FEE7070E9}"/>
                  </a:ext>
                </a:extLst>
              </p:cNvPr>
              <p:cNvSpPr/>
              <p:nvPr/>
            </p:nvSpPr>
            <p:spPr>
              <a:xfrm>
                <a:off x="6594"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6CC349"/>
              </a:solidFill>
              <a:ln w="1266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8A65518-95DA-0BA0-4E99-709F7F3AD9F9}"/>
                  </a:ext>
                </a:extLst>
              </p:cNvPr>
              <p:cNvSpPr/>
              <p:nvPr/>
            </p:nvSpPr>
            <p:spPr>
              <a:xfrm>
                <a:off x="6594"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A0E081"/>
              </a:solidFill>
              <a:ln w="12660" cap="flat">
                <a:noFill/>
                <a:prstDash val="solid"/>
                <a:miter/>
              </a:ln>
            </p:spPr>
            <p:txBody>
              <a:bodyPr rtlCol="0" anchor="ctr"/>
              <a:lstStyle/>
              <a:p>
                <a:endParaRPr lang="en-US"/>
              </a:p>
            </p:txBody>
          </p:sp>
        </p:grpSp>
        <p:grpSp>
          <p:nvGrpSpPr>
            <p:cNvPr id="95" name="Graphic 18">
              <a:extLst>
                <a:ext uri="{FF2B5EF4-FFF2-40B4-BE49-F238E27FC236}">
                  <a16:creationId xmlns:a16="http://schemas.microsoft.com/office/drawing/2014/main" id="{30315D43-6602-C59D-631E-6CF2928C818F}"/>
                </a:ext>
              </a:extLst>
            </p:cNvPr>
            <p:cNvGrpSpPr/>
            <p:nvPr/>
          </p:nvGrpSpPr>
          <p:grpSpPr>
            <a:xfrm>
              <a:off x="6594" y="761079"/>
              <a:ext cx="760150" cy="810827"/>
              <a:chOff x="6594" y="761079"/>
              <a:chExt cx="760150" cy="810827"/>
            </a:xfrm>
          </p:grpSpPr>
          <p:sp>
            <p:nvSpPr>
              <p:cNvPr id="100" name="Freeform: Shape 99">
                <a:extLst>
                  <a:ext uri="{FF2B5EF4-FFF2-40B4-BE49-F238E27FC236}">
                    <a16:creationId xmlns:a16="http://schemas.microsoft.com/office/drawing/2014/main" id="{4A07AA81-8EFC-0696-5510-53902EC41273}"/>
                  </a:ext>
                </a:extLst>
              </p:cNvPr>
              <p:cNvSpPr/>
              <p:nvPr/>
            </p:nvSpPr>
            <p:spPr>
              <a:xfrm>
                <a:off x="6594" y="761079"/>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FF791A"/>
              </a:solidFill>
              <a:ln w="1266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47E5D26C-2CCC-B9A6-F510-925162427DAA}"/>
                  </a:ext>
                </a:extLst>
              </p:cNvPr>
              <p:cNvSpPr/>
              <p:nvPr/>
            </p:nvSpPr>
            <p:spPr>
              <a:xfrm>
                <a:off x="6594" y="1521230"/>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CC4300"/>
              </a:solidFill>
              <a:ln w="12660" cap="flat">
                <a:noFill/>
                <a:prstDash val="solid"/>
                <a:miter/>
              </a:ln>
            </p:spPr>
            <p:txBody>
              <a:bodyPr rtlCol="0" anchor="ctr"/>
              <a:lstStyle/>
              <a:p>
                <a:endParaRPr lang="en-US"/>
              </a:p>
            </p:txBody>
          </p:sp>
        </p:grpSp>
        <p:grpSp>
          <p:nvGrpSpPr>
            <p:cNvPr id="96" name="Graphic 18">
              <a:extLst>
                <a:ext uri="{FF2B5EF4-FFF2-40B4-BE49-F238E27FC236}">
                  <a16:creationId xmlns:a16="http://schemas.microsoft.com/office/drawing/2014/main" id="{D1AB1DB9-2934-4C23-BEA3-31A39F70F1EE}"/>
                </a:ext>
              </a:extLst>
            </p:cNvPr>
            <p:cNvGrpSpPr/>
            <p:nvPr/>
          </p:nvGrpSpPr>
          <p:grpSpPr>
            <a:xfrm>
              <a:off x="766745" y="928"/>
              <a:ext cx="760150" cy="810827"/>
              <a:chOff x="766745" y="928"/>
              <a:chExt cx="760150" cy="810827"/>
            </a:xfrm>
          </p:grpSpPr>
          <p:sp>
            <p:nvSpPr>
              <p:cNvPr id="97" name="Freeform: Shape 96">
                <a:extLst>
                  <a:ext uri="{FF2B5EF4-FFF2-40B4-BE49-F238E27FC236}">
                    <a16:creationId xmlns:a16="http://schemas.microsoft.com/office/drawing/2014/main" id="{2CACC98E-9BDD-360A-297A-6F4C8B3EE10A}"/>
                  </a:ext>
                </a:extLst>
              </p:cNvPr>
              <p:cNvSpPr/>
              <p:nvPr/>
            </p:nvSpPr>
            <p:spPr>
              <a:xfrm>
                <a:off x="766745"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3A87F4"/>
              </a:solidFill>
              <a:ln w="1266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0339CC9-6F40-3468-EAEA-50FC5D638827}"/>
                  </a:ext>
                </a:extLst>
              </p:cNvPr>
              <p:cNvSpPr/>
              <p:nvPr/>
            </p:nvSpPr>
            <p:spPr>
              <a:xfrm>
                <a:off x="766745" y="761079"/>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0855DB"/>
              </a:solidFill>
              <a:ln w="1266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562A3E3-B3ED-2658-9774-F3E15A28FF90}"/>
                  </a:ext>
                </a:extLst>
              </p:cNvPr>
              <p:cNvSpPr/>
              <p:nvPr/>
            </p:nvSpPr>
            <p:spPr>
              <a:xfrm>
                <a:off x="766745"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84B7FC"/>
              </a:solidFill>
              <a:ln w="12660" cap="flat">
                <a:noFill/>
                <a:prstDash val="solid"/>
                <a:miter/>
              </a:ln>
            </p:spPr>
            <p:txBody>
              <a:bodyPr rtlCol="0" anchor="ctr"/>
              <a:lstStyle/>
              <a:p>
                <a:endParaRPr lang="en-US"/>
              </a:p>
            </p:txBody>
          </p:sp>
        </p:grpSp>
      </p:grpSp>
      <p:grpSp>
        <p:nvGrpSpPr>
          <p:cNvPr id="104" name="Group 103">
            <a:extLst>
              <a:ext uri="{FF2B5EF4-FFF2-40B4-BE49-F238E27FC236}">
                <a16:creationId xmlns:a16="http://schemas.microsoft.com/office/drawing/2014/main" id="{5F75E95E-B02C-DF64-19AB-B29A1633A5CC}"/>
              </a:ext>
            </a:extLst>
          </p:cNvPr>
          <p:cNvGrpSpPr/>
          <p:nvPr userDrawn="1"/>
        </p:nvGrpSpPr>
        <p:grpSpPr>
          <a:xfrm>
            <a:off x="10659871" y="4508735"/>
            <a:ext cx="1532129" cy="2349265"/>
            <a:chOff x="10656261" y="4504728"/>
            <a:chExt cx="1532129" cy="2349265"/>
          </a:xfrm>
        </p:grpSpPr>
        <p:grpSp>
          <p:nvGrpSpPr>
            <p:cNvPr id="105" name="Graphic 22">
              <a:extLst>
                <a:ext uri="{FF2B5EF4-FFF2-40B4-BE49-F238E27FC236}">
                  <a16:creationId xmlns:a16="http://schemas.microsoft.com/office/drawing/2014/main" id="{B333509F-1AC3-3DFE-72B6-8AB0898699A7}"/>
                </a:ext>
              </a:extLst>
            </p:cNvPr>
            <p:cNvGrpSpPr/>
            <p:nvPr/>
          </p:nvGrpSpPr>
          <p:grpSpPr>
            <a:xfrm>
              <a:off x="11422326" y="5270793"/>
              <a:ext cx="766064" cy="817135"/>
              <a:chOff x="11422326" y="5270793"/>
              <a:chExt cx="766064" cy="817135"/>
            </a:xfrm>
          </p:grpSpPr>
          <p:sp>
            <p:nvSpPr>
              <p:cNvPr id="113" name="Freeform: Shape 112">
                <a:extLst>
                  <a:ext uri="{FF2B5EF4-FFF2-40B4-BE49-F238E27FC236}">
                    <a16:creationId xmlns:a16="http://schemas.microsoft.com/office/drawing/2014/main" id="{27906DFE-CDB6-B2D2-E813-12C759B5D518}"/>
                  </a:ext>
                </a:extLst>
              </p:cNvPr>
              <p:cNvSpPr/>
              <p:nvPr/>
            </p:nvSpPr>
            <p:spPr>
              <a:xfrm>
                <a:off x="11422326" y="5270793"/>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3A87F4"/>
              </a:solidFill>
              <a:ln w="1274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AF42A023-5D03-F359-5703-60FF467AB870}"/>
                  </a:ext>
                </a:extLst>
              </p:cNvPr>
              <p:cNvSpPr/>
              <p:nvPr/>
            </p:nvSpPr>
            <p:spPr>
              <a:xfrm>
                <a:off x="11422326"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0855DB"/>
              </a:solidFill>
              <a:ln w="12740" cap="flat">
                <a:noFill/>
                <a:prstDash val="solid"/>
                <a:miter/>
              </a:ln>
            </p:spPr>
            <p:txBody>
              <a:bodyPr rtlCol="0" anchor="ctr"/>
              <a:lstStyle/>
              <a:p>
                <a:endParaRPr lang="en-US"/>
              </a:p>
            </p:txBody>
          </p:sp>
        </p:grpSp>
        <p:grpSp>
          <p:nvGrpSpPr>
            <p:cNvPr id="106" name="Graphic 22">
              <a:extLst>
                <a:ext uri="{FF2B5EF4-FFF2-40B4-BE49-F238E27FC236}">
                  <a16:creationId xmlns:a16="http://schemas.microsoft.com/office/drawing/2014/main" id="{40F19E61-09CE-48C4-D32C-0D365CCC27DB}"/>
                </a:ext>
              </a:extLst>
            </p:cNvPr>
            <p:cNvGrpSpPr/>
            <p:nvPr/>
          </p:nvGrpSpPr>
          <p:grpSpPr>
            <a:xfrm>
              <a:off x="11422326" y="4504728"/>
              <a:ext cx="766064" cy="766064"/>
              <a:chOff x="11422326" y="4504728"/>
              <a:chExt cx="766064" cy="766064"/>
            </a:xfrm>
          </p:grpSpPr>
          <p:sp>
            <p:nvSpPr>
              <p:cNvPr id="111" name="Freeform: Shape 110">
                <a:extLst>
                  <a:ext uri="{FF2B5EF4-FFF2-40B4-BE49-F238E27FC236}">
                    <a16:creationId xmlns:a16="http://schemas.microsoft.com/office/drawing/2014/main" id="{B8DF731C-106C-0F59-DFD3-826C353807B0}"/>
                  </a:ext>
                </a:extLst>
              </p:cNvPr>
              <p:cNvSpPr/>
              <p:nvPr/>
            </p:nvSpPr>
            <p:spPr>
              <a:xfrm>
                <a:off x="11422326" y="450472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FF791A"/>
              </a:solidFill>
              <a:ln w="1274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6007E73-9277-CF61-7EC1-3B7A99434B6E}"/>
                  </a:ext>
                </a:extLst>
              </p:cNvPr>
              <p:cNvSpPr/>
              <p:nvPr/>
            </p:nvSpPr>
            <p:spPr>
              <a:xfrm>
                <a:off x="11422326" y="450472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FFC480"/>
              </a:solidFill>
              <a:ln w="12740" cap="flat">
                <a:noFill/>
                <a:prstDash val="solid"/>
                <a:miter/>
              </a:ln>
            </p:spPr>
            <p:txBody>
              <a:bodyPr rtlCol="0" anchor="ctr"/>
              <a:lstStyle/>
              <a:p>
                <a:endParaRPr lang="en-US"/>
              </a:p>
            </p:txBody>
          </p:sp>
        </p:grpSp>
        <p:grpSp>
          <p:nvGrpSpPr>
            <p:cNvPr id="107" name="Graphic 22">
              <a:extLst>
                <a:ext uri="{FF2B5EF4-FFF2-40B4-BE49-F238E27FC236}">
                  <a16:creationId xmlns:a16="http://schemas.microsoft.com/office/drawing/2014/main" id="{A4DAACA6-D720-79C8-80CA-046C187776EA}"/>
                </a:ext>
              </a:extLst>
            </p:cNvPr>
            <p:cNvGrpSpPr/>
            <p:nvPr/>
          </p:nvGrpSpPr>
          <p:grpSpPr>
            <a:xfrm>
              <a:off x="10656261" y="6036858"/>
              <a:ext cx="766064" cy="817135"/>
              <a:chOff x="10656261" y="6036858"/>
              <a:chExt cx="766064" cy="817135"/>
            </a:xfrm>
          </p:grpSpPr>
          <p:sp>
            <p:nvSpPr>
              <p:cNvPr id="108" name="Freeform: Shape 107">
                <a:extLst>
                  <a:ext uri="{FF2B5EF4-FFF2-40B4-BE49-F238E27FC236}">
                    <a16:creationId xmlns:a16="http://schemas.microsoft.com/office/drawing/2014/main" id="{F0178F81-7B01-A3B3-490D-7C850EEDEC29}"/>
                  </a:ext>
                </a:extLst>
              </p:cNvPr>
              <p:cNvSpPr/>
              <p:nvPr/>
            </p:nvSpPr>
            <p:spPr>
              <a:xfrm>
                <a:off x="10656261" y="603685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6CC349"/>
              </a:solidFill>
              <a:ln w="1274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62BEFDF-7F35-364A-B5C6-DD29B6C7824E}"/>
                  </a:ext>
                </a:extLst>
              </p:cNvPr>
              <p:cNvSpPr/>
              <p:nvPr/>
            </p:nvSpPr>
            <p:spPr>
              <a:xfrm>
                <a:off x="10656261" y="6802922"/>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3C8527"/>
              </a:solidFill>
              <a:ln w="1274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242D93E-A1E4-7242-E101-FE43C1AB0DBC}"/>
                  </a:ext>
                </a:extLst>
              </p:cNvPr>
              <p:cNvSpPr/>
              <p:nvPr/>
            </p:nvSpPr>
            <p:spPr>
              <a:xfrm>
                <a:off x="10656261"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A0E081"/>
              </a:solidFill>
              <a:ln w="12740" cap="flat">
                <a:noFill/>
                <a:prstDash val="solid"/>
                <a:miter/>
              </a:ln>
            </p:spPr>
            <p:txBody>
              <a:bodyPr rtlCol="0" anchor="ctr"/>
              <a:lstStyle/>
              <a:p>
                <a:endParaRPr lang="en-US"/>
              </a:p>
            </p:txBody>
          </p:sp>
        </p:grpSp>
      </p:grpSp>
      <p:sp>
        <p:nvSpPr>
          <p:cNvPr id="2" name="Text Placeholder 7">
            <a:extLst>
              <a:ext uri="{FF2B5EF4-FFF2-40B4-BE49-F238E27FC236}">
                <a16:creationId xmlns:a16="http://schemas.microsoft.com/office/drawing/2014/main" id="{D7968C98-CBD4-923C-1CDA-B0B1B23F9697}"/>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2270539040"/>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Medi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Media Placeholder 7">
            <a:extLst>
              <a:ext uri="{FF2B5EF4-FFF2-40B4-BE49-F238E27FC236}">
                <a16:creationId xmlns:a16="http://schemas.microsoft.com/office/drawing/2014/main" id="{F5697339-B9DE-BEA9-4303-72391406D324}"/>
              </a:ext>
            </a:extLst>
          </p:cNvPr>
          <p:cNvSpPr>
            <a:spLocks noGrp="1"/>
          </p:cNvSpPr>
          <p:nvPr>
            <p:ph type="media" sz="quarter" idx="13" hasCustomPrompt="1"/>
          </p:nvPr>
        </p:nvSpPr>
        <p:spPr>
          <a:xfrm>
            <a:off x="0" y="0"/>
            <a:ext cx="12192000" cy="6858000"/>
          </a:xfrm>
          <a:solidFill>
            <a:schemeClr val="accent1"/>
          </a:solidFill>
        </p:spPr>
        <p:txBody>
          <a:bodyPr anchor="ctr"/>
          <a:lstStyle>
            <a:lvl1pPr marL="0" indent="0" algn="ctr">
              <a:buNone/>
              <a:defRPr>
                <a:solidFill>
                  <a:schemeClr val="bg1"/>
                </a:solidFill>
              </a:defRPr>
            </a:lvl1pPr>
          </a:lstStyle>
          <a:p>
            <a:r>
              <a:rPr lang="en-US"/>
              <a:t>Click to add Media</a:t>
            </a:r>
          </a:p>
        </p:txBody>
      </p:sp>
    </p:spTree>
    <p:extLst>
      <p:ext uri="{BB962C8B-B14F-4D97-AF65-F5344CB8AC3E}">
        <p14:creationId xmlns:p14="http://schemas.microsoft.com/office/powerpoint/2010/main" val="4171485034"/>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0333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pic>
        <p:nvPicPr>
          <p:cNvPr id="11" name="Graphic 10">
            <a:extLst>
              <a:ext uri="{FF2B5EF4-FFF2-40B4-BE49-F238E27FC236}">
                <a16:creationId xmlns:a16="http://schemas.microsoft.com/office/drawing/2014/main" id="{D923284A-2486-7656-D5CC-81CE0974BD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66950" y="2573095"/>
            <a:ext cx="7658100" cy="1711810"/>
          </a:xfrm>
          <a:prstGeom prst="rect">
            <a:avLst/>
          </a:prstGeom>
        </p:spPr>
      </p:pic>
    </p:spTree>
    <p:extLst>
      <p:ext uri="{BB962C8B-B14F-4D97-AF65-F5344CB8AC3E}">
        <p14:creationId xmlns:p14="http://schemas.microsoft.com/office/powerpoint/2010/main" val="3634074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image" Target="../media/image2.svg"/><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tags" Target="../tags/tag1.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1B054B-5E32-D586-A7B4-806D76E67F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625742-58FC-5997-A581-504083CB93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6475E-80E9-9254-76D7-3D0F0C520D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9BA55-1A25-412E-8D7E-7452331A9C8B}" type="datetimeFigureOut">
              <a:rPr lang="en-US" smtClean="0"/>
              <a:t>2/10/2025</a:t>
            </a:fld>
            <a:endParaRPr lang="en-US"/>
          </a:p>
        </p:txBody>
      </p:sp>
      <p:sp>
        <p:nvSpPr>
          <p:cNvPr id="5" name="Footer Placeholder 4">
            <a:extLst>
              <a:ext uri="{FF2B5EF4-FFF2-40B4-BE49-F238E27FC236}">
                <a16:creationId xmlns:a16="http://schemas.microsoft.com/office/drawing/2014/main" id="{9B9EB6E0-9679-B569-7BBD-353B596EB5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E5ED18-A712-A8C7-50B8-8911129121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 Microsoft. All Rights Reserved.</a:t>
            </a:r>
          </a:p>
        </p:txBody>
      </p:sp>
    </p:spTree>
    <p:extLst>
      <p:ext uri="{BB962C8B-B14F-4D97-AF65-F5344CB8AC3E}">
        <p14:creationId xmlns:p14="http://schemas.microsoft.com/office/powerpoint/2010/main" val="1102970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19D20450-C439-0092-D7AC-191347D70DAB}"/>
              </a:ext>
            </a:extLst>
          </p:cNvPr>
          <p:cNvPicPr>
            <a:picLocks noChangeAspect="1"/>
          </p:cNvPicPr>
          <p:nvPr userDrawn="1"/>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 y="0"/>
            <a:ext cx="12192000" cy="6858000"/>
          </a:xfrm>
          <a:prstGeom prst="rect">
            <a:avLst/>
          </a:prstGeom>
        </p:spPr>
      </p:pic>
      <p:sp>
        <p:nvSpPr>
          <p:cNvPr id="2" name="Title Placeholder 1">
            <a:extLst>
              <a:ext uri="{FF2B5EF4-FFF2-40B4-BE49-F238E27FC236}">
                <a16:creationId xmlns:a16="http://schemas.microsoft.com/office/drawing/2014/main" id="{FA3DA684-BA44-D3AD-9372-42E165C88CB7}"/>
              </a:ext>
            </a:extLst>
          </p:cNvPr>
          <p:cNvSpPr>
            <a:spLocks noGrp="1"/>
          </p:cNvSpPr>
          <p:nvPr>
            <p:ph type="title"/>
          </p:nvPr>
        </p:nvSpPr>
        <p:spPr>
          <a:xfrm>
            <a:off x="515938" y="74614"/>
            <a:ext cx="11160126" cy="896936"/>
          </a:xfrm>
          <a:prstGeom prst="rect">
            <a:avLst/>
          </a:prstGeom>
        </p:spPr>
        <p:txBody>
          <a:bodyPr vert="horz" lIns="0" tIns="0" rIns="0" bIns="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17306DA-690C-B4BD-C607-890D325FE447}"/>
              </a:ext>
            </a:extLst>
          </p:cNvPr>
          <p:cNvSpPr>
            <a:spLocks noGrp="1"/>
          </p:cNvSpPr>
          <p:nvPr>
            <p:ph type="body" idx="1"/>
          </p:nvPr>
        </p:nvSpPr>
        <p:spPr>
          <a:xfrm>
            <a:off x="515937" y="1736725"/>
            <a:ext cx="11160125" cy="43561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1B14623-9445-0CE9-7C2E-E589378031E8}"/>
              </a:ext>
            </a:extLst>
          </p:cNvPr>
          <p:cNvSpPr>
            <a:spLocks noGrp="1"/>
          </p:cNvSpPr>
          <p:nvPr>
            <p:ph type="ftr" sz="quarter" idx="3"/>
          </p:nvPr>
        </p:nvSpPr>
        <p:spPr>
          <a:xfrm>
            <a:off x="3379305" y="6447521"/>
            <a:ext cx="4723200" cy="216000"/>
          </a:xfrm>
          <a:prstGeom prst="rect">
            <a:avLst/>
          </a:prstGeom>
        </p:spPr>
        <p:txBody>
          <a:bodyPr vert="horz" lIns="0" tIns="0" rIns="0" bIns="0" rtlCol="0" anchor="ctr"/>
          <a:lstStyle>
            <a:lvl1pPr algn="l">
              <a:defRPr sz="1000">
                <a:solidFill>
                  <a:schemeClr val="tx1"/>
                </a:solidFill>
              </a:defRPr>
            </a:lvl1pPr>
          </a:lstStyle>
          <a:p>
            <a:r>
              <a:rPr lang="en-US"/>
              <a:t>Microsoft Confidential</a:t>
            </a:r>
          </a:p>
        </p:txBody>
      </p:sp>
      <p:sp>
        <p:nvSpPr>
          <p:cNvPr id="6" name="Slide Number Placeholder 5">
            <a:extLst>
              <a:ext uri="{FF2B5EF4-FFF2-40B4-BE49-F238E27FC236}">
                <a16:creationId xmlns:a16="http://schemas.microsoft.com/office/drawing/2014/main" id="{9FBD5500-0C0B-F77E-4BC0-4F3B5184E1D6}"/>
              </a:ext>
            </a:extLst>
          </p:cNvPr>
          <p:cNvSpPr>
            <a:spLocks noGrp="1"/>
          </p:cNvSpPr>
          <p:nvPr>
            <p:ph type="sldNum" sz="quarter" idx="4"/>
          </p:nvPr>
        </p:nvSpPr>
        <p:spPr>
          <a:xfrm>
            <a:off x="11498866" y="6447521"/>
            <a:ext cx="445759" cy="216000"/>
          </a:xfrm>
          <a:prstGeom prst="rect">
            <a:avLst/>
          </a:prstGeom>
        </p:spPr>
        <p:txBody>
          <a:bodyPr vert="horz" lIns="0" tIns="0" rIns="0" bIns="0" rtlCol="0" anchor="ctr"/>
          <a:lstStyle>
            <a:lvl1pPr algn="r">
              <a:defRPr sz="1000">
                <a:solidFill>
                  <a:schemeClr val="tx1"/>
                </a:solidFill>
              </a:defRPr>
            </a:lvl1pPr>
          </a:lstStyle>
          <a:p>
            <a:fld id="{DB92C494-1115-4670-BD6E-F87AA1511F98}" type="slidenum">
              <a:rPr lang="en-US" smtClean="0"/>
              <a:pPr/>
              <a:t>‹#›</a:t>
            </a:fld>
            <a:endParaRPr lang="en-US"/>
          </a:p>
        </p:txBody>
      </p:sp>
      <p:sp>
        <p:nvSpPr>
          <p:cNvPr id="9" name="Footer Placeholder 4">
            <a:extLst>
              <a:ext uri="{FF2B5EF4-FFF2-40B4-BE49-F238E27FC236}">
                <a16:creationId xmlns:a16="http://schemas.microsoft.com/office/drawing/2014/main" id="{F0A259A5-5E95-014D-7700-39D2E839A69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xxLanguageTextBox">
            <a:extLst>
              <a:ext uri="{FF2B5EF4-FFF2-40B4-BE49-F238E27FC236}">
                <a16:creationId xmlns:a16="http://schemas.microsoft.com/office/drawing/2014/main" id="{F7CF2784-45BA-FE66-CB26-FF8D6AC35FDE}"/>
              </a:ext>
            </a:extLst>
          </p:cNvPr>
          <p:cNvSpPr/>
          <p:nvPr userDrawn="1">
            <p:custDataLst>
              <p:tags r:id="rId36"/>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5125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hf hdr="0" dt="0"/>
  <p:txStyles>
    <p:title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p:titleStyle>
    <p:body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9.xml"/><Relationship Id="rId1" Type="http://schemas.openxmlformats.org/officeDocument/2006/relationships/video" Target="https://www.youtube.com/embed/9_1TnNNP7ww?feature=oembed" TargetMode="External"/><Relationship Id="rId5" Type="http://schemas.openxmlformats.org/officeDocument/2006/relationships/image" Target="../media/image31.jpe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9.xml"/><Relationship Id="rId1" Type="http://schemas.openxmlformats.org/officeDocument/2006/relationships/video" Target="https://www.youtube.com/embed/Xy8Nf2UIwVI?feature=oembed" TargetMode="External"/><Relationship Id="rId5" Type="http://schemas.openxmlformats.org/officeDocument/2006/relationships/image" Target="../media/image32.jpe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group of people in a line&#10;&#10;AI-generated content may be incorrect.">
            <a:extLst>
              <a:ext uri="{FF2B5EF4-FFF2-40B4-BE49-F238E27FC236}">
                <a16:creationId xmlns:a16="http://schemas.microsoft.com/office/drawing/2014/main" id="{A92E536B-C51C-5B7A-A894-53E8E2C31E5F}"/>
              </a:ext>
            </a:extLst>
          </p:cNvPr>
          <p:cNvPicPr>
            <a:picLocks noChangeAspect="1"/>
          </p:cNvPicPr>
          <p:nvPr/>
        </p:nvPicPr>
        <p:blipFill>
          <a:blip r:embed="rId3">
            <a:extLst>
              <a:ext uri="{28A0092B-C50C-407E-A947-70E740481C1C}">
                <a14:useLocalDpi xmlns:a14="http://schemas.microsoft.com/office/drawing/2010/main" val="0"/>
              </a:ext>
            </a:extLst>
          </a:blip>
          <a:srcRect r="7093" b="-1"/>
          <a:stretch/>
        </p:blipFill>
        <p:spPr>
          <a:xfrm>
            <a:off x="20" y="1282"/>
            <a:ext cx="12191980" cy="6856718"/>
          </a:xfrm>
          <a:prstGeom prst="rect">
            <a:avLst/>
          </a:prstGeom>
        </p:spPr>
      </p:pic>
    </p:spTree>
    <p:extLst>
      <p:ext uri="{BB962C8B-B14F-4D97-AF65-F5344CB8AC3E}">
        <p14:creationId xmlns:p14="http://schemas.microsoft.com/office/powerpoint/2010/main" val="78217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08DBC57-140D-22E0-A1D9-98D21EC4A44E}"/>
              </a:ext>
            </a:extLst>
          </p:cNvPr>
          <p:cNvSpPr>
            <a:spLocks noGrp="1"/>
          </p:cNvSpPr>
          <p:nvPr>
            <p:ph type="title"/>
          </p:nvPr>
        </p:nvSpPr>
        <p:spPr/>
        <p:txBody>
          <a:bodyPr/>
          <a:lstStyle/>
          <a:p>
            <a:r>
              <a:rPr lang="en-US" sz="4400" b="0" dirty="0">
                <a:latin typeface="+mj-lt"/>
              </a:rPr>
              <a:t>Welcome to this month’s fika!</a:t>
            </a:r>
          </a:p>
        </p:txBody>
      </p:sp>
      <p:sp>
        <p:nvSpPr>
          <p:cNvPr id="5" name="Slide Number Placeholder 4">
            <a:extLst>
              <a:ext uri="{FF2B5EF4-FFF2-40B4-BE49-F238E27FC236}">
                <a16:creationId xmlns:a16="http://schemas.microsoft.com/office/drawing/2014/main" id="{E68946BB-E99C-9E09-B996-D3114F5AAF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DFF1393E-EE36-5E97-5F10-99FE4D850632}"/>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016665E4-D3A8-8F6C-314C-BEA8F3E5CC25}"/>
              </a:ext>
            </a:extLst>
          </p:cNvPr>
          <p:cNvSpPr txBox="1"/>
          <p:nvPr/>
        </p:nvSpPr>
        <p:spPr>
          <a:xfrm>
            <a:off x="460520" y="1227829"/>
            <a:ext cx="11160126" cy="387593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Noto Sans" panose="020B0502040504020204" pitchFamily="34" charset="0"/>
              <a:cs typeface="Noto Sans" panose="020B0502040504020204" pitchFamily="34" charset="0"/>
            </a:endParaRPr>
          </a:p>
          <a:p>
            <a:pPr marL="0" marR="0">
              <a:lnSpc>
                <a:spcPct val="115000"/>
              </a:lnSpc>
              <a:spcAft>
                <a:spcPts val="800"/>
              </a:spcAft>
            </a:pPr>
            <a:r>
              <a:rPr lang="en-US" sz="3200" kern="100" dirty="0">
                <a:effectLst/>
                <a:latin typeface="Aptos" panose="020B0004020202020204" pitchFamily="34" charset="0"/>
                <a:ea typeface="Times New Roman" panose="02020603050405020304" pitchFamily="18" charset="0"/>
                <a:cs typeface="Arial" panose="020B0604020202020204" pitchFamily="34" charset="0"/>
              </a:rPr>
              <a:t>Lessons in </a:t>
            </a:r>
            <a:r>
              <a:rPr lang="en-US" sz="3200" kern="100">
                <a:effectLst/>
                <a:latin typeface="Aptos" panose="020B0004020202020204" pitchFamily="34" charset="0"/>
                <a:ea typeface="Times New Roman" panose="02020603050405020304" pitchFamily="18" charset="0"/>
                <a:cs typeface="Arial" panose="020B0604020202020204" pitchFamily="34" charset="0"/>
              </a:rPr>
              <a:t>Good Trouble uses </a:t>
            </a:r>
            <a:r>
              <a:rPr lang="en-US" sz="3200" kern="100" dirty="0">
                <a:effectLst/>
                <a:latin typeface="Aptos" panose="020B0004020202020204" pitchFamily="34" charset="0"/>
                <a:ea typeface="Times New Roman" panose="02020603050405020304" pitchFamily="18" charset="0"/>
                <a:cs typeface="Arial" panose="020B0604020202020204" pitchFamily="34" charset="0"/>
              </a:rPr>
              <a:t>historical events and leadership principles to help players understand how civic action, moral courage, and “good trouble” have shaped society—and how similar principles can guide their own actions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dirty="0">
              <a:solidFill>
                <a:prstClr val="black"/>
              </a:solidFill>
              <a:latin typeface="Aptos" panose="020B0004020202020204" pitchFamily="34" charset="0"/>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Aptos" panose="020B0004020202020204" pitchFamily="34" charset="0"/>
                <a:ea typeface="Noto Sans"/>
                <a:cs typeface="Noto Sans"/>
              </a:rPr>
              <a:t>Let’s take a closer look…</a:t>
            </a:r>
            <a:endParaRPr lang="en-US" sz="3200" b="0" i="0" u="none" strike="noStrike" kern="1200" cap="none" spc="0" normalizeH="0" baseline="0" noProof="0" dirty="0">
              <a:ln>
                <a:noFill/>
              </a:ln>
              <a:solidFill>
                <a:prstClr val="black"/>
              </a:solidFill>
              <a:effectLst/>
              <a:uLnTx/>
              <a:uFillTx/>
              <a:latin typeface="Aptos" panose="020B0004020202020204" pitchFamily="34" charset="0"/>
              <a:ea typeface="Noto Sans"/>
              <a:cs typeface="Noto Sans"/>
            </a:endParaRPr>
          </a:p>
        </p:txBody>
      </p:sp>
      <p:sp>
        <p:nvSpPr>
          <p:cNvPr id="6" name="TextBox 5">
            <a:extLst>
              <a:ext uri="{FF2B5EF4-FFF2-40B4-BE49-F238E27FC236}">
                <a16:creationId xmlns:a16="http://schemas.microsoft.com/office/drawing/2014/main" id="{35ED4241-BB82-A057-ECB9-EAE7BAF9393C}"/>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62208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6B985F-A065-14F0-959A-808781602508}"/>
              </a:ext>
            </a:extLst>
          </p:cNvPr>
          <p:cNvSpPr>
            <a:spLocks noGrp="1"/>
          </p:cNvSpPr>
          <p:nvPr>
            <p:ph type="ctrTitle"/>
          </p:nvPr>
        </p:nvSpPr>
        <p:spPr>
          <a:xfrm>
            <a:off x="910784" y="-296002"/>
            <a:ext cx="11393536" cy="2047284"/>
          </a:xfrm>
        </p:spPr>
        <p:txBody>
          <a:bodyPr/>
          <a:lstStyle/>
          <a:p>
            <a:pPr>
              <a:spcBef>
                <a:spcPts val="600"/>
              </a:spcBef>
              <a:spcAft>
                <a:spcPts val="600"/>
              </a:spcAft>
            </a:pPr>
            <a:r>
              <a:rPr lang="sv-SE" sz="4800" b="0" dirty="0"/>
              <a:t>What will we learn?</a:t>
            </a:r>
            <a:endParaRPr lang="en-US" sz="4800" b="0" dirty="0"/>
          </a:p>
        </p:txBody>
      </p:sp>
      <p:sp>
        <p:nvSpPr>
          <p:cNvPr id="5" name="Subtitle 4">
            <a:extLst>
              <a:ext uri="{FF2B5EF4-FFF2-40B4-BE49-F238E27FC236}">
                <a16:creationId xmlns:a16="http://schemas.microsoft.com/office/drawing/2014/main" id="{05178BD9-B701-2B31-2FA9-E7A78EF1CF3E}"/>
              </a:ext>
            </a:extLst>
          </p:cNvPr>
          <p:cNvSpPr>
            <a:spLocks noGrp="1"/>
          </p:cNvSpPr>
          <p:nvPr>
            <p:ph type="subTitle" idx="1"/>
          </p:nvPr>
        </p:nvSpPr>
        <p:spPr>
          <a:xfrm>
            <a:off x="910784" y="1911348"/>
            <a:ext cx="8378966" cy="3440531"/>
          </a:xfrm>
        </p:spPr>
        <p:txBody>
          <a:bodyPr/>
          <a:lstStyle/>
          <a:p>
            <a:pPr algn="l">
              <a:lnSpc>
                <a:spcPts val="1950"/>
              </a:lnSpc>
            </a:pPr>
            <a:r>
              <a:rPr lang="en-US" sz="2400" b="0" i="0" dirty="0">
                <a:solidFill>
                  <a:srgbClr val="262423"/>
                </a:solidFill>
                <a:effectLst/>
                <a:latin typeface="NotoSans"/>
              </a:rPr>
              <a:t>Throughout Lessons In Good Trouble, we will experience "good trouble" to build skills in:</a:t>
            </a:r>
          </a:p>
          <a:p>
            <a:pPr algn="l">
              <a:lnSpc>
                <a:spcPts val="1950"/>
              </a:lnSpc>
            </a:pPr>
            <a:endParaRPr lang="en-US" sz="2400" b="0" i="0" dirty="0">
              <a:solidFill>
                <a:srgbClr val="262423"/>
              </a:solidFill>
              <a:effectLst/>
              <a:latin typeface="NotoSans"/>
            </a:endParaRPr>
          </a:p>
          <a:p>
            <a:pPr algn="l">
              <a:lnSpc>
                <a:spcPts val="1950"/>
              </a:lnSpc>
            </a:pPr>
            <a:r>
              <a:rPr lang="en-US" sz="2400" b="1" i="0" dirty="0">
                <a:solidFill>
                  <a:srgbClr val="262423"/>
                </a:solidFill>
                <a:effectLst/>
                <a:latin typeface="NotoSans"/>
              </a:rPr>
              <a:t>Civics and Citizenship </a:t>
            </a:r>
            <a:r>
              <a:rPr lang="en-US" sz="2400" b="0" i="0" dirty="0">
                <a:solidFill>
                  <a:srgbClr val="262423"/>
                </a:solidFill>
                <a:effectLst/>
                <a:latin typeface="NotoSans"/>
              </a:rPr>
              <a:t>– Use the Selma to Montgomery marches and John Lewis’s life as a lens to explore civic action and the broader global movements that shape societies.</a:t>
            </a:r>
          </a:p>
          <a:p>
            <a:pPr algn="l">
              <a:lnSpc>
                <a:spcPts val="1950"/>
              </a:lnSpc>
            </a:pPr>
            <a:endParaRPr lang="en-US" sz="2400" b="0" i="0" dirty="0">
              <a:solidFill>
                <a:srgbClr val="262423"/>
              </a:solidFill>
              <a:effectLst/>
              <a:latin typeface="NotoSans"/>
            </a:endParaRPr>
          </a:p>
          <a:p>
            <a:pPr algn="l">
              <a:lnSpc>
                <a:spcPts val="1950"/>
              </a:lnSpc>
            </a:pPr>
            <a:r>
              <a:rPr lang="en-US" sz="2400" b="1" i="0" dirty="0">
                <a:solidFill>
                  <a:srgbClr val="262423"/>
                </a:solidFill>
                <a:effectLst/>
                <a:latin typeface="NotoSans"/>
              </a:rPr>
              <a:t>Leadership &amp; Efficacy </a:t>
            </a:r>
            <a:r>
              <a:rPr lang="en-US" sz="2400" b="0" i="0" dirty="0">
                <a:solidFill>
                  <a:srgbClr val="262423"/>
                </a:solidFill>
                <a:effectLst/>
                <a:latin typeface="NotoSans"/>
              </a:rPr>
              <a:t>– Recognize how individual and collective leadership can drive social or political change—“good trouble” as active citizenship.</a:t>
            </a:r>
          </a:p>
          <a:p>
            <a:pPr algn="l">
              <a:lnSpc>
                <a:spcPts val="1950"/>
              </a:lnSpc>
            </a:pPr>
            <a:endParaRPr lang="en-US" sz="2400" b="0" i="0" dirty="0">
              <a:solidFill>
                <a:srgbClr val="262423"/>
              </a:solidFill>
              <a:effectLst/>
              <a:latin typeface="NotoSans"/>
            </a:endParaRPr>
          </a:p>
          <a:p>
            <a:pPr algn="l">
              <a:lnSpc>
                <a:spcPts val="1950"/>
              </a:lnSpc>
            </a:pPr>
            <a:r>
              <a:rPr lang="en-US" sz="2400" b="1" i="0" dirty="0">
                <a:solidFill>
                  <a:srgbClr val="262423"/>
                </a:solidFill>
                <a:effectLst/>
                <a:latin typeface="NotoSans"/>
              </a:rPr>
              <a:t>Global Connections</a:t>
            </a:r>
            <a:r>
              <a:rPr lang="en-US" sz="2400" b="0" i="0" dirty="0">
                <a:solidFill>
                  <a:srgbClr val="262423"/>
                </a:solidFill>
                <a:effectLst/>
                <a:latin typeface="NotoSans"/>
              </a:rPr>
              <a:t> – See how various social justice movements around the parallel and intersect with each other.</a:t>
            </a:r>
          </a:p>
        </p:txBody>
      </p:sp>
      <p:grpSp>
        <p:nvGrpSpPr>
          <p:cNvPr id="2" name="Group 1">
            <a:extLst>
              <a:ext uri="{FF2B5EF4-FFF2-40B4-BE49-F238E27FC236}">
                <a16:creationId xmlns:a16="http://schemas.microsoft.com/office/drawing/2014/main" id="{9108A7D2-7B32-1A32-9D97-86CF66728EA0}"/>
              </a:ext>
            </a:extLst>
          </p:cNvPr>
          <p:cNvGrpSpPr/>
          <p:nvPr/>
        </p:nvGrpSpPr>
        <p:grpSpPr>
          <a:xfrm>
            <a:off x="9256197" y="2383527"/>
            <a:ext cx="2223214" cy="4346132"/>
            <a:chOff x="8021734" y="2130459"/>
            <a:chExt cx="3477132" cy="6797401"/>
          </a:xfrm>
        </p:grpSpPr>
        <p:pic>
          <p:nvPicPr>
            <p:cNvPr id="3" name="Picture 2">
              <a:extLst>
                <a:ext uri="{FF2B5EF4-FFF2-40B4-BE49-F238E27FC236}">
                  <a16:creationId xmlns:a16="http://schemas.microsoft.com/office/drawing/2014/main" id="{8244783D-D737-DD59-02D0-029877F7EF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021734" y="2130459"/>
              <a:ext cx="3477132" cy="67974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73CDECA0-21ED-D2EA-50C9-01CFE5B2D346}"/>
                </a:ext>
              </a:extLst>
            </p:cNvPr>
            <p:cNvCxnSpPr/>
            <p:nvPr/>
          </p:nvCxnSpPr>
          <p:spPr>
            <a:xfrm flipH="1">
              <a:off x="10778247" y="2130459"/>
              <a:ext cx="48638" cy="1400681"/>
            </a:xfrm>
            <a:prstGeom prst="line">
              <a:avLst/>
            </a:prstGeom>
            <a:ln w="28575">
              <a:solidFill>
                <a:srgbClr val="EDE5E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E47CC6D-313E-D8A4-A88E-8FE8AF56DADA}"/>
                </a:ext>
              </a:extLst>
            </p:cNvPr>
            <p:cNvCxnSpPr>
              <a:cxnSpLocks/>
            </p:cNvCxnSpPr>
            <p:nvPr/>
          </p:nvCxnSpPr>
          <p:spPr>
            <a:xfrm flipH="1">
              <a:off x="11361906" y="3887931"/>
              <a:ext cx="136960" cy="2775590"/>
            </a:xfrm>
            <a:prstGeom prst="line">
              <a:avLst/>
            </a:prstGeom>
            <a:ln w="38100">
              <a:solidFill>
                <a:srgbClr val="EDE5E2"/>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E713A0A1-5A16-0BAF-14BF-1EB0FA42D7F3}"/>
              </a:ext>
            </a:extLst>
          </p:cNvPr>
          <p:cNvSpPr txBox="1"/>
          <p:nvPr/>
        </p:nvSpPr>
        <p:spPr>
          <a:xfrm>
            <a:off x="7311303"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006728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7E87B-E3E4-79FB-CD99-E3ECB670227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6812901-4AB3-9DAE-E9B1-ADA2C0E910B5}"/>
              </a:ext>
            </a:extLst>
          </p:cNvPr>
          <p:cNvSpPr/>
          <p:nvPr/>
        </p:nvSpPr>
        <p:spPr>
          <a:xfrm>
            <a:off x="644237" y="2382982"/>
            <a:ext cx="4925290" cy="33250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5" name="Subtitle 4">
            <a:extLst>
              <a:ext uri="{FF2B5EF4-FFF2-40B4-BE49-F238E27FC236}">
                <a16:creationId xmlns:a16="http://schemas.microsoft.com/office/drawing/2014/main" id="{E1F94E45-976A-ACAD-4EFC-68129D3A1297}"/>
              </a:ext>
            </a:extLst>
          </p:cNvPr>
          <p:cNvSpPr>
            <a:spLocks noGrp="1"/>
          </p:cNvSpPr>
          <p:nvPr>
            <p:ph type="subTitle" idx="1"/>
          </p:nvPr>
        </p:nvSpPr>
        <p:spPr>
          <a:xfrm>
            <a:off x="910784" y="2146874"/>
            <a:ext cx="4471708" cy="3440531"/>
          </a:xfrm>
        </p:spPr>
        <p:txBody>
          <a:bodyPr/>
          <a:lstStyle/>
          <a:p>
            <a:pPr algn="l">
              <a:lnSpc>
                <a:spcPct val="100000"/>
              </a:lnSpc>
            </a:pPr>
            <a:br>
              <a:rPr lang="en-US" b="0" i="0" dirty="0">
                <a:solidFill>
                  <a:srgbClr val="262423"/>
                </a:solidFill>
                <a:effectLst/>
                <a:latin typeface="NotoSans"/>
              </a:rPr>
            </a:br>
            <a:r>
              <a:rPr lang="en-US" sz="3200" b="0" i="0" dirty="0">
                <a:solidFill>
                  <a:schemeClr val="bg1"/>
                </a:solidFill>
                <a:effectLst/>
                <a:latin typeface="NotoSans"/>
              </a:rPr>
              <a:t>How have civil rights and social justice movements around the world influenced positive changes in society or in a community? </a:t>
            </a:r>
          </a:p>
          <a:p>
            <a:pPr algn="l">
              <a:lnSpc>
                <a:spcPts val="1950"/>
              </a:lnSpc>
            </a:pPr>
            <a:endParaRPr lang="en-US" sz="2400" b="0" i="0" dirty="0">
              <a:solidFill>
                <a:srgbClr val="262423"/>
              </a:solidFill>
              <a:effectLst/>
              <a:latin typeface="NotoSans"/>
            </a:endParaRPr>
          </a:p>
        </p:txBody>
      </p:sp>
      <p:sp>
        <p:nvSpPr>
          <p:cNvPr id="8" name="TextBox 7">
            <a:extLst>
              <a:ext uri="{FF2B5EF4-FFF2-40B4-BE49-F238E27FC236}">
                <a16:creationId xmlns:a16="http://schemas.microsoft.com/office/drawing/2014/main" id="{8C13C39C-204A-45F3-CF8F-1573DD158F29}"/>
              </a:ext>
            </a:extLst>
          </p:cNvPr>
          <p:cNvSpPr txBox="1"/>
          <p:nvPr/>
        </p:nvSpPr>
        <p:spPr>
          <a:xfrm>
            <a:off x="7311303" y="6440105"/>
            <a:ext cx="1944894" cy="230832"/>
          </a:xfrm>
          <a:prstGeom prst="rect">
            <a:avLst/>
          </a:prstGeom>
          <a:noFill/>
        </p:spPr>
        <p:txBody>
          <a:bodyPr wrap="square">
            <a:spAutoFit/>
          </a:bodyPr>
          <a:lstStyle/>
          <a:p>
            <a:r>
              <a:rPr lang="en-US" sz="900"/>
              <a:t>© Microsoft. All Rights Reserved.</a:t>
            </a:r>
          </a:p>
        </p:txBody>
      </p:sp>
      <p:sp>
        <p:nvSpPr>
          <p:cNvPr id="10" name="Title 9">
            <a:extLst>
              <a:ext uri="{FF2B5EF4-FFF2-40B4-BE49-F238E27FC236}">
                <a16:creationId xmlns:a16="http://schemas.microsoft.com/office/drawing/2014/main" id="{65CDCACE-7884-F2DC-1C82-1C95EE429CCF}"/>
              </a:ext>
            </a:extLst>
          </p:cNvPr>
          <p:cNvSpPr>
            <a:spLocks noGrp="1"/>
          </p:cNvSpPr>
          <p:nvPr>
            <p:ph type="ctrTitle"/>
          </p:nvPr>
        </p:nvSpPr>
        <p:spPr>
          <a:xfrm>
            <a:off x="910784" y="-77377"/>
            <a:ext cx="8846128" cy="2047284"/>
          </a:xfrm>
        </p:spPr>
        <p:txBody>
          <a:bodyPr/>
          <a:lstStyle/>
          <a:p>
            <a:r>
              <a:rPr lang="en-US" dirty="0"/>
              <a:t>Essential question?</a:t>
            </a:r>
          </a:p>
        </p:txBody>
      </p:sp>
      <p:sp>
        <p:nvSpPr>
          <p:cNvPr id="12" name="TextBox 11">
            <a:extLst>
              <a:ext uri="{FF2B5EF4-FFF2-40B4-BE49-F238E27FC236}">
                <a16:creationId xmlns:a16="http://schemas.microsoft.com/office/drawing/2014/main" id="{4A594B06-58C1-7012-5867-70FB1B7D9830}"/>
              </a:ext>
            </a:extLst>
          </p:cNvPr>
          <p:cNvSpPr txBox="1"/>
          <p:nvPr/>
        </p:nvSpPr>
        <p:spPr>
          <a:xfrm>
            <a:off x="5836074" y="2993136"/>
            <a:ext cx="6096000" cy="2246769"/>
          </a:xfrm>
          <a:prstGeom prst="rect">
            <a:avLst/>
          </a:prstGeom>
          <a:noFill/>
        </p:spPr>
        <p:txBody>
          <a:bodyPr wrap="square">
            <a:spAutoFit/>
          </a:bodyPr>
          <a:lstStyle/>
          <a:p>
            <a:pPr marL="742950" lvl="1" indent="-285750">
              <a:buFont typeface="Arial" panose="020B0604020202020204" pitchFamily="34" charset="0"/>
              <a:buChar char="•"/>
            </a:pPr>
            <a:r>
              <a:rPr lang="en-US" sz="2800" dirty="0">
                <a:solidFill>
                  <a:srgbClr val="262423"/>
                </a:solidFill>
                <a:latin typeface="NotoSans"/>
              </a:rPr>
              <a:t>U.S. Civil Rights Movement</a:t>
            </a:r>
          </a:p>
          <a:p>
            <a:pPr marL="742950" lvl="1" indent="-285750">
              <a:buFont typeface="Arial" panose="020B0604020202020204" pitchFamily="34" charset="0"/>
              <a:buChar char="•"/>
            </a:pPr>
            <a:r>
              <a:rPr lang="en-US" sz="2800" dirty="0">
                <a:solidFill>
                  <a:srgbClr val="262423"/>
                </a:solidFill>
                <a:latin typeface="NotoSans"/>
              </a:rPr>
              <a:t>Equal Education for Girls</a:t>
            </a:r>
          </a:p>
          <a:p>
            <a:pPr marL="742950" lvl="1" indent="-285750">
              <a:buFont typeface="Arial" panose="020B0604020202020204" pitchFamily="34" charset="0"/>
              <a:buChar char="•"/>
            </a:pPr>
            <a:r>
              <a:rPr lang="en-US" sz="2800" dirty="0">
                <a:solidFill>
                  <a:srgbClr val="262423"/>
                </a:solidFill>
                <a:latin typeface="NotoSans"/>
              </a:rPr>
              <a:t>India's independence</a:t>
            </a:r>
          </a:p>
          <a:p>
            <a:pPr marL="742950" lvl="1" indent="-285750">
              <a:buFont typeface="Arial" panose="020B0604020202020204" pitchFamily="34" charset="0"/>
              <a:buChar char="•"/>
            </a:pPr>
            <a:r>
              <a:rPr lang="en-US" sz="2800" dirty="0">
                <a:solidFill>
                  <a:srgbClr val="262423"/>
                </a:solidFill>
                <a:latin typeface="NotoSans"/>
              </a:rPr>
              <a:t>Anti-Apartheid</a:t>
            </a:r>
          </a:p>
          <a:p>
            <a:pPr marL="742950" lvl="1" indent="-285750" algn="l">
              <a:buFont typeface="Arial" panose="020B0604020202020204" pitchFamily="34" charset="0"/>
              <a:buChar char="•"/>
            </a:pPr>
            <a:r>
              <a:rPr lang="en-US" sz="2800" b="0" i="0" dirty="0">
                <a:solidFill>
                  <a:srgbClr val="262423"/>
                </a:solidFill>
                <a:effectLst/>
                <a:latin typeface="NotoSans"/>
              </a:rPr>
              <a:t>Women’s suffrage</a:t>
            </a:r>
          </a:p>
        </p:txBody>
      </p:sp>
    </p:spTree>
    <p:extLst>
      <p:ext uri="{BB962C8B-B14F-4D97-AF65-F5344CB8AC3E}">
        <p14:creationId xmlns:p14="http://schemas.microsoft.com/office/powerpoint/2010/main" val="83145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21268-7049-1968-270A-5B483E33DE1F}"/>
              </a:ext>
            </a:extLst>
          </p:cNvPr>
          <p:cNvSpPr>
            <a:spLocks noGrp="1"/>
          </p:cNvSpPr>
          <p:nvPr>
            <p:ph type="title"/>
          </p:nvPr>
        </p:nvSpPr>
        <p:spPr/>
        <p:txBody>
          <a:bodyPr/>
          <a:lstStyle/>
          <a:p>
            <a:r>
              <a:rPr lang="sv-SE" sz="4800" b="0" dirty="0">
                <a:solidFill>
                  <a:prstClr val="black"/>
                </a:solidFill>
                <a:latin typeface="Minecraft Ten v2"/>
              </a:rPr>
              <a:t>Lessons in good trouble</a:t>
            </a:r>
            <a:endParaRPr lang="en-US" sz="2800" dirty="0"/>
          </a:p>
        </p:txBody>
      </p:sp>
      <p:sp>
        <p:nvSpPr>
          <p:cNvPr id="5" name="Slide Number Placeholder 4">
            <a:extLst>
              <a:ext uri="{FF2B5EF4-FFF2-40B4-BE49-F238E27FC236}">
                <a16:creationId xmlns:a16="http://schemas.microsoft.com/office/drawing/2014/main" id="{4C30F2FD-0C44-1F9F-C761-4102DD9884D5}"/>
              </a:ext>
            </a:extLst>
          </p:cNvPr>
          <p:cNvSpPr>
            <a:spLocks noGrp="1"/>
          </p:cNvSpPr>
          <p:nvPr>
            <p:ph type="sldNum" sz="quarter" idx="12"/>
          </p:nvPr>
        </p:nvSpPr>
        <p:spPr/>
        <p:txBody>
          <a:bodyPr/>
          <a:lstStyle/>
          <a:p>
            <a:fld id="{DB92C494-1115-4670-BD6E-F87AA1511F98}" type="slidenum">
              <a:rPr lang="en-US" smtClean="0"/>
              <a:t>5</a:t>
            </a:fld>
            <a:endParaRPr lang="en-US"/>
          </a:p>
        </p:txBody>
      </p:sp>
      <p:pic>
        <p:nvPicPr>
          <p:cNvPr id="6" name="Picture 5">
            <a:extLst>
              <a:ext uri="{FF2B5EF4-FFF2-40B4-BE49-F238E27FC236}">
                <a16:creationId xmlns:a16="http://schemas.microsoft.com/office/drawing/2014/main" id="{DE91C7CA-040C-37C5-972F-FDAA5965FB23}"/>
              </a:ext>
            </a:extLst>
          </p:cNvPr>
          <p:cNvPicPr>
            <a:picLocks noChangeAspect="1"/>
          </p:cNvPicPr>
          <p:nvPr/>
        </p:nvPicPr>
        <p:blipFill>
          <a:blip r:embed="rId3"/>
          <a:stretch>
            <a:fillRect/>
          </a:stretch>
        </p:blipFill>
        <p:spPr>
          <a:xfrm>
            <a:off x="119185" y="6243928"/>
            <a:ext cx="1793559" cy="490483"/>
          </a:xfrm>
          <a:prstGeom prst="rect">
            <a:avLst/>
          </a:prstGeom>
        </p:spPr>
      </p:pic>
      <p:pic>
        <p:nvPicPr>
          <p:cNvPr id="32" name="Picture 31">
            <a:extLst>
              <a:ext uri="{FF2B5EF4-FFF2-40B4-BE49-F238E27FC236}">
                <a16:creationId xmlns:a16="http://schemas.microsoft.com/office/drawing/2014/main" id="{C7186C1A-B8BB-37E2-D789-BE6A4B5DBF2B}"/>
              </a:ext>
            </a:extLst>
          </p:cNvPr>
          <p:cNvPicPr>
            <a:picLocks noChangeAspect="1"/>
          </p:cNvPicPr>
          <p:nvPr/>
        </p:nvPicPr>
        <p:blipFill>
          <a:blip r:embed="rId4"/>
          <a:stretch>
            <a:fillRect/>
          </a:stretch>
        </p:blipFill>
        <p:spPr>
          <a:xfrm>
            <a:off x="3099617" y="2485164"/>
            <a:ext cx="1245168" cy="943835"/>
          </a:xfrm>
          <a:prstGeom prst="rect">
            <a:avLst/>
          </a:prstGeom>
        </p:spPr>
      </p:pic>
      <p:sp>
        <p:nvSpPr>
          <p:cNvPr id="3" name="TextBox 2">
            <a:extLst>
              <a:ext uri="{FF2B5EF4-FFF2-40B4-BE49-F238E27FC236}">
                <a16:creationId xmlns:a16="http://schemas.microsoft.com/office/drawing/2014/main" id="{9B81A906-40C3-AECA-7648-3A4135415876}"/>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7" name="Online Media 6" title="Lessons in Good Trouble - Official Trailer">
            <a:hlinkClick r:id="" action="ppaction://media"/>
            <a:extLst>
              <a:ext uri="{FF2B5EF4-FFF2-40B4-BE49-F238E27FC236}">
                <a16:creationId xmlns:a16="http://schemas.microsoft.com/office/drawing/2014/main" id="{F96894CE-4D9C-8C95-7E8B-9C72F5992E8C}"/>
              </a:ext>
            </a:extLst>
          </p:cNvPr>
          <p:cNvPicPr>
            <a:picLocks noRot="1" noChangeAspect="1"/>
          </p:cNvPicPr>
          <p:nvPr>
            <a:videoFile r:link="rId1"/>
          </p:nvPr>
        </p:nvPicPr>
        <p:blipFill>
          <a:blip r:embed="rId5"/>
          <a:stretch>
            <a:fillRect/>
          </a:stretch>
        </p:blipFill>
        <p:spPr>
          <a:xfrm>
            <a:off x="0" y="-15240"/>
            <a:ext cx="12192000" cy="6888480"/>
          </a:xfrm>
          <a:prstGeom prst="rect">
            <a:avLst/>
          </a:prstGeom>
        </p:spPr>
      </p:pic>
    </p:spTree>
    <p:extLst>
      <p:ext uri="{BB962C8B-B14F-4D97-AF65-F5344CB8AC3E}">
        <p14:creationId xmlns:p14="http://schemas.microsoft.com/office/powerpoint/2010/main" val="355682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pPr algn="l"/>
            <a:r>
              <a:rPr lang="en-US" b="0" i="0" dirty="0">
                <a:effectLst/>
                <a:latin typeface="+mj-lt"/>
              </a:rPr>
              <a:t>What do you think when you hear ‘trouble’?</a:t>
            </a: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Rectangle: Rounded Corners 3">
            <a:extLst>
              <a:ext uri="{FF2B5EF4-FFF2-40B4-BE49-F238E27FC236}">
                <a16:creationId xmlns:a16="http://schemas.microsoft.com/office/drawing/2014/main" id="{7B4CE036-C977-6E38-5F01-9DF9D1D3F457}"/>
              </a:ext>
            </a:extLst>
          </p:cNvPr>
          <p:cNvSpPr/>
          <p:nvPr/>
        </p:nvSpPr>
        <p:spPr>
          <a:xfrm>
            <a:off x="454978" y="1875193"/>
            <a:ext cx="3319549" cy="215576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80320942-148C-EADF-1648-C22FFEE681C4}"/>
              </a:ext>
            </a:extLst>
          </p:cNvPr>
          <p:cNvSpPr/>
          <p:nvPr/>
        </p:nvSpPr>
        <p:spPr>
          <a:xfrm>
            <a:off x="4198476" y="3036203"/>
            <a:ext cx="3319549" cy="215576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697724A0-645E-9A7C-2B02-82F1937C7E0A}"/>
              </a:ext>
            </a:extLst>
          </p:cNvPr>
          <p:cNvSpPr/>
          <p:nvPr/>
        </p:nvSpPr>
        <p:spPr>
          <a:xfrm>
            <a:off x="8030645" y="1875193"/>
            <a:ext cx="3319549" cy="215576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A301AA52-9D9E-D674-0341-F6C0436D1C4F}"/>
              </a:ext>
            </a:extLst>
          </p:cNvPr>
          <p:cNvSpPr txBox="1"/>
          <p:nvPr/>
        </p:nvSpPr>
        <p:spPr>
          <a:xfrm>
            <a:off x="1640378"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1</a:t>
            </a:r>
          </a:p>
        </p:txBody>
      </p:sp>
      <p:sp>
        <p:nvSpPr>
          <p:cNvPr id="10" name="TextBox 9">
            <a:extLst>
              <a:ext uri="{FF2B5EF4-FFF2-40B4-BE49-F238E27FC236}">
                <a16:creationId xmlns:a16="http://schemas.microsoft.com/office/drawing/2014/main" id="{EDBEE7FC-7132-83FD-4193-07F27449D1DA}"/>
              </a:ext>
            </a:extLst>
          </p:cNvPr>
          <p:cNvSpPr txBox="1"/>
          <p:nvPr/>
        </p:nvSpPr>
        <p:spPr>
          <a:xfrm>
            <a:off x="5406591" y="2266762"/>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2</a:t>
            </a:r>
          </a:p>
        </p:txBody>
      </p:sp>
      <p:sp>
        <p:nvSpPr>
          <p:cNvPr id="11" name="TextBox 10">
            <a:extLst>
              <a:ext uri="{FF2B5EF4-FFF2-40B4-BE49-F238E27FC236}">
                <a16:creationId xmlns:a16="http://schemas.microsoft.com/office/drawing/2014/main" id="{6C958A07-8D8D-50EA-025C-73EB22E27098}"/>
              </a:ext>
            </a:extLst>
          </p:cNvPr>
          <p:cNvSpPr txBox="1"/>
          <p:nvPr/>
        </p:nvSpPr>
        <p:spPr>
          <a:xfrm>
            <a:off x="9238760"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3</a:t>
            </a:r>
          </a:p>
        </p:txBody>
      </p:sp>
      <p:sp>
        <p:nvSpPr>
          <p:cNvPr id="12" name="TextBox 11">
            <a:extLst>
              <a:ext uri="{FF2B5EF4-FFF2-40B4-BE49-F238E27FC236}">
                <a16:creationId xmlns:a16="http://schemas.microsoft.com/office/drawing/2014/main" id="{D368712C-CBED-79F0-6AEF-E4F6D4EF1FBC}"/>
              </a:ext>
            </a:extLst>
          </p:cNvPr>
          <p:cNvSpPr txBox="1"/>
          <p:nvPr/>
        </p:nvSpPr>
        <p:spPr>
          <a:xfrm>
            <a:off x="578831" y="2517554"/>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THINK</a:t>
            </a:r>
          </a:p>
        </p:txBody>
      </p:sp>
      <p:sp>
        <p:nvSpPr>
          <p:cNvPr id="14" name="TextBox 13">
            <a:extLst>
              <a:ext uri="{FF2B5EF4-FFF2-40B4-BE49-F238E27FC236}">
                <a16:creationId xmlns:a16="http://schemas.microsoft.com/office/drawing/2014/main" id="{6148D027-A538-0195-2E9F-3831C6F227E8}"/>
              </a:ext>
            </a:extLst>
          </p:cNvPr>
          <p:cNvSpPr txBox="1"/>
          <p:nvPr/>
        </p:nvSpPr>
        <p:spPr>
          <a:xfrm>
            <a:off x="4313817" y="365242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PAIR</a:t>
            </a:r>
          </a:p>
        </p:txBody>
      </p:sp>
      <p:sp>
        <p:nvSpPr>
          <p:cNvPr id="15" name="TextBox 14">
            <a:extLst>
              <a:ext uri="{FF2B5EF4-FFF2-40B4-BE49-F238E27FC236}">
                <a16:creationId xmlns:a16="http://schemas.microsoft.com/office/drawing/2014/main" id="{4EA4C216-972F-C398-6F85-43BD4B5D280F}"/>
              </a:ext>
            </a:extLst>
          </p:cNvPr>
          <p:cNvSpPr txBox="1"/>
          <p:nvPr/>
        </p:nvSpPr>
        <p:spPr>
          <a:xfrm>
            <a:off x="8154497" y="249141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SHARE</a:t>
            </a:r>
          </a:p>
        </p:txBody>
      </p:sp>
      <p:sp>
        <p:nvSpPr>
          <p:cNvPr id="3" name="TextBox 2">
            <a:extLst>
              <a:ext uri="{FF2B5EF4-FFF2-40B4-BE49-F238E27FC236}">
                <a16:creationId xmlns:a16="http://schemas.microsoft.com/office/drawing/2014/main" id="{DCD1097B-D93B-BD6F-474E-50AB14FDFF90}"/>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98772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99C9D-4577-0F48-D8EA-7F0455D91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C9568-8E0B-35FB-5DE1-21FD519612C1}"/>
              </a:ext>
            </a:extLst>
          </p:cNvPr>
          <p:cNvSpPr>
            <a:spLocks noGrp="1"/>
          </p:cNvSpPr>
          <p:nvPr>
            <p:ph type="title"/>
          </p:nvPr>
        </p:nvSpPr>
        <p:spPr/>
        <p:txBody>
          <a:bodyPr/>
          <a:lstStyle/>
          <a:p>
            <a:pPr algn="l"/>
            <a:r>
              <a:rPr lang="en-US" b="0" i="0" dirty="0">
                <a:effectLst/>
                <a:latin typeface="+mj-lt"/>
              </a:rPr>
              <a:t>What do you think when you hear ‘good trouble’?</a:t>
            </a:r>
            <a:endParaRPr lang="en-US" b="0" i="0" dirty="0">
              <a:solidFill>
                <a:srgbClr val="262423"/>
              </a:solidFill>
              <a:effectLst/>
              <a:latin typeface="NotoSans"/>
            </a:endParaRPr>
          </a:p>
        </p:txBody>
      </p:sp>
      <p:sp>
        <p:nvSpPr>
          <p:cNvPr id="5" name="Slide Number Placeholder 4">
            <a:extLst>
              <a:ext uri="{FF2B5EF4-FFF2-40B4-BE49-F238E27FC236}">
                <a16:creationId xmlns:a16="http://schemas.microsoft.com/office/drawing/2014/main" id="{F1D14C2C-DE91-A702-9822-2BC917459E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0A6C4E57-3438-32DE-EB54-A4E910E4A636}"/>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Rectangle: Rounded Corners 3">
            <a:extLst>
              <a:ext uri="{FF2B5EF4-FFF2-40B4-BE49-F238E27FC236}">
                <a16:creationId xmlns:a16="http://schemas.microsoft.com/office/drawing/2014/main" id="{9F7149B3-5011-7241-5C56-2D7B80540B1E}"/>
              </a:ext>
            </a:extLst>
          </p:cNvPr>
          <p:cNvSpPr/>
          <p:nvPr/>
        </p:nvSpPr>
        <p:spPr>
          <a:xfrm>
            <a:off x="454978" y="1875193"/>
            <a:ext cx="3319549" cy="215576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4337557E-7D1C-1CF1-53E8-119206062DB2}"/>
              </a:ext>
            </a:extLst>
          </p:cNvPr>
          <p:cNvSpPr/>
          <p:nvPr/>
        </p:nvSpPr>
        <p:spPr>
          <a:xfrm>
            <a:off x="4198476" y="3036203"/>
            <a:ext cx="3319549" cy="215576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B0A1044E-FE88-6EF9-6904-AF1A67AB2064}"/>
              </a:ext>
            </a:extLst>
          </p:cNvPr>
          <p:cNvSpPr/>
          <p:nvPr/>
        </p:nvSpPr>
        <p:spPr>
          <a:xfrm>
            <a:off x="8030645" y="1875193"/>
            <a:ext cx="3319549" cy="215576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AE1DB860-3C88-25C7-CD8D-B1C83C2D0137}"/>
              </a:ext>
            </a:extLst>
          </p:cNvPr>
          <p:cNvSpPr txBox="1"/>
          <p:nvPr/>
        </p:nvSpPr>
        <p:spPr>
          <a:xfrm>
            <a:off x="1640378"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1</a:t>
            </a:r>
          </a:p>
        </p:txBody>
      </p:sp>
      <p:sp>
        <p:nvSpPr>
          <p:cNvPr id="10" name="TextBox 9">
            <a:extLst>
              <a:ext uri="{FF2B5EF4-FFF2-40B4-BE49-F238E27FC236}">
                <a16:creationId xmlns:a16="http://schemas.microsoft.com/office/drawing/2014/main" id="{57BA7D10-3972-F13B-2907-866F8C0A1D68}"/>
              </a:ext>
            </a:extLst>
          </p:cNvPr>
          <p:cNvSpPr txBox="1"/>
          <p:nvPr/>
        </p:nvSpPr>
        <p:spPr>
          <a:xfrm>
            <a:off x="5406591" y="2266762"/>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2</a:t>
            </a:r>
          </a:p>
        </p:txBody>
      </p:sp>
      <p:sp>
        <p:nvSpPr>
          <p:cNvPr id="11" name="TextBox 10">
            <a:extLst>
              <a:ext uri="{FF2B5EF4-FFF2-40B4-BE49-F238E27FC236}">
                <a16:creationId xmlns:a16="http://schemas.microsoft.com/office/drawing/2014/main" id="{86F359A4-A1EA-FA75-67B4-F02D5EE8BFFE}"/>
              </a:ext>
            </a:extLst>
          </p:cNvPr>
          <p:cNvSpPr txBox="1"/>
          <p:nvPr/>
        </p:nvSpPr>
        <p:spPr>
          <a:xfrm>
            <a:off x="9238760"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3</a:t>
            </a:r>
          </a:p>
        </p:txBody>
      </p:sp>
      <p:sp>
        <p:nvSpPr>
          <p:cNvPr id="12" name="TextBox 11">
            <a:extLst>
              <a:ext uri="{FF2B5EF4-FFF2-40B4-BE49-F238E27FC236}">
                <a16:creationId xmlns:a16="http://schemas.microsoft.com/office/drawing/2014/main" id="{DECC8632-2673-B880-E4FA-7E0006DB5EEE}"/>
              </a:ext>
            </a:extLst>
          </p:cNvPr>
          <p:cNvSpPr txBox="1"/>
          <p:nvPr/>
        </p:nvSpPr>
        <p:spPr>
          <a:xfrm>
            <a:off x="578831" y="2517554"/>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THINK</a:t>
            </a:r>
          </a:p>
        </p:txBody>
      </p:sp>
      <p:sp>
        <p:nvSpPr>
          <p:cNvPr id="14" name="TextBox 13">
            <a:extLst>
              <a:ext uri="{FF2B5EF4-FFF2-40B4-BE49-F238E27FC236}">
                <a16:creationId xmlns:a16="http://schemas.microsoft.com/office/drawing/2014/main" id="{26243179-2E49-7B86-E130-87F22BEB93D5}"/>
              </a:ext>
            </a:extLst>
          </p:cNvPr>
          <p:cNvSpPr txBox="1"/>
          <p:nvPr/>
        </p:nvSpPr>
        <p:spPr>
          <a:xfrm>
            <a:off x="4313817" y="365242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PAIR</a:t>
            </a:r>
          </a:p>
        </p:txBody>
      </p:sp>
      <p:sp>
        <p:nvSpPr>
          <p:cNvPr id="15" name="TextBox 14">
            <a:extLst>
              <a:ext uri="{FF2B5EF4-FFF2-40B4-BE49-F238E27FC236}">
                <a16:creationId xmlns:a16="http://schemas.microsoft.com/office/drawing/2014/main" id="{AA5558DF-9C9C-9A4F-C06C-1FD04CAD15F8}"/>
              </a:ext>
            </a:extLst>
          </p:cNvPr>
          <p:cNvSpPr txBox="1"/>
          <p:nvPr/>
        </p:nvSpPr>
        <p:spPr>
          <a:xfrm>
            <a:off x="8154497" y="249141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SHARE</a:t>
            </a:r>
          </a:p>
        </p:txBody>
      </p:sp>
      <p:sp>
        <p:nvSpPr>
          <p:cNvPr id="3" name="TextBox 2">
            <a:extLst>
              <a:ext uri="{FF2B5EF4-FFF2-40B4-BE49-F238E27FC236}">
                <a16:creationId xmlns:a16="http://schemas.microsoft.com/office/drawing/2014/main" id="{B17FAECD-5310-D755-44F4-A60762DFE922}"/>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18036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21268-7049-1968-270A-5B483E33DE1F}"/>
              </a:ext>
            </a:extLst>
          </p:cNvPr>
          <p:cNvSpPr>
            <a:spLocks noGrp="1"/>
          </p:cNvSpPr>
          <p:nvPr>
            <p:ph type="title"/>
          </p:nvPr>
        </p:nvSpPr>
        <p:spPr/>
        <p:txBody>
          <a:bodyPr/>
          <a:lstStyle/>
          <a:p>
            <a:r>
              <a:rPr lang="sv-SE" sz="4800" b="0" dirty="0">
                <a:solidFill>
                  <a:prstClr val="black"/>
                </a:solidFill>
                <a:latin typeface="Minecraft Ten v2"/>
              </a:rPr>
              <a:t>John lewis</a:t>
            </a:r>
            <a:endParaRPr lang="en-US" sz="2800" dirty="0"/>
          </a:p>
        </p:txBody>
      </p:sp>
      <p:sp>
        <p:nvSpPr>
          <p:cNvPr id="5" name="Slide Number Placeholder 4">
            <a:extLst>
              <a:ext uri="{FF2B5EF4-FFF2-40B4-BE49-F238E27FC236}">
                <a16:creationId xmlns:a16="http://schemas.microsoft.com/office/drawing/2014/main" id="{4C30F2FD-0C44-1F9F-C761-4102DD9884D5}"/>
              </a:ext>
            </a:extLst>
          </p:cNvPr>
          <p:cNvSpPr>
            <a:spLocks noGrp="1"/>
          </p:cNvSpPr>
          <p:nvPr>
            <p:ph type="sldNum" sz="quarter" idx="12"/>
          </p:nvPr>
        </p:nvSpPr>
        <p:spPr/>
        <p:txBody>
          <a:bodyPr/>
          <a:lstStyle/>
          <a:p>
            <a:fld id="{DB92C494-1115-4670-BD6E-F87AA1511F98}" type="slidenum">
              <a:rPr lang="en-US" smtClean="0"/>
              <a:t>8</a:t>
            </a:fld>
            <a:endParaRPr lang="en-US"/>
          </a:p>
        </p:txBody>
      </p:sp>
      <p:pic>
        <p:nvPicPr>
          <p:cNvPr id="6" name="Picture 5">
            <a:extLst>
              <a:ext uri="{FF2B5EF4-FFF2-40B4-BE49-F238E27FC236}">
                <a16:creationId xmlns:a16="http://schemas.microsoft.com/office/drawing/2014/main" id="{DE91C7CA-040C-37C5-972F-FDAA5965FB23}"/>
              </a:ext>
            </a:extLst>
          </p:cNvPr>
          <p:cNvPicPr>
            <a:picLocks noChangeAspect="1"/>
          </p:cNvPicPr>
          <p:nvPr/>
        </p:nvPicPr>
        <p:blipFill>
          <a:blip r:embed="rId3"/>
          <a:stretch>
            <a:fillRect/>
          </a:stretch>
        </p:blipFill>
        <p:spPr>
          <a:xfrm>
            <a:off x="119185" y="6243928"/>
            <a:ext cx="1793559" cy="490483"/>
          </a:xfrm>
          <a:prstGeom prst="rect">
            <a:avLst/>
          </a:prstGeom>
        </p:spPr>
      </p:pic>
      <p:pic>
        <p:nvPicPr>
          <p:cNvPr id="32" name="Picture 31">
            <a:extLst>
              <a:ext uri="{FF2B5EF4-FFF2-40B4-BE49-F238E27FC236}">
                <a16:creationId xmlns:a16="http://schemas.microsoft.com/office/drawing/2014/main" id="{C7186C1A-B8BB-37E2-D789-BE6A4B5DBF2B}"/>
              </a:ext>
            </a:extLst>
          </p:cNvPr>
          <p:cNvPicPr>
            <a:picLocks noChangeAspect="1"/>
          </p:cNvPicPr>
          <p:nvPr/>
        </p:nvPicPr>
        <p:blipFill>
          <a:blip r:embed="rId4"/>
          <a:stretch>
            <a:fillRect/>
          </a:stretch>
        </p:blipFill>
        <p:spPr>
          <a:xfrm>
            <a:off x="3099617" y="2485164"/>
            <a:ext cx="1245168" cy="943835"/>
          </a:xfrm>
          <a:prstGeom prst="rect">
            <a:avLst/>
          </a:prstGeom>
        </p:spPr>
      </p:pic>
      <p:sp>
        <p:nvSpPr>
          <p:cNvPr id="3" name="TextBox 2">
            <a:extLst>
              <a:ext uri="{FF2B5EF4-FFF2-40B4-BE49-F238E27FC236}">
                <a16:creationId xmlns:a16="http://schemas.microsoft.com/office/drawing/2014/main" id="{9B81A906-40C3-AECA-7648-3A4135415876}"/>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7" name="Online Media 6" title="John Lewis: Good Trouble - March on Washington Speech Clip">
            <a:hlinkClick r:id="" action="ppaction://media"/>
            <a:extLst>
              <a:ext uri="{FF2B5EF4-FFF2-40B4-BE49-F238E27FC236}">
                <a16:creationId xmlns:a16="http://schemas.microsoft.com/office/drawing/2014/main" id="{F2376317-CA30-48FD-0E37-71F65C6E8986}"/>
              </a:ext>
            </a:extLst>
          </p:cNvPr>
          <p:cNvPicPr>
            <a:picLocks noRot="1" noChangeAspect="1"/>
          </p:cNvPicPr>
          <p:nvPr>
            <a:videoFile r:link="rId1"/>
          </p:nvPr>
        </p:nvPicPr>
        <p:blipFill>
          <a:blip r:embed="rId5"/>
          <a:stretch>
            <a:fillRect/>
          </a:stretch>
        </p:blipFill>
        <p:spPr>
          <a:xfrm>
            <a:off x="0" y="-6271"/>
            <a:ext cx="12176126" cy="6879511"/>
          </a:xfrm>
          <a:prstGeom prst="rect">
            <a:avLst/>
          </a:prstGeom>
        </p:spPr>
      </p:pic>
    </p:spTree>
    <p:extLst>
      <p:ext uri="{BB962C8B-B14F-4D97-AF65-F5344CB8AC3E}">
        <p14:creationId xmlns:p14="http://schemas.microsoft.com/office/powerpoint/2010/main" val="204935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E038-38E8-6F3D-8D3F-153AE4883B02}"/>
              </a:ext>
            </a:extLst>
          </p:cNvPr>
          <p:cNvSpPr>
            <a:spLocks noGrp="1"/>
          </p:cNvSpPr>
          <p:nvPr>
            <p:ph type="ctrTitle"/>
          </p:nvPr>
        </p:nvSpPr>
        <p:spPr/>
        <p:txBody>
          <a:bodyPr/>
          <a:lstStyle/>
          <a:p>
            <a:r>
              <a:rPr lang="en-US"/>
              <a:t>Let’s play!</a:t>
            </a:r>
          </a:p>
        </p:txBody>
      </p:sp>
      <p:sp>
        <p:nvSpPr>
          <p:cNvPr id="3" name="Subtitle 2">
            <a:extLst>
              <a:ext uri="{FF2B5EF4-FFF2-40B4-BE49-F238E27FC236}">
                <a16:creationId xmlns:a16="http://schemas.microsoft.com/office/drawing/2014/main" id="{45C88D0B-19E3-C419-87A8-577CC93EA1EF}"/>
              </a:ext>
            </a:extLst>
          </p:cNvPr>
          <p:cNvSpPr>
            <a:spLocks noGrp="1"/>
          </p:cNvSpPr>
          <p:nvPr>
            <p:ph type="subTitle" idx="1"/>
          </p:nvPr>
        </p:nvSpPr>
        <p:spPr/>
        <p:txBody>
          <a:bodyPr/>
          <a:lstStyle/>
          <a:p>
            <a:r>
              <a:rPr lang="en-US">
                <a:latin typeface="Noto Sans" panose="020B0502040504020204" pitchFamily="34" charset="0"/>
                <a:ea typeface="Noto Sans" panose="020B0502040504020204" pitchFamily="34" charset="0"/>
                <a:cs typeface="Noto Sans" panose="020B0502040504020204" pitchFamily="34" charset="0"/>
              </a:rPr>
              <a:t>Log into Minecraft Education</a:t>
            </a:r>
          </a:p>
        </p:txBody>
      </p:sp>
      <p:sp>
        <p:nvSpPr>
          <p:cNvPr id="5" name="Slide Number Placeholder 4">
            <a:extLst>
              <a:ext uri="{FF2B5EF4-FFF2-40B4-BE49-F238E27FC236}">
                <a16:creationId xmlns:a16="http://schemas.microsoft.com/office/drawing/2014/main" id="{3C76D256-DAD7-9D23-1D7A-CD4293D14EF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FAA71853-40A6-A7F5-1A7C-51F302D3624E}"/>
              </a:ext>
            </a:extLst>
          </p:cNvPr>
          <p:cNvPicPr>
            <a:picLocks noChangeAspect="1"/>
          </p:cNvPicPr>
          <p:nvPr/>
        </p:nvPicPr>
        <p:blipFill>
          <a:blip r:embed="rId2"/>
          <a:stretch>
            <a:fillRect/>
          </a:stretch>
        </p:blipFill>
        <p:spPr>
          <a:xfrm>
            <a:off x="119185" y="6243928"/>
            <a:ext cx="1793559" cy="490483"/>
          </a:xfrm>
          <a:prstGeom prst="rect">
            <a:avLst/>
          </a:prstGeom>
        </p:spPr>
      </p:pic>
      <p:sp>
        <p:nvSpPr>
          <p:cNvPr id="4" name="TextBox 3">
            <a:extLst>
              <a:ext uri="{FF2B5EF4-FFF2-40B4-BE49-F238E27FC236}">
                <a16:creationId xmlns:a16="http://schemas.microsoft.com/office/drawing/2014/main" id="{CE6E71D8-A73D-33F1-5448-96FC2917FF43}"/>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6299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093F-5769-BEB7-C37C-D2B48C384E12}"/>
              </a:ext>
            </a:extLst>
          </p:cNvPr>
          <p:cNvSpPr>
            <a:spLocks noGrp="1"/>
          </p:cNvSpPr>
          <p:nvPr>
            <p:ph type="title"/>
          </p:nvPr>
        </p:nvSpPr>
        <p:spPr/>
        <p:txBody>
          <a:bodyPr/>
          <a:lstStyle/>
          <a:p>
            <a:r>
              <a:rPr lang="en-US" sz="3600" b="0" dirty="0">
                <a:latin typeface="+mj-lt"/>
              </a:rPr>
              <a:t>Launch the Lessons in Good trouble</a:t>
            </a:r>
          </a:p>
        </p:txBody>
      </p:sp>
      <p:sp>
        <p:nvSpPr>
          <p:cNvPr id="5" name="Slide Number Placeholder 4">
            <a:extLst>
              <a:ext uri="{FF2B5EF4-FFF2-40B4-BE49-F238E27FC236}">
                <a16:creationId xmlns:a16="http://schemas.microsoft.com/office/drawing/2014/main" id="{303697C5-A049-561C-5120-C42E3A9CB0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18" name="Graphic 17">
            <a:extLst>
              <a:ext uri="{FF2B5EF4-FFF2-40B4-BE49-F238E27FC236}">
                <a16:creationId xmlns:a16="http://schemas.microsoft.com/office/drawing/2014/main" id="{C775612C-5CEE-9EBD-F243-4719B94334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4946" y="2440065"/>
            <a:ext cx="642286" cy="642286"/>
          </a:xfrm>
          <a:prstGeom prst="rect">
            <a:avLst/>
          </a:prstGeom>
        </p:spPr>
      </p:pic>
      <p:sp>
        <p:nvSpPr>
          <p:cNvPr id="3" name="TextBox 2">
            <a:extLst>
              <a:ext uri="{FF2B5EF4-FFF2-40B4-BE49-F238E27FC236}">
                <a16:creationId xmlns:a16="http://schemas.microsoft.com/office/drawing/2014/main" id="{ECF44976-0F53-B4D5-7DA0-7EDCD6C5E0E5}"/>
              </a:ext>
            </a:extLst>
          </p:cNvPr>
          <p:cNvSpPr txBox="1"/>
          <p:nvPr/>
        </p:nvSpPr>
        <p:spPr>
          <a:xfrm>
            <a:off x="9999731" y="6558331"/>
            <a:ext cx="1944894" cy="230832"/>
          </a:xfrm>
          <a:prstGeom prst="rect">
            <a:avLst/>
          </a:prstGeom>
          <a:noFill/>
        </p:spPr>
        <p:txBody>
          <a:bodyPr wrap="square">
            <a:spAutoFit/>
          </a:bodyPr>
          <a:lstStyle/>
          <a:p>
            <a:r>
              <a:rPr lang="en-US" sz="900"/>
              <a:t>© Microsoft. All Rights Reserved.</a:t>
            </a:r>
          </a:p>
        </p:txBody>
      </p:sp>
      <p:grpSp>
        <p:nvGrpSpPr>
          <p:cNvPr id="21" name="Group 20">
            <a:extLst>
              <a:ext uri="{FF2B5EF4-FFF2-40B4-BE49-F238E27FC236}">
                <a16:creationId xmlns:a16="http://schemas.microsoft.com/office/drawing/2014/main" id="{C6D4082F-1414-333B-B0C3-F829C0F7EA6A}"/>
              </a:ext>
            </a:extLst>
          </p:cNvPr>
          <p:cNvGrpSpPr/>
          <p:nvPr/>
        </p:nvGrpSpPr>
        <p:grpSpPr>
          <a:xfrm>
            <a:off x="398883" y="1964173"/>
            <a:ext cx="11793117" cy="3106589"/>
            <a:chOff x="492560" y="1583174"/>
            <a:chExt cx="11006306" cy="2503516"/>
          </a:xfrm>
        </p:grpSpPr>
        <p:sp>
          <p:nvSpPr>
            <p:cNvPr id="29" name="TextBox 28">
              <a:extLst>
                <a:ext uri="{FF2B5EF4-FFF2-40B4-BE49-F238E27FC236}">
                  <a16:creationId xmlns:a16="http://schemas.microsoft.com/office/drawing/2014/main" id="{828233FF-1FA6-1312-9657-2B75A7CE33E2}"/>
                </a:ext>
              </a:extLst>
            </p:cNvPr>
            <p:cNvSpPr txBox="1"/>
            <p:nvPr/>
          </p:nvSpPr>
          <p:spPr>
            <a:xfrm>
              <a:off x="494870" y="3772186"/>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“Hour of Code”</a:t>
              </a:r>
            </a:p>
          </p:txBody>
        </p:sp>
        <p:sp>
          <p:nvSpPr>
            <p:cNvPr id="30" name="TextBox 29">
              <a:extLst>
                <a:ext uri="{FF2B5EF4-FFF2-40B4-BE49-F238E27FC236}">
                  <a16:creationId xmlns:a16="http://schemas.microsoft.com/office/drawing/2014/main" id="{15ACB7C9-8874-BD14-533C-57C709A2030B}"/>
                </a:ext>
              </a:extLst>
            </p:cNvPr>
            <p:cNvSpPr txBox="1"/>
            <p:nvPr/>
          </p:nvSpPr>
          <p:spPr>
            <a:xfrm>
              <a:off x="4203047" y="3753609"/>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“Lessons in Good Trouble”</a:t>
              </a:r>
            </a:p>
          </p:txBody>
        </p:sp>
        <p:sp>
          <p:nvSpPr>
            <p:cNvPr id="32" name="TextBox 31">
              <a:extLst>
                <a:ext uri="{FF2B5EF4-FFF2-40B4-BE49-F238E27FC236}">
                  <a16:creationId xmlns:a16="http://schemas.microsoft.com/office/drawing/2014/main" id="{9CE595E1-12A4-5826-E0ED-3A077C4D01BC}"/>
                </a:ext>
              </a:extLst>
            </p:cNvPr>
            <p:cNvSpPr txBox="1"/>
            <p:nvPr/>
          </p:nvSpPr>
          <p:spPr>
            <a:xfrm>
              <a:off x="7911224" y="3778913"/>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“Create World”</a:t>
              </a:r>
            </a:p>
          </p:txBody>
        </p:sp>
        <p:pic>
          <p:nvPicPr>
            <p:cNvPr id="6" name="Picture 5">
              <a:extLst>
                <a:ext uri="{FF2B5EF4-FFF2-40B4-BE49-F238E27FC236}">
                  <a16:creationId xmlns:a16="http://schemas.microsoft.com/office/drawing/2014/main" id="{619740FF-A635-E596-445F-ED3571BB0C41}"/>
                </a:ext>
              </a:extLst>
            </p:cNvPr>
            <p:cNvPicPr>
              <a:picLocks noChangeAspect="1"/>
            </p:cNvPicPr>
            <p:nvPr/>
          </p:nvPicPr>
          <p:blipFill>
            <a:blip r:embed="rId5"/>
            <a:stretch>
              <a:fillRect/>
            </a:stretch>
          </p:blipFill>
          <p:spPr>
            <a:xfrm>
              <a:off x="492560" y="1596204"/>
              <a:ext cx="3298918" cy="2099947"/>
            </a:xfrm>
            <a:prstGeom prst="rect">
              <a:avLst/>
            </a:prstGeom>
          </p:spPr>
        </p:pic>
        <p:pic>
          <p:nvPicPr>
            <p:cNvPr id="9" name="Graphic 8">
              <a:extLst>
                <a:ext uri="{FF2B5EF4-FFF2-40B4-BE49-F238E27FC236}">
                  <a16:creationId xmlns:a16="http://schemas.microsoft.com/office/drawing/2014/main" id="{E3BCC502-23E6-6DE6-B387-F6E75A77704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93815" y="2785420"/>
              <a:ext cx="539818" cy="539818"/>
            </a:xfrm>
            <a:prstGeom prst="rect">
              <a:avLst/>
            </a:prstGeom>
          </p:spPr>
        </p:pic>
        <p:pic>
          <p:nvPicPr>
            <p:cNvPr id="12" name="Picture 11">
              <a:extLst>
                <a:ext uri="{FF2B5EF4-FFF2-40B4-BE49-F238E27FC236}">
                  <a16:creationId xmlns:a16="http://schemas.microsoft.com/office/drawing/2014/main" id="{E05BAC7A-2EFC-E55F-F0D0-8266F89C076F}"/>
                </a:ext>
              </a:extLst>
            </p:cNvPr>
            <p:cNvPicPr>
              <a:picLocks noChangeAspect="1"/>
            </p:cNvPicPr>
            <p:nvPr/>
          </p:nvPicPr>
          <p:blipFill>
            <a:blip r:embed="rId8"/>
            <a:stretch>
              <a:fillRect/>
            </a:stretch>
          </p:blipFill>
          <p:spPr>
            <a:xfrm>
              <a:off x="4175722" y="1583174"/>
              <a:ext cx="3321624" cy="2118702"/>
            </a:xfrm>
            <a:prstGeom prst="rect">
              <a:avLst/>
            </a:prstGeom>
          </p:spPr>
        </p:pic>
        <p:pic>
          <p:nvPicPr>
            <p:cNvPr id="13" name="Graphic 12">
              <a:extLst>
                <a:ext uri="{FF2B5EF4-FFF2-40B4-BE49-F238E27FC236}">
                  <a16:creationId xmlns:a16="http://schemas.microsoft.com/office/drawing/2014/main" id="{62A54723-63D0-0F88-2675-AD109ACB79EF}"/>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92733" y="3071222"/>
              <a:ext cx="504250" cy="504250"/>
            </a:xfrm>
            <a:prstGeom prst="rect">
              <a:avLst/>
            </a:prstGeom>
          </p:spPr>
        </p:pic>
        <p:pic>
          <p:nvPicPr>
            <p:cNvPr id="20" name="Picture 19">
              <a:extLst>
                <a:ext uri="{FF2B5EF4-FFF2-40B4-BE49-F238E27FC236}">
                  <a16:creationId xmlns:a16="http://schemas.microsoft.com/office/drawing/2014/main" id="{D2E61B6B-1494-B5E6-2A5F-1B01FD903D77}"/>
                </a:ext>
              </a:extLst>
            </p:cNvPr>
            <p:cNvPicPr>
              <a:picLocks noChangeAspect="1"/>
            </p:cNvPicPr>
            <p:nvPr/>
          </p:nvPicPr>
          <p:blipFill>
            <a:blip r:embed="rId11"/>
            <a:stretch>
              <a:fillRect/>
            </a:stretch>
          </p:blipFill>
          <p:spPr>
            <a:xfrm>
              <a:off x="7850956" y="1596204"/>
              <a:ext cx="3319999" cy="2118702"/>
            </a:xfrm>
            <a:prstGeom prst="rect">
              <a:avLst/>
            </a:prstGeom>
          </p:spPr>
        </p:pic>
        <p:pic>
          <p:nvPicPr>
            <p:cNvPr id="28" name="Graphic 27">
              <a:extLst>
                <a:ext uri="{FF2B5EF4-FFF2-40B4-BE49-F238E27FC236}">
                  <a16:creationId xmlns:a16="http://schemas.microsoft.com/office/drawing/2014/main" id="{28A46454-0E21-4439-E093-D06E54DD9FC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994616" y="1754714"/>
              <a:ext cx="504250" cy="504250"/>
            </a:xfrm>
            <a:prstGeom prst="rect">
              <a:avLst/>
            </a:prstGeom>
          </p:spPr>
        </p:pic>
      </p:grpSp>
    </p:spTree>
    <p:extLst>
      <p:ext uri="{BB962C8B-B14F-4D97-AF65-F5344CB8AC3E}">
        <p14:creationId xmlns:p14="http://schemas.microsoft.com/office/powerpoint/2010/main" val="198011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8949-F7AF-3092-B688-FB7FC6656778}"/>
              </a:ext>
            </a:extLst>
          </p:cNvPr>
          <p:cNvSpPr>
            <a:spLocks noGrp="1"/>
          </p:cNvSpPr>
          <p:nvPr>
            <p:ph type="title"/>
          </p:nvPr>
        </p:nvSpPr>
        <p:spPr/>
        <p:txBody>
          <a:bodyPr/>
          <a:lstStyle/>
          <a:p>
            <a:r>
              <a:rPr lang="en-US" sz="4000" b="0">
                <a:latin typeface="+mj-lt"/>
              </a:rPr>
              <a:t>Beginning Game Play</a:t>
            </a:r>
          </a:p>
        </p:txBody>
      </p:sp>
      <p:sp>
        <p:nvSpPr>
          <p:cNvPr id="4" name="Slide Number Placeholder 3">
            <a:extLst>
              <a:ext uri="{FF2B5EF4-FFF2-40B4-BE49-F238E27FC236}">
                <a16:creationId xmlns:a16="http://schemas.microsoft.com/office/drawing/2014/main" id="{DEB7D386-1554-09FF-EB0A-42A13D1EA5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8" name="Content Placeholder 7">
            <a:extLst>
              <a:ext uri="{FF2B5EF4-FFF2-40B4-BE49-F238E27FC236}">
                <a16:creationId xmlns:a16="http://schemas.microsoft.com/office/drawing/2014/main" id="{BE1D753C-E37E-9D80-9F34-7FEBB93F063E}"/>
              </a:ext>
            </a:extLst>
          </p:cNvPr>
          <p:cNvSpPr>
            <a:spLocks noGrp="1"/>
          </p:cNvSpPr>
          <p:nvPr>
            <p:ph idx="1"/>
          </p:nvPr>
        </p:nvSpPr>
        <p:spPr>
          <a:xfrm>
            <a:off x="515938" y="4294616"/>
            <a:ext cx="3571200" cy="1949312"/>
          </a:xfrm>
        </p:spPr>
        <p:txBody>
          <a:bodyPr/>
          <a:lstStyle/>
          <a:p>
            <a:pPr marL="0" indent="0" algn="ctr">
              <a:buNone/>
            </a:pPr>
            <a:r>
              <a:rPr lang="en-US" dirty="0">
                <a:latin typeface="Noto Sans" panose="020B0502040504020204" pitchFamily="34" charset="0"/>
                <a:ea typeface="Noto Sans" panose="020B0502040504020204" pitchFamily="34" charset="0"/>
                <a:cs typeface="Noto Sans" panose="020B0502040504020204" pitchFamily="34" charset="0"/>
              </a:rPr>
              <a:t>The opening scene in Good Trouble connects you with Daria, your partner for a book report.</a:t>
            </a:r>
          </a:p>
        </p:txBody>
      </p:sp>
      <p:sp>
        <p:nvSpPr>
          <p:cNvPr id="9" name="Content Placeholder 8">
            <a:extLst>
              <a:ext uri="{FF2B5EF4-FFF2-40B4-BE49-F238E27FC236}">
                <a16:creationId xmlns:a16="http://schemas.microsoft.com/office/drawing/2014/main" id="{5C439066-C56C-0F7E-8206-F9184FEAABA2}"/>
              </a:ext>
            </a:extLst>
          </p:cNvPr>
          <p:cNvSpPr>
            <a:spLocks noGrp="1"/>
          </p:cNvSpPr>
          <p:nvPr>
            <p:ph idx="13"/>
          </p:nvPr>
        </p:nvSpPr>
        <p:spPr>
          <a:xfrm>
            <a:off x="4232554" y="4294616"/>
            <a:ext cx="3571200" cy="1949312"/>
          </a:xfrm>
        </p:spPr>
        <p:txBody>
          <a:bodyPr/>
          <a:lstStyle/>
          <a:p>
            <a:pPr marL="0" indent="0" algn="ctr">
              <a:buNone/>
            </a:pPr>
            <a:r>
              <a:rPr lang="en-US" dirty="0">
                <a:latin typeface="Noto Sans" panose="020B0502040504020204" pitchFamily="34" charset="0"/>
                <a:ea typeface="Noto Sans" panose="020B0502040504020204" pitchFamily="34" charset="0"/>
                <a:cs typeface="Noto Sans" panose="020B0502040504020204" pitchFamily="34" charset="0"/>
              </a:rPr>
              <a:t>Next, you will walk through a short tutorial in a protest scene.</a:t>
            </a:r>
          </a:p>
        </p:txBody>
      </p:sp>
      <p:sp>
        <p:nvSpPr>
          <p:cNvPr id="10" name="Content Placeholder 9">
            <a:extLst>
              <a:ext uri="{FF2B5EF4-FFF2-40B4-BE49-F238E27FC236}">
                <a16:creationId xmlns:a16="http://schemas.microsoft.com/office/drawing/2014/main" id="{E0B96A46-763A-36C8-15D3-15C2A1771F52}"/>
              </a:ext>
            </a:extLst>
          </p:cNvPr>
          <p:cNvSpPr>
            <a:spLocks noGrp="1"/>
          </p:cNvSpPr>
          <p:nvPr>
            <p:ph idx="14"/>
          </p:nvPr>
        </p:nvSpPr>
        <p:spPr>
          <a:xfrm>
            <a:off x="8104862" y="4294616"/>
            <a:ext cx="3571200" cy="1949312"/>
          </a:xfrm>
        </p:spPr>
        <p:txBody>
          <a:bodyPr/>
          <a:lstStyle/>
          <a:p>
            <a:pPr marL="0" indent="0" algn="ctr">
              <a:buNone/>
            </a:pPr>
            <a:r>
              <a:rPr lang="en-US" dirty="0">
                <a:latin typeface="Noto Sans" panose="020B0502040504020204" pitchFamily="34" charset="0"/>
                <a:ea typeface="Noto Sans" panose="020B0502040504020204" pitchFamily="34" charset="0"/>
                <a:cs typeface="Noto Sans" panose="020B0502040504020204" pitchFamily="34" charset="0"/>
              </a:rPr>
              <a:t>Maia will help you escape.</a:t>
            </a:r>
          </a:p>
        </p:txBody>
      </p:sp>
      <p:pic>
        <p:nvPicPr>
          <p:cNvPr id="11" name="Picture 10">
            <a:extLst>
              <a:ext uri="{FF2B5EF4-FFF2-40B4-BE49-F238E27FC236}">
                <a16:creationId xmlns:a16="http://schemas.microsoft.com/office/drawing/2014/main" id="{DEEDB691-5294-A9E7-66CB-CD70224E0BE3}"/>
              </a:ext>
            </a:extLst>
          </p:cNvPr>
          <p:cNvPicPr>
            <a:picLocks noChangeAspect="1"/>
          </p:cNvPicPr>
          <p:nvPr/>
        </p:nvPicPr>
        <p:blipFill>
          <a:blip r:embed="rId3"/>
          <a:stretch>
            <a:fillRect/>
          </a:stretch>
        </p:blipFill>
        <p:spPr>
          <a:xfrm>
            <a:off x="119185" y="6243928"/>
            <a:ext cx="1793559" cy="490483"/>
          </a:xfrm>
          <a:prstGeom prst="rect">
            <a:avLst/>
          </a:prstGeom>
        </p:spPr>
      </p:pic>
      <p:sp>
        <p:nvSpPr>
          <p:cNvPr id="3" name="TextBox 2">
            <a:extLst>
              <a:ext uri="{FF2B5EF4-FFF2-40B4-BE49-F238E27FC236}">
                <a16:creationId xmlns:a16="http://schemas.microsoft.com/office/drawing/2014/main" id="{A760D874-ABCC-EB5C-FBDA-25792608DFED}"/>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7" name="Picture 6">
            <a:extLst>
              <a:ext uri="{FF2B5EF4-FFF2-40B4-BE49-F238E27FC236}">
                <a16:creationId xmlns:a16="http://schemas.microsoft.com/office/drawing/2014/main" id="{C22C16A2-7C9F-214C-F5C1-44FEFE55D277}"/>
              </a:ext>
            </a:extLst>
          </p:cNvPr>
          <p:cNvPicPr>
            <a:picLocks noChangeAspect="1"/>
          </p:cNvPicPr>
          <p:nvPr/>
        </p:nvPicPr>
        <p:blipFill>
          <a:blip r:embed="rId4"/>
          <a:stretch>
            <a:fillRect/>
          </a:stretch>
        </p:blipFill>
        <p:spPr>
          <a:xfrm>
            <a:off x="515938" y="1857885"/>
            <a:ext cx="3455037" cy="2125954"/>
          </a:xfrm>
          <a:prstGeom prst="rect">
            <a:avLst/>
          </a:prstGeom>
        </p:spPr>
      </p:pic>
      <p:pic>
        <p:nvPicPr>
          <p:cNvPr id="15" name="Picture 14">
            <a:extLst>
              <a:ext uri="{FF2B5EF4-FFF2-40B4-BE49-F238E27FC236}">
                <a16:creationId xmlns:a16="http://schemas.microsoft.com/office/drawing/2014/main" id="{F76108D8-C3BB-ECE0-F790-ABED89A4FFFB}"/>
              </a:ext>
            </a:extLst>
          </p:cNvPr>
          <p:cNvPicPr>
            <a:picLocks noChangeAspect="1"/>
          </p:cNvPicPr>
          <p:nvPr/>
        </p:nvPicPr>
        <p:blipFill>
          <a:blip r:embed="rId5"/>
          <a:srcRect l="8709" r="7565"/>
          <a:stretch/>
        </p:blipFill>
        <p:spPr>
          <a:xfrm>
            <a:off x="4292697" y="1866455"/>
            <a:ext cx="3606605" cy="2125954"/>
          </a:xfrm>
          <a:prstGeom prst="rect">
            <a:avLst/>
          </a:prstGeom>
        </p:spPr>
      </p:pic>
      <p:pic>
        <p:nvPicPr>
          <p:cNvPr id="17" name="Picture 16">
            <a:extLst>
              <a:ext uri="{FF2B5EF4-FFF2-40B4-BE49-F238E27FC236}">
                <a16:creationId xmlns:a16="http://schemas.microsoft.com/office/drawing/2014/main" id="{C261CFAE-F201-6645-CDBB-FFC02D9CE47E}"/>
              </a:ext>
            </a:extLst>
          </p:cNvPr>
          <p:cNvPicPr>
            <a:picLocks noChangeAspect="1"/>
          </p:cNvPicPr>
          <p:nvPr/>
        </p:nvPicPr>
        <p:blipFill>
          <a:blip r:embed="rId6"/>
          <a:stretch>
            <a:fillRect/>
          </a:stretch>
        </p:blipFill>
        <p:spPr>
          <a:xfrm>
            <a:off x="8221023" y="1857885"/>
            <a:ext cx="3454101" cy="2134524"/>
          </a:xfrm>
          <a:prstGeom prst="rect">
            <a:avLst/>
          </a:prstGeom>
        </p:spPr>
      </p:pic>
    </p:spTree>
    <p:extLst>
      <p:ext uri="{BB962C8B-B14F-4D97-AF65-F5344CB8AC3E}">
        <p14:creationId xmlns:p14="http://schemas.microsoft.com/office/powerpoint/2010/main" val="672942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dirty="0">
                <a:latin typeface="+mj-lt"/>
              </a:rPr>
              <a:t>Bloody </a:t>
            </a:r>
            <a:r>
              <a:rPr lang="en-US" sz="4000" b="0" dirty="0" err="1">
                <a:latin typeface="+mj-lt"/>
              </a:rPr>
              <a:t>sunday</a:t>
            </a:r>
            <a:endParaRPr lang="en-US" sz="4000" b="0" dirty="0">
              <a:latin typeface="+mj-lt"/>
            </a:endParaRPr>
          </a:p>
        </p:txBody>
      </p:sp>
      <p:sp>
        <p:nvSpPr>
          <p:cNvPr id="3" name="Content Placeholder 2">
            <a:extLst>
              <a:ext uri="{FF2B5EF4-FFF2-40B4-BE49-F238E27FC236}">
                <a16:creationId xmlns:a16="http://schemas.microsoft.com/office/drawing/2014/main" id="{5B4ED25E-0106-20F3-C7C8-3B18A0689F42}"/>
              </a:ext>
            </a:extLst>
          </p:cNvPr>
          <p:cNvSpPr>
            <a:spLocks noGrp="1"/>
          </p:cNvSpPr>
          <p:nvPr>
            <p:ph idx="1"/>
          </p:nvPr>
        </p:nvSpPr>
        <p:spPr>
          <a:xfrm>
            <a:off x="515938" y="1250950"/>
            <a:ext cx="10768147" cy="1210148"/>
          </a:xfrm>
        </p:spPr>
        <p:txBody>
          <a:bodyPr/>
          <a:lstStyle/>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Let’s start our journey with Bloody Sunday and John Lewis</a:t>
            </a: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56C44F42-71E1-9BAD-A7E7-98326A930A7A}"/>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
        <p:nvSpPr>
          <p:cNvPr id="10" name="TextBox 9">
            <a:extLst>
              <a:ext uri="{FF2B5EF4-FFF2-40B4-BE49-F238E27FC236}">
                <a16:creationId xmlns:a16="http://schemas.microsoft.com/office/drawing/2014/main" id="{093D0A86-C422-3788-1FE1-C2DE25F1D9CD}"/>
              </a:ext>
            </a:extLst>
          </p:cNvPr>
          <p:cNvSpPr txBox="1"/>
          <p:nvPr/>
        </p:nvSpPr>
        <p:spPr>
          <a:xfrm>
            <a:off x="8146472" y="2461098"/>
            <a:ext cx="3068375" cy="3139321"/>
          </a:xfrm>
          <a:prstGeom prst="rect">
            <a:avLst/>
          </a:prstGeom>
          <a:noFill/>
        </p:spPr>
        <p:txBody>
          <a:bodyPr wrap="square">
            <a:spAutoFit/>
          </a:bodyPr>
          <a:lstStyle/>
          <a:p>
            <a:r>
              <a:rPr lang="en-US" sz="1800" dirty="0">
                <a:latin typeface="Noto Sans" panose="020B0502040504020204" pitchFamily="34" charset="0"/>
                <a:ea typeface="Noto Sans" panose="020B0502040504020204" pitchFamily="34" charset="0"/>
                <a:cs typeface="Noto Sans" panose="020B0502040504020204" pitchFamily="34" charset="0"/>
              </a:rPr>
              <a:t>Starting with Bloody Sunday, you will interact with John Lewis and the Edmund Pettus Bridge three times throughout the game.</a:t>
            </a:r>
          </a:p>
          <a:p>
            <a:endParaRPr lang="en-US" dirty="0">
              <a:latin typeface="Noto Sans" panose="020B0502040504020204" pitchFamily="34" charset="0"/>
              <a:ea typeface="Noto Sans" panose="020B0502040504020204" pitchFamily="34" charset="0"/>
              <a:cs typeface="Noto Sans" panose="020B0502040504020204" pitchFamily="34" charset="0"/>
            </a:endParaRPr>
          </a:p>
          <a:p>
            <a:r>
              <a:rPr lang="en-US" dirty="0">
                <a:latin typeface="Noto Sans" panose="020B0502040504020204" pitchFamily="34" charset="0"/>
                <a:ea typeface="Noto Sans" panose="020B0502040504020204" pitchFamily="34" charset="0"/>
                <a:cs typeface="Noto Sans" panose="020B0502040504020204" pitchFamily="34" charset="0"/>
              </a:rPr>
              <a:t>Explore other stories to learn more about other movements and how John Lewis inspired them.</a:t>
            </a:r>
            <a:endParaRPr lang="en-US" dirty="0"/>
          </a:p>
        </p:txBody>
      </p:sp>
      <p:pic>
        <p:nvPicPr>
          <p:cNvPr id="12" name="Picture 11">
            <a:extLst>
              <a:ext uri="{FF2B5EF4-FFF2-40B4-BE49-F238E27FC236}">
                <a16:creationId xmlns:a16="http://schemas.microsoft.com/office/drawing/2014/main" id="{7E970209-7C9C-6B27-AB90-526605CBA538}"/>
              </a:ext>
            </a:extLst>
          </p:cNvPr>
          <p:cNvPicPr>
            <a:picLocks noChangeAspect="1"/>
          </p:cNvPicPr>
          <p:nvPr/>
        </p:nvPicPr>
        <p:blipFill>
          <a:blip r:embed="rId4"/>
          <a:srcRect l="17183"/>
          <a:stretch/>
        </p:blipFill>
        <p:spPr>
          <a:xfrm>
            <a:off x="813811" y="2128238"/>
            <a:ext cx="6896244" cy="3805040"/>
          </a:xfrm>
          <a:prstGeom prst="rect">
            <a:avLst/>
          </a:prstGeom>
        </p:spPr>
      </p:pic>
    </p:spTree>
    <p:extLst>
      <p:ext uri="{BB962C8B-B14F-4D97-AF65-F5344CB8AC3E}">
        <p14:creationId xmlns:p14="http://schemas.microsoft.com/office/powerpoint/2010/main" val="1121546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7F554-B05A-4F3C-EF99-B549BBFF4C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1F0EB-EF36-00E6-AA20-DBC8C01377E4}"/>
              </a:ext>
            </a:extLst>
          </p:cNvPr>
          <p:cNvSpPr>
            <a:spLocks noGrp="1"/>
          </p:cNvSpPr>
          <p:nvPr>
            <p:ph type="title"/>
          </p:nvPr>
        </p:nvSpPr>
        <p:spPr/>
        <p:txBody>
          <a:bodyPr/>
          <a:lstStyle/>
          <a:p>
            <a:r>
              <a:rPr lang="en-US" sz="4000" b="0" dirty="0">
                <a:latin typeface="+mj-lt"/>
              </a:rPr>
              <a:t>Explore Other Stories</a:t>
            </a:r>
          </a:p>
        </p:txBody>
      </p:sp>
      <p:sp>
        <p:nvSpPr>
          <p:cNvPr id="5" name="Slide Number Placeholder 4">
            <a:extLst>
              <a:ext uri="{FF2B5EF4-FFF2-40B4-BE49-F238E27FC236}">
                <a16:creationId xmlns:a16="http://schemas.microsoft.com/office/drawing/2014/main" id="{420B195F-6745-B156-B437-D5A53D9CF26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C82B4CDC-6F09-91F9-3EDF-449D861FCE06}"/>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6804B427-7737-B38F-49AA-E1A1DE3DF833}"/>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12" name="Picture 11">
            <a:extLst>
              <a:ext uri="{FF2B5EF4-FFF2-40B4-BE49-F238E27FC236}">
                <a16:creationId xmlns:a16="http://schemas.microsoft.com/office/drawing/2014/main" id="{F4B16A8A-89C7-4C3C-85D2-2EAC7CA25892}"/>
              </a:ext>
            </a:extLst>
          </p:cNvPr>
          <p:cNvPicPr>
            <a:picLocks noChangeAspect="1"/>
          </p:cNvPicPr>
          <p:nvPr/>
        </p:nvPicPr>
        <p:blipFill>
          <a:blip r:embed="rId4"/>
          <a:stretch>
            <a:fillRect/>
          </a:stretch>
        </p:blipFill>
        <p:spPr>
          <a:xfrm>
            <a:off x="374072" y="1168193"/>
            <a:ext cx="7948038" cy="4879092"/>
          </a:xfrm>
          <a:prstGeom prst="rect">
            <a:avLst/>
          </a:prstGeom>
        </p:spPr>
      </p:pic>
      <p:sp>
        <p:nvSpPr>
          <p:cNvPr id="14" name="Content Placeholder 7">
            <a:extLst>
              <a:ext uri="{FF2B5EF4-FFF2-40B4-BE49-F238E27FC236}">
                <a16:creationId xmlns:a16="http://schemas.microsoft.com/office/drawing/2014/main" id="{105BB6F4-875C-D34E-3EEA-3BF435C41FB3}"/>
              </a:ext>
            </a:extLst>
          </p:cNvPr>
          <p:cNvSpPr>
            <a:spLocks noGrp="1"/>
          </p:cNvSpPr>
          <p:nvPr>
            <p:ph idx="1"/>
          </p:nvPr>
        </p:nvSpPr>
        <p:spPr>
          <a:xfrm>
            <a:off x="8925193" y="2154090"/>
            <a:ext cx="2573673" cy="1949312"/>
          </a:xfrm>
        </p:spPr>
        <p:txBody>
          <a:bodyPr/>
          <a:lstStyle/>
          <a:p>
            <a:pPr marL="0" indent="0" algn="ctr">
              <a:buNone/>
            </a:pPr>
            <a:r>
              <a:rPr lang="en-US" sz="2400" dirty="0">
                <a:latin typeface="Noto Sans" panose="020B0502040504020204" pitchFamily="34" charset="0"/>
                <a:ea typeface="Noto Sans" panose="020B0502040504020204" pitchFamily="34" charset="0"/>
                <a:cs typeface="Noto Sans" panose="020B0502040504020204" pitchFamily="34" charset="0"/>
              </a:rPr>
              <a:t>Select one of the books on Maia’s desk to explore the stories of other global social justice movements and the leaders who inspired them.</a:t>
            </a:r>
          </a:p>
        </p:txBody>
      </p:sp>
    </p:spTree>
    <p:extLst>
      <p:ext uri="{BB962C8B-B14F-4D97-AF65-F5344CB8AC3E}">
        <p14:creationId xmlns:p14="http://schemas.microsoft.com/office/powerpoint/2010/main" val="1464387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A9D94-4E1A-EC87-6CDE-4840978EF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16350-FB0E-89AB-6A02-BBC0E0D922B3}"/>
              </a:ext>
            </a:extLst>
          </p:cNvPr>
          <p:cNvSpPr>
            <a:spLocks noGrp="1"/>
          </p:cNvSpPr>
          <p:nvPr>
            <p:ph type="title"/>
          </p:nvPr>
        </p:nvSpPr>
        <p:spPr/>
        <p:txBody>
          <a:bodyPr/>
          <a:lstStyle/>
          <a:p>
            <a:r>
              <a:rPr lang="en-US" sz="4000" b="0" dirty="0">
                <a:latin typeface="+mj-lt"/>
              </a:rPr>
              <a:t>Stories of Good Trouble</a:t>
            </a:r>
          </a:p>
        </p:txBody>
      </p:sp>
      <p:sp>
        <p:nvSpPr>
          <p:cNvPr id="5" name="Slide Number Placeholder 4">
            <a:extLst>
              <a:ext uri="{FF2B5EF4-FFF2-40B4-BE49-F238E27FC236}">
                <a16:creationId xmlns:a16="http://schemas.microsoft.com/office/drawing/2014/main" id="{1D5EEF48-F4BB-B337-69A3-EFE5A37E35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28E796D3-0FCE-17C6-24C0-4D6FFC3ED52E}"/>
              </a:ext>
            </a:extLst>
          </p:cNvPr>
          <p:cNvPicPr>
            <a:picLocks noChangeAspect="1"/>
          </p:cNvPicPr>
          <p:nvPr/>
        </p:nvPicPr>
        <p:blipFill>
          <a:blip r:embed="rId3"/>
          <a:stretch>
            <a:fillRect/>
          </a:stretch>
        </p:blipFill>
        <p:spPr>
          <a:xfrm>
            <a:off x="102559" y="6243928"/>
            <a:ext cx="1793559" cy="490483"/>
          </a:xfrm>
          <a:prstGeom prst="rect">
            <a:avLst/>
          </a:prstGeom>
        </p:spPr>
      </p:pic>
      <p:sp>
        <p:nvSpPr>
          <p:cNvPr id="33" name="TextBox 32">
            <a:extLst>
              <a:ext uri="{FF2B5EF4-FFF2-40B4-BE49-F238E27FC236}">
                <a16:creationId xmlns:a16="http://schemas.microsoft.com/office/drawing/2014/main" id="{14F0ED9A-BFC6-A070-1EA4-4E781018ECDB}"/>
              </a:ext>
            </a:extLst>
          </p:cNvPr>
          <p:cNvSpPr txBox="1"/>
          <p:nvPr/>
        </p:nvSpPr>
        <p:spPr>
          <a:xfrm>
            <a:off x="870591" y="3472246"/>
            <a:ext cx="6094378" cy="569387"/>
          </a:xfrm>
          <a:prstGeom prst="rect">
            <a:avLst/>
          </a:prstGeom>
          <a:noFill/>
        </p:spPr>
        <p:txBody>
          <a:bodyPr wrap="square">
            <a:spAutoFit/>
          </a:bodyPr>
          <a:lstStyle/>
          <a:p>
            <a:pPr algn="ctr"/>
            <a:r>
              <a:rPr lang="en-US" sz="1500" dirty="0">
                <a:latin typeface="Noto Sans" panose="020B0502040504020204" pitchFamily="34" charset="0"/>
                <a:ea typeface="Noto Sans" panose="020B0502040504020204" pitchFamily="34" charset="0"/>
                <a:cs typeface="Noto Sans" panose="020B0502040504020204" pitchFamily="34" charset="0"/>
              </a:rPr>
              <a:t>Malala and </a:t>
            </a:r>
            <a:r>
              <a:rPr lang="en-US" sz="1600" dirty="0">
                <a:solidFill>
                  <a:srgbClr val="262423"/>
                </a:solidFill>
                <a:latin typeface="NotoSans"/>
              </a:rPr>
              <a:t>Equal Education for Girls</a:t>
            </a:r>
          </a:p>
          <a:p>
            <a:pPr algn="ctr"/>
            <a:endParaRPr lang="en-CA" sz="1500" dirty="0"/>
          </a:p>
        </p:txBody>
      </p:sp>
      <p:sp>
        <p:nvSpPr>
          <p:cNvPr id="8" name="TextBox 7">
            <a:extLst>
              <a:ext uri="{FF2B5EF4-FFF2-40B4-BE49-F238E27FC236}">
                <a16:creationId xmlns:a16="http://schemas.microsoft.com/office/drawing/2014/main" id="{1A05FDD0-F7F8-5FF7-7BD5-9C7F441C4ABD}"/>
              </a:ext>
            </a:extLst>
          </p:cNvPr>
          <p:cNvSpPr txBox="1"/>
          <p:nvPr/>
        </p:nvSpPr>
        <p:spPr>
          <a:xfrm>
            <a:off x="10378208" y="6593430"/>
            <a:ext cx="1944894" cy="230832"/>
          </a:xfrm>
          <a:prstGeom prst="rect">
            <a:avLst/>
          </a:prstGeom>
          <a:noFill/>
        </p:spPr>
        <p:txBody>
          <a:bodyPr wrap="square">
            <a:spAutoFit/>
          </a:bodyPr>
          <a:lstStyle/>
          <a:p>
            <a:r>
              <a:rPr lang="en-US" sz="900" dirty="0"/>
              <a:t>© Microsoft. All Rights Reserved.</a:t>
            </a:r>
          </a:p>
        </p:txBody>
      </p:sp>
      <p:pic>
        <p:nvPicPr>
          <p:cNvPr id="14" name="Picture 13">
            <a:extLst>
              <a:ext uri="{FF2B5EF4-FFF2-40B4-BE49-F238E27FC236}">
                <a16:creationId xmlns:a16="http://schemas.microsoft.com/office/drawing/2014/main" id="{81F000AB-54DD-FB75-8143-450048C3B1D6}"/>
              </a:ext>
            </a:extLst>
          </p:cNvPr>
          <p:cNvPicPr>
            <a:picLocks noChangeAspect="1"/>
          </p:cNvPicPr>
          <p:nvPr/>
        </p:nvPicPr>
        <p:blipFill>
          <a:blip r:embed="rId4"/>
          <a:stretch>
            <a:fillRect/>
          </a:stretch>
        </p:blipFill>
        <p:spPr>
          <a:xfrm>
            <a:off x="2065239" y="1183683"/>
            <a:ext cx="3705082" cy="2259045"/>
          </a:xfrm>
          <a:prstGeom prst="rect">
            <a:avLst/>
          </a:prstGeom>
        </p:spPr>
      </p:pic>
      <p:pic>
        <p:nvPicPr>
          <p:cNvPr id="16" name="Picture 15">
            <a:extLst>
              <a:ext uri="{FF2B5EF4-FFF2-40B4-BE49-F238E27FC236}">
                <a16:creationId xmlns:a16="http://schemas.microsoft.com/office/drawing/2014/main" id="{A68571DF-1FD8-09A0-4CC9-412128858128}"/>
              </a:ext>
            </a:extLst>
          </p:cNvPr>
          <p:cNvPicPr>
            <a:picLocks noChangeAspect="1"/>
          </p:cNvPicPr>
          <p:nvPr/>
        </p:nvPicPr>
        <p:blipFill>
          <a:blip r:embed="rId5"/>
          <a:stretch>
            <a:fillRect/>
          </a:stretch>
        </p:blipFill>
        <p:spPr>
          <a:xfrm>
            <a:off x="6291863" y="1169955"/>
            <a:ext cx="3834898" cy="2259045"/>
          </a:xfrm>
          <a:prstGeom prst="rect">
            <a:avLst/>
          </a:prstGeom>
        </p:spPr>
      </p:pic>
      <p:sp>
        <p:nvSpPr>
          <p:cNvPr id="17" name="TextBox 16">
            <a:extLst>
              <a:ext uri="{FF2B5EF4-FFF2-40B4-BE49-F238E27FC236}">
                <a16:creationId xmlns:a16="http://schemas.microsoft.com/office/drawing/2014/main" id="{1F8F619A-7310-A602-F72D-9F0D5D82CB14}"/>
              </a:ext>
            </a:extLst>
          </p:cNvPr>
          <p:cNvSpPr txBox="1"/>
          <p:nvPr/>
        </p:nvSpPr>
        <p:spPr>
          <a:xfrm>
            <a:off x="5272326" y="3478332"/>
            <a:ext cx="6094378" cy="569387"/>
          </a:xfrm>
          <a:prstGeom prst="rect">
            <a:avLst/>
          </a:prstGeom>
          <a:noFill/>
        </p:spPr>
        <p:txBody>
          <a:bodyPr wrap="square">
            <a:spAutoFit/>
          </a:bodyPr>
          <a:lstStyle/>
          <a:p>
            <a:pPr algn="ctr"/>
            <a:r>
              <a:rPr lang="en-US" sz="1500" dirty="0">
                <a:latin typeface="Noto Sans" panose="020B0502040504020204" pitchFamily="34" charset="0"/>
                <a:ea typeface="Noto Sans" panose="020B0502040504020204" pitchFamily="34" charset="0"/>
                <a:cs typeface="Noto Sans" panose="020B0502040504020204" pitchFamily="34" charset="0"/>
              </a:rPr>
              <a:t>Nelson Mandela and </a:t>
            </a:r>
            <a:r>
              <a:rPr lang="en-US" sz="1600" dirty="0">
                <a:solidFill>
                  <a:srgbClr val="262423"/>
                </a:solidFill>
                <a:latin typeface="NotoSans"/>
              </a:rPr>
              <a:t>Anti-Apartheid</a:t>
            </a:r>
          </a:p>
          <a:p>
            <a:pPr algn="ctr"/>
            <a:endParaRPr lang="en-CA" sz="1500" dirty="0"/>
          </a:p>
        </p:txBody>
      </p:sp>
      <p:pic>
        <p:nvPicPr>
          <p:cNvPr id="19" name="Picture 18">
            <a:extLst>
              <a:ext uri="{FF2B5EF4-FFF2-40B4-BE49-F238E27FC236}">
                <a16:creationId xmlns:a16="http://schemas.microsoft.com/office/drawing/2014/main" id="{8C7B69DC-7484-CB3B-1F25-3B66C339D2A5}"/>
              </a:ext>
            </a:extLst>
          </p:cNvPr>
          <p:cNvPicPr>
            <a:picLocks noChangeAspect="1"/>
          </p:cNvPicPr>
          <p:nvPr/>
        </p:nvPicPr>
        <p:blipFill>
          <a:blip r:embed="rId6"/>
          <a:stretch>
            <a:fillRect/>
          </a:stretch>
        </p:blipFill>
        <p:spPr>
          <a:xfrm>
            <a:off x="6446191" y="4020827"/>
            <a:ext cx="3746649" cy="2250499"/>
          </a:xfrm>
          <a:prstGeom prst="rect">
            <a:avLst/>
          </a:prstGeom>
        </p:spPr>
      </p:pic>
      <p:sp>
        <p:nvSpPr>
          <p:cNvPr id="20" name="TextBox 19">
            <a:extLst>
              <a:ext uri="{FF2B5EF4-FFF2-40B4-BE49-F238E27FC236}">
                <a16:creationId xmlns:a16="http://schemas.microsoft.com/office/drawing/2014/main" id="{DB1173AA-CB2D-F02C-5873-B89DA665AB43}"/>
              </a:ext>
            </a:extLst>
          </p:cNvPr>
          <p:cNvSpPr txBox="1"/>
          <p:nvPr/>
        </p:nvSpPr>
        <p:spPr>
          <a:xfrm>
            <a:off x="5272326" y="6340356"/>
            <a:ext cx="6094378" cy="323165"/>
          </a:xfrm>
          <a:prstGeom prst="rect">
            <a:avLst/>
          </a:prstGeom>
          <a:noFill/>
        </p:spPr>
        <p:txBody>
          <a:bodyPr wrap="square">
            <a:spAutoFit/>
          </a:bodyPr>
          <a:lstStyle/>
          <a:p>
            <a:pPr algn="ctr"/>
            <a:r>
              <a:rPr lang="en-US" sz="1500" dirty="0">
                <a:latin typeface="Noto Sans" panose="020B0502040504020204" pitchFamily="34" charset="0"/>
                <a:ea typeface="Noto Sans" panose="020B0502040504020204" pitchFamily="34" charset="0"/>
                <a:cs typeface="Noto Sans" panose="020B0502040504020204" pitchFamily="34" charset="0"/>
              </a:rPr>
              <a:t>Gandhi and Independence for India</a:t>
            </a:r>
            <a:endParaRPr lang="en-CA" sz="1500" dirty="0"/>
          </a:p>
        </p:txBody>
      </p:sp>
      <p:pic>
        <p:nvPicPr>
          <p:cNvPr id="22" name="Picture 21">
            <a:extLst>
              <a:ext uri="{FF2B5EF4-FFF2-40B4-BE49-F238E27FC236}">
                <a16:creationId xmlns:a16="http://schemas.microsoft.com/office/drawing/2014/main" id="{6D39388D-C71F-6E80-E571-A652F7A2E391}"/>
              </a:ext>
            </a:extLst>
          </p:cNvPr>
          <p:cNvPicPr>
            <a:picLocks noChangeAspect="1"/>
          </p:cNvPicPr>
          <p:nvPr/>
        </p:nvPicPr>
        <p:blipFill>
          <a:blip r:embed="rId7"/>
          <a:stretch>
            <a:fillRect/>
          </a:stretch>
        </p:blipFill>
        <p:spPr>
          <a:xfrm>
            <a:off x="2056387" y="3959762"/>
            <a:ext cx="3713933" cy="2324729"/>
          </a:xfrm>
          <a:prstGeom prst="rect">
            <a:avLst/>
          </a:prstGeom>
        </p:spPr>
      </p:pic>
      <p:sp>
        <p:nvSpPr>
          <p:cNvPr id="23" name="TextBox 22">
            <a:extLst>
              <a:ext uri="{FF2B5EF4-FFF2-40B4-BE49-F238E27FC236}">
                <a16:creationId xmlns:a16="http://schemas.microsoft.com/office/drawing/2014/main" id="{D3276AAB-C8DC-C9F6-2949-AAC14C93FB8A}"/>
              </a:ext>
            </a:extLst>
          </p:cNvPr>
          <p:cNvSpPr txBox="1"/>
          <p:nvPr/>
        </p:nvSpPr>
        <p:spPr>
          <a:xfrm>
            <a:off x="2291218" y="6340356"/>
            <a:ext cx="6094378" cy="323165"/>
          </a:xfrm>
          <a:prstGeom prst="rect">
            <a:avLst/>
          </a:prstGeom>
          <a:noFill/>
        </p:spPr>
        <p:txBody>
          <a:bodyPr wrap="square">
            <a:spAutoFit/>
          </a:bodyPr>
          <a:lstStyle/>
          <a:p>
            <a:r>
              <a:rPr lang="en-US" sz="1500" dirty="0">
                <a:latin typeface="Noto Sans" panose="020B0502040504020204" pitchFamily="34" charset="0"/>
                <a:ea typeface="Noto Sans" panose="020B0502040504020204" pitchFamily="34" charset="0"/>
                <a:cs typeface="Noto Sans" panose="020B0502040504020204" pitchFamily="34" charset="0"/>
              </a:rPr>
              <a:t>E</a:t>
            </a:r>
            <a:r>
              <a:rPr lang="en-CA" sz="1500" dirty="0">
                <a:latin typeface="Noto Sans" panose="020B0502040504020204" pitchFamily="34" charset="0"/>
                <a:ea typeface="Noto Sans" panose="020B0502040504020204" pitchFamily="34" charset="0"/>
                <a:cs typeface="Noto Sans" panose="020B0502040504020204" pitchFamily="34" charset="0"/>
              </a:rPr>
              <a:t> Pankhurst and Women’s Suffrage</a:t>
            </a:r>
            <a:endParaRPr lang="en-US" sz="1600" dirty="0">
              <a:solidFill>
                <a:srgbClr val="262423"/>
              </a:solidFill>
              <a:latin typeface="NotoSans"/>
            </a:endParaRPr>
          </a:p>
        </p:txBody>
      </p:sp>
    </p:spTree>
    <p:extLst>
      <p:ext uri="{BB962C8B-B14F-4D97-AF65-F5344CB8AC3E}">
        <p14:creationId xmlns:p14="http://schemas.microsoft.com/office/powerpoint/2010/main" val="2911769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9E78E-E673-E67B-9E8E-41C509DF9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65D54-56EB-7438-A91C-B5963F29A0D4}"/>
              </a:ext>
            </a:extLst>
          </p:cNvPr>
          <p:cNvSpPr>
            <a:spLocks noGrp="1"/>
          </p:cNvSpPr>
          <p:nvPr>
            <p:ph type="title"/>
          </p:nvPr>
        </p:nvSpPr>
        <p:spPr/>
        <p:txBody>
          <a:bodyPr/>
          <a:lstStyle/>
          <a:p>
            <a:r>
              <a:rPr lang="en-US" sz="4000" b="0" dirty="0">
                <a:latin typeface="+mj-lt"/>
              </a:rPr>
              <a:t>How will you build a better world?</a:t>
            </a:r>
          </a:p>
        </p:txBody>
      </p:sp>
      <p:sp>
        <p:nvSpPr>
          <p:cNvPr id="3" name="Content Placeholder 2">
            <a:extLst>
              <a:ext uri="{FF2B5EF4-FFF2-40B4-BE49-F238E27FC236}">
                <a16:creationId xmlns:a16="http://schemas.microsoft.com/office/drawing/2014/main" id="{A42F1FE3-CDF1-8785-C02E-BAD3288AABFD}"/>
              </a:ext>
            </a:extLst>
          </p:cNvPr>
          <p:cNvSpPr>
            <a:spLocks noGrp="1"/>
          </p:cNvSpPr>
          <p:nvPr>
            <p:ph idx="1"/>
          </p:nvPr>
        </p:nvSpPr>
        <p:spPr>
          <a:xfrm>
            <a:off x="6186055" y="1890605"/>
            <a:ext cx="5014903" cy="1210148"/>
          </a:xfrm>
        </p:spPr>
        <p:txBody>
          <a:bodyPr/>
          <a:lstStyle/>
          <a:p>
            <a:pPr marL="0" indent="0">
              <a:buNone/>
            </a:pPr>
            <a:r>
              <a:rPr lang="en-US" sz="2800" dirty="0">
                <a:latin typeface="Noto Sans" panose="020B0502040504020204" pitchFamily="34" charset="0"/>
                <a:ea typeface="Noto Sans" panose="020B0502040504020204" pitchFamily="34" charset="0"/>
                <a:cs typeface="Noto Sans" panose="020B0502040504020204" pitchFamily="34" charset="0"/>
              </a:rPr>
              <a:t>“In my life, I have done all I can to demonstrate that the way of peace, the way of love, the way of non-violence is the most excellent way. Now, it’s your turn to let freedom ring.” – John Lewis</a:t>
            </a:r>
          </a:p>
        </p:txBody>
      </p:sp>
      <p:sp>
        <p:nvSpPr>
          <p:cNvPr id="5" name="Slide Number Placeholder 4">
            <a:extLst>
              <a:ext uri="{FF2B5EF4-FFF2-40B4-BE49-F238E27FC236}">
                <a16:creationId xmlns:a16="http://schemas.microsoft.com/office/drawing/2014/main" id="{21C38C91-9E1A-2A37-0861-07FD9B4643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F410E493-49EC-FD35-F4C3-699564AB9EE2}"/>
              </a:ext>
            </a:extLst>
          </p:cNvPr>
          <p:cNvPicPr>
            <a:picLocks noChangeAspect="1"/>
          </p:cNvPicPr>
          <p:nvPr/>
        </p:nvPicPr>
        <p:blipFill>
          <a:blip r:embed="rId3"/>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230069D5-38C6-B5DA-462E-ECFC29F0B3C9}"/>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16" name="Picture 15">
            <a:extLst>
              <a:ext uri="{FF2B5EF4-FFF2-40B4-BE49-F238E27FC236}">
                <a16:creationId xmlns:a16="http://schemas.microsoft.com/office/drawing/2014/main" id="{90BFA918-3558-9973-385B-5DFBA1E45B0A}"/>
              </a:ext>
            </a:extLst>
          </p:cNvPr>
          <p:cNvPicPr>
            <a:picLocks noChangeAspect="1"/>
          </p:cNvPicPr>
          <p:nvPr/>
        </p:nvPicPr>
        <p:blipFill>
          <a:blip r:embed="rId4"/>
          <a:stretch>
            <a:fillRect/>
          </a:stretch>
        </p:blipFill>
        <p:spPr>
          <a:xfrm>
            <a:off x="1461343" y="1205345"/>
            <a:ext cx="4236891" cy="4447309"/>
          </a:xfrm>
          <a:prstGeom prst="rect">
            <a:avLst/>
          </a:prstGeom>
        </p:spPr>
      </p:pic>
    </p:spTree>
    <p:extLst>
      <p:ext uri="{BB962C8B-B14F-4D97-AF65-F5344CB8AC3E}">
        <p14:creationId xmlns:p14="http://schemas.microsoft.com/office/powerpoint/2010/main" val="2771847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B49B06-6AB1-ED74-9B89-3C6FDF7A2CEA}"/>
              </a:ext>
            </a:extLst>
          </p:cNvPr>
          <p:cNvSpPr>
            <a:spLocks noGrp="1"/>
          </p:cNvSpPr>
          <p:nvPr>
            <p:ph type="sldNum" sz="quarter" idx="12"/>
          </p:nvPr>
        </p:nvSpPr>
        <p:spPr/>
        <p:txBody>
          <a:bodyPr/>
          <a:lstStyle/>
          <a:p>
            <a:fld id="{DB92C494-1115-4670-BD6E-F87AA1511F98}" type="slidenum">
              <a:rPr lang="en-US" smtClean="0"/>
              <a:pPr/>
              <a:t>16</a:t>
            </a:fld>
            <a:endParaRPr lang="en-US"/>
          </a:p>
        </p:txBody>
      </p:sp>
    </p:spTree>
    <p:extLst>
      <p:ext uri="{BB962C8B-B14F-4D97-AF65-F5344CB8AC3E}">
        <p14:creationId xmlns:p14="http://schemas.microsoft.com/office/powerpoint/2010/main" val="4613748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inecraft Education">
  <a:themeElements>
    <a:clrScheme name="Minecraft">
      <a:dk1>
        <a:sysClr val="windowText" lastClr="000000"/>
      </a:dk1>
      <a:lt1>
        <a:sysClr val="window" lastClr="FFFFFF"/>
      </a:lt1>
      <a:dk2>
        <a:srgbClr val="D0C5C0"/>
      </a:dk2>
      <a:lt2>
        <a:srgbClr val="EDE5E2"/>
      </a:lt2>
      <a:accent1>
        <a:srgbClr val="3A87F4"/>
      </a:accent1>
      <a:accent2>
        <a:srgbClr val="6CC349"/>
      </a:accent2>
      <a:accent3>
        <a:srgbClr val="FF791A"/>
      </a:accent3>
      <a:accent4>
        <a:srgbClr val="D0C5C0"/>
      </a:accent4>
      <a:accent5>
        <a:srgbClr val="5B9FFB"/>
      </a:accent5>
      <a:accent6>
        <a:srgbClr val="86D562"/>
      </a:accent6>
      <a:hlink>
        <a:srgbClr val="000000"/>
      </a:hlink>
      <a:folHlink>
        <a:srgbClr val="000000"/>
      </a:folHlink>
    </a:clrScheme>
    <a:fontScheme name="Minecraft">
      <a:majorFont>
        <a:latin typeface="Minecraft Ten v2"/>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inecraft.potx" id="{E5529A87-0068-4DF3-A3AA-66192025217B}" vid="{EA1817BF-D578-44BF-A559-A2EE4397FD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6dc07c96-5930-4995-a65e-3f729d89b243" xsi:nil="true"/>
    <_ip_UnifiedCompliancePolicyProperties xmlns="http://schemas.microsoft.com/sharepoint/v3" xsi:nil="true"/>
    <lcf76f155ced4ddcb4097134ff3c332f xmlns="8fb2cf5e-8eca-4285-b886-2c53287157a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A884B14AE6FC944B393197C3F93B831" ma:contentTypeVersion="15" ma:contentTypeDescription="Create a new document." ma:contentTypeScope="" ma:versionID="a9ce6a75ccc02274050ab1ae0f8359c1">
  <xsd:schema xmlns:xsd="http://www.w3.org/2001/XMLSchema" xmlns:xs="http://www.w3.org/2001/XMLSchema" xmlns:p="http://schemas.microsoft.com/office/2006/metadata/properties" xmlns:ns1="http://schemas.microsoft.com/sharepoint/v3" xmlns:ns2="8fb2cf5e-8eca-4285-b886-2c53287157ac" xmlns:ns3="6dc07c96-5930-4995-a65e-3f729d89b243" targetNamespace="http://schemas.microsoft.com/office/2006/metadata/properties" ma:root="true" ma:fieldsID="aa2626ff3f9ca93e5c840afc2f54ba6b" ns1:_="" ns2:_="" ns3:_="">
    <xsd:import namespace="http://schemas.microsoft.com/sharepoint/v3"/>
    <xsd:import namespace="8fb2cf5e-8eca-4285-b886-2c53287157ac"/>
    <xsd:import namespace="6dc07c96-5930-4995-a65e-3f729d89b2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b2cf5e-8eca-4285-b886-2c53287157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dc07c96-5930-4995-a65e-3f729d89b2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62340c3-8b6f-4387-9ef7-f9678e766d41}" ma:internalName="TaxCatchAll" ma:showField="CatchAllData" ma:web="6dc07c96-5930-4995-a65e-3f729d89b2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FFBCB7-AFAB-4F7B-8F96-2938658D3C0C}">
  <ds:schemaRefs>
    <ds:schemaRef ds:uri="http://purl.org/dc/elements/1.1/"/>
    <ds:schemaRef ds:uri="8fb2cf5e-8eca-4285-b886-2c53287157ac"/>
    <ds:schemaRef ds:uri="http://www.w3.org/XML/1998/namespace"/>
    <ds:schemaRef ds:uri="6dc07c96-5930-4995-a65e-3f729d89b243"/>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schemas.microsoft.com/sharepoint/v3"/>
    <ds:schemaRef ds:uri="http://purl.org/dc/terms/"/>
  </ds:schemaRefs>
</ds:datastoreItem>
</file>

<file path=customXml/itemProps2.xml><?xml version="1.0" encoding="utf-8"?>
<ds:datastoreItem xmlns:ds="http://schemas.openxmlformats.org/officeDocument/2006/customXml" ds:itemID="{4EBC45EB-66F1-40F0-B69B-123B7A0176FA}">
  <ds:schemaRefs>
    <ds:schemaRef ds:uri="6dc07c96-5930-4995-a65e-3f729d89b243"/>
    <ds:schemaRef ds:uri="8fb2cf5e-8eca-4285-b886-2c53287157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398C89D-60F5-4A30-BCB9-4E915209527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491</TotalTime>
  <Words>938</Words>
  <Application>Microsoft Office PowerPoint</Application>
  <PresentationFormat>Widescreen</PresentationFormat>
  <Paragraphs>126</Paragraphs>
  <Slides>16</Slides>
  <Notes>12</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16</vt:i4>
      </vt:variant>
    </vt:vector>
  </HeadingPairs>
  <TitlesOfParts>
    <vt:vector size="29" baseType="lpstr">
      <vt:lpstr>Aptos</vt:lpstr>
      <vt:lpstr>Arial</vt:lpstr>
      <vt:lpstr>Calibri</vt:lpstr>
      <vt:lpstr>Calibri Light</vt:lpstr>
      <vt:lpstr>Century Gothic</vt:lpstr>
      <vt:lpstr>Minecraft Ten v2</vt:lpstr>
      <vt:lpstr>Noto Sans</vt:lpstr>
      <vt:lpstr>NotoSans</vt:lpstr>
      <vt:lpstr>Söhne</vt:lpstr>
      <vt:lpstr>Symbol</vt:lpstr>
      <vt:lpstr>Wingdings</vt:lpstr>
      <vt:lpstr>Office Theme</vt:lpstr>
      <vt:lpstr>Minecraft Education</vt:lpstr>
      <vt:lpstr>PowerPoint Presentation</vt:lpstr>
      <vt:lpstr>Welcome to this month’s fika!</vt:lpstr>
      <vt:lpstr>What will we learn?</vt:lpstr>
      <vt:lpstr>Essential question?</vt:lpstr>
      <vt:lpstr>Lessons in good trouble</vt:lpstr>
      <vt:lpstr>What do you think when you hear ‘trouble’?</vt:lpstr>
      <vt:lpstr>What do you think when you hear ‘good trouble’?</vt:lpstr>
      <vt:lpstr>John lewis</vt:lpstr>
      <vt:lpstr>Let’s play!</vt:lpstr>
      <vt:lpstr>Launch the Lessons in Good trouble</vt:lpstr>
      <vt:lpstr>Beginning Game Play</vt:lpstr>
      <vt:lpstr>Bloody sunday</vt:lpstr>
      <vt:lpstr>Explore Other Stories</vt:lpstr>
      <vt:lpstr>Stories of Good Trouble</vt:lpstr>
      <vt:lpstr>How will you build a better world?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Gerlach</dc:creator>
  <cp:lastModifiedBy>Laylah Bulman</cp:lastModifiedBy>
  <cp:revision>2</cp:revision>
  <dcterms:created xsi:type="dcterms:W3CDTF">2024-01-08T06:25:15Z</dcterms:created>
  <dcterms:modified xsi:type="dcterms:W3CDTF">2025-02-11T06:01:41Z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0x0101005A884B14AE6FC944B393197C3F93B831</vt:lpwstr>
  </property>
  <property fmtid="{D5CDD505-2E9C-101B-9397-08002B2CF9AE}" pid="3" name="MediaServiceImageTags">
    <vt:lpwstr/>
  </property>
</Properties>
</file>