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69b56bc2d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69b56bc2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69b56bc2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69b56bc2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69b56bc2d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69b56bc2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69b56bc2d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69b56bc2d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69b56bc2d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69b56bc2d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69b56bc2d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69b56bc2d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69b56bc2d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69b56bc2d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69b56bc2d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69b56bc2d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69b56bc2d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69b56bc2d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69b56bc2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69b56bc2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69b56bc2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69b56bc2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69b56bc2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69b56bc2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69b56bc2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69b56bc2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69b56bc2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69b56bc2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69b56bc2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69b56bc2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69b56bc2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69b56bc2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 to the nearest 10’s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 b="3315" l="7321" r="35117" t="5858"/>
          <a:stretch/>
        </p:blipFill>
        <p:spPr>
          <a:xfrm>
            <a:off x="0" y="0"/>
            <a:ext cx="611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5552650" y="4367875"/>
            <a:ext cx="9057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3558550" y="4367875"/>
            <a:ext cx="7716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4572000" y="4367875"/>
            <a:ext cx="8580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6172200" y="838625"/>
            <a:ext cx="30189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It was 383 and that’s about 400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Why is there a diamond block in the 100’s column?</a:t>
            </a:r>
            <a:endParaRPr b="1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b="0" l="7302" r="36267" t="10578"/>
          <a:stretch/>
        </p:blipFill>
        <p:spPr>
          <a:xfrm>
            <a:off x="0" y="0"/>
            <a:ext cx="60901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5378225" y="4300750"/>
            <a:ext cx="9057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3357300" y="4300750"/>
            <a:ext cx="7716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4447550" y="4300750"/>
            <a:ext cx="8580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6328675" y="849800"/>
            <a:ext cx="28152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What number is this and how much is it about?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Round it to the nearest 100’s</a:t>
            </a:r>
            <a:endParaRPr b="1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/>
        </p:nvSpPr>
        <p:spPr>
          <a:xfrm>
            <a:off x="5552650" y="4367875"/>
            <a:ext cx="9057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3558550" y="4367875"/>
            <a:ext cx="7716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4572000" y="4367875"/>
            <a:ext cx="8580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6339925" y="838625"/>
            <a:ext cx="28041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It was 624 and that’s about 600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Why is there no diamond block in the 100’s column?</a:t>
            </a:r>
            <a:endParaRPr b="1" sz="1800"/>
          </a:p>
        </p:txBody>
      </p:sp>
      <p:pic>
        <p:nvPicPr>
          <p:cNvPr id="151" name="Google Shape;151;p24"/>
          <p:cNvPicPr preferRelativeResize="0"/>
          <p:nvPr/>
        </p:nvPicPr>
        <p:blipFill rotWithShape="1">
          <a:blip r:embed="rId3">
            <a:alphaModFix/>
          </a:blip>
          <a:srcRect b="0" l="5025" r="33759" t="5141"/>
          <a:stretch/>
        </p:blipFill>
        <p:spPr>
          <a:xfrm>
            <a:off x="0" y="0"/>
            <a:ext cx="62280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5"/>
          <p:cNvPicPr preferRelativeResize="0"/>
          <p:nvPr/>
        </p:nvPicPr>
        <p:blipFill rotWithShape="1">
          <a:blip r:embed="rId3">
            <a:alphaModFix/>
          </a:blip>
          <a:srcRect b="-9" l="3968" r="36262" t="6751"/>
          <a:stretch/>
        </p:blipFill>
        <p:spPr>
          <a:xfrm>
            <a:off x="0" y="0"/>
            <a:ext cx="61858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 txBox="1"/>
          <p:nvPr/>
        </p:nvSpPr>
        <p:spPr>
          <a:xfrm>
            <a:off x="5523600" y="4461300"/>
            <a:ext cx="9057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3469100" y="4461300"/>
            <a:ext cx="7716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4572000" y="4461300"/>
            <a:ext cx="8580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6328675" y="849800"/>
            <a:ext cx="28152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What number is this and how much is it about?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Round it to the nearest 100’s</a:t>
            </a:r>
            <a:endParaRPr b="1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6"/>
          <p:cNvPicPr preferRelativeResize="0"/>
          <p:nvPr/>
        </p:nvPicPr>
        <p:blipFill rotWithShape="1">
          <a:blip r:embed="rId3">
            <a:alphaModFix/>
          </a:blip>
          <a:srcRect b="11217" l="8777" r="37863" t="7083"/>
          <a:stretch/>
        </p:blipFill>
        <p:spPr>
          <a:xfrm>
            <a:off x="0" y="0"/>
            <a:ext cx="630353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/>
          <p:nvPr/>
        </p:nvSpPr>
        <p:spPr>
          <a:xfrm>
            <a:off x="5552650" y="4412600"/>
            <a:ext cx="9057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3744850" y="4461300"/>
            <a:ext cx="7716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4605550" y="4461300"/>
            <a:ext cx="8580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6339925" y="838625"/>
            <a:ext cx="28041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It was 752 and that’s about 800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Why is the 10’s column important when we round to the </a:t>
            </a:r>
            <a:r>
              <a:rPr b="1" lang="en" sz="1800"/>
              <a:t>nearest</a:t>
            </a:r>
            <a:r>
              <a:rPr b="1" lang="en" sz="1800"/>
              <a:t> 100’s?</a:t>
            </a:r>
            <a:endParaRPr b="1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/>
        </p:nvSpPr>
        <p:spPr>
          <a:xfrm>
            <a:off x="1520675" y="626175"/>
            <a:ext cx="63063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Why and when should we round numbers?</a:t>
            </a:r>
            <a:endParaRPr b="1"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/>
        </p:nvSpPr>
        <p:spPr>
          <a:xfrm>
            <a:off x="1520675" y="626175"/>
            <a:ext cx="63063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When do we not want to round numbers</a:t>
            </a:r>
            <a:r>
              <a:rPr b="1" lang="en" sz="3600"/>
              <a:t>?</a:t>
            </a:r>
            <a:endParaRPr b="1"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/>
        </p:nvSpPr>
        <p:spPr>
          <a:xfrm>
            <a:off x="246000" y="626175"/>
            <a:ext cx="88980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The Big Idea</a:t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 u="sng">
                <a:solidFill>
                  <a:schemeClr val="dk1"/>
                </a:solidFill>
              </a:rPr>
              <a:t> </a:t>
            </a:r>
            <a:r>
              <a:rPr b="1" lang="en" sz="3600" u="sng">
                <a:solidFill>
                  <a:schemeClr val="dk1"/>
                </a:solidFill>
              </a:rPr>
              <a:t>Rounding numbers make them easier to work with.</a:t>
            </a:r>
            <a:endParaRPr b="1" sz="3600" u="sng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</p:txBody>
      </p:sp>
      <p:sp>
        <p:nvSpPr>
          <p:cNvPr id="185" name="Google Shape;185;p29"/>
          <p:cNvSpPr txBox="1"/>
          <p:nvPr/>
        </p:nvSpPr>
        <p:spPr>
          <a:xfrm>
            <a:off x="1420050" y="2448750"/>
            <a:ext cx="64407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4349" r="37578" t="5069"/>
          <a:stretch/>
        </p:blipFill>
        <p:spPr>
          <a:xfrm>
            <a:off x="0" y="0"/>
            <a:ext cx="59038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5210525" y="4311950"/>
            <a:ext cx="9057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3424375" y="4311950"/>
            <a:ext cx="7716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274250" y="4311950"/>
            <a:ext cx="8580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993300" y="849800"/>
            <a:ext cx="31506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What number is this and how much is it about?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Round it to the nearest 10’s</a:t>
            </a:r>
            <a:endParaRPr b="1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0" l="5577" r="27541" t="5303"/>
          <a:stretch/>
        </p:blipFill>
        <p:spPr>
          <a:xfrm>
            <a:off x="0" y="264100"/>
            <a:ext cx="6116224" cy="461531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210525" y="4311950"/>
            <a:ext cx="9057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3424375" y="4311950"/>
            <a:ext cx="7716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274250" y="4311950"/>
            <a:ext cx="8580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6172200" y="838625"/>
            <a:ext cx="30189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It was 79 and that’s about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80.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Why do you think there are red lines going through the numbers? </a:t>
            </a:r>
            <a:endParaRPr b="1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0" l="4984" r="34372" t="6041"/>
          <a:stretch/>
        </p:blipFill>
        <p:spPr>
          <a:xfrm>
            <a:off x="0" y="55900"/>
            <a:ext cx="6161025" cy="50876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5422975" y="4412575"/>
            <a:ext cx="9057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424375" y="4412575"/>
            <a:ext cx="7716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380475" y="4412575"/>
            <a:ext cx="8580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6328675" y="849800"/>
            <a:ext cx="28152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What number is this and how much is it about?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Round it to the nearest 10’s</a:t>
            </a:r>
            <a:endParaRPr b="1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6552" r="34944" t="4067"/>
          <a:stretch/>
        </p:blipFill>
        <p:spPr>
          <a:xfrm>
            <a:off x="0" y="0"/>
            <a:ext cx="58857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5210525" y="4311950"/>
            <a:ext cx="9057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3424375" y="4311950"/>
            <a:ext cx="7716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274250" y="4311950"/>
            <a:ext cx="8580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6172200" y="838625"/>
            <a:ext cx="30189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It was 536 and that’s about 540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Why do you think the tens </a:t>
            </a:r>
            <a:r>
              <a:rPr b="1" lang="en" sz="1800"/>
              <a:t>column</a:t>
            </a:r>
            <a:r>
              <a:rPr b="1" lang="en" sz="1800"/>
              <a:t> is gold? </a:t>
            </a:r>
            <a:endParaRPr b="1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0" l="3225" r="36264" t="5006"/>
          <a:stretch/>
        </p:blipFill>
        <p:spPr>
          <a:xfrm>
            <a:off x="0" y="0"/>
            <a:ext cx="61478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5422975" y="4412575"/>
            <a:ext cx="9057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3424375" y="4412575"/>
            <a:ext cx="7716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4380475" y="4412575"/>
            <a:ext cx="8580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6328675" y="849800"/>
            <a:ext cx="28152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What number is this and how much is it about?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Round it to the nearest 10’s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Is the 100’s column important when you round to the nearest 10?</a:t>
            </a:r>
            <a:endParaRPr b="1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b="0" l="2554" r="38315" t="4780"/>
          <a:stretch/>
        </p:blipFill>
        <p:spPr>
          <a:xfrm>
            <a:off x="0" y="0"/>
            <a:ext cx="59933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5340200" y="4256050"/>
            <a:ext cx="9057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3480275" y="4256050"/>
            <a:ext cx="7716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4408450" y="4256050"/>
            <a:ext cx="8580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6172200" y="838625"/>
            <a:ext cx="30189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It was 385 and that’s about 390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Why is the 5 line so important?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Is the 100’s column important when you round to the nearest 10?</a:t>
            </a:r>
            <a:endParaRPr b="1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 to the nearest 100s</a:t>
            </a:r>
            <a:endParaRPr/>
          </a:p>
        </p:txBody>
      </p:sp>
      <p:sp>
        <p:nvSpPr>
          <p:cNvPr id="115" name="Google Shape;115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0" l="3505" r="34993" t="6208"/>
          <a:stretch/>
        </p:blipFill>
        <p:spPr>
          <a:xfrm>
            <a:off x="0" y="0"/>
            <a:ext cx="63287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5724875" y="4412575"/>
            <a:ext cx="9057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3748650" y="4412575"/>
            <a:ext cx="7716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4749450" y="4412575"/>
            <a:ext cx="8580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10’s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6328675" y="849800"/>
            <a:ext cx="28152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What number is this and how much is it about?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Round it to the nearest 100’s</a:t>
            </a:r>
            <a:endParaRPr b="1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