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22"/>
  </p:notesMasterIdLst>
  <p:sldIdLst>
    <p:sldId id="2146846443" r:id="rId6"/>
    <p:sldId id="2146846453" r:id="rId7"/>
    <p:sldId id="2146846455" r:id="rId8"/>
    <p:sldId id="259" r:id="rId9"/>
    <p:sldId id="2147480533" r:id="rId10"/>
    <p:sldId id="2147480536" r:id="rId11"/>
    <p:sldId id="2147480535" r:id="rId12"/>
    <p:sldId id="2147480537" r:id="rId13"/>
    <p:sldId id="2146846418" r:id="rId14"/>
    <p:sldId id="2146846437" r:id="rId15"/>
    <p:sldId id="2146846452" r:id="rId16"/>
    <p:sldId id="2147480538" r:id="rId17"/>
    <p:sldId id="2146846421" r:id="rId18"/>
    <p:sldId id="2147480539" r:id="rId19"/>
    <p:sldId id="266" r:id="rId20"/>
    <p:sldId id="2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9E744E-A51C-DD1B-01C0-A8D48BA4A941}" name="Justin Edwards" initials="JE" userId="S::juedwards@microsoft.com::9a4b8f83-68f1-4b28-b012-643b42f4f3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7DE360-651B-4F04-88B0-04D8CDF1DA58}" v="1" dt="2025-03-24T21:14:31.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516"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Bonham" userId="26bde3d9-4c38-42b5-b40e-b9feb15443bd" providerId="ADAL" clId="{867DE360-651B-4F04-88B0-04D8CDF1DA58}"/>
    <pc:docChg chg="custSel modSld">
      <pc:chgData name="Bryan Bonham" userId="26bde3d9-4c38-42b5-b40e-b9feb15443bd" providerId="ADAL" clId="{867DE360-651B-4F04-88B0-04D8CDF1DA58}" dt="2025-03-24T21:17:26.531" v="41" actId="20577"/>
      <pc:docMkLst>
        <pc:docMk/>
      </pc:docMkLst>
      <pc:sldChg chg="modSp mod">
        <pc:chgData name="Bryan Bonham" userId="26bde3d9-4c38-42b5-b40e-b9feb15443bd" providerId="ADAL" clId="{867DE360-651B-4F04-88B0-04D8CDF1DA58}" dt="2025-03-24T21:17:26.531" v="41" actId="20577"/>
        <pc:sldMkLst>
          <pc:docMk/>
          <pc:sldMk cId="3956992865" sldId="264"/>
        </pc:sldMkLst>
        <pc:spChg chg="mod">
          <ac:chgData name="Bryan Bonham" userId="26bde3d9-4c38-42b5-b40e-b9feb15443bd" providerId="ADAL" clId="{867DE360-651B-4F04-88B0-04D8CDF1DA58}" dt="2025-03-24T21:17:26.531" v="41" actId="20577"/>
          <ac:spMkLst>
            <pc:docMk/>
            <pc:sldMk cId="3956992865" sldId="264"/>
            <ac:spMk id="6" creationId="{1FFFB6BA-6220-6B30-C6EB-933403A86257}"/>
          </ac:spMkLst>
        </pc:spChg>
      </pc:sldChg>
      <pc:sldChg chg="addSp delSp modSp mod">
        <pc:chgData name="Bryan Bonham" userId="26bde3d9-4c38-42b5-b40e-b9feb15443bd" providerId="ADAL" clId="{867DE360-651B-4F04-88B0-04D8CDF1DA58}" dt="2025-03-24T21:14:38.995" v="5" actId="14100"/>
        <pc:sldMkLst>
          <pc:docMk/>
          <pc:sldMk cId="782179175" sldId="2146846443"/>
        </pc:sldMkLst>
        <pc:picChg chg="add mod">
          <ac:chgData name="Bryan Bonham" userId="26bde3d9-4c38-42b5-b40e-b9feb15443bd" providerId="ADAL" clId="{867DE360-651B-4F04-88B0-04D8CDF1DA58}" dt="2025-03-24T21:14:38.995" v="5" actId="14100"/>
          <ac:picMkLst>
            <pc:docMk/>
            <pc:sldMk cId="782179175" sldId="2146846443"/>
            <ac:picMk id="4" creationId="{F01725DB-DA8C-765D-227B-B354246C4242}"/>
          </ac:picMkLst>
        </pc:picChg>
        <pc:picChg chg="del">
          <ac:chgData name="Bryan Bonham" userId="26bde3d9-4c38-42b5-b40e-b9feb15443bd" providerId="ADAL" clId="{867DE360-651B-4F04-88B0-04D8CDF1DA58}" dt="2025-03-24T21:14:30.233" v="0" actId="478"/>
          <ac:picMkLst>
            <pc:docMk/>
            <pc:sldMk cId="782179175" sldId="2146846443"/>
            <ac:picMk id="5" creationId="{0681C521-CD23-A939-55A9-F66E8ACB3C35}"/>
          </ac:picMkLst>
        </pc:picChg>
      </pc:sldChg>
      <pc:sldChg chg="addSp delSp modSp mod">
        <pc:chgData name="Bryan Bonham" userId="26bde3d9-4c38-42b5-b40e-b9feb15443bd" providerId="ADAL" clId="{867DE360-651B-4F04-88B0-04D8CDF1DA58}" dt="2025-03-24T21:16:36.108" v="11" actId="1076"/>
        <pc:sldMkLst>
          <pc:docMk/>
          <pc:sldMk cId="1980119609" sldId="2147480535"/>
        </pc:sldMkLst>
        <pc:spChg chg="del">
          <ac:chgData name="Bryan Bonham" userId="26bde3d9-4c38-42b5-b40e-b9feb15443bd" providerId="ADAL" clId="{867DE360-651B-4F04-88B0-04D8CDF1DA58}" dt="2025-03-24T21:16:29.075" v="8" actId="478"/>
          <ac:spMkLst>
            <pc:docMk/>
            <pc:sldMk cId="1980119609" sldId="2147480535"/>
            <ac:spMk id="22" creationId="{11F86078-40B4-7469-A3F5-434A4F3DE832}"/>
          </ac:spMkLst>
        </pc:spChg>
        <pc:picChg chg="add mod">
          <ac:chgData name="Bryan Bonham" userId="26bde3d9-4c38-42b5-b40e-b9feb15443bd" providerId="ADAL" clId="{867DE360-651B-4F04-88B0-04D8CDF1DA58}" dt="2025-03-24T21:16:36.108" v="11" actId="1076"/>
          <ac:picMkLst>
            <pc:docMk/>
            <pc:sldMk cId="1980119609" sldId="2147480535"/>
            <ac:picMk id="12" creationId="{FBB3CBE2-F233-BB8B-67FC-53755DDE33EE}"/>
          </ac:picMkLst>
        </pc:picChg>
        <pc:picChg chg="del">
          <ac:chgData name="Bryan Bonham" userId="26bde3d9-4c38-42b5-b40e-b9feb15443bd" providerId="ADAL" clId="{867DE360-651B-4F04-88B0-04D8CDF1DA58}" dt="2025-03-24T21:16:24.059" v="6" actId="478"/>
          <ac:picMkLst>
            <pc:docMk/>
            <pc:sldMk cId="1980119609" sldId="2147480535"/>
            <ac:picMk id="20" creationId="{13CCB8BD-304B-2481-1110-B11CD0A05279}"/>
          </ac:picMkLst>
        </pc:picChg>
        <pc:picChg chg="del">
          <ac:chgData name="Bryan Bonham" userId="26bde3d9-4c38-42b5-b40e-b9feb15443bd" providerId="ADAL" clId="{867DE360-651B-4F04-88B0-04D8CDF1DA58}" dt="2025-03-24T21:16:26.693" v="7" actId="478"/>
          <ac:picMkLst>
            <pc:docMk/>
            <pc:sldMk cId="1980119609" sldId="2147480535"/>
            <ac:picMk id="21" creationId="{74B13957-E1A2-6B2A-EED6-722D515E9936}"/>
          </ac:picMkLst>
        </pc:picChg>
      </pc:sldChg>
    </pc:docChg>
  </pc:docChgLst>
  <pc:docChgLst>
    <pc:chgData name="Justin Edwards" userId="9a4b8f83-68f1-4b28-b012-643b42f4f3af" providerId="ADAL" clId="{98C73C93-4ABF-4551-A6DE-597AB324B15F}"/>
    <pc:docChg chg="custSel addSld modSld">
      <pc:chgData name="Justin Edwards" userId="9a4b8f83-68f1-4b28-b012-643b42f4f3af" providerId="ADAL" clId="{98C73C93-4ABF-4551-A6DE-597AB324B15F}" dt="2025-01-26T07:52:55.244" v="1529" actId="20577"/>
      <pc:docMkLst>
        <pc:docMk/>
      </pc:docMkLst>
      <pc:sldChg chg="modSp mod modCm">
        <pc:chgData name="Justin Edwards" userId="9a4b8f83-68f1-4b28-b012-643b42f4f3af" providerId="ADAL" clId="{98C73C93-4ABF-4551-A6DE-597AB324B15F}" dt="2025-01-26T07:41:35.516" v="365" actId="313"/>
        <pc:sldMkLst>
          <pc:docMk/>
          <pc:sldMk cId="2006728732" sldId="258"/>
        </pc:sldMkLst>
        <pc:extLst>
          <p:ext xmlns:p="http://schemas.openxmlformats.org/presentationml/2006/main" uri="{D6D511B9-2390-475A-947B-AFAB55BFBCF1}">
            <pc226:cmChg xmlns:pc226="http://schemas.microsoft.com/office/powerpoint/2022/06/main/command" chg="mod">
              <pc226:chgData name="Justin Edwards" userId="9a4b8f83-68f1-4b28-b012-643b42f4f3af" providerId="ADAL" clId="{98C73C93-4ABF-4551-A6DE-597AB324B15F}" dt="2025-01-26T07:41:35.516" v="365" actId="313"/>
              <pc2:cmMkLst xmlns:pc2="http://schemas.microsoft.com/office/powerpoint/2019/9/main/command">
                <pc:docMk/>
                <pc:sldMk cId="2006728732" sldId="258"/>
                <pc2:cmMk id="{8E7DDEF3-5B35-4AFC-A4F4-13E51635E18C}"/>
              </pc2:cmMkLst>
            </pc226:cmChg>
          </p:ext>
        </pc:extLst>
      </pc:sldChg>
      <pc:sldChg chg="modSp mod">
        <pc:chgData name="Justin Edwards" userId="9a4b8f83-68f1-4b28-b012-643b42f4f3af" providerId="ADAL" clId="{98C73C93-4ABF-4551-A6DE-597AB324B15F}" dt="2025-01-26T07:43:58.417" v="422" actId="20577"/>
        <pc:sldMkLst>
          <pc:docMk/>
          <pc:sldMk cId="2622087193" sldId="259"/>
        </pc:sldMkLst>
        <pc:spChg chg="mod">
          <ac:chgData name="Justin Edwards" userId="9a4b8f83-68f1-4b28-b012-643b42f4f3af" providerId="ADAL" clId="{98C73C93-4ABF-4551-A6DE-597AB324B15F}" dt="2025-01-26T07:43:58.417" v="422" actId="20577"/>
          <ac:spMkLst>
            <pc:docMk/>
            <pc:sldMk cId="2622087193" sldId="259"/>
            <ac:spMk id="4" creationId="{016665E4-D3A8-8F6C-314C-BEA8F3E5CC25}"/>
          </ac:spMkLst>
        </pc:spChg>
      </pc:sldChg>
      <pc:sldChg chg="modSp mod">
        <pc:chgData name="Justin Edwards" userId="9a4b8f83-68f1-4b28-b012-643b42f4f3af" providerId="ADAL" clId="{98C73C93-4ABF-4551-A6DE-597AB324B15F}" dt="2025-01-26T07:45:03.258" v="450" actId="1076"/>
        <pc:sldMkLst>
          <pc:docMk/>
          <pc:sldMk cId="1152316847" sldId="2146846421"/>
        </pc:sldMkLst>
        <pc:spChg chg="mod">
          <ac:chgData name="Justin Edwards" userId="9a4b8f83-68f1-4b28-b012-643b42f4f3af" providerId="ADAL" clId="{98C73C93-4ABF-4551-A6DE-597AB324B15F}" dt="2025-01-26T07:44:46.076" v="448" actId="20577"/>
          <ac:spMkLst>
            <pc:docMk/>
            <pc:sldMk cId="1152316847" sldId="2146846421"/>
            <ac:spMk id="3" creationId="{5B4ED25E-0106-20F3-C7C8-3B18A0689F42}"/>
          </ac:spMkLst>
        </pc:spChg>
        <pc:picChg chg="mod">
          <ac:chgData name="Justin Edwards" userId="9a4b8f83-68f1-4b28-b012-643b42f4f3af" providerId="ADAL" clId="{98C73C93-4ABF-4551-A6DE-597AB324B15F}" dt="2025-01-26T07:45:03.258" v="450" actId="1076"/>
          <ac:picMkLst>
            <pc:docMk/>
            <pc:sldMk cId="1152316847" sldId="2146846421"/>
            <ac:picMk id="10" creationId="{3514465F-DEA2-50A3-4B20-9C96CC6E1C89}"/>
          </ac:picMkLst>
        </pc:picChg>
      </pc:sldChg>
      <pc:sldChg chg="modSp mod">
        <pc:chgData name="Justin Edwards" userId="9a4b8f83-68f1-4b28-b012-643b42f4f3af" providerId="ADAL" clId="{98C73C93-4ABF-4551-A6DE-597AB324B15F}" dt="2025-01-26T07:51:58.621" v="1442" actId="20577"/>
        <pc:sldMkLst>
          <pc:docMk/>
          <pc:sldMk cId="186825578" sldId="2146846447"/>
        </pc:sldMkLst>
      </pc:sldChg>
      <pc:sldChg chg="modSp mod">
        <pc:chgData name="Justin Edwards" userId="9a4b8f83-68f1-4b28-b012-643b42f4f3af" providerId="ADAL" clId="{98C73C93-4ABF-4551-A6DE-597AB324B15F}" dt="2025-01-26T07:52:55.244" v="1529" actId="20577"/>
        <pc:sldMkLst>
          <pc:docMk/>
          <pc:sldMk cId="1101734420" sldId="2146846451"/>
        </pc:sldMkLst>
      </pc:sldChg>
      <pc:sldChg chg="addSp delSp modSp add mod">
        <pc:chgData name="Justin Edwards" userId="9a4b8f83-68f1-4b28-b012-643b42f4f3af" providerId="ADAL" clId="{98C73C93-4ABF-4551-A6DE-597AB324B15F}" dt="2025-01-26T07:50:53.492" v="1372" actId="14100"/>
        <pc:sldMkLst>
          <pc:docMk/>
          <pc:sldMk cId="1914249410" sldId="2146846452"/>
        </pc:sldMkLst>
        <pc:spChg chg="add mod">
          <ac:chgData name="Justin Edwards" userId="9a4b8f83-68f1-4b28-b012-643b42f4f3af" providerId="ADAL" clId="{98C73C93-4ABF-4551-A6DE-597AB324B15F}" dt="2025-01-26T07:50:53.492" v="1372" actId="14100"/>
          <ac:spMkLst>
            <pc:docMk/>
            <pc:sldMk cId="1914249410" sldId="2146846452"/>
            <ac:spMk id="8" creationId="{1D288F93-1B68-3909-7C35-63852FA4F0E7}"/>
          </ac:spMkLst>
        </pc:spChg>
      </pc:sldChg>
    </pc:docChg>
  </pc:docChgLst>
  <pc:docChgLst>
    <pc:chgData name="David D'Altorio" userId="S::david.daltorio_unfollowmedia.com#ext#@microsoft.onmicrosoft.com::dbc08ba0-53d1-4d6c-99c3-98c3ca272bcb" providerId="AD" clId="Web-{632BBA5D-A648-E546-115F-9BF78AB01046}"/>
    <pc:docChg chg="modSld">
      <pc:chgData name="David D'Altorio" userId="S::david.daltorio_unfollowmedia.com#ext#@microsoft.onmicrosoft.com::dbc08ba0-53d1-4d6c-99c3-98c3ca272bcb" providerId="AD" clId="Web-{632BBA5D-A648-E546-115F-9BF78AB01046}" dt="2025-03-03T20:05:12.383" v="4" actId="20577"/>
      <pc:docMkLst>
        <pc:docMk/>
      </pc:docMkLst>
      <pc:sldChg chg="modSp">
        <pc:chgData name="David D'Altorio" userId="S::david.daltorio_unfollowmedia.com#ext#@microsoft.onmicrosoft.com::dbc08ba0-53d1-4d6c-99c3-98c3ca272bcb" providerId="AD" clId="Web-{632BBA5D-A648-E546-115F-9BF78AB01046}" dt="2025-03-03T20:05:12.383" v="4" actId="20577"/>
        <pc:sldMkLst>
          <pc:docMk/>
          <pc:sldMk cId="4122156580" sldId="2147480538"/>
        </pc:sldMkLst>
        <pc:spChg chg="mod">
          <ac:chgData name="David D'Altorio" userId="S::david.daltorio_unfollowmedia.com#ext#@microsoft.onmicrosoft.com::dbc08ba0-53d1-4d6c-99c3-98c3ca272bcb" providerId="AD" clId="Web-{632BBA5D-A648-E546-115F-9BF78AB01046}" dt="2025-03-03T20:05:12.383" v="4" actId="20577"/>
          <ac:spMkLst>
            <pc:docMk/>
            <pc:sldMk cId="4122156580" sldId="2147480538"/>
            <ac:spMk id="10" creationId="{6709F31B-2533-2D1E-AFD1-07109BA4C423}"/>
          </ac:spMkLst>
        </pc:spChg>
      </pc:sldChg>
    </pc:docChg>
  </pc:docChgLst>
  <pc:docChgLst>
    <pc:chgData name="Bryan Bonham" userId="26bde3d9-4c38-42b5-b40e-b9feb15443bd" providerId="ADAL" clId="{4544B674-5016-4E2D-9674-53CA241949FC}"/>
    <pc:docChg chg="undo custSel delSld modSld">
      <pc:chgData name="Bryan Bonham" userId="26bde3d9-4c38-42b5-b40e-b9feb15443bd" providerId="ADAL" clId="{4544B674-5016-4E2D-9674-53CA241949FC}" dt="2025-02-28T01:24:36.005" v="445" actId="6549"/>
      <pc:docMkLst>
        <pc:docMk/>
      </pc:docMkLst>
      <pc:sldChg chg="modSp mod">
        <pc:chgData name="Bryan Bonham" userId="26bde3d9-4c38-42b5-b40e-b9feb15443bd" providerId="ADAL" clId="{4544B674-5016-4E2D-9674-53CA241949FC}" dt="2025-01-24T22:42:44.663" v="416" actId="404"/>
        <pc:sldMkLst>
          <pc:docMk/>
          <pc:sldMk cId="2006728732" sldId="258"/>
        </pc:sldMkLst>
      </pc:sldChg>
      <pc:sldChg chg="addSp delSp modSp mod">
        <pc:chgData name="Bryan Bonham" userId="26bde3d9-4c38-42b5-b40e-b9feb15443bd" providerId="ADAL" clId="{4544B674-5016-4E2D-9674-53CA241949FC}" dt="2025-02-28T01:24:36.005" v="445" actId="6549"/>
        <pc:sldMkLst>
          <pc:docMk/>
          <pc:sldMk cId="2622087193" sldId="259"/>
        </pc:sldMkLst>
        <pc:spChg chg="add del mod">
          <ac:chgData name="Bryan Bonham" userId="26bde3d9-4c38-42b5-b40e-b9feb15443bd" providerId="ADAL" clId="{4544B674-5016-4E2D-9674-53CA241949FC}" dt="2025-02-28T01:24:36.005" v="445" actId="6549"/>
          <ac:spMkLst>
            <pc:docMk/>
            <pc:sldMk cId="2622087193" sldId="259"/>
            <ac:spMk id="4" creationId="{016665E4-D3A8-8F6C-314C-BEA8F3E5CC25}"/>
          </ac:spMkLst>
        </pc:spChg>
        <pc:spChg chg="mod">
          <ac:chgData name="Bryan Bonham" userId="26bde3d9-4c38-42b5-b40e-b9feb15443bd" providerId="ADAL" clId="{4544B674-5016-4E2D-9674-53CA241949FC}" dt="2025-02-28T01:24:30.265" v="439" actId="20577"/>
          <ac:spMkLst>
            <pc:docMk/>
            <pc:sldMk cId="2622087193" sldId="259"/>
            <ac:spMk id="7" creationId="{F08DBC57-140D-22E0-A1D9-98D21EC4A44E}"/>
          </ac:spMkLst>
        </pc:spChg>
      </pc:sldChg>
      <pc:sldChg chg="addSp delSp modSp mod">
        <pc:chgData name="Bryan Bonham" userId="26bde3d9-4c38-42b5-b40e-b9feb15443bd" providerId="ADAL" clId="{4544B674-5016-4E2D-9674-53CA241949FC}" dt="2025-01-24T22:43:16.832" v="431" actId="20577"/>
        <pc:sldMkLst>
          <pc:docMk/>
          <pc:sldMk cId="987728353" sldId="263"/>
        </pc:sldMkLst>
      </pc:sldChg>
      <pc:sldChg chg="delSp mod">
        <pc:chgData name="Bryan Bonham" userId="26bde3d9-4c38-42b5-b40e-b9feb15443bd" providerId="ADAL" clId="{4544B674-5016-4E2D-9674-53CA241949FC}" dt="2025-01-24T22:41:58.209" v="412" actId="478"/>
        <pc:sldMkLst>
          <pc:docMk/>
          <pc:sldMk cId="3956992865" sldId="264"/>
        </pc:sldMkLst>
      </pc:sldChg>
      <pc:sldChg chg="addSp delSp modSp mod">
        <pc:chgData name="Bryan Bonham" userId="26bde3d9-4c38-42b5-b40e-b9feb15443bd" providerId="ADAL" clId="{4544B674-5016-4E2D-9674-53CA241949FC}" dt="2025-01-24T22:33:21.958" v="65" actId="1076"/>
        <pc:sldMkLst>
          <pc:docMk/>
          <pc:sldMk cId="1152316847" sldId="2146846421"/>
        </pc:sldMkLst>
        <pc:picChg chg="add mod">
          <ac:chgData name="Bryan Bonham" userId="26bde3d9-4c38-42b5-b40e-b9feb15443bd" providerId="ADAL" clId="{4544B674-5016-4E2D-9674-53CA241949FC}" dt="2025-01-24T22:33:21.958" v="65" actId="1076"/>
          <ac:picMkLst>
            <pc:docMk/>
            <pc:sldMk cId="1152316847" sldId="2146846421"/>
            <ac:picMk id="10" creationId="{3514465F-DEA2-50A3-4B20-9C96CC6E1C89}"/>
          </ac:picMkLst>
        </pc:picChg>
      </pc:sldChg>
      <pc:sldChg chg="addSp delSp modSp mod">
        <pc:chgData name="Bryan Bonham" userId="26bde3d9-4c38-42b5-b40e-b9feb15443bd" providerId="ADAL" clId="{4544B674-5016-4E2D-9674-53CA241949FC}" dt="2025-02-28T01:24:05.684" v="437" actId="14100"/>
        <pc:sldMkLst>
          <pc:docMk/>
          <pc:sldMk cId="782179175" sldId="2146846443"/>
        </pc:sldMkLst>
      </pc:sldChg>
      <pc:sldChg chg="del">
        <pc:chgData name="Bryan Bonham" userId="26bde3d9-4c38-42b5-b40e-b9feb15443bd" providerId="ADAL" clId="{4544B674-5016-4E2D-9674-53CA241949FC}" dt="2025-01-24T22:33:26.617" v="66" actId="47"/>
        <pc:sldMkLst>
          <pc:docMk/>
          <pc:sldMk cId="847140032" sldId="2146846444"/>
        </pc:sldMkLst>
      </pc:sldChg>
      <pc:sldChg chg="addSp delSp modSp mod">
        <pc:chgData name="Bryan Bonham" userId="26bde3d9-4c38-42b5-b40e-b9feb15443bd" providerId="ADAL" clId="{4544B674-5016-4E2D-9674-53CA241949FC}" dt="2025-01-24T22:33:51.623" v="71" actId="1076"/>
        <pc:sldMkLst>
          <pc:docMk/>
          <pc:sldMk cId="1254227994" sldId="2146846445"/>
        </pc:sldMkLst>
      </pc:sldChg>
      <pc:sldChg chg="addSp delSp modSp mod">
        <pc:chgData name="Bryan Bonham" userId="26bde3d9-4c38-42b5-b40e-b9feb15443bd" providerId="ADAL" clId="{4544B674-5016-4E2D-9674-53CA241949FC}" dt="2025-01-24T22:34:04.057" v="75" actId="14100"/>
        <pc:sldMkLst>
          <pc:docMk/>
          <pc:sldMk cId="2339625926" sldId="2146846446"/>
        </pc:sldMkLst>
      </pc:sldChg>
      <pc:sldChg chg="addSp delSp modSp mod">
        <pc:chgData name="Bryan Bonham" userId="26bde3d9-4c38-42b5-b40e-b9feb15443bd" providerId="ADAL" clId="{4544B674-5016-4E2D-9674-53CA241949FC}" dt="2025-01-24T22:37:58.401" v="229" actId="6549"/>
        <pc:sldMkLst>
          <pc:docMk/>
          <pc:sldMk cId="186825578" sldId="2146846447"/>
        </pc:sldMkLst>
      </pc:sldChg>
      <pc:sldChg chg="addSp delSp modSp mod">
        <pc:chgData name="Bryan Bonham" userId="26bde3d9-4c38-42b5-b40e-b9feb15443bd" providerId="ADAL" clId="{4544B674-5016-4E2D-9674-53CA241949FC}" dt="2025-01-24T22:38:18.593" v="234" actId="1076"/>
        <pc:sldMkLst>
          <pc:docMk/>
          <pc:sldMk cId="1647696663" sldId="2146846448"/>
        </pc:sldMkLst>
      </pc:sldChg>
      <pc:sldChg chg="addSp delSp modSp mod">
        <pc:chgData name="Bryan Bonham" userId="26bde3d9-4c38-42b5-b40e-b9feb15443bd" providerId="ADAL" clId="{4544B674-5016-4E2D-9674-53CA241949FC}" dt="2025-01-24T22:38:53.216" v="252" actId="20577"/>
        <pc:sldMkLst>
          <pc:docMk/>
          <pc:sldMk cId="3854809792" sldId="2146846449"/>
        </pc:sldMkLst>
      </pc:sldChg>
      <pc:sldChg chg="addSp delSp modSp mod">
        <pc:chgData name="Bryan Bonham" userId="26bde3d9-4c38-42b5-b40e-b9feb15443bd" providerId="ADAL" clId="{4544B674-5016-4E2D-9674-53CA241949FC}" dt="2025-01-24T22:39:34.543" v="266" actId="1076"/>
        <pc:sldMkLst>
          <pc:docMk/>
          <pc:sldMk cId="2612164756" sldId="2146846450"/>
        </pc:sldMkLst>
      </pc:sldChg>
      <pc:sldChg chg="addSp delSp modSp mod">
        <pc:chgData name="Bryan Bonham" userId="26bde3d9-4c38-42b5-b40e-b9feb15443bd" providerId="ADAL" clId="{4544B674-5016-4E2D-9674-53CA241949FC}" dt="2025-01-24T22:41:49.041" v="410" actId="1076"/>
        <pc:sldMkLst>
          <pc:docMk/>
          <pc:sldMk cId="1101734420" sldId="2146846451"/>
        </pc:sldMkLst>
      </pc:sldChg>
      <pc:sldChg chg="del">
        <pc:chgData name="Bryan Bonham" userId="26bde3d9-4c38-42b5-b40e-b9feb15443bd" providerId="ADAL" clId="{4544B674-5016-4E2D-9674-53CA241949FC}" dt="2025-01-24T22:41:53.992" v="411" actId="47"/>
        <pc:sldMkLst>
          <pc:docMk/>
          <pc:sldMk cId="3803797323" sldId="2146846452"/>
        </pc:sldMkLst>
      </pc:sldChg>
    </pc:docChg>
  </pc:docChgLst>
  <pc:docChgLst>
    <pc:chgData name="Bryan Bonham" userId="26bde3d9-4c38-42b5-b40e-b9feb15443bd" providerId="ADAL" clId="{9EEC578F-13FD-4BDE-89F6-D1122E316124}"/>
    <pc:docChg chg="undo custSel addSld delSld modSld sldOrd">
      <pc:chgData name="Bryan Bonham" userId="26bde3d9-4c38-42b5-b40e-b9feb15443bd" providerId="ADAL" clId="{9EEC578F-13FD-4BDE-89F6-D1122E316124}" dt="2025-02-28T20:55:46.556" v="2238" actId="20577"/>
      <pc:docMkLst>
        <pc:docMk/>
      </pc:docMkLst>
      <pc:sldChg chg="del">
        <pc:chgData name="Bryan Bonham" userId="26bde3d9-4c38-42b5-b40e-b9feb15443bd" providerId="ADAL" clId="{9EEC578F-13FD-4BDE-89F6-D1122E316124}" dt="2025-02-28T19:06:09.978" v="876" actId="47"/>
        <pc:sldMkLst>
          <pc:docMk/>
          <pc:sldMk cId="2006728732" sldId="258"/>
        </pc:sldMkLst>
      </pc:sldChg>
      <pc:sldChg chg="addSp delSp modSp mod ord modClrScheme chgLayout">
        <pc:chgData name="Bryan Bonham" userId="26bde3d9-4c38-42b5-b40e-b9feb15443bd" providerId="ADAL" clId="{9EEC578F-13FD-4BDE-89F6-D1122E316124}" dt="2025-02-28T19:39:04.488" v="1512"/>
        <pc:sldMkLst>
          <pc:docMk/>
          <pc:sldMk cId="2622087193" sldId="259"/>
        </pc:sldMkLst>
        <pc:spChg chg="mod">
          <ac:chgData name="Bryan Bonham" userId="26bde3d9-4c38-42b5-b40e-b9feb15443bd" providerId="ADAL" clId="{9EEC578F-13FD-4BDE-89F6-D1122E316124}" dt="2025-02-28T19:02:11.290" v="752" actId="20577"/>
          <ac:spMkLst>
            <pc:docMk/>
            <pc:sldMk cId="2622087193" sldId="259"/>
            <ac:spMk id="4" creationId="{016665E4-D3A8-8F6C-314C-BEA8F3E5CC25}"/>
          </ac:spMkLst>
        </pc:spChg>
        <pc:spChg chg="mod ord">
          <ac:chgData name="Bryan Bonham" userId="26bde3d9-4c38-42b5-b40e-b9feb15443bd" providerId="ADAL" clId="{9EEC578F-13FD-4BDE-89F6-D1122E316124}" dt="2025-02-28T19:05:08.736" v="872" actId="700"/>
          <ac:spMkLst>
            <pc:docMk/>
            <pc:sldMk cId="2622087193" sldId="259"/>
            <ac:spMk id="5" creationId="{E68946BB-E99C-9E09-B996-D3114F5AAFB8}"/>
          </ac:spMkLst>
        </pc:spChg>
        <pc:spChg chg="mod ord">
          <ac:chgData name="Bryan Bonham" userId="26bde3d9-4c38-42b5-b40e-b9feb15443bd" providerId="ADAL" clId="{9EEC578F-13FD-4BDE-89F6-D1122E316124}" dt="2025-02-28T19:05:08.736" v="872" actId="700"/>
          <ac:spMkLst>
            <pc:docMk/>
            <pc:sldMk cId="2622087193" sldId="259"/>
            <ac:spMk id="7" creationId="{F08DBC57-140D-22E0-A1D9-98D21EC4A44E}"/>
          </ac:spMkLst>
        </pc:spChg>
        <pc:spChg chg="add mod">
          <ac:chgData name="Bryan Bonham" userId="26bde3d9-4c38-42b5-b40e-b9feb15443bd" providerId="ADAL" clId="{9EEC578F-13FD-4BDE-89F6-D1122E316124}" dt="2025-02-28T19:39:04.488" v="1512"/>
          <ac:spMkLst>
            <pc:docMk/>
            <pc:sldMk cId="2622087193" sldId="259"/>
            <ac:spMk id="10" creationId="{9CED6D6D-63C2-58D0-1BC3-E8859F52A3CF}"/>
          </ac:spMkLst>
        </pc:spChg>
        <pc:picChg chg="add mod">
          <ac:chgData name="Bryan Bonham" userId="26bde3d9-4c38-42b5-b40e-b9feb15443bd" providerId="ADAL" clId="{9EEC578F-13FD-4BDE-89F6-D1122E316124}" dt="2025-02-28T18:53:55.816" v="486" actId="1076"/>
          <ac:picMkLst>
            <pc:docMk/>
            <pc:sldMk cId="2622087193" sldId="259"/>
            <ac:picMk id="3" creationId="{F85998EF-8789-D304-BB60-4873A20867C6}"/>
          </ac:picMkLst>
        </pc:picChg>
      </pc:sldChg>
      <pc:sldChg chg="addSp delSp modSp del mod">
        <pc:chgData name="Bryan Bonham" userId="26bde3d9-4c38-42b5-b40e-b9feb15443bd" providerId="ADAL" clId="{9EEC578F-13FD-4BDE-89F6-D1122E316124}" dt="2025-02-28T19:36:10.197" v="1510" actId="47"/>
        <pc:sldMkLst>
          <pc:docMk/>
          <pc:sldMk cId="987728353" sldId="263"/>
        </pc:sldMkLst>
      </pc:sldChg>
      <pc:sldChg chg="addSp modSp mod">
        <pc:chgData name="Bryan Bonham" userId="26bde3d9-4c38-42b5-b40e-b9feb15443bd" providerId="ADAL" clId="{9EEC578F-13FD-4BDE-89F6-D1122E316124}" dt="2025-02-28T20:05:35.417" v="2230"/>
        <pc:sldMkLst>
          <pc:docMk/>
          <pc:sldMk cId="3956992865" sldId="264"/>
        </pc:sldMkLst>
        <pc:spChg chg="mod">
          <ac:chgData name="Bryan Bonham" userId="26bde3d9-4c38-42b5-b40e-b9feb15443bd" providerId="ADAL" clId="{9EEC578F-13FD-4BDE-89F6-D1122E316124}" dt="2025-02-28T20:04:53.288" v="2220" actId="14100"/>
          <ac:spMkLst>
            <pc:docMk/>
            <pc:sldMk cId="3956992865" sldId="264"/>
            <ac:spMk id="3" creationId="{1A52B49D-671F-E8E9-D0A2-5995D72E5D52}"/>
          </ac:spMkLst>
        </pc:spChg>
        <pc:spChg chg="add mod">
          <ac:chgData name="Bryan Bonham" userId="26bde3d9-4c38-42b5-b40e-b9feb15443bd" providerId="ADAL" clId="{9EEC578F-13FD-4BDE-89F6-D1122E316124}" dt="2025-02-28T20:05:35.417" v="2230"/>
          <ac:spMkLst>
            <pc:docMk/>
            <pc:sldMk cId="3956992865" sldId="264"/>
            <ac:spMk id="6" creationId="{1FFFB6BA-6220-6B30-C6EB-933403A86257}"/>
          </ac:spMkLst>
        </pc:spChg>
        <pc:picChg chg="add mod">
          <ac:chgData name="Bryan Bonham" userId="26bde3d9-4c38-42b5-b40e-b9feb15443bd" providerId="ADAL" clId="{9EEC578F-13FD-4BDE-89F6-D1122E316124}" dt="2025-02-28T20:05:12.809" v="2222" actId="1076"/>
          <ac:picMkLst>
            <pc:docMk/>
            <pc:sldMk cId="3956992865" sldId="264"/>
            <ac:picMk id="4" creationId="{B0227E9A-750A-E7AA-067A-5AAD7FF7B794}"/>
          </ac:picMkLst>
        </pc:picChg>
      </pc:sldChg>
      <pc:sldChg chg="addSp modSp">
        <pc:chgData name="Bryan Bonham" userId="26bde3d9-4c38-42b5-b40e-b9feb15443bd" providerId="ADAL" clId="{9EEC578F-13FD-4BDE-89F6-D1122E316124}" dt="2025-02-28T20:05:36.507" v="2231"/>
        <pc:sldMkLst>
          <pc:docMk/>
          <pc:sldMk cId="56327264" sldId="266"/>
        </pc:sldMkLst>
      </pc:sldChg>
      <pc:sldChg chg="addSp delSp modSp mod ord modClrScheme chgLayout">
        <pc:chgData name="Bryan Bonham" userId="26bde3d9-4c38-42b5-b40e-b9feb15443bd" providerId="ADAL" clId="{9EEC578F-13FD-4BDE-89F6-D1122E316124}" dt="2025-02-28T20:05:27.282" v="2225" actId="478"/>
        <pc:sldMkLst>
          <pc:docMk/>
          <pc:sldMk cId="4252988790" sldId="2146846418"/>
        </pc:sldMkLst>
        <pc:spChg chg="mod ord">
          <ac:chgData name="Bryan Bonham" userId="26bde3d9-4c38-42b5-b40e-b9feb15443bd" providerId="ADAL" clId="{9EEC578F-13FD-4BDE-89F6-D1122E316124}" dt="2025-02-28T19:50:23.062" v="1887"/>
          <ac:spMkLst>
            <pc:docMk/>
            <pc:sldMk cId="4252988790" sldId="2146846418"/>
            <ac:spMk id="2" creationId="{1B99093F-5769-BEB7-C37C-D2B48C384E12}"/>
          </ac:spMkLst>
        </pc:spChg>
        <pc:spChg chg="mod ord">
          <ac:chgData name="Bryan Bonham" userId="26bde3d9-4c38-42b5-b40e-b9feb15443bd" providerId="ADAL" clId="{9EEC578F-13FD-4BDE-89F6-D1122E316124}" dt="2025-02-28T19:47:58.212" v="1849" actId="700"/>
          <ac:spMkLst>
            <pc:docMk/>
            <pc:sldMk cId="4252988790" sldId="2146846418"/>
            <ac:spMk id="5" creationId="{303697C5-A049-561C-5120-C42E3A9CB0E1}"/>
          </ac:spMkLst>
        </pc:spChg>
        <pc:spChg chg="add mod">
          <ac:chgData name="Bryan Bonham" userId="26bde3d9-4c38-42b5-b40e-b9feb15443bd" providerId="ADAL" clId="{9EEC578F-13FD-4BDE-89F6-D1122E316124}" dt="2025-02-28T20:05:24.846" v="2224"/>
          <ac:spMkLst>
            <pc:docMk/>
            <pc:sldMk cId="4252988790" sldId="2146846418"/>
            <ac:spMk id="20" creationId="{ABAB7ED3-EA9D-8065-99BF-327DAB5EB2B5}"/>
          </ac:spMkLst>
        </pc:spChg>
      </pc:sldChg>
      <pc:sldChg chg="addSp modSp">
        <pc:chgData name="Bryan Bonham" userId="26bde3d9-4c38-42b5-b40e-b9feb15443bd" providerId="ADAL" clId="{9EEC578F-13FD-4BDE-89F6-D1122E316124}" dt="2025-02-28T20:05:31.856" v="2228"/>
        <pc:sldMkLst>
          <pc:docMk/>
          <pc:sldMk cId="1152316847" sldId="2146846421"/>
        </pc:sldMkLst>
        <pc:spChg chg="add mod">
          <ac:chgData name="Bryan Bonham" userId="26bde3d9-4c38-42b5-b40e-b9feb15443bd" providerId="ADAL" clId="{9EEC578F-13FD-4BDE-89F6-D1122E316124}" dt="2025-02-28T20:05:31.856" v="2228"/>
          <ac:spMkLst>
            <pc:docMk/>
            <pc:sldMk cId="1152316847" sldId="2146846421"/>
            <ac:spMk id="4" creationId="{B93F6261-FE24-B617-CF8F-470B37D8B7DC}"/>
          </ac:spMkLst>
        </pc:spChg>
      </pc:sldChg>
      <pc:sldChg chg="del">
        <pc:chgData name="Bryan Bonham" userId="26bde3d9-4c38-42b5-b40e-b9feb15443bd" providerId="ADAL" clId="{9EEC578F-13FD-4BDE-89F6-D1122E316124}" dt="2025-02-28T20:05:14.657" v="2223" actId="47"/>
        <pc:sldMkLst>
          <pc:docMk/>
          <pc:sldMk cId="1678468288" sldId="2146846426"/>
        </pc:sldMkLst>
      </pc:sldChg>
      <pc:sldChg chg="ord">
        <pc:chgData name="Bryan Bonham" userId="26bde3d9-4c38-42b5-b40e-b9feb15443bd" providerId="ADAL" clId="{9EEC578F-13FD-4BDE-89F6-D1122E316124}" dt="2025-02-28T19:47:13.475" v="1846"/>
        <pc:sldMkLst>
          <pc:docMk/>
          <pc:sldMk cId="518141049" sldId="2146846437"/>
        </pc:sldMkLst>
      </pc:sldChg>
      <pc:sldChg chg="del">
        <pc:chgData name="Bryan Bonham" userId="26bde3d9-4c38-42b5-b40e-b9feb15443bd" providerId="ADAL" clId="{9EEC578F-13FD-4BDE-89F6-D1122E316124}" dt="2025-02-28T19:55:13.697" v="2034" actId="47"/>
        <pc:sldMkLst>
          <pc:docMk/>
          <pc:sldMk cId="1254227994" sldId="2146846445"/>
        </pc:sldMkLst>
      </pc:sldChg>
      <pc:sldChg chg="del">
        <pc:chgData name="Bryan Bonham" userId="26bde3d9-4c38-42b5-b40e-b9feb15443bd" providerId="ADAL" clId="{9EEC578F-13FD-4BDE-89F6-D1122E316124}" dt="2025-02-28T19:55:14.826" v="2035" actId="47"/>
        <pc:sldMkLst>
          <pc:docMk/>
          <pc:sldMk cId="2339625926" sldId="2146846446"/>
        </pc:sldMkLst>
      </pc:sldChg>
      <pc:sldChg chg="addSp delSp modSp del mod modClrScheme chgLayout">
        <pc:chgData name="Bryan Bonham" userId="26bde3d9-4c38-42b5-b40e-b9feb15443bd" providerId="ADAL" clId="{9EEC578F-13FD-4BDE-89F6-D1122E316124}" dt="2025-02-28T20:03:32.317" v="2213" actId="47"/>
        <pc:sldMkLst>
          <pc:docMk/>
          <pc:sldMk cId="186825578" sldId="2146846447"/>
        </pc:sldMkLst>
      </pc:sldChg>
      <pc:sldChg chg="del">
        <pc:chgData name="Bryan Bonham" userId="26bde3d9-4c38-42b5-b40e-b9feb15443bd" providerId="ADAL" clId="{9EEC578F-13FD-4BDE-89F6-D1122E316124}" dt="2025-02-28T20:03:40.557" v="2215" actId="47"/>
        <pc:sldMkLst>
          <pc:docMk/>
          <pc:sldMk cId="1647696663" sldId="2146846448"/>
        </pc:sldMkLst>
      </pc:sldChg>
      <pc:sldChg chg="del">
        <pc:chgData name="Bryan Bonham" userId="26bde3d9-4c38-42b5-b40e-b9feb15443bd" providerId="ADAL" clId="{9EEC578F-13FD-4BDE-89F6-D1122E316124}" dt="2025-02-28T20:04:10.633" v="2216" actId="47"/>
        <pc:sldMkLst>
          <pc:docMk/>
          <pc:sldMk cId="3854809792" sldId="2146846449"/>
        </pc:sldMkLst>
      </pc:sldChg>
      <pc:sldChg chg="del">
        <pc:chgData name="Bryan Bonham" userId="26bde3d9-4c38-42b5-b40e-b9feb15443bd" providerId="ADAL" clId="{9EEC578F-13FD-4BDE-89F6-D1122E316124}" dt="2025-02-28T20:04:12.547" v="2217" actId="47"/>
        <pc:sldMkLst>
          <pc:docMk/>
          <pc:sldMk cId="2612164756" sldId="2146846450"/>
        </pc:sldMkLst>
      </pc:sldChg>
      <pc:sldChg chg="del">
        <pc:chgData name="Bryan Bonham" userId="26bde3d9-4c38-42b5-b40e-b9feb15443bd" providerId="ADAL" clId="{9EEC578F-13FD-4BDE-89F6-D1122E316124}" dt="2025-02-28T20:04:17.069" v="2218" actId="47"/>
        <pc:sldMkLst>
          <pc:docMk/>
          <pc:sldMk cId="1101734420" sldId="2146846451"/>
        </pc:sldMkLst>
      </pc:sldChg>
      <pc:sldChg chg="addSp delSp modSp mod">
        <pc:chgData name="Bryan Bonham" userId="26bde3d9-4c38-42b5-b40e-b9feb15443bd" providerId="ADAL" clId="{9EEC578F-13FD-4BDE-89F6-D1122E316124}" dt="2025-02-28T20:05:29.597" v="2226"/>
        <pc:sldMkLst>
          <pc:docMk/>
          <pc:sldMk cId="1914249410" sldId="2146846452"/>
        </pc:sldMkLst>
        <pc:spChg chg="mod">
          <ac:chgData name="Bryan Bonham" userId="26bde3d9-4c38-42b5-b40e-b9feb15443bd" providerId="ADAL" clId="{9EEC578F-13FD-4BDE-89F6-D1122E316124}" dt="2025-02-28T19:45:04.134" v="1665" actId="20577"/>
          <ac:spMkLst>
            <pc:docMk/>
            <pc:sldMk cId="1914249410" sldId="2146846452"/>
            <ac:spMk id="2" creationId="{12B14A5A-94C0-4830-E30F-36C2E309E704}"/>
          </ac:spMkLst>
        </pc:spChg>
        <pc:spChg chg="add mod">
          <ac:chgData name="Bryan Bonham" userId="26bde3d9-4c38-42b5-b40e-b9feb15443bd" providerId="ADAL" clId="{9EEC578F-13FD-4BDE-89F6-D1122E316124}" dt="2025-02-28T20:05:29.597" v="2226"/>
          <ac:spMkLst>
            <pc:docMk/>
            <pc:sldMk cId="1914249410" sldId="2146846452"/>
            <ac:spMk id="6" creationId="{87B03B54-FC01-C1BC-4073-5632282857A5}"/>
          </ac:spMkLst>
        </pc:spChg>
        <pc:spChg chg="mod">
          <ac:chgData name="Bryan Bonham" userId="26bde3d9-4c38-42b5-b40e-b9feb15443bd" providerId="ADAL" clId="{9EEC578F-13FD-4BDE-89F6-D1122E316124}" dt="2025-02-28T19:46:13.009" v="1842" actId="1076"/>
          <ac:spMkLst>
            <pc:docMk/>
            <pc:sldMk cId="1914249410" sldId="2146846452"/>
            <ac:spMk id="8" creationId="{1D288F93-1B68-3909-7C35-63852FA4F0E7}"/>
          </ac:spMkLst>
        </pc:spChg>
        <pc:picChg chg="add mod">
          <ac:chgData name="Bryan Bonham" userId="26bde3d9-4c38-42b5-b40e-b9feb15443bd" providerId="ADAL" clId="{9EEC578F-13FD-4BDE-89F6-D1122E316124}" dt="2025-02-28T19:46:09.777" v="1841" actId="1076"/>
          <ac:picMkLst>
            <pc:docMk/>
            <pc:sldMk cId="1914249410" sldId="2146846452"/>
            <ac:picMk id="3" creationId="{B99DC132-18F1-D716-2492-F50508DC7BAA}"/>
          </ac:picMkLst>
        </pc:picChg>
      </pc:sldChg>
      <pc:sldChg chg="addSp delSp modSp add mod ord modClrScheme chgLayout">
        <pc:chgData name="Bryan Bonham" userId="26bde3d9-4c38-42b5-b40e-b9feb15443bd" providerId="ADAL" clId="{9EEC578F-13FD-4BDE-89F6-D1122E316124}" dt="2025-02-28T20:13:21.778" v="2235" actId="20577"/>
        <pc:sldMkLst>
          <pc:docMk/>
          <pc:sldMk cId="2781783725" sldId="2146846453"/>
        </pc:sldMkLst>
        <pc:spChg chg="mod ord">
          <ac:chgData name="Bryan Bonham" userId="26bde3d9-4c38-42b5-b40e-b9feb15443bd" providerId="ADAL" clId="{9EEC578F-13FD-4BDE-89F6-D1122E316124}" dt="2025-02-28T20:13:21.778" v="2235" actId="20577"/>
          <ac:spMkLst>
            <pc:docMk/>
            <pc:sldMk cId="2781783725" sldId="2146846453"/>
            <ac:spMk id="4" creationId="{016665E4-D3A8-8F6C-314C-BEA8F3E5CC25}"/>
          </ac:spMkLst>
        </pc:spChg>
        <pc:spChg chg="mod ord">
          <ac:chgData name="Bryan Bonham" userId="26bde3d9-4c38-42b5-b40e-b9feb15443bd" providerId="ADAL" clId="{9EEC578F-13FD-4BDE-89F6-D1122E316124}" dt="2025-02-28T18:39:44.582" v="2" actId="700"/>
          <ac:spMkLst>
            <pc:docMk/>
            <pc:sldMk cId="2781783725" sldId="2146846453"/>
            <ac:spMk id="5" creationId="{E68946BB-E99C-9E09-B996-D3114F5AAFB8}"/>
          </ac:spMkLst>
        </pc:spChg>
        <pc:spChg chg="mod ord">
          <ac:chgData name="Bryan Bonham" userId="26bde3d9-4c38-42b5-b40e-b9feb15443bd" providerId="ADAL" clId="{9EEC578F-13FD-4BDE-89F6-D1122E316124}" dt="2025-02-28T18:43:48.126" v="12"/>
          <ac:spMkLst>
            <pc:docMk/>
            <pc:sldMk cId="2781783725" sldId="2146846453"/>
            <ac:spMk id="7" creationId="{F08DBC57-140D-22E0-A1D9-98D21EC4A44E}"/>
          </ac:spMkLst>
        </pc:spChg>
        <pc:spChg chg="add mod ord">
          <ac:chgData name="Bryan Bonham" userId="26bde3d9-4c38-42b5-b40e-b9feb15443bd" providerId="ADAL" clId="{9EEC578F-13FD-4BDE-89F6-D1122E316124}" dt="2025-02-28T18:39:44.582" v="2" actId="700"/>
          <ac:spMkLst>
            <pc:docMk/>
            <pc:sldMk cId="2781783725" sldId="2146846453"/>
            <ac:spMk id="8" creationId="{411DE0E7-DB70-50E4-A3ED-A8473682F6C6}"/>
          </ac:spMkLst>
        </pc:spChg>
        <pc:picChg chg="add mod">
          <ac:chgData name="Bryan Bonham" userId="26bde3d9-4c38-42b5-b40e-b9feb15443bd" providerId="ADAL" clId="{9EEC578F-13FD-4BDE-89F6-D1122E316124}" dt="2025-02-28T18:39:50.126" v="4" actId="1076"/>
          <ac:picMkLst>
            <pc:docMk/>
            <pc:sldMk cId="2781783725" sldId="2146846453"/>
            <ac:picMk id="9" creationId="{C5DF0D86-1772-7077-7B44-E1DB9EFDCA09}"/>
          </ac:picMkLst>
        </pc:picChg>
      </pc:sldChg>
      <pc:sldChg chg="addSp delSp modSp add del mod">
        <pc:chgData name="Bryan Bonham" userId="26bde3d9-4c38-42b5-b40e-b9feb15443bd" providerId="ADAL" clId="{9EEC578F-13FD-4BDE-89F6-D1122E316124}" dt="2025-02-28T19:05:45.607" v="875" actId="47"/>
        <pc:sldMkLst>
          <pc:docMk/>
          <pc:sldMk cId="3404429823" sldId="2146846454"/>
        </pc:sldMkLst>
      </pc:sldChg>
      <pc:sldChg chg="modSp add mod">
        <pc:chgData name="Bryan Bonham" userId="26bde3d9-4c38-42b5-b40e-b9feb15443bd" providerId="ADAL" clId="{9EEC578F-13FD-4BDE-89F6-D1122E316124}" dt="2025-02-28T18:50:44.208" v="317"/>
        <pc:sldMkLst>
          <pc:docMk/>
          <pc:sldMk cId="2643674029" sldId="2146846455"/>
        </pc:sldMkLst>
        <pc:spChg chg="mod">
          <ac:chgData name="Bryan Bonham" userId="26bde3d9-4c38-42b5-b40e-b9feb15443bd" providerId="ADAL" clId="{9EEC578F-13FD-4BDE-89F6-D1122E316124}" dt="2025-02-28T18:50:44.208" v="317"/>
          <ac:spMkLst>
            <pc:docMk/>
            <pc:sldMk cId="2643674029" sldId="2146846455"/>
            <ac:spMk id="2" creationId="{61065EE0-1166-1B51-7CD9-4753A708EFED}"/>
          </ac:spMkLst>
        </pc:spChg>
      </pc:sldChg>
      <pc:sldChg chg="addSp delSp modSp add mod modNotesTx">
        <pc:chgData name="Bryan Bonham" userId="26bde3d9-4c38-42b5-b40e-b9feb15443bd" providerId="ADAL" clId="{9EEC578F-13FD-4BDE-89F6-D1122E316124}" dt="2025-02-28T19:39:02.458" v="1511"/>
        <pc:sldMkLst>
          <pc:docMk/>
          <pc:sldMk cId="3946925663" sldId="2147480533"/>
        </pc:sldMkLst>
        <pc:spChg chg="add mod">
          <ac:chgData name="Bryan Bonham" userId="26bde3d9-4c38-42b5-b40e-b9feb15443bd" providerId="ADAL" clId="{9EEC578F-13FD-4BDE-89F6-D1122E316124}" dt="2025-02-28T19:39:02.458" v="1511"/>
          <ac:spMkLst>
            <pc:docMk/>
            <pc:sldMk cId="3946925663" sldId="2147480533"/>
            <ac:spMk id="3" creationId="{C86608CB-DE99-3E93-D70D-A9E4C952B4C7}"/>
          </ac:spMkLst>
        </pc:spChg>
        <pc:spChg chg="mod">
          <ac:chgData name="Bryan Bonham" userId="26bde3d9-4c38-42b5-b40e-b9feb15443bd" providerId="ADAL" clId="{9EEC578F-13FD-4BDE-89F6-D1122E316124}" dt="2025-02-28T19:02:32.581" v="755"/>
          <ac:spMkLst>
            <pc:docMk/>
            <pc:sldMk cId="3946925663" sldId="2147480533"/>
            <ac:spMk id="17" creationId="{EE560BA6-7ED5-C1D6-AE76-76B905F43A6D}"/>
          </ac:spMkLst>
        </pc:spChg>
        <pc:spChg chg="mod">
          <ac:chgData name="Bryan Bonham" userId="26bde3d9-4c38-42b5-b40e-b9feb15443bd" providerId="ADAL" clId="{9EEC578F-13FD-4BDE-89F6-D1122E316124}" dt="2025-02-28T19:09:15.858" v="890" actId="20577"/>
          <ac:spMkLst>
            <pc:docMk/>
            <pc:sldMk cId="3946925663" sldId="2147480533"/>
            <ac:spMk id="34" creationId="{8EF6A306-3737-EBDB-6C30-6D1BF246B3CC}"/>
          </ac:spMkLst>
        </pc:spChg>
        <pc:graphicFrameChg chg="mod modGraphic">
          <ac:chgData name="Bryan Bonham" userId="26bde3d9-4c38-42b5-b40e-b9feb15443bd" providerId="ADAL" clId="{9EEC578F-13FD-4BDE-89F6-D1122E316124}" dt="2025-02-28T19:04:34.692" v="864" actId="1076"/>
          <ac:graphicFrameMkLst>
            <pc:docMk/>
            <pc:sldMk cId="3946925663" sldId="2147480533"/>
            <ac:graphicFrameMk id="6" creationId="{4121FE09-EE55-1DF2-3019-4A22331CDA20}"/>
          </ac:graphicFrameMkLst>
        </pc:graphicFrameChg>
      </pc:sldChg>
      <pc:sldChg chg="add del">
        <pc:chgData name="Bryan Bonham" userId="26bde3d9-4c38-42b5-b40e-b9feb15443bd" providerId="ADAL" clId="{9EEC578F-13FD-4BDE-89F6-D1122E316124}" dt="2025-02-28T19:50:59.657" v="1931" actId="47"/>
        <pc:sldMkLst>
          <pc:docMk/>
          <pc:sldMk cId="262993513" sldId="2147480534"/>
        </pc:sldMkLst>
      </pc:sldChg>
      <pc:sldChg chg="addSp delSp modSp add mod">
        <pc:chgData name="Bryan Bonham" userId="26bde3d9-4c38-42b5-b40e-b9feb15443bd" providerId="ADAL" clId="{9EEC578F-13FD-4BDE-89F6-D1122E316124}" dt="2025-02-28T19:22:27.857" v="1250" actId="20577"/>
        <pc:sldMkLst>
          <pc:docMk/>
          <pc:sldMk cId="1980119609" sldId="2147480535"/>
        </pc:sldMkLst>
        <pc:spChg chg="mod">
          <ac:chgData name="Bryan Bonham" userId="26bde3d9-4c38-42b5-b40e-b9feb15443bd" providerId="ADAL" clId="{9EEC578F-13FD-4BDE-89F6-D1122E316124}" dt="2025-02-28T19:22:27.857" v="1250" actId="20577"/>
          <ac:spMkLst>
            <pc:docMk/>
            <pc:sldMk cId="1980119609" sldId="2147480535"/>
            <ac:spMk id="2" creationId="{1B99093F-5769-BEB7-C37C-D2B48C384E12}"/>
          </ac:spMkLst>
        </pc:spChg>
        <pc:spChg chg="add mod">
          <ac:chgData name="Bryan Bonham" userId="26bde3d9-4c38-42b5-b40e-b9feb15443bd" providerId="ADAL" clId="{9EEC578F-13FD-4BDE-89F6-D1122E316124}" dt="2025-02-28T19:18:16.109" v="998" actId="1076"/>
          <ac:spMkLst>
            <pc:docMk/>
            <pc:sldMk cId="1980119609" sldId="2147480535"/>
            <ac:spMk id="22" creationId="{11F86078-40B4-7469-A3F5-434A4F3DE832}"/>
          </ac:spMkLst>
        </pc:spChg>
        <pc:spChg chg="add mod">
          <ac:chgData name="Bryan Bonham" userId="26bde3d9-4c38-42b5-b40e-b9feb15443bd" providerId="ADAL" clId="{9EEC578F-13FD-4BDE-89F6-D1122E316124}" dt="2025-02-28T19:18:31.063" v="1014" actId="20577"/>
          <ac:spMkLst>
            <pc:docMk/>
            <pc:sldMk cId="1980119609" sldId="2147480535"/>
            <ac:spMk id="24" creationId="{78377EF0-ECB1-10B3-C93B-0ED0C68CEC97}"/>
          </ac:spMkLst>
        </pc:spChg>
        <pc:spChg chg="mod">
          <ac:chgData name="Bryan Bonham" userId="26bde3d9-4c38-42b5-b40e-b9feb15443bd" providerId="ADAL" clId="{9EEC578F-13FD-4BDE-89F6-D1122E316124}" dt="2025-02-28T19:12:22.698" v="935" actId="20577"/>
          <ac:spMkLst>
            <pc:docMk/>
            <pc:sldMk cId="1980119609" sldId="2147480535"/>
            <ac:spMk id="32" creationId="{9CE595E1-12A4-5826-E0ED-3A077C4D01BC}"/>
          </ac:spMkLst>
        </pc:spChg>
        <pc:spChg chg="add del mod">
          <ac:chgData name="Bryan Bonham" userId="26bde3d9-4c38-42b5-b40e-b9feb15443bd" providerId="ADAL" clId="{9EEC578F-13FD-4BDE-89F6-D1122E316124}" dt="2025-02-28T19:17:50.556" v="991" actId="1076"/>
          <ac:spMkLst>
            <pc:docMk/>
            <pc:sldMk cId="1980119609" sldId="2147480535"/>
            <ac:spMk id="33" creationId="{1F7C3899-491B-712C-4A7F-F7E5D5CEB7A1}"/>
          </ac:spMkLst>
        </pc:spChg>
        <pc:picChg chg="add mod modCrop">
          <ac:chgData name="Bryan Bonham" userId="26bde3d9-4c38-42b5-b40e-b9feb15443bd" providerId="ADAL" clId="{9EEC578F-13FD-4BDE-89F6-D1122E316124}" dt="2025-02-28T19:11:46.440" v="908" actId="732"/>
          <ac:picMkLst>
            <pc:docMk/>
            <pc:sldMk cId="1980119609" sldId="2147480535"/>
            <ac:picMk id="8" creationId="{2082B964-08AD-14C5-AEEC-0650043B2147}"/>
          </ac:picMkLst>
        </pc:picChg>
        <pc:picChg chg="add mod">
          <ac:chgData name="Bryan Bonham" userId="26bde3d9-4c38-42b5-b40e-b9feb15443bd" providerId="ADAL" clId="{9EEC578F-13FD-4BDE-89F6-D1122E316124}" dt="2025-02-28T19:17:50.556" v="991" actId="1076"/>
          <ac:picMkLst>
            <pc:docMk/>
            <pc:sldMk cId="1980119609" sldId="2147480535"/>
            <ac:picMk id="11" creationId="{521E02F7-188D-1B4B-7A4B-F52507C96EF2}"/>
          </ac:picMkLst>
        </pc:picChg>
        <pc:picChg chg="add mod">
          <ac:chgData name="Bryan Bonham" userId="26bde3d9-4c38-42b5-b40e-b9feb15443bd" providerId="ADAL" clId="{9EEC578F-13FD-4BDE-89F6-D1122E316124}" dt="2025-02-28T19:17:50.556" v="991" actId="1076"/>
          <ac:picMkLst>
            <pc:docMk/>
            <pc:sldMk cId="1980119609" sldId="2147480535"/>
            <ac:picMk id="13" creationId="{3A8B5CB4-CA6A-7D63-8262-431885C99B2A}"/>
          </ac:picMkLst>
        </pc:picChg>
        <pc:picChg chg="add mod">
          <ac:chgData name="Bryan Bonham" userId="26bde3d9-4c38-42b5-b40e-b9feb15443bd" providerId="ADAL" clId="{9EEC578F-13FD-4BDE-89F6-D1122E316124}" dt="2025-02-28T19:17:50.556" v="991" actId="1076"/>
          <ac:picMkLst>
            <pc:docMk/>
            <pc:sldMk cId="1980119609" sldId="2147480535"/>
            <ac:picMk id="15" creationId="{F2983615-CA39-D40B-63AB-9F01BC2BE698}"/>
          </ac:picMkLst>
        </pc:picChg>
        <pc:picChg chg="mod">
          <ac:chgData name="Bryan Bonham" userId="26bde3d9-4c38-42b5-b40e-b9feb15443bd" providerId="ADAL" clId="{9EEC578F-13FD-4BDE-89F6-D1122E316124}" dt="2025-02-28T19:10:05.681" v="891" actId="1076"/>
          <ac:picMkLst>
            <pc:docMk/>
            <pc:sldMk cId="1980119609" sldId="2147480535"/>
            <ac:picMk id="17" creationId="{4413C256-5D8E-3EC5-BA13-0881CB51CBF7}"/>
          </ac:picMkLst>
        </pc:picChg>
        <pc:picChg chg="add mod">
          <ac:chgData name="Bryan Bonham" userId="26bde3d9-4c38-42b5-b40e-b9feb15443bd" providerId="ADAL" clId="{9EEC578F-13FD-4BDE-89F6-D1122E316124}" dt="2025-02-28T19:17:53.149" v="992" actId="1076"/>
          <ac:picMkLst>
            <pc:docMk/>
            <pc:sldMk cId="1980119609" sldId="2147480535"/>
            <ac:picMk id="20" creationId="{13CCB8BD-304B-2481-1110-B11CD0A05279}"/>
          </ac:picMkLst>
        </pc:picChg>
        <pc:picChg chg="add mod">
          <ac:chgData name="Bryan Bonham" userId="26bde3d9-4c38-42b5-b40e-b9feb15443bd" providerId="ADAL" clId="{9EEC578F-13FD-4BDE-89F6-D1122E316124}" dt="2025-02-28T19:18:07.379" v="996" actId="1076"/>
          <ac:picMkLst>
            <pc:docMk/>
            <pc:sldMk cId="1980119609" sldId="2147480535"/>
            <ac:picMk id="21" creationId="{74B13957-E1A2-6B2A-EED6-722D515E9936}"/>
          </ac:picMkLst>
        </pc:picChg>
        <pc:picChg chg="mod ord">
          <ac:chgData name="Bryan Bonham" userId="26bde3d9-4c38-42b5-b40e-b9feb15443bd" providerId="ADAL" clId="{9EEC578F-13FD-4BDE-89F6-D1122E316124}" dt="2025-02-28T19:17:50.556" v="991" actId="1076"/>
          <ac:picMkLst>
            <pc:docMk/>
            <pc:sldMk cId="1980119609" sldId="2147480535"/>
            <ac:picMk id="26" creationId="{8214B530-4A94-41F9-9BDE-233E2C5505ED}"/>
          </ac:picMkLst>
        </pc:picChg>
      </pc:sldChg>
      <pc:sldChg chg="addSp delSp modSp add mod delAnim modAnim">
        <pc:chgData name="Bryan Bonham" userId="26bde3d9-4c38-42b5-b40e-b9feb15443bd" providerId="ADAL" clId="{9EEC578F-13FD-4BDE-89F6-D1122E316124}" dt="2025-02-28T20:13:48.161" v="2236" actId="1076"/>
        <pc:sldMkLst>
          <pc:docMk/>
          <pc:sldMk cId="745448298" sldId="2147480536"/>
        </pc:sldMkLst>
        <pc:spChg chg="mod">
          <ac:chgData name="Bryan Bonham" userId="26bde3d9-4c38-42b5-b40e-b9feb15443bd" providerId="ADAL" clId="{9EEC578F-13FD-4BDE-89F6-D1122E316124}" dt="2025-02-28T20:06:32.597" v="2234" actId="6549"/>
          <ac:spMkLst>
            <pc:docMk/>
            <pc:sldMk cId="745448298" sldId="2147480536"/>
            <ac:spMk id="2" creationId="{530D454E-B8B6-570F-2D83-DB3712ED9B9E}"/>
          </ac:spMkLst>
        </pc:spChg>
        <pc:spChg chg="mod">
          <ac:chgData name="Bryan Bonham" userId="26bde3d9-4c38-42b5-b40e-b9feb15443bd" providerId="ADAL" clId="{9EEC578F-13FD-4BDE-89F6-D1122E316124}" dt="2025-02-28T19:19:08.842" v="1043" actId="14100"/>
          <ac:spMkLst>
            <pc:docMk/>
            <pc:sldMk cId="745448298" sldId="2147480536"/>
            <ac:spMk id="4" creationId="{D47011D6-7D4F-B65F-F520-8E471884682E}"/>
          </ac:spMkLst>
        </pc:spChg>
        <pc:spChg chg="mod">
          <ac:chgData name="Bryan Bonham" userId="26bde3d9-4c38-42b5-b40e-b9feb15443bd" providerId="ADAL" clId="{9EEC578F-13FD-4BDE-89F6-D1122E316124}" dt="2025-02-28T19:19:51.081" v="1074" actId="14100"/>
          <ac:spMkLst>
            <pc:docMk/>
            <pc:sldMk cId="745448298" sldId="2147480536"/>
            <ac:spMk id="6" creationId="{428C7395-0FC0-9F23-3DFB-04E6A755929F}"/>
          </ac:spMkLst>
        </pc:spChg>
        <pc:spChg chg="mod">
          <ac:chgData name="Bryan Bonham" userId="26bde3d9-4c38-42b5-b40e-b9feb15443bd" providerId="ADAL" clId="{9EEC578F-13FD-4BDE-89F6-D1122E316124}" dt="2025-02-28T19:19:57.596" v="1077" actId="14100"/>
          <ac:spMkLst>
            <pc:docMk/>
            <pc:sldMk cId="745448298" sldId="2147480536"/>
            <ac:spMk id="8" creationId="{07A873F5-E81C-F792-8F62-08B9A5773D42}"/>
          </ac:spMkLst>
        </pc:spChg>
        <pc:spChg chg="mod">
          <ac:chgData name="Bryan Bonham" userId="26bde3d9-4c38-42b5-b40e-b9feb15443bd" providerId="ADAL" clId="{9EEC578F-13FD-4BDE-89F6-D1122E316124}" dt="2025-02-28T19:19:33.014" v="1069" actId="207"/>
          <ac:spMkLst>
            <pc:docMk/>
            <pc:sldMk cId="745448298" sldId="2147480536"/>
            <ac:spMk id="9" creationId="{4BB5006C-B26F-8612-7A3C-F503BB896521}"/>
          </ac:spMkLst>
        </pc:spChg>
        <pc:spChg chg="mod">
          <ac:chgData name="Bryan Bonham" userId="26bde3d9-4c38-42b5-b40e-b9feb15443bd" providerId="ADAL" clId="{9EEC578F-13FD-4BDE-89F6-D1122E316124}" dt="2025-02-28T19:20:07.298" v="1080" actId="207"/>
          <ac:spMkLst>
            <pc:docMk/>
            <pc:sldMk cId="745448298" sldId="2147480536"/>
            <ac:spMk id="10" creationId="{98AC820C-0F73-B867-257C-5CB65CFCCF1D}"/>
          </ac:spMkLst>
        </pc:spChg>
        <pc:spChg chg="mod">
          <ac:chgData name="Bryan Bonham" userId="26bde3d9-4c38-42b5-b40e-b9feb15443bd" providerId="ADAL" clId="{9EEC578F-13FD-4BDE-89F6-D1122E316124}" dt="2025-02-28T19:20:03.736" v="1079" actId="207"/>
          <ac:spMkLst>
            <pc:docMk/>
            <pc:sldMk cId="745448298" sldId="2147480536"/>
            <ac:spMk id="11" creationId="{4427EC24-52A3-83C6-F2CF-33C2B4535DCC}"/>
          </ac:spMkLst>
        </pc:spChg>
        <pc:spChg chg="mod">
          <ac:chgData name="Bryan Bonham" userId="26bde3d9-4c38-42b5-b40e-b9feb15443bd" providerId="ADAL" clId="{9EEC578F-13FD-4BDE-89F6-D1122E316124}" dt="2025-02-28T19:19:40.306" v="1071" actId="1076"/>
          <ac:spMkLst>
            <pc:docMk/>
            <pc:sldMk cId="745448298" sldId="2147480536"/>
            <ac:spMk id="12" creationId="{85B88A39-4F91-717C-441C-191B7D2E59D7}"/>
          </ac:spMkLst>
        </pc:spChg>
        <pc:spChg chg="add mod">
          <ac:chgData name="Bryan Bonham" userId="26bde3d9-4c38-42b5-b40e-b9feb15443bd" providerId="ADAL" clId="{9EEC578F-13FD-4BDE-89F6-D1122E316124}" dt="2025-02-28T20:13:48.161" v="2236" actId="1076"/>
          <ac:spMkLst>
            <pc:docMk/>
            <pc:sldMk cId="745448298" sldId="2147480536"/>
            <ac:spMk id="13" creationId="{0E3FE913-084D-CEE6-8372-766956625D47}"/>
          </ac:spMkLst>
        </pc:spChg>
        <pc:spChg chg="mod">
          <ac:chgData name="Bryan Bonham" userId="26bde3d9-4c38-42b5-b40e-b9feb15443bd" providerId="ADAL" clId="{9EEC578F-13FD-4BDE-89F6-D1122E316124}" dt="2025-02-28T19:21:53.941" v="1226" actId="1076"/>
          <ac:spMkLst>
            <pc:docMk/>
            <pc:sldMk cId="745448298" sldId="2147480536"/>
            <ac:spMk id="14" creationId="{DA2905E4-29A5-8C6E-DF70-FC7371E7FA80}"/>
          </ac:spMkLst>
        </pc:spChg>
      </pc:sldChg>
      <pc:sldChg chg="addSp delSp modSp add mod">
        <pc:chgData name="Bryan Bonham" userId="26bde3d9-4c38-42b5-b40e-b9feb15443bd" providerId="ADAL" clId="{9EEC578F-13FD-4BDE-89F6-D1122E316124}" dt="2025-02-28T20:55:46.556" v="2238" actId="20577"/>
        <pc:sldMkLst>
          <pc:docMk/>
          <pc:sldMk cId="1265116698" sldId="2147480537"/>
        </pc:sldMkLst>
        <pc:spChg chg="mod">
          <ac:chgData name="Bryan Bonham" userId="26bde3d9-4c38-42b5-b40e-b9feb15443bd" providerId="ADAL" clId="{9EEC578F-13FD-4BDE-89F6-D1122E316124}" dt="2025-02-28T20:55:46.556" v="2238" actId="20577"/>
          <ac:spMkLst>
            <pc:docMk/>
            <pc:sldMk cId="1265116698" sldId="2147480537"/>
            <ac:spMk id="2" creationId="{D07F0BF8-C76E-04A8-4855-DBF6C9F330BA}"/>
          </ac:spMkLst>
        </pc:spChg>
        <pc:spChg chg="add mod">
          <ac:chgData name="Bryan Bonham" userId="26bde3d9-4c38-42b5-b40e-b9feb15443bd" providerId="ADAL" clId="{9EEC578F-13FD-4BDE-89F6-D1122E316124}" dt="2025-02-28T19:51:40.721" v="1938" actId="1076"/>
          <ac:spMkLst>
            <pc:docMk/>
            <pc:sldMk cId="1265116698" sldId="2147480537"/>
            <ac:spMk id="23" creationId="{CD9C925E-3F16-21BE-2496-59E19553EB69}"/>
          </ac:spMkLst>
        </pc:spChg>
        <pc:spChg chg="mod">
          <ac:chgData name="Bryan Bonham" userId="26bde3d9-4c38-42b5-b40e-b9feb15443bd" providerId="ADAL" clId="{9EEC578F-13FD-4BDE-89F6-D1122E316124}" dt="2025-02-28T19:51:34.267" v="1934" actId="1076"/>
          <ac:spMkLst>
            <pc:docMk/>
            <pc:sldMk cId="1265116698" sldId="2147480537"/>
            <ac:spMk id="24" creationId="{5888104D-ABE4-8222-F4E4-04C675390603}"/>
          </ac:spMkLst>
        </pc:spChg>
        <pc:spChg chg="mod">
          <ac:chgData name="Bryan Bonham" userId="26bde3d9-4c38-42b5-b40e-b9feb15443bd" providerId="ADAL" clId="{9EEC578F-13FD-4BDE-89F6-D1122E316124}" dt="2025-02-28T19:51:27.153" v="1932" actId="1076"/>
          <ac:spMkLst>
            <pc:docMk/>
            <pc:sldMk cId="1265116698" sldId="2147480537"/>
            <ac:spMk id="29" creationId="{368A1641-5162-F23A-1816-F26CC2D03A7B}"/>
          </ac:spMkLst>
        </pc:spChg>
        <pc:spChg chg="mod">
          <ac:chgData name="Bryan Bonham" userId="26bde3d9-4c38-42b5-b40e-b9feb15443bd" providerId="ADAL" clId="{9EEC578F-13FD-4BDE-89F6-D1122E316124}" dt="2025-02-28T19:51:31.850" v="1933" actId="1076"/>
          <ac:spMkLst>
            <pc:docMk/>
            <pc:sldMk cId="1265116698" sldId="2147480537"/>
            <ac:spMk id="30" creationId="{6A8EBCF2-479E-4DB9-CA13-F00587F0D727}"/>
          </ac:spMkLst>
        </pc:spChg>
        <pc:spChg chg="mod">
          <ac:chgData name="Bryan Bonham" userId="26bde3d9-4c38-42b5-b40e-b9feb15443bd" providerId="ADAL" clId="{9EEC578F-13FD-4BDE-89F6-D1122E316124}" dt="2025-02-28T19:51:39.001" v="1937" actId="1076"/>
          <ac:spMkLst>
            <pc:docMk/>
            <pc:sldMk cId="1265116698" sldId="2147480537"/>
            <ac:spMk id="33" creationId="{00E55064-9DC3-E9A0-9DD3-CB44EB0A8E02}"/>
          </ac:spMkLst>
        </pc:spChg>
        <pc:spChg chg="add mod">
          <ac:chgData name="Bryan Bonham" userId="26bde3d9-4c38-42b5-b40e-b9feb15443bd" providerId="ADAL" clId="{9EEC578F-13FD-4BDE-89F6-D1122E316124}" dt="2025-02-28T19:49:03.617" v="1865"/>
          <ac:spMkLst>
            <pc:docMk/>
            <pc:sldMk cId="1265116698" sldId="2147480537"/>
            <ac:spMk id="34" creationId="{346605C0-A4F0-BB45-A4D0-508FE3428DD0}"/>
          </ac:spMkLst>
        </pc:spChg>
        <pc:spChg chg="add mod">
          <ac:chgData name="Bryan Bonham" userId="26bde3d9-4c38-42b5-b40e-b9feb15443bd" providerId="ADAL" clId="{9EEC578F-13FD-4BDE-89F6-D1122E316124}" dt="2025-02-28T19:49:03.617" v="1865"/>
          <ac:spMkLst>
            <pc:docMk/>
            <pc:sldMk cId="1265116698" sldId="2147480537"/>
            <ac:spMk id="35" creationId="{816FBB01-14E9-5E3E-9099-7F16723B2CC7}"/>
          </ac:spMkLst>
        </pc:spChg>
        <pc:spChg chg="add mod">
          <ac:chgData name="Bryan Bonham" userId="26bde3d9-4c38-42b5-b40e-b9feb15443bd" providerId="ADAL" clId="{9EEC578F-13FD-4BDE-89F6-D1122E316124}" dt="2025-02-28T19:49:03.617" v="1865"/>
          <ac:spMkLst>
            <pc:docMk/>
            <pc:sldMk cId="1265116698" sldId="2147480537"/>
            <ac:spMk id="36" creationId="{80A27628-3A9B-5B25-ABF6-71885E621ABB}"/>
          </ac:spMkLst>
        </pc:spChg>
        <pc:spChg chg="add mod">
          <ac:chgData name="Bryan Bonham" userId="26bde3d9-4c38-42b5-b40e-b9feb15443bd" providerId="ADAL" clId="{9EEC578F-13FD-4BDE-89F6-D1122E316124}" dt="2025-02-28T19:49:03.617" v="1865"/>
          <ac:spMkLst>
            <pc:docMk/>
            <pc:sldMk cId="1265116698" sldId="2147480537"/>
            <ac:spMk id="37" creationId="{D045E38E-C834-28C5-B147-C5A7E5960C07}"/>
          </ac:spMkLst>
        </pc:spChg>
        <pc:picChg chg="add mod">
          <ac:chgData name="Bryan Bonham" userId="26bde3d9-4c38-42b5-b40e-b9feb15443bd" providerId="ADAL" clId="{9EEC578F-13FD-4BDE-89F6-D1122E316124}" dt="2025-02-28T19:51:31.850" v="1933" actId="1076"/>
          <ac:picMkLst>
            <pc:docMk/>
            <pc:sldMk cId="1265116698" sldId="2147480537"/>
            <ac:picMk id="7" creationId="{9E98A10A-FE6D-924D-3E8F-11BF441EA574}"/>
          </ac:picMkLst>
        </pc:picChg>
        <pc:picChg chg="mod ord">
          <ac:chgData name="Bryan Bonham" userId="26bde3d9-4c38-42b5-b40e-b9feb15443bd" providerId="ADAL" clId="{9EEC578F-13FD-4BDE-89F6-D1122E316124}" dt="2025-02-28T19:49:20.432" v="1871" actId="1076"/>
          <ac:picMkLst>
            <pc:docMk/>
            <pc:sldMk cId="1265116698" sldId="2147480537"/>
            <ac:picMk id="9" creationId="{867831DD-E2E3-85B5-A9F2-0CB8AE1B7AAE}"/>
          </ac:picMkLst>
        </pc:picChg>
        <pc:picChg chg="add mod">
          <ac:chgData name="Bryan Bonham" userId="26bde3d9-4c38-42b5-b40e-b9feb15443bd" providerId="ADAL" clId="{9EEC578F-13FD-4BDE-89F6-D1122E316124}" dt="2025-02-28T19:51:27.153" v="1932" actId="1076"/>
          <ac:picMkLst>
            <pc:docMk/>
            <pc:sldMk cId="1265116698" sldId="2147480537"/>
            <ac:picMk id="12" creationId="{08A2B44A-E0B0-1724-FD8E-C54EA7862F56}"/>
          </ac:picMkLst>
        </pc:picChg>
        <pc:picChg chg="add mod">
          <ac:chgData name="Bryan Bonham" userId="26bde3d9-4c38-42b5-b40e-b9feb15443bd" providerId="ADAL" clId="{9EEC578F-13FD-4BDE-89F6-D1122E316124}" dt="2025-02-28T19:51:39.001" v="1937" actId="1076"/>
          <ac:picMkLst>
            <pc:docMk/>
            <pc:sldMk cId="1265116698" sldId="2147480537"/>
            <ac:picMk id="14" creationId="{0C0753E2-6094-5E1B-83B8-636A3A1BCF1B}"/>
          </ac:picMkLst>
        </pc:picChg>
        <pc:picChg chg="mod ord">
          <ac:chgData name="Bryan Bonham" userId="26bde3d9-4c38-42b5-b40e-b9feb15443bd" providerId="ADAL" clId="{9EEC578F-13FD-4BDE-89F6-D1122E316124}" dt="2025-02-28T19:51:42.107" v="1939" actId="1076"/>
          <ac:picMkLst>
            <pc:docMk/>
            <pc:sldMk cId="1265116698" sldId="2147480537"/>
            <ac:picMk id="16" creationId="{C8EE620B-D3F1-F97C-8E76-DEAEC22167A3}"/>
          </ac:picMkLst>
        </pc:picChg>
        <pc:picChg chg="mod ord">
          <ac:chgData name="Bryan Bonham" userId="26bde3d9-4c38-42b5-b40e-b9feb15443bd" providerId="ADAL" clId="{9EEC578F-13FD-4BDE-89F6-D1122E316124}" dt="2025-02-28T19:49:24.778" v="1872" actId="1076"/>
          <ac:picMkLst>
            <pc:docMk/>
            <pc:sldMk cId="1265116698" sldId="2147480537"/>
            <ac:picMk id="18" creationId="{6F20A00E-F6E0-FB90-FC14-0F3F07468F3F}"/>
          </ac:picMkLst>
        </pc:picChg>
        <pc:picChg chg="add mod">
          <ac:chgData name="Bryan Bonham" userId="26bde3d9-4c38-42b5-b40e-b9feb15443bd" providerId="ADAL" clId="{9EEC578F-13FD-4BDE-89F6-D1122E316124}" dt="2025-02-28T19:51:34.267" v="1934" actId="1076"/>
          <ac:picMkLst>
            <pc:docMk/>
            <pc:sldMk cId="1265116698" sldId="2147480537"/>
            <ac:picMk id="19" creationId="{433402B2-3B36-32C0-8E9D-2F682BE4DC28}"/>
          </ac:picMkLst>
        </pc:picChg>
      </pc:sldChg>
      <pc:sldChg chg="addSp delSp modSp add del mod">
        <pc:chgData name="Bryan Bonham" userId="26bde3d9-4c38-42b5-b40e-b9feb15443bd" providerId="ADAL" clId="{9EEC578F-13FD-4BDE-89F6-D1122E316124}" dt="2025-02-28T19:50:25.139" v="1888" actId="47"/>
        <pc:sldMkLst>
          <pc:docMk/>
          <pc:sldMk cId="1368339826" sldId="2147480538"/>
        </pc:sldMkLst>
      </pc:sldChg>
      <pc:sldChg chg="addSp delSp modSp add mod">
        <pc:chgData name="Bryan Bonham" userId="26bde3d9-4c38-42b5-b40e-b9feb15443bd" providerId="ADAL" clId="{9EEC578F-13FD-4BDE-89F6-D1122E316124}" dt="2025-02-28T20:05:30.426" v="2227"/>
        <pc:sldMkLst>
          <pc:docMk/>
          <pc:sldMk cId="4122156580" sldId="2147480538"/>
        </pc:sldMkLst>
        <pc:spChg chg="mod">
          <ac:chgData name="Bryan Bonham" userId="26bde3d9-4c38-42b5-b40e-b9feb15443bd" providerId="ADAL" clId="{9EEC578F-13FD-4BDE-89F6-D1122E316124}" dt="2025-02-28T19:52:32.011" v="1951" actId="20577"/>
          <ac:spMkLst>
            <pc:docMk/>
            <pc:sldMk cId="4122156580" sldId="2147480538"/>
            <ac:spMk id="2" creationId="{88649BA5-386F-5037-E624-BAD0CC74FFAD}"/>
          </ac:spMkLst>
        </pc:spChg>
        <pc:spChg chg="add mod">
          <ac:chgData name="Bryan Bonham" userId="26bde3d9-4c38-42b5-b40e-b9feb15443bd" providerId="ADAL" clId="{9EEC578F-13FD-4BDE-89F6-D1122E316124}" dt="2025-02-28T19:54:37.108" v="2032" actId="14100"/>
          <ac:spMkLst>
            <pc:docMk/>
            <pc:sldMk cId="4122156580" sldId="2147480538"/>
            <ac:spMk id="10" creationId="{6709F31B-2533-2D1E-AFD1-07109BA4C423}"/>
          </ac:spMkLst>
        </pc:spChg>
        <pc:spChg chg="add mod">
          <ac:chgData name="Bryan Bonham" userId="26bde3d9-4c38-42b5-b40e-b9feb15443bd" providerId="ADAL" clId="{9EEC578F-13FD-4BDE-89F6-D1122E316124}" dt="2025-02-28T20:05:30.426" v="2227"/>
          <ac:spMkLst>
            <pc:docMk/>
            <pc:sldMk cId="4122156580" sldId="2147480538"/>
            <ac:spMk id="13" creationId="{46AB1D07-E4FA-ECC1-FBDF-74E838C358AE}"/>
          </ac:spMkLst>
        </pc:spChg>
        <pc:picChg chg="add mod">
          <ac:chgData name="Bryan Bonham" userId="26bde3d9-4c38-42b5-b40e-b9feb15443bd" providerId="ADAL" clId="{9EEC578F-13FD-4BDE-89F6-D1122E316124}" dt="2025-02-28T19:54:40.771" v="2033" actId="1076"/>
          <ac:picMkLst>
            <pc:docMk/>
            <pc:sldMk cId="4122156580" sldId="2147480538"/>
            <ac:picMk id="6" creationId="{6E58AE57-1388-24D5-74B8-E8D554E84255}"/>
          </ac:picMkLst>
        </pc:picChg>
      </pc:sldChg>
      <pc:sldChg chg="addSp delSp modSp new mod modClrScheme chgLayout">
        <pc:chgData name="Bryan Bonham" userId="26bde3d9-4c38-42b5-b40e-b9feb15443bd" providerId="ADAL" clId="{9EEC578F-13FD-4BDE-89F6-D1122E316124}" dt="2025-02-28T20:14:14.626" v="2237" actId="478"/>
        <pc:sldMkLst>
          <pc:docMk/>
          <pc:sldMk cId="3038938943" sldId="2147480539"/>
        </pc:sldMkLst>
        <pc:spChg chg="mod ord">
          <ac:chgData name="Bryan Bonham" userId="26bde3d9-4c38-42b5-b40e-b9feb15443bd" providerId="ADAL" clId="{9EEC578F-13FD-4BDE-89F6-D1122E316124}" dt="2025-02-28T19:56:22.846" v="2047" actId="700"/>
          <ac:spMkLst>
            <pc:docMk/>
            <pc:sldMk cId="3038938943" sldId="2147480539"/>
            <ac:spMk id="5" creationId="{E08E784C-ED29-9D03-99C9-C322A4CE623E}"/>
          </ac:spMkLst>
        </pc:spChg>
        <pc:spChg chg="add mod ord">
          <ac:chgData name="Bryan Bonham" userId="26bde3d9-4c38-42b5-b40e-b9feb15443bd" providerId="ADAL" clId="{9EEC578F-13FD-4BDE-89F6-D1122E316124}" dt="2025-02-28T20:03:36.412" v="2214" actId="20577"/>
          <ac:spMkLst>
            <pc:docMk/>
            <pc:sldMk cId="3038938943" sldId="2147480539"/>
            <ac:spMk id="7" creationId="{AC104227-F9A6-C9C0-14AE-329C709CAA5F}"/>
          </ac:spMkLst>
        </pc:spChg>
        <pc:spChg chg="add mod ord">
          <ac:chgData name="Bryan Bonham" userId="26bde3d9-4c38-42b5-b40e-b9feb15443bd" providerId="ADAL" clId="{9EEC578F-13FD-4BDE-89F6-D1122E316124}" dt="2025-02-28T19:56:22.846" v="2047" actId="700"/>
          <ac:spMkLst>
            <pc:docMk/>
            <pc:sldMk cId="3038938943" sldId="2147480539"/>
            <ac:spMk id="11" creationId="{1FA5B51C-05FC-7AD0-F944-D32B8CC9B3D2}"/>
          </ac:spMkLst>
        </pc:spChg>
        <pc:spChg chg="add mod">
          <ac:chgData name="Bryan Bonham" userId="26bde3d9-4c38-42b5-b40e-b9feb15443bd" providerId="ADAL" clId="{9EEC578F-13FD-4BDE-89F6-D1122E316124}" dt="2025-02-28T20:03:16.177" v="2212" actId="122"/>
          <ac:spMkLst>
            <pc:docMk/>
            <pc:sldMk cId="3038938943" sldId="2147480539"/>
            <ac:spMk id="28" creationId="{305A4064-A41E-D51F-1F5C-F4AE92BC8CF4}"/>
          </ac:spMkLst>
        </pc:spChg>
        <pc:spChg chg="add mod">
          <ac:chgData name="Bryan Bonham" userId="26bde3d9-4c38-42b5-b40e-b9feb15443bd" providerId="ADAL" clId="{9EEC578F-13FD-4BDE-89F6-D1122E316124}" dt="2025-02-28T20:03:12.758" v="2210" actId="122"/>
          <ac:spMkLst>
            <pc:docMk/>
            <pc:sldMk cId="3038938943" sldId="2147480539"/>
            <ac:spMk id="29" creationId="{F1D942F8-D423-4F43-7E68-530FA65835D0}"/>
          </ac:spMkLst>
        </pc:spChg>
        <pc:spChg chg="add mod">
          <ac:chgData name="Bryan Bonham" userId="26bde3d9-4c38-42b5-b40e-b9feb15443bd" providerId="ADAL" clId="{9EEC578F-13FD-4BDE-89F6-D1122E316124}" dt="2025-02-28T20:03:08.909" v="2208" actId="122"/>
          <ac:spMkLst>
            <pc:docMk/>
            <pc:sldMk cId="3038938943" sldId="2147480539"/>
            <ac:spMk id="30" creationId="{B7F54B48-5155-1CB7-B1B8-E70EC6DCDC6E}"/>
          </ac:spMkLst>
        </pc:spChg>
        <pc:spChg chg="add mod">
          <ac:chgData name="Bryan Bonham" userId="26bde3d9-4c38-42b5-b40e-b9feb15443bd" providerId="ADAL" clId="{9EEC578F-13FD-4BDE-89F6-D1122E316124}" dt="2025-02-28T20:03:04.906" v="2206" actId="122"/>
          <ac:spMkLst>
            <pc:docMk/>
            <pc:sldMk cId="3038938943" sldId="2147480539"/>
            <ac:spMk id="31" creationId="{E2773C5D-74BF-0263-6C1F-6E64E99C6202}"/>
          </ac:spMkLst>
        </pc:spChg>
        <pc:spChg chg="add mod">
          <ac:chgData name="Bryan Bonham" userId="26bde3d9-4c38-42b5-b40e-b9feb15443bd" providerId="ADAL" clId="{9EEC578F-13FD-4BDE-89F6-D1122E316124}" dt="2025-02-28T20:03:01.026" v="2204" actId="113"/>
          <ac:spMkLst>
            <pc:docMk/>
            <pc:sldMk cId="3038938943" sldId="2147480539"/>
            <ac:spMk id="32" creationId="{C470AA8F-81F1-4E21-EF91-C5B7B1082340}"/>
          </ac:spMkLst>
        </pc:spChg>
        <pc:spChg chg="add mod">
          <ac:chgData name="Bryan Bonham" userId="26bde3d9-4c38-42b5-b40e-b9feb15443bd" providerId="ADAL" clId="{9EEC578F-13FD-4BDE-89F6-D1122E316124}" dt="2025-02-28T20:05:33.497" v="2229"/>
          <ac:spMkLst>
            <pc:docMk/>
            <pc:sldMk cId="3038938943" sldId="2147480539"/>
            <ac:spMk id="33" creationId="{03BB9565-D8CD-29A8-A8BD-851D1D01DDE1}"/>
          </ac:spMkLst>
        </pc:spChg>
        <pc:picChg chg="add mod">
          <ac:chgData name="Bryan Bonham" userId="26bde3d9-4c38-42b5-b40e-b9feb15443bd" providerId="ADAL" clId="{9EEC578F-13FD-4BDE-89F6-D1122E316124}" dt="2025-02-28T19:56:37.836" v="2048"/>
          <ac:picMkLst>
            <pc:docMk/>
            <pc:sldMk cId="3038938943" sldId="2147480539"/>
            <ac:picMk id="18" creationId="{CE32CBFE-75C2-1A15-19B1-419E5ACFEE60}"/>
          </ac:picMkLst>
        </pc:picChg>
        <pc:picChg chg="add mod">
          <ac:chgData name="Bryan Bonham" userId="26bde3d9-4c38-42b5-b40e-b9feb15443bd" providerId="ADAL" clId="{9EEC578F-13FD-4BDE-89F6-D1122E316124}" dt="2025-02-28T19:56:42.597" v="2049"/>
          <ac:picMkLst>
            <pc:docMk/>
            <pc:sldMk cId="3038938943" sldId="2147480539"/>
            <ac:picMk id="19" creationId="{6A12673E-BFD7-8803-A21E-932B54527051}"/>
          </ac:picMkLst>
        </pc:picChg>
        <pc:picChg chg="add mod">
          <ac:chgData name="Bryan Bonham" userId="26bde3d9-4c38-42b5-b40e-b9feb15443bd" providerId="ADAL" clId="{9EEC578F-13FD-4BDE-89F6-D1122E316124}" dt="2025-02-28T19:56:48.087" v="2050"/>
          <ac:picMkLst>
            <pc:docMk/>
            <pc:sldMk cId="3038938943" sldId="2147480539"/>
            <ac:picMk id="20" creationId="{5B5DC723-7662-3F3F-1D5D-8F10DD768B54}"/>
          </ac:picMkLst>
        </pc:picChg>
        <pc:picChg chg="add mod">
          <ac:chgData name="Bryan Bonham" userId="26bde3d9-4c38-42b5-b40e-b9feb15443bd" providerId="ADAL" clId="{9EEC578F-13FD-4BDE-89F6-D1122E316124}" dt="2025-02-28T19:56:53.446" v="2051"/>
          <ac:picMkLst>
            <pc:docMk/>
            <pc:sldMk cId="3038938943" sldId="2147480539"/>
            <ac:picMk id="21" creationId="{3D87F410-2D38-BE7F-CF42-B1C917DA6D9A}"/>
          </ac:picMkLst>
        </pc:picChg>
        <pc:picChg chg="add mod">
          <ac:chgData name="Bryan Bonham" userId="26bde3d9-4c38-42b5-b40e-b9feb15443bd" providerId="ADAL" clId="{9EEC578F-13FD-4BDE-89F6-D1122E316124}" dt="2025-02-28T19:56:58.478" v="2052"/>
          <ac:picMkLst>
            <pc:docMk/>
            <pc:sldMk cId="3038938943" sldId="2147480539"/>
            <ac:picMk id="22" creationId="{EAF6FCE3-0AA5-EBD9-0EB3-7A521C8CCFF2}"/>
          </ac:picMkLst>
        </pc:picChg>
        <pc:picChg chg="add mod modCrop">
          <ac:chgData name="Bryan Bonham" userId="26bde3d9-4c38-42b5-b40e-b9feb15443bd" providerId="ADAL" clId="{9EEC578F-13FD-4BDE-89F6-D1122E316124}" dt="2025-02-28T19:59:10.832" v="2089" actId="14100"/>
          <ac:picMkLst>
            <pc:docMk/>
            <pc:sldMk cId="3038938943" sldId="2147480539"/>
            <ac:picMk id="23" creationId="{6F9173F0-8751-3554-379B-587242A7BA0A}"/>
          </ac:picMkLst>
        </pc:picChg>
        <pc:picChg chg="add mod ord">
          <ac:chgData name="Bryan Bonham" userId="26bde3d9-4c38-42b5-b40e-b9feb15443bd" providerId="ADAL" clId="{9EEC578F-13FD-4BDE-89F6-D1122E316124}" dt="2025-02-28T19:59:19.227" v="2092" actId="1076"/>
          <ac:picMkLst>
            <pc:docMk/>
            <pc:sldMk cId="3038938943" sldId="2147480539"/>
            <ac:picMk id="24" creationId="{7B017DF4-FD79-A095-5434-B528D9127F45}"/>
          </ac:picMkLst>
        </pc:picChg>
        <pc:picChg chg="add mod modCrop">
          <ac:chgData name="Bryan Bonham" userId="26bde3d9-4c38-42b5-b40e-b9feb15443bd" providerId="ADAL" clId="{9EEC578F-13FD-4BDE-89F6-D1122E316124}" dt="2025-02-28T19:59:25.138" v="2094" actId="14100"/>
          <ac:picMkLst>
            <pc:docMk/>
            <pc:sldMk cId="3038938943" sldId="2147480539"/>
            <ac:picMk id="25" creationId="{9296311B-A8AA-BF00-9F11-9D185095BAF2}"/>
          </ac:picMkLst>
        </pc:picChg>
        <pc:picChg chg="add mod modCrop">
          <ac:chgData name="Bryan Bonham" userId="26bde3d9-4c38-42b5-b40e-b9feb15443bd" providerId="ADAL" clId="{9EEC578F-13FD-4BDE-89F6-D1122E316124}" dt="2025-02-28T19:59:51.481" v="2101" actId="1076"/>
          <ac:picMkLst>
            <pc:docMk/>
            <pc:sldMk cId="3038938943" sldId="2147480539"/>
            <ac:picMk id="26" creationId="{AA96AFC3-3ED4-9966-1C08-7FB564371921}"/>
          </ac:picMkLst>
        </pc:picChg>
        <pc:picChg chg="add mod modCrop">
          <ac:chgData name="Bryan Bonham" userId="26bde3d9-4c38-42b5-b40e-b9feb15443bd" providerId="ADAL" clId="{9EEC578F-13FD-4BDE-89F6-D1122E316124}" dt="2025-02-28T20:00:59.078" v="2116" actId="1076"/>
          <ac:picMkLst>
            <pc:docMk/>
            <pc:sldMk cId="3038938943" sldId="2147480539"/>
            <ac:picMk id="27" creationId="{659C5E0A-3292-2B36-453C-918AC517E11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18E7A3-29FA-4AE5-AE6E-51C1FD942176}" type="doc">
      <dgm:prSet loTypeId="urn:microsoft.com/office/officeart/2005/8/layout/radial6" loCatId="cycle" qsTypeId="urn:microsoft.com/office/officeart/2005/8/quickstyle/simple5" qsCatId="simple" csTypeId="urn:microsoft.com/office/officeart/2005/8/colors/accent2_2" csCatId="accent2" phldr="1"/>
      <dgm:spPr/>
      <dgm:t>
        <a:bodyPr/>
        <a:lstStyle/>
        <a:p>
          <a:endParaRPr lang="en-US"/>
        </a:p>
      </dgm:t>
    </dgm:pt>
    <dgm:pt modelId="{F8497A59-C25E-483C-A73B-D921C5039A4C}">
      <dgm:prSet phldrT="[Text]"/>
      <dgm:spPr/>
      <dgm:t>
        <a:bodyPr/>
        <a:lstStyle/>
        <a:p>
          <a:r>
            <a:rPr lang="en-US"/>
            <a:t>Wheel of Steve</a:t>
          </a:r>
        </a:p>
      </dgm:t>
    </dgm:pt>
    <dgm:pt modelId="{D66DCD3C-B9D6-49DD-B859-5268E345D0FF}" type="parTrans" cxnId="{2AD1F3E4-2B02-4F5B-BDA5-BAF54784EB4A}">
      <dgm:prSet/>
      <dgm:spPr/>
      <dgm:t>
        <a:bodyPr/>
        <a:lstStyle/>
        <a:p>
          <a:endParaRPr lang="en-US"/>
        </a:p>
      </dgm:t>
    </dgm:pt>
    <dgm:pt modelId="{39376E95-3765-4CE9-81B6-C16AFEECC3CE}" type="sibTrans" cxnId="{2AD1F3E4-2B02-4F5B-BDA5-BAF54784EB4A}">
      <dgm:prSet/>
      <dgm:spPr/>
      <dgm:t>
        <a:bodyPr/>
        <a:lstStyle/>
        <a:p>
          <a:endParaRPr lang="en-US"/>
        </a:p>
      </dgm:t>
    </dgm:pt>
    <dgm:pt modelId="{32422824-EDD2-4662-B55C-4AD7A4DB37EE}">
      <dgm:prSet phldrT="[Text]" custT="1"/>
      <dgm:spPr/>
      <dgm:t>
        <a:bodyPr/>
        <a:lstStyle/>
        <a:p>
          <a:r>
            <a:rPr lang="en-US" sz="1600" b="1"/>
            <a:t>Creativity</a:t>
          </a:r>
        </a:p>
      </dgm:t>
    </dgm:pt>
    <dgm:pt modelId="{854102A1-DE0A-4B44-A930-E0AE457A2DA2}" type="parTrans" cxnId="{1653C8BA-189A-42C9-9F37-8D1AAAB65729}">
      <dgm:prSet/>
      <dgm:spPr/>
      <dgm:t>
        <a:bodyPr/>
        <a:lstStyle/>
        <a:p>
          <a:endParaRPr lang="en-US"/>
        </a:p>
      </dgm:t>
    </dgm:pt>
    <dgm:pt modelId="{3C7BC4BC-5196-48F1-8EDA-0D86C578104A}" type="sibTrans" cxnId="{1653C8BA-189A-42C9-9F37-8D1AAAB65729}">
      <dgm:prSet/>
      <dgm:spPr/>
      <dgm:t>
        <a:bodyPr/>
        <a:lstStyle/>
        <a:p>
          <a:endParaRPr lang="en-US"/>
        </a:p>
      </dgm:t>
    </dgm:pt>
    <dgm:pt modelId="{1B0F964B-AF03-4AF5-AF12-4494BC6EC484}">
      <dgm:prSet phldrT="[Text]" custT="1"/>
      <dgm:spPr/>
      <dgm:t>
        <a:bodyPr/>
        <a:lstStyle/>
        <a:p>
          <a:r>
            <a:rPr lang="en-US" sz="1200" b="1"/>
            <a:t>Connection</a:t>
          </a:r>
        </a:p>
      </dgm:t>
    </dgm:pt>
    <dgm:pt modelId="{9EACD643-0FA9-411E-A93B-598162016217}" type="parTrans" cxnId="{22F376FE-E17E-42C0-98FD-AF0AB8700CBD}">
      <dgm:prSet/>
      <dgm:spPr/>
      <dgm:t>
        <a:bodyPr/>
        <a:lstStyle/>
        <a:p>
          <a:endParaRPr lang="en-US"/>
        </a:p>
      </dgm:t>
    </dgm:pt>
    <dgm:pt modelId="{4C2F955B-827D-4E33-A79A-0970BCE1F2D0}" type="sibTrans" cxnId="{22F376FE-E17E-42C0-98FD-AF0AB8700CBD}">
      <dgm:prSet/>
      <dgm:spPr/>
      <dgm:t>
        <a:bodyPr/>
        <a:lstStyle/>
        <a:p>
          <a:endParaRPr lang="en-US"/>
        </a:p>
      </dgm:t>
    </dgm:pt>
    <dgm:pt modelId="{BDD35B1D-56B7-4F1C-9F4E-AA534D1678E0}">
      <dgm:prSet phldrT="[Text]"/>
      <dgm:spPr/>
      <dgm:t>
        <a:bodyPr/>
        <a:lstStyle/>
        <a:p>
          <a:r>
            <a:rPr lang="en-US" b="1"/>
            <a:t>Critical thinking</a:t>
          </a:r>
        </a:p>
      </dgm:t>
    </dgm:pt>
    <dgm:pt modelId="{9C3FD22F-01A2-4945-AC5E-92B0F2A92E55}" type="parTrans" cxnId="{317D4C11-C074-4965-BDEA-2634271D673C}">
      <dgm:prSet/>
      <dgm:spPr/>
      <dgm:t>
        <a:bodyPr/>
        <a:lstStyle/>
        <a:p>
          <a:endParaRPr lang="en-US"/>
        </a:p>
      </dgm:t>
    </dgm:pt>
    <dgm:pt modelId="{6D94A8C0-1672-4097-84A0-B0814555C8A6}" type="sibTrans" cxnId="{317D4C11-C074-4965-BDEA-2634271D673C}">
      <dgm:prSet/>
      <dgm:spPr/>
      <dgm:t>
        <a:bodyPr/>
        <a:lstStyle/>
        <a:p>
          <a:endParaRPr lang="en-US"/>
        </a:p>
      </dgm:t>
    </dgm:pt>
    <dgm:pt modelId="{362634A8-ACAC-4376-BA40-B5B130FC5179}">
      <dgm:prSet phldrT="[Text]" custT="1"/>
      <dgm:spPr/>
      <dgm:t>
        <a:bodyPr/>
        <a:lstStyle/>
        <a:p>
          <a:r>
            <a:rPr lang="en-US" sz="1100" b="1"/>
            <a:t>Collaboration</a:t>
          </a:r>
        </a:p>
      </dgm:t>
    </dgm:pt>
    <dgm:pt modelId="{F9F31615-755D-467A-BBC0-2D31A48B5EB0}" type="parTrans" cxnId="{1DD68E0E-9226-4A32-AF13-90E327F9808E}">
      <dgm:prSet/>
      <dgm:spPr/>
      <dgm:t>
        <a:bodyPr/>
        <a:lstStyle/>
        <a:p>
          <a:endParaRPr lang="en-US"/>
        </a:p>
      </dgm:t>
    </dgm:pt>
    <dgm:pt modelId="{F451C0E0-7E9D-4DFD-9F7F-F91C8B56AC3E}" type="sibTrans" cxnId="{1DD68E0E-9226-4A32-AF13-90E327F9808E}">
      <dgm:prSet/>
      <dgm:spPr/>
      <dgm:t>
        <a:bodyPr/>
        <a:lstStyle/>
        <a:p>
          <a:endParaRPr lang="en-US"/>
        </a:p>
      </dgm:t>
    </dgm:pt>
    <dgm:pt modelId="{ECAA8C88-6100-406A-9D3D-0A5DAF28EE33}">
      <dgm:prSet phldrT="[Text]" custT="1"/>
      <dgm:spPr/>
      <dgm:t>
        <a:bodyPr/>
        <a:lstStyle/>
        <a:p>
          <a:r>
            <a:rPr lang="en-US" sz="1000" b="1"/>
            <a:t>Communication</a:t>
          </a:r>
        </a:p>
      </dgm:t>
    </dgm:pt>
    <dgm:pt modelId="{3FAF2FF5-6584-4E7A-8E03-DF97B8BBECF0}" type="sibTrans" cxnId="{5F01DF91-01A9-429F-A9B6-8668787E5279}">
      <dgm:prSet/>
      <dgm:spPr/>
      <dgm:t>
        <a:bodyPr/>
        <a:lstStyle/>
        <a:p>
          <a:endParaRPr lang="en-US"/>
        </a:p>
      </dgm:t>
    </dgm:pt>
    <dgm:pt modelId="{BF47206F-412A-4686-9371-AEE552D06715}" type="parTrans" cxnId="{5F01DF91-01A9-429F-A9B6-8668787E5279}">
      <dgm:prSet/>
      <dgm:spPr/>
      <dgm:t>
        <a:bodyPr/>
        <a:lstStyle/>
        <a:p>
          <a:endParaRPr lang="en-US"/>
        </a:p>
      </dgm:t>
    </dgm:pt>
    <dgm:pt modelId="{2B354B7F-D505-49ED-B46C-D4CC4125DE51}" type="pres">
      <dgm:prSet presAssocID="{B518E7A3-29FA-4AE5-AE6E-51C1FD942176}" presName="Name0" presStyleCnt="0">
        <dgm:presLayoutVars>
          <dgm:chMax val="1"/>
          <dgm:dir/>
          <dgm:animLvl val="ctr"/>
          <dgm:resizeHandles val="exact"/>
        </dgm:presLayoutVars>
      </dgm:prSet>
      <dgm:spPr/>
    </dgm:pt>
    <dgm:pt modelId="{F6C02209-A396-427C-A39E-282DB32FE440}" type="pres">
      <dgm:prSet presAssocID="{F8497A59-C25E-483C-A73B-D921C5039A4C}" presName="centerShape" presStyleLbl="node0" presStyleIdx="0" presStyleCnt="1"/>
      <dgm:spPr/>
    </dgm:pt>
    <dgm:pt modelId="{301EFE88-7BB5-4149-B17C-65D42BC52473}" type="pres">
      <dgm:prSet presAssocID="{ECAA8C88-6100-406A-9D3D-0A5DAF28EE33}" presName="node" presStyleLbl="node1" presStyleIdx="0" presStyleCnt="5">
        <dgm:presLayoutVars>
          <dgm:bulletEnabled val="1"/>
        </dgm:presLayoutVars>
      </dgm:prSet>
      <dgm:spPr/>
    </dgm:pt>
    <dgm:pt modelId="{6B260B67-0289-447A-AF39-72C49810C7FD}" type="pres">
      <dgm:prSet presAssocID="{ECAA8C88-6100-406A-9D3D-0A5DAF28EE33}" presName="dummy" presStyleCnt="0"/>
      <dgm:spPr/>
    </dgm:pt>
    <dgm:pt modelId="{969629E9-3B1B-4E1E-920F-59BE985496B2}" type="pres">
      <dgm:prSet presAssocID="{3FAF2FF5-6584-4E7A-8E03-DF97B8BBECF0}" presName="sibTrans" presStyleLbl="sibTrans2D1" presStyleIdx="0" presStyleCnt="5"/>
      <dgm:spPr/>
    </dgm:pt>
    <dgm:pt modelId="{E0C053A3-DFB8-42DE-88E6-37BDC6C78D29}" type="pres">
      <dgm:prSet presAssocID="{32422824-EDD2-4662-B55C-4AD7A4DB37EE}" presName="node" presStyleLbl="node1" presStyleIdx="1" presStyleCnt="5">
        <dgm:presLayoutVars>
          <dgm:bulletEnabled val="1"/>
        </dgm:presLayoutVars>
      </dgm:prSet>
      <dgm:spPr/>
    </dgm:pt>
    <dgm:pt modelId="{79089209-04DB-4BE6-819B-E653AD2487FE}" type="pres">
      <dgm:prSet presAssocID="{32422824-EDD2-4662-B55C-4AD7A4DB37EE}" presName="dummy" presStyleCnt="0"/>
      <dgm:spPr/>
    </dgm:pt>
    <dgm:pt modelId="{FA52182B-7926-4194-A6C7-9530E7540BBA}" type="pres">
      <dgm:prSet presAssocID="{3C7BC4BC-5196-48F1-8EDA-0D86C578104A}" presName="sibTrans" presStyleLbl="sibTrans2D1" presStyleIdx="1" presStyleCnt="5"/>
      <dgm:spPr/>
    </dgm:pt>
    <dgm:pt modelId="{03E0C3D3-E4D2-4080-BFA4-9548B22DC130}" type="pres">
      <dgm:prSet presAssocID="{1B0F964B-AF03-4AF5-AF12-4494BC6EC484}" presName="node" presStyleLbl="node1" presStyleIdx="2" presStyleCnt="5">
        <dgm:presLayoutVars>
          <dgm:bulletEnabled val="1"/>
        </dgm:presLayoutVars>
      </dgm:prSet>
      <dgm:spPr/>
    </dgm:pt>
    <dgm:pt modelId="{2110A9DF-C5D9-4A71-BCA0-1AB28A82DAD4}" type="pres">
      <dgm:prSet presAssocID="{1B0F964B-AF03-4AF5-AF12-4494BC6EC484}" presName="dummy" presStyleCnt="0"/>
      <dgm:spPr/>
    </dgm:pt>
    <dgm:pt modelId="{3A3AC2CF-965C-430C-9860-70FA47DBD779}" type="pres">
      <dgm:prSet presAssocID="{4C2F955B-827D-4E33-A79A-0970BCE1F2D0}" presName="sibTrans" presStyleLbl="sibTrans2D1" presStyleIdx="2" presStyleCnt="5"/>
      <dgm:spPr/>
    </dgm:pt>
    <dgm:pt modelId="{833FEE6A-38B4-43F5-9C4E-E3B66FB582FF}" type="pres">
      <dgm:prSet presAssocID="{BDD35B1D-56B7-4F1C-9F4E-AA534D1678E0}" presName="node" presStyleLbl="node1" presStyleIdx="3" presStyleCnt="5">
        <dgm:presLayoutVars>
          <dgm:bulletEnabled val="1"/>
        </dgm:presLayoutVars>
      </dgm:prSet>
      <dgm:spPr/>
    </dgm:pt>
    <dgm:pt modelId="{732C76FB-0143-4C97-9682-4EFA8F357C1E}" type="pres">
      <dgm:prSet presAssocID="{BDD35B1D-56B7-4F1C-9F4E-AA534D1678E0}" presName="dummy" presStyleCnt="0"/>
      <dgm:spPr/>
    </dgm:pt>
    <dgm:pt modelId="{5269864A-75A7-44B0-8683-D44A02C1200D}" type="pres">
      <dgm:prSet presAssocID="{6D94A8C0-1672-4097-84A0-B0814555C8A6}" presName="sibTrans" presStyleLbl="sibTrans2D1" presStyleIdx="3" presStyleCnt="5"/>
      <dgm:spPr/>
    </dgm:pt>
    <dgm:pt modelId="{A6FCE2E6-2A25-4003-B127-E7954BB2463C}" type="pres">
      <dgm:prSet presAssocID="{362634A8-ACAC-4376-BA40-B5B130FC5179}" presName="node" presStyleLbl="node1" presStyleIdx="4" presStyleCnt="5">
        <dgm:presLayoutVars>
          <dgm:bulletEnabled val="1"/>
        </dgm:presLayoutVars>
      </dgm:prSet>
      <dgm:spPr/>
    </dgm:pt>
    <dgm:pt modelId="{5B24DD8C-DCB4-4DAA-9EA2-7D2408EF0D41}" type="pres">
      <dgm:prSet presAssocID="{362634A8-ACAC-4376-BA40-B5B130FC5179}" presName="dummy" presStyleCnt="0"/>
      <dgm:spPr/>
    </dgm:pt>
    <dgm:pt modelId="{0774BEB6-944C-447D-825E-DCA43F74E387}" type="pres">
      <dgm:prSet presAssocID="{F451C0E0-7E9D-4DFD-9F7F-F91C8B56AC3E}" presName="sibTrans" presStyleLbl="sibTrans2D1" presStyleIdx="4" presStyleCnt="5"/>
      <dgm:spPr/>
    </dgm:pt>
  </dgm:ptLst>
  <dgm:cxnLst>
    <dgm:cxn modelId="{1DD68E0E-9226-4A32-AF13-90E327F9808E}" srcId="{F8497A59-C25E-483C-A73B-D921C5039A4C}" destId="{362634A8-ACAC-4376-BA40-B5B130FC5179}" srcOrd="4" destOrd="0" parTransId="{F9F31615-755D-467A-BBC0-2D31A48B5EB0}" sibTransId="{F451C0E0-7E9D-4DFD-9F7F-F91C8B56AC3E}"/>
    <dgm:cxn modelId="{317D4C11-C074-4965-BDEA-2634271D673C}" srcId="{F8497A59-C25E-483C-A73B-D921C5039A4C}" destId="{BDD35B1D-56B7-4F1C-9F4E-AA534D1678E0}" srcOrd="3" destOrd="0" parTransId="{9C3FD22F-01A2-4945-AC5E-92B0F2A92E55}" sibTransId="{6D94A8C0-1672-4097-84A0-B0814555C8A6}"/>
    <dgm:cxn modelId="{173A2713-9680-49A1-A5B0-4AD44CA83E37}" type="presOf" srcId="{362634A8-ACAC-4376-BA40-B5B130FC5179}" destId="{A6FCE2E6-2A25-4003-B127-E7954BB2463C}" srcOrd="0" destOrd="0" presId="urn:microsoft.com/office/officeart/2005/8/layout/radial6"/>
    <dgm:cxn modelId="{855D4A17-4260-4837-8CEA-CC6F64B9578A}" type="presOf" srcId="{ECAA8C88-6100-406A-9D3D-0A5DAF28EE33}" destId="{301EFE88-7BB5-4149-B17C-65D42BC52473}" srcOrd="0" destOrd="0" presId="urn:microsoft.com/office/officeart/2005/8/layout/radial6"/>
    <dgm:cxn modelId="{9030F022-42E3-47FD-9D3C-0CE59875E5F9}" type="presOf" srcId="{32422824-EDD2-4662-B55C-4AD7A4DB37EE}" destId="{E0C053A3-DFB8-42DE-88E6-37BDC6C78D29}" srcOrd="0" destOrd="0" presId="urn:microsoft.com/office/officeart/2005/8/layout/radial6"/>
    <dgm:cxn modelId="{36B3FC28-F6AF-460F-9C39-5E8AEE96E5B4}" type="presOf" srcId="{3FAF2FF5-6584-4E7A-8E03-DF97B8BBECF0}" destId="{969629E9-3B1B-4E1E-920F-59BE985496B2}" srcOrd="0" destOrd="0" presId="urn:microsoft.com/office/officeart/2005/8/layout/radial6"/>
    <dgm:cxn modelId="{97FAD52E-6E6C-4997-9FA8-F40DACC77C64}" type="presOf" srcId="{3C7BC4BC-5196-48F1-8EDA-0D86C578104A}" destId="{FA52182B-7926-4194-A6C7-9530E7540BBA}" srcOrd="0" destOrd="0" presId="urn:microsoft.com/office/officeart/2005/8/layout/radial6"/>
    <dgm:cxn modelId="{BD0B4E43-ABE1-4406-A942-126A7CBBA407}" type="presOf" srcId="{BDD35B1D-56B7-4F1C-9F4E-AA534D1678E0}" destId="{833FEE6A-38B4-43F5-9C4E-E3B66FB582FF}" srcOrd="0" destOrd="0" presId="urn:microsoft.com/office/officeart/2005/8/layout/radial6"/>
    <dgm:cxn modelId="{A4279C57-6549-439D-B734-390A124C292A}" type="presOf" srcId="{F8497A59-C25E-483C-A73B-D921C5039A4C}" destId="{F6C02209-A396-427C-A39E-282DB32FE440}" srcOrd="0" destOrd="0" presId="urn:microsoft.com/office/officeart/2005/8/layout/radial6"/>
    <dgm:cxn modelId="{94648791-CE28-425D-B1DE-403B1B1A100C}" type="presOf" srcId="{1B0F964B-AF03-4AF5-AF12-4494BC6EC484}" destId="{03E0C3D3-E4D2-4080-BFA4-9548B22DC130}" srcOrd="0" destOrd="0" presId="urn:microsoft.com/office/officeart/2005/8/layout/radial6"/>
    <dgm:cxn modelId="{5F01DF91-01A9-429F-A9B6-8668787E5279}" srcId="{F8497A59-C25E-483C-A73B-D921C5039A4C}" destId="{ECAA8C88-6100-406A-9D3D-0A5DAF28EE33}" srcOrd="0" destOrd="0" parTransId="{BF47206F-412A-4686-9371-AEE552D06715}" sibTransId="{3FAF2FF5-6584-4E7A-8E03-DF97B8BBECF0}"/>
    <dgm:cxn modelId="{1653C8BA-189A-42C9-9F37-8D1AAAB65729}" srcId="{F8497A59-C25E-483C-A73B-D921C5039A4C}" destId="{32422824-EDD2-4662-B55C-4AD7A4DB37EE}" srcOrd="1" destOrd="0" parTransId="{854102A1-DE0A-4B44-A930-E0AE457A2DA2}" sibTransId="{3C7BC4BC-5196-48F1-8EDA-0D86C578104A}"/>
    <dgm:cxn modelId="{451AB2C2-FFD8-4614-A1F8-72F06144EFE4}" type="presOf" srcId="{6D94A8C0-1672-4097-84A0-B0814555C8A6}" destId="{5269864A-75A7-44B0-8683-D44A02C1200D}" srcOrd="0" destOrd="0" presId="urn:microsoft.com/office/officeart/2005/8/layout/radial6"/>
    <dgm:cxn modelId="{F79FC7D9-6360-4F18-9120-0E17EDDDDA00}" type="presOf" srcId="{F451C0E0-7E9D-4DFD-9F7F-F91C8B56AC3E}" destId="{0774BEB6-944C-447D-825E-DCA43F74E387}" srcOrd="0" destOrd="0" presId="urn:microsoft.com/office/officeart/2005/8/layout/radial6"/>
    <dgm:cxn modelId="{094C9CE3-B903-4866-802F-7447BD6D6AF3}" type="presOf" srcId="{B518E7A3-29FA-4AE5-AE6E-51C1FD942176}" destId="{2B354B7F-D505-49ED-B46C-D4CC4125DE51}" srcOrd="0" destOrd="0" presId="urn:microsoft.com/office/officeart/2005/8/layout/radial6"/>
    <dgm:cxn modelId="{2AD1F3E4-2B02-4F5B-BDA5-BAF54784EB4A}" srcId="{B518E7A3-29FA-4AE5-AE6E-51C1FD942176}" destId="{F8497A59-C25E-483C-A73B-D921C5039A4C}" srcOrd="0" destOrd="0" parTransId="{D66DCD3C-B9D6-49DD-B859-5268E345D0FF}" sibTransId="{39376E95-3765-4CE9-81B6-C16AFEECC3CE}"/>
    <dgm:cxn modelId="{DDF86CF1-836D-4C38-83DD-58ECF805BFDA}" type="presOf" srcId="{4C2F955B-827D-4E33-A79A-0970BCE1F2D0}" destId="{3A3AC2CF-965C-430C-9860-70FA47DBD779}" srcOrd="0" destOrd="0" presId="urn:microsoft.com/office/officeart/2005/8/layout/radial6"/>
    <dgm:cxn modelId="{22F376FE-E17E-42C0-98FD-AF0AB8700CBD}" srcId="{F8497A59-C25E-483C-A73B-D921C5039A4C}" destId="{1B0F964B-AF03-4AF5-AF12-4494BC6EC484}" srcOrd="2" destOrd="0" parTransId="{9EACD643-0FA9-411E-A93B-598162016217}" sibTransId="{4C2F955B-827D-4E33-A79A-0970BCE1F2D0}"/>
    <dgm:cxn modelId="{DEE64DF2-3EF4-4F2E-95EE-6661C41AE3D4}" type="presParOf" srcId="{2B354B7F-D505-49ED-B46C-D4CC4125DE51}" destId="{F6C02209-A396-427C-A39E-282DB32FE440}" srcOrd="0" destOrd="0" presId="urn:microsoft.com/office/officeart/2005/8/layout/radial6"/>
    <dgm:cxn modelId="{112DA023-9A91-4B64-8BA8-79CB75366DBD}" type="presParOf" srcId="{2B354B7F-D505-49ED-B46C-D4CC4125DE51}" destId="{301EFE88-7BB5-4149-B17C-65D42BC52473}" srcOrd="1" destOrd="0" presId="urn:microsoft.com/office/officeart/2005/8/layout/radial6"/>
    <dgm:cxn modelId="{777BD55F-3B2E-43C8-BEC2-87F945F86D30}" type="presParOf" srcId="{2B354B7F-D505-49ED-B46C-D4CC4125DE51}" destId="{6B260B67-0289-447A-AF39-72C49810C7FD}" srcOrd="2" destOrd="0" presId="urn:microsoft.com/office/officeart/2005/8/layout/radial6"/>
    <dgm:cxn modelId="{E4F9B6B2-7849-48D6-805E-73C2454A1A14}" type="presParOf" srcId="{2B354B7F-D505-49ED-B46C-D4CC4125DE51}" destId="{969629E9-3B1B-4E1E-920F-59BE985496B2}" srcOrd="3" destOrd="0" presId="urn:microsoft.com/office/officeart/2005/8/layout/radial6"/>
    <dgm:cxn modelId="{239E0673-B9FF-44CD-BEA2-A8C77EC2EE6A}" type="presParOf" srcId="{2B354B7F-D505-49ED-B46C-D4CC4125DE51}" destId="{E0C053A3-DFB8-42DE-88E6-37BDC6C78D29}" srcOrd="4" destOrd="0" presId="urn:microsoft.com/office/officeart/2005/8/layout/radial6"/>
    <dgm:cxn modelId="{D869703E-83C3-4AE5-B241-E07FA02766F0}" type="presParOf" srcId="{2B354B7F-D505-49ED-B46C-D4CC4125DE51}" destId="{79089209-04DB-4BE6-819B-E653AD2487FE}" srcOrd="5" destOrd="0" presId="urn:microsoft.com/office/officeart/2005/8/layout/radial6"/>
    <dgm:cxn modelId="{C0F5176B-3685-4590-A545-3D2E4A4AD471}" type="presParOf" srcId="{2B354B7F-D505-49ED-B46C-D4CC4125DE51}" destId="{FA52182B-7926-4194-A6C7-9530E7540BBA}" srcOrd="6" destOrd="0" presId="urn:microsoft.com/office/officeart/2005/8/layout/radial6"/>
    <dgm:cxn modelId="{4AE5ED75-7FA1-4784-A75F-6E2797A57A13}" type="presParOf" srcId="{2B354B7F-D505-49ED-B46C-D4CC4125DE51}" destId="{03E0C3D3-E4D2-4080-BFA4-9548B22DC130}" srcOrd="7" destOrd="0" presId="urn:microsoft.com/office/officeart/2005/8/layout/radial6"/>
    <dgm:cxn modelId="{593C1385-7CB0-4C3F-992F-CB5A4F5E80DA}" type="presParOf" srcId="{2B354B7F-D505-49ED-B46C-D4CC4125DE51}" destId="{2110A9DF-C5D9-4A71-BCA0-1AB28A82DAD4}" srcOrd="8" destOrd="0" presId="urn:microsoft.com/office/officeart/2005/8/layout/radial6"/>
    <dgm:cxn modelId="{99DAB502-F5CF-4C9B-9686-5D90707E8C8A}" type="presParOf" srcId="{2B354B7F-D505-49ED-B46C-D4CC4125DE51}" destId="{3A3AC2CF-965C-430C-9860-70FA47DBD779}" srcOrd="9" destOrd="0" presId="urn:microsoft.com/office/officeart/2005/8/layout/radial6"/>
    <dgm:cxn modelId="{8EEFD8EB-2E24-4694-935C-63116B7D7D90}" type="presParOf" srcId="{2B354B7F-D505-49ED-B46C-D4CC4125DE51}" destId="{833FEE6A-38B4-43F5-9C4E-E3B66FB582FF}" srcOrd="10" destOrd="0" presId="urn:microsoft.com/office/officeart/2005/8/layout/radial6"/>
    <dgm:cxn modelId="{93D6B16B-F3CE-4634-9662-5198287C4D5E}" type="presParOf" srcId="{2B354B7F-D505-49ED-B46C-D4CC4125DE51}" destId="{732C76FB-0143-4C97-9682-4EFA8F357C1E}" srcOrd="11" destOrd="0" presId="urn:microsoft.com/office/officeart/2005/8/layout/radial6"/>
    <dgm:cxn modelId="{0D3A31D7-4DBB-42F5-B3B5-EB37292D15C1}" type="presParOf" srcId="{2B354B7F-D505-49ED-B46C-D4CC4125DE51}" destId="{5269864A-75A7-44B0-8683-D44A02C1200D}" srcOrd="12" destOrd="0" presId="urn:microsoft.com/office/officeart/2005/8/layout/radial6"/>
    <dgm:cxn modelId="{63AD398A-F87C-408C-93F5-9C94A774033B}" type="presParOf" srcId="{2B354B7F-D505-49ED-B46C-D4CC4125DE51}" destId="{A6FCE2E6-2A25-4003-B127-E7954BB2463C}" srcOrd="13" destOrd="0" presId="urn:microsoft.com/office/officeart/2005/8/layout/radial6"/>
    <dgm:cxn modelId="{980BD1F5-C392-4AA3-BE8F-F48E8224DF81}" type="presParOf" srcId="{2B354B7F-D505-49ED-B46C-D4CC4125DE51}" destId="{5B24DD8C-DCB4-4DAA-9EA2-7D2408EF0D41}" srcOrd="14" destOrd="0" presId="urn:microsoft.com/office/officeart/2005/8/layout/radial6"/>
    <dgm:cxn modelId="{4DD2F4EC-5EBB-4761-AE8E-B460BE1AE013}" type="presParOf" srcId="{2B354B7F-D505-49ED-B46C-D4CC4125DE51}" destId="{0774BEB6-944C-447D-825E-DCA43F74E387}"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4BEB6-944C-447D-825E-DCA43F74E387}">
      <dsp:nvSpPr>
        <dsp:cNvPr id="0" name=""/>
        <dsp:cNvSpPr/>
      </dsp:nvSpPr>
      <dsp:spPr>
        <a:xfrm>
          <a:off x="1272717" y="648362"/>
          <a:ext cx="4332736" cy="4332736"/>
        </a:xfrm>
        <a:prstGeom prst="blockArc">
          <a:avLst>
            <a:gd name="adj1" fmla="val 11880000"/>
            <a:gd name="adj2" fmla="val 16200000"/>
            <a:gd name="adj3" fmla="val 4641"/>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269864A-75A7-44B0-8683-D44A02C1200D}">
      <dsp:nvSpPr>
        <dsp:cNvPr id="0" name=""/>
        <dsp:cNvSpPr/>
      </dsp:nvSpPr>
      <dsp:spPr>
        <a:xfrm>
          <a:off x="1272717" y="648362"/>
          <a:ext cx="4332736" cy="4332736"/>
        </a:xfrm>
        <a:prstGeom prst="blockArc">
          <a:avLst>
            <a:gd name="adj1" fmla="val 7560000"/>
            <a:gd name="adj2" fmla="val 11880000"/>
            <a:gd name="adj3" fmla="val 4641"/>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A3AC2CF-965C-430C-9860-70FA47DBD779}">
      <dsp:nvSpPr>
        <dsp:cNvPr id="0" name=""/>
        <dsp:cNvSpPr/>
      </dsp:nvSpPr>
      <dsp:spPr>
        <a:xfrm>
          <a:off x="1272717" y="648362"/>
          <a:ext cx="4332736" cy="4332736"/>
        </a:xfrm>
        <a:prstGeom prst="blockArc">
          <a:avLst>
            <a:gd name="adj1" fmla="val 3240000"/>
            <a:gd name="adj2" fmla="val 7560000"/>
            <a:gd name="adj3" fmla="val 4641"/>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A52182B-7926-4194-A6C7-9530E7540BBA}">
      <dsp:nvSpPr>
        <dsp:cNvPr id="0" name=""/>
        <dsp:cNvSpPr/>
      </dsp:nvSpPr>
      <dsp:spPr>
        <a:xfrm>
          <a:off x="1272717" y="648362"/>
          <a:ext cx="4332736" cy="4332736"/>
        </a:xfrm>
        <a:prstGeom prst="blockArc">
          <a:avLst>
            <a:gd name="adj1" fmla="val 20520000"/>
            <a:gd name="adj2" fmla="val 3240000"/>
            <a:gd name="adj3" fmla="val 4641"/>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69629E9-3B1B-4E1E-920F-59BE985496B2}">
      <dsp:nvSpPr>
        <dsp:cNvPr id="0" name=""/>
        <dsp:cNvSpPr/>
      </dsp:nvSpPr>
      <dsp:spPr>
        <a:xfrm>
          <a:off x="1272717" y="648362"/>
          <a:ext cx="4332736" cy="4332736"/>
        </a:xfrm>
        <a:prstGeom prst="blockArc">
          <a:avLst>
            <a:gd name="adj1" fmla="val 16200000"/>
            <a:gd name="adj2" fmla="val 20520000"/>
            <a:gd name="adj3" fmla="val 4641"/>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6C02209-A396-427C-A39E-282DB32FE440}">
      <dsp:nvSpPr>
        <dsp:cNvPr id="0" name=""/>
        <dsp:cNvSpPr/>
      </dsp:nvSpPr>
      <dsp:spPr>
        <a:xfrm>
          <a:off x="2441616" y="1817261"/>
          <a:ext cx="1994938" cy="1994938"/>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en-US" sz="3300" kern="1200"/>
            <a:t>Wheel of Steve</a:t>
          </a:r>
        </a:p>
      </dsp:txBody>
      <dsp:txXfrm>
        <a:off x="2733768" y="2109413"/>
        <a:ext cx="1410634" cy="1410634"/>
      </dsp:txXfrm>
    </dsp:sp>
    <dsp:sp modelId="{301EFE88-7BB5-4149-B17C-65D42BC52473}">
      <dsp:nvSpPr>
        <dsp:cNvPr id="0" name=""/>
        <dsp:cNvSpPr/>
      </dsp:nvSpPr>
      <dsp:spPr>
        <a:xfrm>
          <a:off x="2740857" y="406"/>
          <a:ext cx="1396456" cy="139645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Communication</a:t>
          </a:r>
        </a:p>
      </dsp:txBody>
      <dsp:txXfrm>
        <a:off x="2945363" y="204912"/>
        <a:ext cx="987444" cy="987444"/>
      </dsp:txXfrm>
    </dsp:sp>
    <dsp:sp modelId="{E0C053A3-DFB8-42DE-88E6-37BDC6C78D29}">
      <dsp:nvSpPr>
        <dsp:cNvPr id="0" name=""/>
        <dsp:cNvSpPr/>
      </dsp:nvSpPr>
      <dsp:spPr>
        <a:xfrm>
          <a:off x="4753383" y="1462592"/>
          <a:ext cx="1396456" cy="139645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Creativity</a:t>
          </a:r>
        </a:p>
      </dsp:txBody>
      <dsp:txXfrm>
        <a:off x="4957889" y="1667098"/>
        <a:ext cx="987444" cy="987444"/>
      </dsp:txXfrm>
    </dsp:sp>
    <dsp:sp modelId="{03E0C3D3-E4D2-4080-BFA4-9548B22DC130}">
      <dsp:nvSpPr>
        <dsp:cNvPr id="0" name=""/>
        <dsp:cNvSpPr/>
      </dsp:nvSpPr>
      <dsp:spPr>
        <a:xfrm>
          <a:off x="3984666" y="3828459"/>
          <a:ext cx="1396456" cy="139645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Connection</a:t>
          </a:r>
        </a:p>
      </dsp:txBody>
      <dsp:txXfrm>
        <a:off x="4189172" y="4032965"/>
        <a:ext cx="987444" cy="987444"/>
      </dsp:txXfrm>
    </dsp:sp>
    <dsp:sp modelId="{833FEE6A-38B4-43F5-9C4E-E3B66FB582FF}">
      <dsp:nvSpPr>
        <dsp:cNvPr id="0" name=""/>
        <dsp:cNvSpPr/>
      </dsp:nvSpPr>
      <dsp:spPr>
        <a:xfrm>
          <a:off x="1497047" y="3828459"/>
          <a:ext cx="1396456" cy="139645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t>Critical thinking</a:t>
          </a:r>
        </a:p>
      </dsp:txBody>
      <dsp:txXfrm>
        <a:off x="1701553" y="4032965"/>
        <a:ext cx="987444" cy="987444"/>
      </dsp:txXfrm>
    </dsp:sp>
    <dsp:sp modelId="{A6FCE2E6-2A25-4003-B127-E7954BB2463C}">
      <dsp:nvSpPr>
        <dsp:cNvPr id="0" name=""/>
        <dsp:cNvSpPr/>
      </dsp:nvSpPr>
      <dsp:spPr>
        <a:xfrm>
          <a:off x="728330" y="1462592"/>
          <a:ext cx="1396456" cy="139645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t>Collaboration</a:t>
          </a:r>
        </a:p>
      </dsp:txBody>
      <dsp:txXfrm>
        <a:off x="932836" y="1667098"/>
        <a:ext cx="987444" cy="98744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32365C-57EA-495D-9A25-97DC220AF28F}" type="datetimeFigureOut">
              <a:rPr lang="en-US" smtClean="0"/>
              <a:t>3/24/2025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33F822-3792-4E2B-BBA3-11B484223E79}" type="slidenum">
              <a:rPr lang="en-US" smtClean="0"/>
              <a:t>‹#›</a:t>
            </a:fld>
            <a:endParaRPr lang="en-US"/>
          </a:p>
        </p:txBody>
      </p:sp>
    </p:spTree>
    <p:extLst>
      <p:ext uri="{BB962C8B-B14F-4D97-AF65-F5344CB8AC3E}">
        <p14:creationId xmlns:p14="http://schemas.microsoft.com/office/powerpoint/2010/main" val="3661035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374151"/>
                </a:solidFill>
                <a:effectLst/>
                <a:latin typeface="Söhne"/>
              </a:rPr>
              <a:t>Let’s get started, class!</a:t>
            </a:r>
          </a:p>
          <a:p>
            <a:pPr algn="l"/>
            <a:endParaRPr lang="en-US" b="0" i="0">
              <a:solidFill>
                <a:srgbClr val="374151"/>
              </a:solidFill>
              <a:effectLst/>
              <a:latin typeface="Söhne"/>
            </a:endParaRPr>
          </a:p>
          <a:p>
            <a:r>
              <a:rPr lang="en-US" b="0" i="0">
                <a:solidFill>
                  <a:srgbClr val="374151"/>
                </a:solidFill>
                <a:effectLst/>
                <a:latin typeface="Söhne"/>
              </a:rPr>
              <a:t>The world of AI is rapidly evolving and changing – it seems like every day it’s being added to the platforms and apps we use in our daily lives. Given how easily AI can create content, it’s important for us to understand the role we play in making sure that AI is used positively, and responsibly.</a:t>
            </a:r>
          </a:p>
          <a:p>
            <a:endParaRPr lang="en-US" b="0" i="0">
              <a:solidFill>
                <a:srgbClr val="374151"/>
              </a:solidFill>
              <a:effectLst/>
              <a:latin typeface="Söhne"/>
            </a:endParaRPr>
          </a:p>
          <a:p>
            <a:r>
              <a:rPr lang="en-US" b="0" i="0">
                <a:solidFill>
                  <a:srgbClr val="374151"/>
                </a:solidFill>
                <a:effectLst/>
                <a:latin typeface="Söhne"/>
              </a:rPr>
              <a:t>Today, we will be exploring a Minecraft world that will present various challenges. It will be up to you to decide which path you feel is right, and thinking about how your choices impact yourself, and others.</a:t>
            </a:r>
          </a:p>
          <a:p>
            <a:endParaRPr lang="en-US" b="0" i="0">
              <a:solidFill>
                <a:srgbClr val="374151"/>
              </a:solidFill>
              <a:effectLst/>
              <a:latin typeface="Söhne"/>
            </a:endParaRPr>
          </a:p>
          <a:p>
            <a:r>
              <a:rPr lang="en-US" b="0" i="0">
                <a:solidFill>
                  <a:srgbClr val="374151"/>
                </a:solidFill>
                <a:effectLst/>
                <a:latin typeface="Söhne"/>
              </a:rPr>
              <a:t>Are you ready?! Let’s go!</a:t>
            </a:r>
            <a:endParaRPr lang="en-US"/>
          </a:p>
        </p:txBody>
      </p:sp>
      <p:sp>
        <p:nvSpPr>
          <p:cNvPr id="4" name="Slide Number Placeholder 3"/>
          <p:cNvSpPr>
            <a:spLocks noGrp="1"/>
          </p:cNvSpPr>
          <p:nvPr>
            <p:ph type="sldNum" sz="quarter" idx="5"/>
          </p:nvPr>
        </p:nvSpPr>
        <p:spPr/>
        <p:txBody>
          <a:bodyPr/>
          <a:lstStyle/>
          <a:p>
            <a:fld id="{3F5B57EA-A573-4DA6-89D7-CD03709CFF62}" type="slidenum">
              <a:rPr lang="en-US" smtClean="0"/>
              <a:t>2</a:t>
            </a:fld>
            <a:endParaRPr lang="en-US"/>
          </a:p>
        </p:txBody>
      </p:sp>
    </p:spTree>
    <p:extLst>
      <p:ext uri="{BB962C8B-B14F-4D97-AF65-F5344CB8AC3E}">
        <p14:creationId xmlns:p14="http://schemas.microsoft.com/office/powerpoint/2010/main" val="260520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Let’s start with a couple of questions, to get our minds thinking about how we interact with AI.</a:t>
            </a:r>
          </a:p>
          <a:p>
            <a:endParaRPr lang="en-US" sz="1800" b="1">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b="1">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Discussion Prompt:</a:t>
            </a: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What are some ways you can think of where AI is used in your daily life?</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You can prompt a discussion by providing some examples of AI models (i.e. voice assistants available through phones and smart home devices, self-driving cars, language translation, chatbots, such as customer service bots, etc.)</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3F5B57EA-A573-4DA6-89D7-CD03709CFF62}" type="slidenum">
              <a:rPr lang="en-US" smtClean="0"/>
              <a:t>3</a:t>
            </a:fld>
            <a:endParaRPr lang="en-US"/>
          </a:p>
        </p:txBody>
      </p:sp>
    </p:spTree>
    <p:extLst>
      <p:ext uri="{BB962C8B-B14F-4D97-AF65-F5344CB8AC3E}">
        <p14:creationId xmlns:p14="http://schemas.microsoft.com/office/powerpoint/2010/main" val="1729338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Arial" panose="020B0604020202020204" pitchFamily="34" charset="0"/>
              </a:rPr>
              <a:t>The 21st century skills of Creativity, Critical Thinking, Communication, Connection, and Collaboration are essential for student success as they equip students with the ability to navigate and thrive in an increasingly complex and interconnected world.</a:t>
            </a:r>
            <a:br>
              <a:rPr lang="en-US" sz="1800" kern="100">
                <a:effectLst/>
                <a:latin typeface="Aptos" panose="020B0004020202020204" pitchFamily="34" charset="0"/>
                <a:ea typeface="Aptos" panose="020B0004020202020204" pitchFamily="34" charset="0"/>
                <a:cs typeface="Arial" panose="020B0604020202020204" pitchFamily="34" charset="0"/>
              </a:rPr>
            </a:br>
            <a:r>
              <a:rPr lang="en-US" sz="1800" kern="100">
                <a:effectLst/>
                <a:latin typeface="Aptos" panose="020B0004020202020204" pitchFamily="34" charset="0"/>
                <a:ea typeface="Aptos" panose="020B0004020202020204" pitchFamily="34" charset="0"/>
                <a:cs typeface="Arial" panose="020B0604020202020204" pitchFamily="34" charset="0"/>
              </a:rPr>
              <a:t> </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Arial" panose="020B0604020202020204" pitchFamily="34" charset="0"/>
              </a:rPr>
              <a:t>Creativity fosters innovation and problem-solving, allowing students to think outside the box and develop unique solutions.</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Arial" panose="020B0604020202020204" pitchFamily="34" charset="0"/>
              </a:rPr>
              <a:t>Critical Thinking enables them to analyze information critically and make informed decisions.</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Arial" panose="020B0604020202020204" pitchFamily="34" charset="0"/>
              </a:rPr>
              <a:t>Communication is crucial for expressing ideas clearly and working with others.</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Arial" panose="020B0604020202020204" pitchFamily="34" charset="0"/>
              </a:rPr>
              <a:t>Community helps students build meaningful relationships and networks, enhancing their social and emotional intelligence.</a:t>
            </a:r>
          </a:p>
          <a:p>
            <a:pPr marL="342900" marR="0" lvl="0" indent="-342900">
              <a:lnSpc>
                <a:spcPct val="107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Arial" panose="020B0604020202020204" pitchFamily="34" charset="0"/>
              </a:rPr>
              <a:t>Collaboration teaches them to work effectively in teams, leveraging diverse perspectives to achieve common goals.</a:t>
            </a:r>
          </a:p>
          <a:p>
            <a:pPr marL="0" marR="0">
              <a:lnSpc>
                <a:spcPct val="107000"/>
              </a:lnSpc>
              <a:spcAft>
                <a:spcPts val="800"/>
              </a:spcAft>
            </a:pPr>
            <a:br>
              <a:rPr lang="en-US" sz="1800" kern="100">
                <a:effectLst/>
                <a:latin typeface="Aptos" panose="020B0004020202020204" pitchFamily="34" charset="0"/>
                <a:ea typeface="Aptos" panose="020B0004020202020204" pitchFamily="34" charset="0"/>
                <a:cs typeface="Arial" panose="020B0604020202020204" pitchFamily="34" charset="0"/>
              </a:rPr>
            </a:br>
            <a:r>
              <a:rPr lang="en-US" sz="1800" kern="100">
                <a:effectLst/>
                <a:latin typeface="Aptos" panose="020B0004020202020204" pitchFamily="34" charset="0"/>
                <a:ea typeface="Aptos" panose="020B0004020202020204" pitchFamily="34" charset="0"/>
                <a:cs typeface="Arial" panose="020B0604020202020204" pitchFamily="34" charset="0"/>
              </a:rPr>
              <a:t>Together, these skills prepare students to adapt to changing environments, excel in their careers, and contribute positively to society.</a:t>
            </a:r>
          </a:p>
          <a:p>
            <a:endParaRPr lang="en-US"/>
          </a:p>
        </p:txBody>
      </p:sp>
      <p:sp>
        <p:nvSpPr>
          <p:cNvPr id="4" name="Slide Number Placeholder 3"/>
          <p:cNvSpPr>
            <a:spLocks noGrp="1"/>
          </p:cNvSpPr>
          <p:nvPr>
            <p:ph type="sldNum" sz="quarter" idx="5"/>
          </p:nvPr>
        </p:nvSpPr>
        <p:spPr/>
        <p:txBody>
          <a:bodyPr/>
          <a:lstStyle/>
          <a:p>
            <a:fld id="{1833F822-3792-4E2B-BBA3-11B484223E79}" type="slidenum">
              <a:rPr lang="en-US" smtClean="0"/>
              <a:t>5</a:t>
            </a:fld>
            <a:endParaRPr lang="en-US"/>
          </a:p>
        </p:txBody>
      </p:sp>
    </p:spTree>
    <p:extLst>
      <p:ext uri="{BB962C8B-B14F-4D97-AF65-F5344CB8AC3E}">
        <p14:creationId xmlns:p14="http://schemas.microsoft.com/office/powerpoint/2010/main" val="3237135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D883F-4F21-0A06-0327-3CAD62D33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EF818-76E8-5ADA-7599-AD8174A380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992FF1-A692-15B1-3D7A-084578696148}"/>
              </a:ext>
            </a:extLst>
          </p:cNvPr>
          <p:cNvSpPr>
            <a:spLocks noGrp="1"/>
          </p:cNvSpPr>
          <p:nvPr>
            <p:ph type="body" idx="1"/>
          </p:nvPr>
        </p:nvSpPr>
        <p:spPr/>
        <p:txBody>
          <a:bodyPr/>
          <a:lstStyle/>
          <a:p>
            <a:r>
              <a:rPr lang="en-US" sz="1800" b="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Let’s start with a couple of questions, to get our minds thinking about how we interact with AI.</a:t>
            </a:r>
          </a:p>
          <a:p>
            <a:endParaRPr lang="en-US" sz="1800" b="1">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b="1">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Discussion Prompt:</a:t>
            </a:r>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What are some ways you can think of where AI is used in your daily life?</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a:p>
            <a:r>
              <a:rPr lang="en-US" sz="180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You can prompt a discussion by providing some examples of AI models (i.e. voice assistants available through phones and smart home devices, self-driving cars, language translation, chatbots, such as customer service bots, etc.)</a:t>
            </a:r>
            <a:endParaRPr lang="en-CA" sz="1800">
              <a:effectLst/>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4" name="Slide Number Placeholder 3">
            <a:extLst>
              <a:ext uri="{FF2B5EF4-FFF2-40B4-BE49-F238E27FC236}">
                <a16:creationId xmlns:a16="http://schemas.microsoft.com/office/drawing/2014/main" id="{AD18BCE0-41F1-5102-1EEF-932D586A18E0}"/>
              </a:ext>
            </a:extLst>
          </p:cNvPr>
          <p:cNvSpPr>
            <a:spLocks noGrp="1"/>
          </p:cNvSpPr>
          <p:nvPr>
            <p:ph type="sldNum" sz="quarter" idx="5"/>
          </p:nvPr>
        </p:nvSpPr>
        <p:spPr/>
        <p:txBody>
          <a:bodyPr/>
          <a:lstStyle/>
          <a:p>
            <a:fld id="{3F5B57EA-A573-4DA6-89D7-CD03709CFF62}" type="slidenum">
              <a:rPr lang="en-US" smtClean="0"/>
              <a:t>6</a:t>
            </a:fld>
            <a:endParaRPr lang="en-US"/>
          </a:p>
        </p:txBody>
      </p:sp>
    </p:spTree>
    <p:extLst>
      <p:ext uri="{BB962C8B-B14F-4D97-AF65-F5344CB8AC3E}">
        <p14:creationId xmlns:p14="http://schemas.microsoft.com/office/powerpoint/2010/main" val="567052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You can find the world by following these steps:</a:t>
            </a:r>
            <a:br>
              <a:rPr lang="en-CA"/>
            </a:br>
            <a:br>
              <a:rPr lang="en-CA"/>
            </a:br>
            <a:endParaRPr lang="en-CA"/>
          </a:p>
          <a:p>
            <a:pPr marL="228600" indent="-228600">
              <a:buFont typeface="+mj-lt"/>
              <a:buAutoNum type="arabicPeriod"/>
            </a:pPr>
            <a:r>
              <a:rPr lang="en-CA"/>
              <a:t>Click “Play” from the main menu.</a:t>
            </a:r>
          </a:p>
          <a:p>
            <a:pPr marL="228600" indent="-228600">
              <a:buFont typeface="+mj-lt"/>
              <a:buAutoNum type="arabicPeriod"/>
            </a:pPr>
            <a:r>
              <a:rPr lang="en-CA"/>
              <a:t>Select “Lesson Library”.</a:t>
            </a:r>
          </a:p>
          <a:p>
            <a:pPr marL="228600" indent="-228600">
              <a:buFont typeface="+mj-lt"/>
              <a:buAutoNum type="arabicPeriod"/>
            </a:pPr>
            <a:r>
              <a:rPr lang="en-CA"/>
              <a:t>Select “Subject Kits”.</a:t>
            </a:r>
          </a:p>
          <a:p>
            <a:pPr marL="228600" indent="-228600">
              <a:buFont typeface="+mj-lt"/>
              <a:buAutoNum type="arabicPeriod"/>
            </a:pPr>
            <a:r>
              <a:rPr lang="en-CA"/>
              <a:t>Select “Computer Science”.</a:t>
            </a:r>
          </a:p>
          <a:p>
            <a:pPr marL="228600" indent="-228600">
              <a:buFont typeface="+mj-lt"/>
              <a:buAutoNum type="arabicPeriod"/>
            </a:pPr>
            <a:r>
              <a:rPr lang="en-CA"/>
              <a:t>Select “Cyber”.</a:t>
            </a:r>
          </a:p>
          <a:p>
            <a:pPr marL="228600" indent="-228600">
              <a:buFont typeface="+mj-lt"/>
              <a:buAutoNum type="arabicPeriod"/>
            </a:pPr>
            <a:r>
              <a:rPr lang="en-CA"/>
              <a:t>Select “</a:t>
            </a:r>
            <a:r>
              <a:rPr lang="en-CA" err="1"/>
              <a:t>CyberSafe</a:t>
            </a:r>
            <a:r>
              <a:rPr lang="en-CA"/>
              <a:t>”.</a:t>
            </a:r>
          </a:p>
          <a:p>
            <a:pPr marL="228600" indent="-228600">
              <a:buFont typeface="+mj-lt"/>
              <a:buAutoNum type="arabicPeriod"/>
            </a:pPr>
            <a:r>
              <a:rPr lang="en-CA"/>
              <a:t>From here you should see </a:t>
            </a:r>
            <a:r>
              <a:rPr lang="en-CA" err="1"/>
              <a:t>CyberSafe</a:t>
            </a:r>
            <a:r>
              <a:rPr lang="en-CA"/>
              <a:t> AI: Dig Deeper.</a:t>
            </a:r>
          </a:p>
          <a:p>
            <a:pPr marL="228600" indent="-228600">
              <a:buFont typeface="+mj-lt"/>
              <a:buAutoNum type="arabicPeriod"/>
            </a:pPr>
            <a:r>
              <a:rPr lang="en-CA"/>
              <a:t>Select “Create World”.</a:t>
            </a:r>
          </a:p>
        </p:txBody>
      </p:sp>
      <p:sp>
        <p:nvSpPr>
          <p:cNvPr id="4" name="Slide Number Placeholder 3"/>
          <p:cNvSpPr>
            <a:spLocks noGrp="1"/>
          </p:cNvSpPr>
          <p:nvPr>
            <p:ph type="sldNum" sz="quarter" idx="5"/>
          </p:nvPr>
        </p:nvSpPr>
        <p:spPr/>
        <p:txBody>
          <a:bodyPr/>
          <a:lstStyle/>
          <a:p>
            <a:fld id="{3F5B57EA-A573-4DA6-89D7-CD03709CFF62}" type="slidenum">
              <a:rPr lang="en-US" smtClean="0"/>
              <a:t>7</a:t>
            </a:fld>
            <a:endParaRPr lang="en-US"/>
          </a:p>
        </p:txBody>
      </p:sp>
    </p:spTree>
    <p:extLst>
      <p:ext uri="{BB962C8B-B14F-4D97-AF65-F5344CB8AC3E}">
        <p14:creationId xmlns:p14="http://schemas.microsoft.com/office/powerpoint/2010/main" val="196354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A4043-095D-E4E2-CCD3-4CA5BE7CA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955FA-D64F-7FD8-29F8-D950F3C95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5348A-F127-5F67-83DA-2A484A644BA3}"/>
              </a:ext>
            </a:extLst>
          </p:cNvPr>
          <p:cNvSpPr>
            <a:spLocks noGrp="1"/>
          </p:cNvSpPr>
          <p:nvPr>
            <p:ph type="body" idx="1"/>
          </p:nvPr>
        </p:nvSpPr>
        <p:spPr/>
        <p:txBody>
          <a:bodyPr/>
          <a:lstStyle/>
          <a:p>
            <a:r>
              <a:rPr lang="en-CA"/>
              <a:t>You can find the world by following these steps:</a:t>
            </a:r>
            <a:br>
              <a:rPr lang="en-CA"/>
            </a:br>
            <a:br>
              <a:rPr lang="en-CA"/>
            </a:br>
            <a:endParaRPr lang="en-CA"/>
          </a:p>
          <a:p>
            <a:pPr marL="228600" indent="-228600">
              <a:buFont typeface="+mj-lt"/>
              <a:buAutoNum type="arabicPeriod"/>
            </a:pPr>
            <a:r>
              <a:rPr lang="en-CA"/>
              <a:t>Click “Play” from the main menu.</a:t>
            </a:r>
          </a:p>
          <a:p>
            <a:pPr marL="228600" indent="-228600">
              <a:buFont typeface="+mj-lt"/>
              <a:buAutoNum type="arabicPeriod"/>
            </a:pPr>
            <a:r>
              <a:rPr lang="en-CA"/>
              <a:t>Select “Lesson Library”.</a:t>
            </a:r>
          </a:p>
          <a:p>
            <a:pPr marL="228600" indent="-228600">
              <a:buFont typeface="+mj-lt"/>
              <a:buAutoNum type="arabicPeriod"/>
            </a:pPr>
            <a:r>
              <a:rPr lang="en-CA"/>
              <a:t>Select “Subject Kits”.</a:t>
            </a:r>
          </a:p>
          <a:p>
            <a:pPr marL="228600" indent="-228600">
              <a:buFont typeface="+mj-lt"/>
              <a:buAutoNum type="arabicPeriod"/>
            </a:pPr>
            <a:r>
              <a:rPr lang="en-CA"/>
              <a:t>Select “Computer Science”.</a:t>
            </a:r>
          </a:p>
          <a:p>
            <a:pPr marL="228600" indent="-228600">
              <a:buFont typeface="+mj-lt"/>
              <a:buAutoNum type="arabicPeriod"/>
            </a:pPr>
            <a:r>
              <a:rPr lang="en-CA"/>
              <a:t>Select “Cyber”.</a:t>
            </a:r>
          </a:p>
          <a:p>
            <a:pPr marL="228600" indent="-228600">
              <a:buFont typeface="+mj-lt"/>
              <a:buAutoNum type="arabicPeriod"/>
            </a:pPr>
            <a:r>
              <a:rPr lang="en-CA"/>
              <a:t>Select “</a:t>
            </a:r>
            <a:r>
              <a:rPr lang="en-CA" err="1"/>
              <a:t>CyberSafe</a:t>
            </a:r>
            <a:r>
              <a:rPr lang="en-CA"/>
              <a:t>”.</a:t>
            </a:r>
          </a:p>
          <a:p>
            <a:pPr marL="228600" indent="-228600">
              <a:buFont typeface="+mj-lt"/>
              <a:buAutoNum type="arabicPeriod"/>
            </a:pPr>
            <a:r>
              <a:rPr lang="en-CA"/>
              <a:t>From here you should see </a:t>
            </a:r>
            <a:r>
              <a:rPr lang="en-CA" err="1"/>
              <a:t>CyberSafe</a:t>
            </a:r>
            <a:r>
              <a:rPr lang="en-CA"/>
              <a:t> AI: Dig Deeper.</a:t>
            </a:r>
          </a:p>
          <a:p>
            <a:pPr marL="228600" indent="-228600">
              <a:buFont typeface="+mj-lt"/>
              <a:buAutoNum type="arabicPeriod"/>
            </a:pPr>
            <a:r>
              <a:rPr lang="en-CA"/>
              <a:t>Select “Create World”.</a:t>
            </a:r>
          </a:p>
        </p:txBody>
      </p:sp>
      <p:sp>
        <p:nvSpPr>
          <p:cNvPr id="4" name="Slide Number Placeholder 3">
            <a:extLst>
              <a:ext uri="{FF2B5EF4-FFF2-40B4-BE49-F238E27FC236}">
                <a16:creationId xmlns:a16="http://schemas.microsoft.com/office/drawing/2014/main" id="{8628C2BC-7C43-F6AE-66EA-B64AA8C29033}"/>
              </a:ext>
            </a:extLst>
          </p:cNvPr>
          <p:cNvSpPr>
            <a:spLocks noGrp="1"/>
          </p:cNvSpPr>
          <p:nvPr>
            <p:ph type="sldNum" sz="quarter" idx="5"/>
          </p:nvPr>
        </p:nvSpPr>
        <p:spPr/>
        <p:txBody>
          <a:bodyPr/>
          <a:lstStyle/>
          <a:p>
            <a:fld id="{3F5B57EA-A573-4DA6-89D7-CD03709CFF62}" type="slidenum">
              <a:rPr lang="en-US" smtClean="0"/>
              <a:t>8</a:t>
            </a:fld>
            <a:endParaRPr lang="en-US"/>
          </a:p>
        </p:txBody>
      </p:sp>
    </p:spTree>
    <p:extLst>
      <p:ext uri="{BB962C8B-B14F-4D97-AF65-F5344CB8AC3E}">
        <p14:creationId xmlns:p14="http://schemas.microsoft.com/office/powerpoint/2010/main" val="296871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41869-16BF-0AE2-0BCD-29A32FE6EB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930B13-1C70-DFB8-EE1E-D73B5A7484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BFC108-0DC5-1277-EE36-9FBFB92144B9}"/>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5" name="Footer Placeholder 4">
            <a:extLst>
              <a:ext uri="{FF2B5EF4-FFF2-40B4-BE49-F238E27FC236}">
                <a16:creationId xmlns:a16="http://schemas.microsoft.com/office/drawing/2014/main" id="{5983FFF1-8826-A68F-2ED2-852EAE729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32EAD6-AB43-2586-EE55-F6E4687C617D}"/>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3795756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5EA6-1D1F-F7B1-D1E0-A781F1E996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1152F6-F7E2-96CD-EBA1-A0FB00655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65CAB-1494-84DE-4DA4-2906754A59CB}"/>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5" name="Footer Placeholder 4">
            <a:extLst>
              <a:ext uri="{FF2B5EF4-FFF2-40B4-BE49-F238E27FC236}">
                <a16:creationId xmlns:a16="http://schemas.microsoft.com/office/drawing/2014/main" id="{1BCE53FA-48F0-0432-3DB9-17C1F39522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AEAE05-8F73-BF4A-7193-273288E3A8F6}"/>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4109349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27A18-3FED-B2D2-1950-33A885A43B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50A3AF-AF77-8B99-D8F8-8778BA7FB8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E7756D-66C8-7CBE-14A7-A87A9A6C701C}"/>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5" name="Footer Placeholder 4">
            <a:extLst>
              <a:ext uri="{FF2B5EF4-FFF2-40B4-BE49-F238E27FC236}">
                <a16:creationId xmlns:a16="http://schemas.microsoft.com/office/drawing/2014/main" id="{03FAFFB1-6C56-0651-3FC3-D74B94E22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29133D-37A6-5BBE-2C75-2454CFDD0F9A}"/>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2327125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6BC56-4CA5-EAC8-A252-06AE5556A6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D61869-0BCD-9D8E-9B6E-B8FE57392F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17E0EC-4641-7CA7-556D-8FB6F3AE31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810664-C12D-6001-4859-CCCAC96B38F2}"/>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6" name="Footer Placeholder 5">
            <a:extLst>
              <a:ext uri="{FF2B5EF4-FFF2-40B4-BE49-F238E27FC236}">
                <a16:creationId xmlns:a16="http://schemas.microsoft.com/office/drawing/2014/main" id="{A3C5AB78-EA42-27A4-ECDA-9F0E1DE820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B30A0D-CF69-C8FD-6367-3350B10B2EAF}"/>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387152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038B0-6AAB-960D-E9F2-AB3FEE113B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A9F3F6-6A17-627F-2C01-B2C0B17218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44D32F-CBC2-860E-DF8B-5E510F525F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3192A0-C66D-B87C-8C1D-347203DD0E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1286E3-66E0-4741-BCFA-048070E4A2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79C4DA-46C6-173B-CD2F-78E71E994F63}"/>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8" name="Footer Placeholder 7">
            <a:extLst>
              <a:ext uri="{FF2B5EF4-FFF2-40B4-BE49-F238E27FC236}">
                <a16:creationId xmlns:a16="http://schemas.microsoft.com/office/drawing/2014/main" id="{B1E36A11-E549-0565-95FD-CAB4A10E38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2B7DAE-19B7-7987-4377-5BA38CF019EE}"/>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867535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3341-BF6A-09CD-DF4B-1CDDFC093F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0490F4-E495-D5DC-E0EC-02C02AA1ED4B}"/>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4" name="Footer Placeholder 3">
            <a:extLst>
              <a:ext uri="{FF2B5EF4-FFF2-40B4-BE49-F238E27FC236}">
                <a16:creationId xmlns:a16="http://schemas.microsoft.com/office/drawing/2014/main" id="{98A114D1-D496-4302-DFDB-C6BAC441D3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21C14E-48C2-E0E7-79BF-9F8E9FBF8264}"/>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996882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2B86F7-237F-A8EF-A65E-7A98877130A6}"/>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3" name="Footer Placeholder 2">
            <a:extLst>
              <a:ext uri="{FF2B5EF4-FFF2-40B4-BE49-F238E27FC236}">
                <a16:creationId xmlns:a16="http://schemas.microsoft.com/office/drawing/2014/main" id="{BCEFC1F1-BE72-F4C2-F58E-13A3965B8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C65B37-9F5E-DF7B-F320-77A15AE2EA4D}"/>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17924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30F29-4018-A0B0-E32A-07B1742E7D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BEDD24-9BD3-0BBB-DA49-5E5E741321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152963-BA80-8520-859F-111FD7119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607BC4-E3B4-7477-0B7F-538A7F99780A}"/>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6" name="Footer Placeholder 5">
            <a:extLst>
              <a:ext uri="{FF2B5EF4-FFF2-40B4-BE49-F238E27FC236}">
                <a16:creationId xmlns:a16="http://schemas.microsoft.com/office/drawing/2014/main" id="{9F57535D-2500-B4A6-972E-0E83328F5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96295F-BB7B-27D2-51EE-02454FDBBC35}"/>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1026076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C25AB-6623-E2FE-7906-870A1D890F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2D717F-8F77-31C5-1156-E5988A2296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EB7B73-82C4-AEC9-5867-5753716DA8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87E60-E46C-F2A1-593C-A1D87689E47A}"/>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6" name="Footer Placeholder 5">
            <a:extLst>
              <a:ext uri="{FF2B5EF4-FFF2-40B4-BE49-F238E27FC236}">
                <a16:creationId xmlns:a16="http://schemas.microsoft.com/office/drawing/2014/main" id="{119456CA-77DC-3057-02E5-F1E138D18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46B3E5-670E-A96D-CA12-F79DBB82875F}"/>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205873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E106-9D57-ECCE-4F85-E2D0E6CC62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C97EF0-AEDB-6E01-F140-13EB911EA4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64998-38DC-5F48-669E-88372CA3B7F9}"/>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5" name="Footer Placeholder 4">
            <a:extLst>
              <a:ext uri="{FF2B5EF4-FFF2-40B4-BE49-F238E27FC236}">
                <a16:creationId xmlns:a16="http://schemas.microsoft.com/office/drawing/2014/main" id="{092F4332-052F-E7BC-F19E-272823432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7DB2CB-9821-1288-9C58-008D908AC27E}"/>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3253427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A4FBC3-F3E4-1D4C-A9A2-80CA969D7A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51552F-33FB-88E0-8668-BC1AC36DD8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A24558-BDAD-7A59-726C-109754BF1E7A}"/>
              </a:ext>
            </a:extLst>
          </p:cNvPr>
          <p:cNvSpPr>
            <a:spLocks noGrp="1"/>
          </p:cNvSpPr>
          <p:nvPr>
            <p:ph type="dt" sz="half" idx="10"/>
          </p:nvPr>
        </p:nvSpPr>
        <p:spPr/>
        <p:txBody>
          <a:bodyPr/>
          <a:lstStyle/>
          <a:p>
            <a:fld id="{3A8B166F-63D0-4048-B366-E7EAC0ABF35E}" type="datetimeFigureOut">
              <a:rPr lang="en-US" smtClean="0"/>
              <a:t>3/24/2025</a:t>
            </a:fld>
            <a:endParaRPr lang="en-US"/>
          </a:p>
        </p:txBody>
      </p:sp>
      <p:sp>
        <p:nvSpPr>
          <p:cNvPr id="5" name="Footer Placeholder 4">
            <a:extLst>
              <a:ext uri="{FF2B5EF4-FFF2-40B4-BE49-F238E27FC236}">
                <a16:creationId xmlns:a16="http://schemas.microsoft.com/office/drawing/2014/main" id="{47C348BF-74B9-4BB0-ACB5-AE699CC53B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94C29-30B3-7B57-4DED-3013C579E395}"/>
              </a:ext>
            </a:extLst>
          </p:cNvPr>
          <p:cNvSpPr>
            <a:spLocks noGrp="1"/>
          </p:cNvSpPr>
          <p:nvPr>
            <p:ph type="sldNum" sz="quarter" idx="12"/>
          </p:nvPr>
        </p:nvSpPr>
        <p:spPr/>
        <p:txBody>
          <a:bodyPr/>
          <a:lstStyle/>
          <a:p>
            <a:fld id="{DBFC3662-8453-49DD-85F6-4373450F1EC6}" type="slidenum">
              <a:rPr lang="en-US" smtClean="0"/>
              <a:t>‹#›</a:t>
            </a:fld>
            <a:endParaRPr lang="en-US"/>
          </a:p>
        </p:txBody>
      </p:sp>
    </p:spTree>
    <p:extLst>
      <p:ext uri="{BB962C8B-B14F-4D97-AF65-F5344CB8AC3E}">
        <p14:creationId xmlns:p14="http://schemas.microsoft.com/office/powerpoint/2010/main" val="561685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and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014704542"/>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Mojang">
    <p:bg>
      <p:bgPr>
        <a:solidFill>
          <a:srgbClr val="F0333D"/>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bg1"/>
                </a:solidFill>
              </a:defRPr>
            </a:lvl1pPr>
          </a:lstStyle>
          <a:p>
            <a:r>
              <a:rPr lang="en-US"/>
              <a:t>Microsoft Confidential</a:t>
            </a:r>
          </a:p>
        </p:txBody>
      </p:sp>
      <p:grpSp>
        <p:nvGrpSpPr>
          <p:cNvPr id="6" name="Graphic 9">
            <a:extLst>
              <a:ext uri="{FF2B5EF4-FFF2-40B4-BE49-F238E27FC236}">
                <a16:creationId xmlns:a16="http://schemas.microsoft.com/office/drawing/2014/main" id="{8E564AB0-53C0-A852-2C04-5564CA26E3EF}"/>
              </a:ext>
            </a:extLst>
          </p:cNvPr>
          <p:cNvGrpSpPr/>
          <p:nvPr userDrawn="1"/>
        </p:nvGrpSpPr>
        <p:grpSpPr>
          <a:xfrm>
            <a:off x="2667746" y="2619723"/>
            <a:ext cx="6856508" cy="1618554"/>
            <a:chOff x="966787" y="1938997"/>
            <a:chExt cx="10253698" cy="2420498"/>
          </a:xfrm>
          <a:solidFill>
            <a:srgbClr val="FFFFFF"/>
          </a:solidFill>
        </p:grpSpPr>
        <p:grpSp>
          <p:nvGrpSpPr>
            <p:cNvPr id="7" name="Graphic 9">
              <a:extLst>
                <a:ext uri="{FF2B5EF4-FFF2-40B4-BE49-F238E27FC236}">
                  <a16:creationId xmlns:a16="http://schemas.microsoft.com/office/drawing/2014/main" id="{1896C9D1-12C8-97B4-294A-B8FDD068F112}"/>
                </a:ext>
              </a:extLst>
            </p:cNvPr>
            <p:cNvGrpSpPr/>
            <p:nvPr/>
          </p:nvGrpSpPr>
          <p:grpSpPr>
            <a:xfrm>
              <a:off x="3700614" y="3838985"/>
              <a:ext cx="4808558" cy="520510"/>
              <a:chOff x="3700614" y="3838985"/>
              <a:chExt cx="4808558" cy="520510"/>
            </a:xfrm>
            <a:grpFill/>
          </p:grpSpPr>
          <p:sp>
            <p:nvSpPr>
              <p:cNvPr id="33" name="Freeform: Shape 32">
                <a:extLst>
                  <a:ext uri="{FF2B5EF4-FFF2-40B4-BE49-F238E27FC236}">
                    <a16:creationId xmlns:a16="http://schemas.microsoft.com/office/drawing/2014/main" id="{BA1BCABA-DDA6-C568-4BB4-98F29AE02870}"/>
                  </a:ext>
                </a:extLst>
              </p:cNvPr>
              <p:cNvSpPr/>
              <p:nvPr/>
            </p:nvSpPr>
            <p:spPr>
              <a:xfrm>
                <a:off x="4411962" y="3852225"/>
                <a:ext cx="438287" cy="493336"/>
              </a:xfrm>
              <a:custGeom>
                <a:avLst/>
                <a:gdLst>
                  <a:gd name="connsiteX0" fmla="*/ 419428 w 438287"/>
                  <a:gd name="connsiteY0" fmla="*/ -419 h 493336"/>
                  <a:gd name="connsiteX1" fmla="*/ 18010 w 438287"/>
                  <a:gd name="connsiteY1" fmla="*/ -419 h 493336"/>
                  <a:gd name="connsiteX2" fmla="*/ -424 w 438287"/>
                  <a:gd name="connsiteY2" fmla="*/ 18015 h 493336"/>
                  <a:gd name="connsiteX3" fmla="*/ -424 w 438287"/>
                  <a:gd name="connsiteY3" fmla="*/ 18016 h 493336"/>
                  <a:gd name="connsiteX4" fmla="*/ -424 w 438287"/>
                  <a:gd name="connsiteY4" fmla="*/ 110055 h 493336"/>
                  <a:gd name="connsiteX5" fmla="*/ 18009 w 438287"/>
                  <a:gd name="connsiteY5" fmla="*/ 128489 h 493336"/>
                  <a:gd name="connsiteX6" fmla="*/ 18010 w 438287"/>
                  <a:gd name="connsiteY6" fmla="*/ 128489 h 493336"/>
                  <a:gd name="connsiteX7" fmla="*/ 128167 w 438287"/>
                  <a:gd name="connsiteY7" fmla="*/ 128489 h 493336"/>
                  <a:gd name="connsiteX8" fmla="*/ 146601 w 438287"/>
                  <a:gd name="connsiteY8" fmla="*/ 146923 h 493336"/>
                  <a:gd name="connsiteX9" fmla="*/ 146601 w 438287"/>
                  <a:gd name="connsiteY9" fmla="*/ 146924 h 493336"/>
                  <a:gd name="connsiteX10" fmla="*/ 146602 w 438287"/>
                  <a:gd name="connsiteY10" fmla="*/ 474482 h 493336"/>
                  <a:gd name="connsiteX11" fmla="*/ 165037 w 438287"/>
                  <a:gd name="connsiteY11" fmla="*/ 492917 h 493336"/>
                  <a:gd name="connsiteX12" fmla="*/ 272407 w 438287"/>
                  <a:gd name="connsiteY12" fmla="*/ 492917 h 493336"/>
                  <a:gd name="connsiteX13" fmla="*/ 290841 w 438287"/>
                  <a:gd name="connsiteY13" fmla="*/ 474482 h 493336"/>
                  <a:gd name="connsiteX14" fmla="*/ 290841 w 438287"/>
                  <a:gd name="connsiteY14" fmla="*/ 474482 h 493336"/>
                  <a:gd name="connsiteX15" fmla="*/ 290841 w 438287"/>
                  <a:gd name="connsiteY15" fmla="*/ 146923 h 493336"/>
                  <a:gd name="connsiteX16" fmla="*/ 309276 w 438287"/>
                  <a:gd name="connsiteY16" fmla="*/ 128489 h 493336"/>
                  <a:gd name="connsiteX17" fmla="*/ 419429 w 438287"/>
                  <a:gd name="connsiteY17" fmla="*/ 128489 h 493336"/>
                  <a:gd name="connsiteX18" fmla="*/ 437864 w 438287"/>
                  <a:gd name="connsiteY18" fmla="*/ 110055 h 493336"/>
                  <a:gd name="connsiteX19" fmla="*/ 437864 w 438287"/>
                  <a:gd name="connsiteY19" fmla="*/ 110054 h 493336"/>
                  <a:gd name="connsiteX20" fmla="*/ 437863 w 438287"/>
                  <a:gd name="connsiteY20" fmla="*/ 18015 h 493336"/>
                  <a:gd name="connsiteX21" fmla="*/ 419429 w 438287"/>
                  <a:gd name="connsiteY21" fmla="*/ -419 h 493336"/>
                  <a:gd name="connsiteX22" fmla="*/ 419428 w 438287"/>
                  <a:gd name="connsiteY22" fmla="*/ -419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8287" h="493336">
                    <a:moveTo>
                      <a:pt x="419428" y="-419"/>
                    </a:moveTo>
                    <a:lnTo>
                      <a:pt x="18010" y="-419"/>
                    </a:lnTo>
                    <a:cubicBezTo>
                      <a:pt x="7829" y="-419"/>
                      <a:pt x="-424" y="7834"/>
                      <a:pt x="-424" y="18015"/>
                    </a:cubicBezTo>
                    <a:cubicBezTo>
                      <a:pt x="-424" y="18015"/>
                      <a:pt x="-424" y="18015"/>
                      <a:pt x="-424" y="18016"/>
                    </a:cubicBezTo>
                    <a:lnTo>
                      <a:pt x="-424" y="110055"/>
                    </a:lnTo>
                    <a:cubicBezTo>
                      <a:pt x="-425" y="120235"/>
                      <a:pt x="7828" y="128489"/>
                      <a:pt x="18009" y="128489"/>
                    </a:cubicBezTo>
                    <a:cubicBezTo>
                      <a:pt x="18010" y="128489"/>
                      <a:pt x="18010" y="128489"/>
                      <a:pt x="18010" y="128489"/>
                    </a:cubicBezTo>
                    <a:lnTo>
                      <a:pt x="128167" y="128489"/>
                    </a:lnTo>
                    <a:cubicBezTo>
                      <a:pt x="138348" y="128489"/>
                      <a:pt x="146601" y="136742"/>
                      <a:pt x="146601" y="146923"/>
                    </a:cubicBezTo>
                    <a:cubicBezTo>
                      <a:pt x="146601" y="146923"/>
                      <a:pt x="146601" y="146923"/>
                      <a:pt x="146601" y="146924"/>
                    </a:cubicBezTo>
                    <a:lnTo>
                      <a:pt x="146602" y="474482"/>
                    </a:lnTo>
                    <a:cubicBezTo>
                      <a:pt x="146602" y="484663"/>
                      <a:pt x="154855" y="492916"/>
                      <a:pt x="165037" y="492917"/>
                    </a:cubicBezTo>
                    <a:lnTo>
                      <a:pt x="272407" y="492917"/>
                    </a:lnTo>
                    <a:cubicBezTo>
                      <a:pt x="282588" y="492917"/>
                      <a:pt x="290841" y="484664"/>
                      <a:pt x="290841" y="474482"/>
                    </a:cubicBezTo>
                    <a:cubicBezTo>
                      <a:pt x="290841" y="474482"/>
                      <a:pt x="290841" y="474482"/>
                      <a:pt x="290841" y="474482"/>
                    </a:cubicBezTo>
                    <a:lnTo>
                      <a:pt x="290841" y="146923"/>
                    </a:lnTo>
                    <a:cubicBezTo>
                      <a:pt x="290841" y="136742"/>
                      <a:pt x="299095" y="128489"/>
                      <a:pt x="309276" y="128489"/>
                    </a:cubicBezTo>
                    <a:lnTo>
                      <a:pt x="419429" y="128489"/>
                    </a:lnTo>
                    <a:cubicBezTo>
                      <a:pt x="429610" y="128490"/>
                      <a:pt x="437863" y="120237"/>
                      <a:pt x="437864" y="110055"/>
                    </a:cubicBezTo>
                    <a:cubicBezTo>
                      <a:pt x="437864" y="110055"/>
                      <a:pt x="437864" y="110055"/>
                      <a:pt x="437864" y="110054"/>
                    </a:cubicBezTo>
                    <a:lnTo>
                      <a:pt x="437863" y="18015"/>
                    </a:lnTo>
                    <a:cubicBezTo>
                      <a:pt x="437864" y="7835"/>
                      <a:pt x="429611" y="-419"/>
                      <a:pt x="419429" y="-419"/>
                    </a:cubicBezTo>
                    <a:cubicBezTo>
                      <a:pt x="419429" y="-419"/>
                      <a:pt x="419428" y="-419"/>
                      <a:pt x="419428" y="-41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EDC0082-F13F-630A-FFF5-3576015744BD}"/>
                  </a:ext>
                </a:extLst>
              </p:cNvPr>
              <p:cNvSpPr/>
              <p:nvPr/>
            </p:nvSpPr>
            <p:spPr>
              <a:xfrm>
                <a:off x="5987336" y="3852226"/>
                <a:ext cx="454311" cy="493336"/>
              </a:xfrm>
              <a:custGeom>
                <a:avLst/>
                <a:gdLst>
                  <a:gd name="connsiteX0" fmla="*/ 171683 w 454311"/>
                  <a:gd name="connsiteY0" fmla="*/ -419 h 493336"/>
                  <a:gd name="connsiteX1" fmla="*/ 18011 w 454311"/>
                  <a:gd name="connsiteY1" fmla="*/ -419 h 493336"/>
                  <a:gd name="connsiteX2" fmla="*/ -424 w 454311"/>
                  <a:gd name="connsiteY2" fmla="*/ 18014 h 493336"/>
                  <a:gd name="connsiteX3" fmla="*/ -424 w 454311"/>
                  <a:gd name="connsiteY3" fmla="*/ 18015 h 493336"/>
                  <a:gd name="connsiteX4" fmla="*/ -424 w 454311"/>
                  <a:gd name="connsiteY4" fmla="*/ 474482 h 493336"/>
                  <a:gd name="connsiteX5" fmla="*/ 18010 w 454311"/>
                  <a:gd name="connsiteY5" fmla="*/ 492917 h 493336"/>
                  <a:gd name="connsiteX6" fmla="*/ 18011 w 454311"/>
                  <a:gd name="connsiteY6" fmla="*/ 492917 h 493336"/>
                  <a:gd name="connsiteX7" fmla="*/ 170990 w 454311"/>
                  <a:gd name="connsiteY7" fmla="*/ 492917 h 493336"/>
                  <a:gd name="connsiteX8" fmla="*/ 453887 w 454311"/>
                  <a:gd name="connsiteY8" fmla="*/ 244855 h 493336"/>
                  <a:gd name="connsiteX9" fmla="*/ 171683 w 454311"/>
                  <a:gd name="connsiteY9" fmla="*/ -419 h 493336"/>
                  <a:gd name="connsiteX10" fmla="*/ 164526 w 454311"/>
                  <a:gd name="connsiteY10" fmla="*/ 366795 h 493336"/>
                  <a:gd name="connsiteX11" fmla="*/ 157767 w 454311"/>
                  <a:gd name="connsiteY11" fmla="*/ 366795 h 493336"/>
                  <a:gd name="connsiteX12" fmla="*/ 139032 w 454311"/>
                  <a:gd name="connsiteY12" fmla="*/ 348361 h 493336"/>
                  <a:gd name="connsiteX13" fmla="*/ 139033 w 454311"/>
                  <a:gd name="connsiteY13" fmla="*/ 144136 h 493336"/>
                  <a:gd name="connsiteX14" fmla="*/ 157768 w 454311"/>
                  <a:gd name="connsiteY14" fmla="*/ 125701 h 493336"/>
                  <a:gd name="connsiteX15" fmla="*/ 165945 w 454311"/>
                  <a:gd name="connsiteY15" fmla="*/ 125701 h 493336"/>
                  <a:gd name="connsiteX16" fmla="*/ 306865 w 454311"/>
                  <a:gd name="connsiteY16" fmla="*/ 244855 h 493336"/>
                  <a:gd name="connsiteX17" fmla="*/ 164527 w 454311"/>
                  <a:gd name="connsiteY17" fmla="*/ 366795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311" h="493336">
                    <a:moveTo>
                      <a:pt x="171683" y="-419"/>
                    </a:moveTo>
                    <a:lnTo>
                      <a:pt x="18011" y="-419"/>
                    </a:lnTo>
                    <a:cubicBezTo>
                      <a:pt x="7830" y="-419"/>
                      <a:pt x="-424" y="7834"/>
                      <a:pt x="-424" y="18014"/>
                    </a:cubicBezTo>
                    <a:cubicBezTo>
                      <a:pt x="-424" y="18015"/>
                      <a:pt x="-424" y="18015"/>
                      <a:pt x="-424" y="18015"/>
                    </a:cubicBezTo>
                    <a:lnTo>
                      <a:pt x="-424" y="474482"/>
                    </a:lnTo>
                    <a:cubicBezTo>
                      <a:pt x="-424" y="484663"/>
                      <a:pt x="7829" y="492916"/>
                      <a:pt x="18010" y="492917"/>
                    </a:cubicBezTo>
                    <a:cubicBezTo>
                      <a:pt x="18010" y="492917"/>
                      <a:pt x="18011" y="492917"/>
                      <a:pt x="18011" y="492917"/>
                    </a:cubicBezTo>
                    <a:lnTo>
                      <a:pt x="170990" y="492917"/>
                    </a:lnTo>
                    <a:cubicBezTo>
                      <a:pt x="345187" y="492917"/>
                      <a:pt x="453887" y="398150"/>
                      <a:pt x="453887" y="244855"/>
                    </a:cubicBezTo>
                    <a:cubicBezTo>
                      <a:pt x="453887" y="94346"/>
                      <a:pt x="349371" y="-419"/>
                      <a:pt x="171683" y="-419"/>
                    </a:cubicBezTo>
                    <a:close/>
                    <a:moveTo>
                      <a:pt x="164526" y="366795"/>
                    </a:moveTo>
                    <a:lnTo>
                      <a:pt x="157767" y="366795"/>
                    </a:lnTo>
                    <a:cubicBezTo>
                      <a:pt x="147503" y="366878"/>
                      <a:pt x="139116" y="358624"/>
                      <a:pt x="139032" y="348361"/>
                    </a:cubicBezTo>
                    <a:lnTo>
                      <a:pt x="139033" y="144136"/>
                    </a:lnTo>
                    <a:cubicBezTo>
                      <a:pt x="139116" y="133872"/>
                      <a:pt x="147504" y="125619"/>
                      <a:pt x="157768" y="125701"/>
                    </a:cubicBezTo>
                    <a:lnTo>
                      <a:pt x="165945" y="125701"/>
                    </a:lnTo>
                    <a:cubicBezTo>
                      <a:pt x="259420" y="125701"/>
                      <a:pt x="306865" y="161937"/>
                      <a:pt x="306865" y="244855"/>
                    </a:cubicBezTo>
                    <a:cubicBezTo>
                      <a:pt x="306865" y="330564"/>
                      <a:pt x="259420" y="366795"/>
                      <a:pt x="164527" y="366795"/>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FB6614-0513-2FE5-6710-90D984BA03AA}"/>
                  </a:ext>
                </a:extLst>
              </p:cNvPr>
              <p:cNvSpPr/>
              <p:nvPr/>
            </p:nvSpPr>
            <p:spPr>
              <a:xfrm>
                <a:off x="6800939" y="3852226"/>
                <a:ext cx="147544" cy="493335"/>
              </a:xfrm>
              <a:custGeom>
                <a:avLst/>
                <a:gdLst>
                  <a:gd name="connsiteX0" fmla="*/ 129110 w 147544"/>
                  <a:gd name="connsiteY0" fmla="*/ 0 h 493335"/>
                  <a:gd name="connsiteX1" fmla="*/ 147544 w 147544"/>
                  <a:gd name="connsiteY1" fmla="*/ 0 h 493335"/>
                  <a:gd name="connsiteX2" fmla="*/ 147544 w 147544"/>
                  <a:gd name="connsiteY2" fmla="*/ 493336 h 493335"/>
                  <a:gd name="connsiteX3" fmla="*/ 129110 w 147544"/>
                  <a:gd name="connsiteY3" fmla="*/ 493336 h 493335"/>
                  <a:gd name="connsiteX4" fmla="*/ 18435 w 147544"/>
                  <a:gd name="connsiteY4" fmla="*/ 493336 h 493335"/>
                  <a:gd name="connsiteX5" fmla="*/ 18435 w 147544"/>
                  <a:gd name="connsiteY5" fmla="*/ 0 h 493335"/>
                  <a:gd name="connsiteX6" fmla="*/ 0 w 147544"/>
                  <a:gd name="connsiteY6" fmla="*/ 0 h 493335"/>
                  <a:gd name="connsiteX7" fmla="*/ 18435 w 147544"/>
                  <a:gd name="connsiteY7" fmla="*/ 0 h 49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44" h="493335">
                    <a:moveTo>
                      <a:pt x="129110" y="0"/>
                    </a:moveTo>
                    <a:cubicBezTo>
                      <a:pt x="139291" y="0"/>
                      <a:pt x="147544" y="0"/>
                      <a:pt x="147544" y="0"/>
                    </a:cubicBezTo>
                    <a:lnTo>
                      <a:pt x="147544" y="493336"/>
                    </a:lnTo>
                    <a:cubicBezTo>
                      <a:pt x="147544" y="493336"/>
                      <a:pt x="139291" y="493336"/>
                      <a:pt x="129110" y="493336"/>
                    </a:cubicBezTo>
                    <a:lnTo>
                      <a:pt x="18435" y="493336"/>
                    </a:lnTo>
                    <a:lnTo>
                      <a:pt x="18435" y="0"/>
                    </a:lnTo>
                    <a:cubicBezTo>
                      <a:pt x="8253" y="0"/>
                      <a:pt x="0" y="0"/>
                      <a:pt x="0" y="0"/>
                    </a:cubicBezTo>
                    <a:cubicBezTo>
                      <a:pt x="0" y="0"/>
                      <a:pt x="8254" y="0"/>
                      <a:pt x="18435" y="0"/>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A8AE6235-1F51-F1B3-664D-8033FA28E3DE}"/>
                  </a:ext>
                </a:extLst>
              </p:cNvPr>
              <p:cNvSpPr/>
              <p:nvPr/>
            </p:nvSpPr>
            <p:spPr>
              <a:xfrm>
                <a:off x="5188868" y="3852225"/>
                <a:ext cx="438985" cy="506576"/>
              </a:xfrm>
              <a:custGeom>
                <a:avLst/>
                <a:gdLst>
                  <a:gd name="connsiteX0" fmla="*/ 420126 w 438985"/>
                  <a:gd name="connsiteY0" fmla="*/ -419 h 506576"/>
                  <a:gd name="connsiteX1" fmla="*/ 314847 w 438985"/>
                  <a:gd name="connsiteY1" fmla="*/ -419 h 506576"/>
                  <a:gd name="connsiteX2" fmla="*/ 296412 w 438985"/>
                  <a:gd name="connsiteY2" fmla="*/ 18015 h 506576"/>
                  <a:gd name="connsiteX3" fmla="*/ 296412 w 438985"/>
                  <a:gd name="connsiteY3" fmla="*/ 18016 h 506576"/>
                  <a:gd name="connsiteX4" fmla="*/ 296412 w 438985"/>
                  <a:gd name="connsiteY4" fmla="*/ 262973 h 506576"/>
                  <a:gd name="connsiteX5" fmla="*/ 219071 w 438985"/>
                  <a:gd name="connsiteY5" fmla="*/ 373763 h 506576"/>
                  <a:gd name="connsiteX6" fmla="*/ 141725 w 438985"/>
                  <a:gd name="connsiteY6" fmla="*/ 262973 h 506576"/>
                  <a:gd name="connsiteX7" fmla="*/ 141725 w 438985"/>
                  <a:gd name="connsiteY7" fmla="*/ 18015 h 506576"/>
                  <a:gd name="connsiteX8" fmla="*/ 123291 w 438985"/>
                  <a:gd name="connsiteY8" fmla="*/ -419 h 506576"/>
                  <a:gd name="connsiteX9" fmla="*/ 123290 w 438985"/>
                  <a:gd name="connsiteY9" fmla="*/ -419 h 506576"/>
                  <a:gd name="connsiteX10" fmla="*/ 18011 w 438985"/>
                  <a:gd name="connsiteY10" fmla="*/ -419 h 506576"/>
                  <a:gd name="connsiteX11" fmla="*/ -424 w 438985"/>
                  <a:gd name="connsiteY11" fmla="*/ 18015 h 506576"/>
                  <a:gd name="connsiteX12" fmla="*/ -424 w 438985"/>
                  <a:gd name="connsiteY12" fmla="*/ 18016 h 506576"/>
                  <a:gd name="connsiteX13" fmla="*/ -424 w 438985"/>
                  <a:gd name="connsiteY13" fmla="*/ 276907 h 506576"/>
                  <a:gd name="connsiteX14" fmla="*/ 219071 w 438985"/>
                  <a:gd name="connsiteY14" fmla="*/ 506157 h 506576"/>
                  <a:gd name="connsiteX15" fmla="*/ 438562 w 438985"/>
                  <a:gd name="connsiteY15" fmla="*/ 276209 h 506576"/>
                  <a:gd name="connsiteX16" fmla="*/ 438562 w 438985"/>
                  <a:gd name="connsiteY16" fmla="*/ 18015 h 506576"/>
                  <a:gd name="connsiteX17" fmla="*/ 420128 w 438985"/>
                  <a:gd name="connsiteY17" fmla="*/ -419 h 506576"/>
                  <a:gd name="connsiteX18" fmla="*/ 420126 w 438985"/>
                  <a:gd name="connsiteY18" fmla="*/ -419 h 50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8985" h="506576">
                    <a:moveTo>
                      <a:pt x="420126" y="-419"/>
                    </a:moveTo>
                    <a:lnTo>
                      <a:pt x="314847" y="-419"/>
                    </a:lnTo>
                    <a:cubicBezTo>
                      <a:pt x="304666" y="-419"/>
                      <a:pt x="296412" y="7834"/>
                      <a:pt x="296412" y="18015"/>
                    </a:cubicBezTo>
                    <a:cubicBezTo>
                      <a:pt x="296412" y="18015"/>
                      <a:pt x="296412" y="18016"/>
                      <a:pt x="296412" y="18016"/>
                    </a:cubicBezTo>
                    <a:lnTo>
                      <a:pt x="296412" y="262973"/>
                    </a:lnTo>
                    <a:cubicBezTo>
                      <a:pt x="296412" y="345197"/>
                      <a:pt x="274114" y="373763"/>
                      <a:pt x="219071" y="373763"/>
                    </a:cubicBezTo>
                    <a:cubicBezTo>
                      <a:pt x="164022" y="373763"/>
                      <a:pt x="141725" y="345197"/>
                      <a:pt x="141725" y="262973"/>
                    </a:cubicBezTo>
                    <a:lnTo>
                      <a:pt x="141725" y="18015"/>
                    </a:lnTo>
                    <a:cubicBezTo>
                      <a:pt x="141725" y="7835"/>
                      <a:pt x="133472" y="-419"/>
                      <a:pt x="123291" y="-419"/>
                    </a:cubicBezTo>
                    <a:cubicBezTo>
                      <a:pt x="123291" y="-419"/>
                      <a:pt x="123290" y="-419"/>
                      <a:pt x="123290" y="-419"/>
                    </a:cubicBezTo>
                    <a:lnTo>
                      <a:pt x="18011" y="-419"/>
                    </a:lnTo>
                    <a:cubicBezTo>
                      <a:pt x="7830" y="-419"/>
                      <a:pt x="-424" y="7834"/>
                      <a:pt x="-424" y="18015"/>
                    </a:cubicBezTo>
                    <a:cubicBezTo>
                      <a:pt x="-424" y="18015"/>
                      <a:pt x="-424" y="18016"/>
                      <a:pt x="-424" y="18016"/>
                    </a:cubicBezTo>
                    <a:lnTo>
                      <a:pt x="-424" y="276907"/>
                    </a:lnTo>
                    <a:cubicBezTo>
                      <a:pt x="-424" y="428114"/>
                      <a:pt x="67167" y="506157"/>
                      <a:pt x="219071" y="506157"/>
                    </a:cubicBezTo>
                    <a:cubicBezTo>
                      <a:pt x="366791" y="506157"/>
                      <a:pt x="438562" y="423934"/>
                      <a:pt x="438562" y="276209"/>
                    </a:cubicBezTo>
                    <a:lnTo>
                      <a:pt x="438562" y="18015"/>
                    </a:lnTo>
                    <a:cubicBezTo>
                      <a:pt x="438562" y="7835"/>
                      <a:pt x="430309" y="-419"/>
                      <a:pt x="420128" y="-419"/>
                    </a:cubicBezTo>
                    <a:cubicBezTo>
                      <a:pt x="420127" y="-419"/>
                      <a:pt x="420127" y="-419"/>
                      <a:pt x="420126" y="-41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CBBA1D6-26BE-1B80-A8C0-3F18559F5FEF}"/>
                  </a:ext>
                </a:extLst>
              </p:cNvPr>
              <p:cNvSpPr/>
              <p:nvPr/>
            </p:nvSpPr>
            <p:spPr>
              <a:xfrm>
                <a:off x="3700614" y="3838985"/>
                <a:ext cx="384228" cy="520510"/>
              </a:xfrm>
              <a:custGeom>
                <a:avLst/>
                <a:gdLst>
                  <a:gd name="connsiteX0" fmla="*/ 257683 w 384228"/>
                  <a:gd name="connsiteY0" fmla="*/ 207924 h 520510"/>
                  <a:gd name="connsiteX1" fmla="*/ 194792 w 384228"/>
                  <a:gd name="connsiteY1" fmla="*/ 182133 h 520510"/>
                  <a:gd name="connsiteX2" fmla="*/ 158890 w 384228"/>
                  <a:gd name="connsiteY2" fmla="*/ 130876 h 520510"/>
                  <a:gd name="connsiteX3" fmla="*/ 219315 w 384228"/>
                  <a:gd name="connsiteY3" fmla="*/ 114598 h 520510"/>
                  <a:gd name="connsiteX4" fmla="*/ 272109 w 384228"/>
                  <a:gd name="connsiteY4" fmla="*/ 155694 h 520510"/>
                  <a:gd name="connsiteX5" fmla="*/ 281746 w 384228"/>
                  <a:gd name="connsiteY5" fmla="*/ 161794 h 520510"/>
                  <a:gd name="connsiteX6" fmla="*/ 281746 w 384228"/>
                  <a:gd name="connsiteY6" fmla="*/ 161794 h 520510"/>
                  <a:gd name="connsiteX7" fmla="*/ 295008 w 384228"/>
                  <a:gd name="connsiteY7" fmla="*/ 158873 h 520510"/>
                  <a:gd name="connsiteX8" fmla="*/ 371773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0 w 384228"/>
                  <a:gd name="connsiteY12" fmla="*/ 146607 h 520510"/>
                  <a:gd name="connsiteX13" fmla="*/ 133134 w 384228"/>
                  <a:gd name="connsiteY13" fmla="*/ 298725 h 520510"/>
                  <a:gd name="connsiteX14" fmla="*/ 194636 w 384228"/>
                  <a:gd name="connsiteY14" fmla="*/ 321332 h 520510"/>
                  <a:gd name="connsiteX15" fmla="*/ 237831 w 384228"/>
                  <a:gd name="connsiteY15" fmla="*/ 383001 h 520510"/>
                  <a:gd name="connsiteX16" fmla="*/ 165131 w 384228"/>
                  <a:gd name="connsiteY16" fmla="*/ 402586 h 520510"/>
                  <a:gd name="connsiteX17" fmla="*/ 105988 w 384228"/>
                  <a:gd name="connsiteY17" fmla="*/ 357071 h 520510"/>
                  <a:gd name="connsiteX18" fmla="*/ 96981 w 384228"/>
                  <a:gd name="connsiteY18" fmla="*/ 351596 h 520510"/>
                  <a:gd name="connsiteX19" fmla="*/ 96734 w 384228"/>
                  <a:gd name="connsiteY19" fmla="*/ 351544 h 520510"/>
                  <a:gd name="connsiteX20" fmla="*/ 83898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2" y="182133"/>
                    </a:cubicBezTo>
                    <a:cubicBezTo>
                      <a:pt x="154046" y="168899"/>
                      <a:pt x="152117" y="149525"/>
                      <a:pt x="158890" y="130876"/>
                    </a:cubicBezTo>
                    <a:cubicBezTo>
                      <a:pt x="165662" y="112227"/>
                      <a:pt x="193099" y="103941"/>
                      <a:pt x="219315" y="114598"/>
                    </a:cubicBezTo>
                    <a:cubicBezTo>
                      <a:pt x="233388" y="120319"/>
                      <a:pt x="268309" y="151985"/>
                      <a:pt x="272109" y="155694"/>
                    </a:cubicBezTo>
                    <a:cubicBezTo>
                      <a:pt x="274637" y="158646"/>
                      <a:pt x="277995" y="160772"/>
                      <a:pt x="281746" y="161794"/>
                    </a:cubicBezTo>
                    <a:lnTo>
                      <a:pt x="281746" y="161794"/>
                    </a:lnTo>
                    <a:cubicBezTo>
                      <a:pt x="286381" y="162770"/>
                      <a:pt x="291212" y="161706"/>
                      <a:pt x="295008" y="158873"/>
                    </a:cubicBezTo>
                    <a:lnTo>
                      <a:pt x="371773" y="101577"/>
                    </a:lnTo>
                    <a:cubicBezTo>
                      <a:pt x="379107" y="96090"/>
                      <a:pt x="380605" y="85696"/>
                      <a:pt x="375118" y="78362"/>
                    </a:cubicBezTo>
                    <a:cubicBezTo>
                      <a:pt x="374963" y="78155"/>
                      <a:pt x="374802" y="77951"/>
                      <a:pt x="374637" y="77750"/>
                    </a:cubicBezTo>
                    <a:cubicBezTo>
                      <a:pt x="332850" y="27262"/>
                      <a:pt x="272291" y="-419"/>
                      <a:pt x="200545" y="-419"/>
                    </a:cubicBezTo>
                    <a:cubicBezTo>
                      <a:pt x="94627" y="-419"/>
                      <a:pt x="15890" y="63691"/>
                      <a:pt x="15890" y="146607"/>
                    </a:cubicBezTo>
                    <a:cubicBezTo>
                      <a:pt x="15890" y="219029"/>
                      <a:pt x="48265" y="261848"/>
                      <a:pt x="133134" y="298725"/>
                    </a:cubicBezTo>
                    <a:cubicBezTo>
                      <a:pt x="155080" y="306472"/>
                      <a:pt x="183335" y="318007"/>
                      <a:pt x="194636" y="321332"/>
                    </a:cubicBezTo>
                    <a:cubicBezTo>
                      <a:pt x="244083" y="335880"/>
                      <a:pt x="245979" y="360563"/>
                      <a:pt x="237831" y="383001"/>
                    </a:cubicBezTo>
                    <a:cubicBezTo>
                      <a:pt x="229684" y="405438"/>
                      <a:pt x="196807" y="415071"/>
                      <a:pt x="165131" y="402586"/>
                    </a:cubicBezTo>
                    <a:cubicBezTo>
                      <a:pt x="143024" y="393872"/>
                      <a:pt x="108402" y="360423"/>
                      <a:pt x="105988" y="357071"/>
                    </a:cubicBezTo>
                    <a:cubicBezTo>
                      <a:pt x="103663" y="354313"/>
                      <a:pt x="100500" y="352390"/>
                      <a:pt x="96981" y="351596"/>
                    </a:cubicBezTo>
                    <a:lnTo>
                      <a:pt x="96734" y="351544"/>
                    </a:lnTo>
                    <a:cubicBezTo>
                      <a:pt x="92278" y="350606"/>
                      <a:pt x="87632" y="351552"/>
                      <a:pt x="83898" y="354158"/>
                    </a:cubicBezTo>
                    <a:lnTo>
                      <a:pt x="6652" y="408064"/>
                    </a:lnTo>
                    <a:cubicBezTo>
                      <a:pt x="-851" y="413313"/>
                      <a:pt x="-2677" y="423651"/>
                      <a:pt x="2573" y="431154"/>
                    </a:cubicBezTo>
                    <a:cubicBezTo>
                      <a:pt x="2717" y="431361"/>
                      <a:pt x="2867" y="431564"/>
                      <a:pt x="3021" y="431764"/>
                    </a:cubicBezTo>
                    <a:cubicBezTo>
                      <a:pt x="47694" y="489540"/>
                      <a:pt x="113152" y="520091"/>
                      <a:pt x="189394" y="520091"/>
                    </a:cubicBezTo>
                    <a:cubicBezTo>
                      <a:pt x="302972" y="520091"/>
                      <a:pt x="383804" y="449718"/>
                      <a:pt x="383804" y="354253"/>
                    </a:cubicBezTo>
                    <a:cubicBezTo>
                      <a:pt x="383804" y="291544"/>
                      <a:pt x="349657" y="246949"/>
                      <a:pt x="257683" y="20792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1809FA-70E6-364A-3142-6FD8D975E249}"/>
                  </a:ext>
                </a:extLst>
              </p:cNvPr>
              <p:cNvSpPr/>
              <p:nvPr/>
            </p:nvSpPr>
            <p:spPr>
              <a:xfrm>
                <a:off x="7299544" y="3838985"/>
                <a:ext cx="519803" cy="519804"/>
              </a:xfrm>
              <a:custGeom>
                <a:avLst/>
                <a:gdLst>
                  <a:gd name="connsiteX0" fmla="*/ 259477 w 519803"/>
                  <a:gd name="connsiteY0" fmla="*/ -419 h 519804"/>
                  <a:gd name="connsiteX1" fmla="*/ -424 w 519803"/>
                  <a:gd name="connsiteY1" fmla="*/ 259483 h 519804"/>
                  <a:gd name="connsiteX2" fmla="*/ 259477 w 519803"/>
                  <a:gd name="connsiteY2" fmla="*/ 519385 h 519804"/>
                  <a:gd name="connsiteX3" fmla="*/ 519379 w 519803"/>
                  <a:gd name="connsiteY3" fmla="*/ 259483 h 519804"/>
                  <a:gd name="connsiteX4" fmla="*/ 259477 w 519803"/>
                  <a:gd name="connsiteY4" fmla="*/ -419 h 519804"/>
                  <a:gd name="connsiteX5" fmla="*/ 259477 w 519803"/>
                  <a:gd name="connsiteY5" fmla="*/ 375468 h 519804"/>
                  <a:gd name="connsiteX6" fmla="*/ 143492 w 519803"/>
                  <a:gd name="connsiteY6" fmla="*/ 259482 h 519804"/>
                  <a:gd name="connsiteX7" fmla="*/ 259477 w 519803"/>
                  <a:gd name="connsiteY7" fmla="*/ 143496 h 519804"/>
                  <a:gd name="connsiteX8" fmla="*/ 375463 w 519803"/>
                  <a:gd name="connsiteY8" fmla="*/ 259482 h 519804"/>
                  <a:gd name="connsiteX9" fmla="*/ 259477 w 519803"/>
                  <a:gd name="connsiteY9" fmla="*/ 375468 h 51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803" h="519804">
                    <a:moveTo>
                      <a:pt x="259477" y="-419"/>
                    </a:moveTo>
                    <a:cubicBezTo>
                      <a:pt x="115937" y="-419"/>
                      <a:pt x="-424" y="115943"/>
                      <a:pt x="-424" y="259483"/>
                    </a:cubicBezTo>
                    <a:cubicBezTo>
                      <a:pt x="-424" y="403023"/>
                      <a:pt x="115939" y="519385"/>
                      <a:pt x="259477" y="519385"/>
                    </a:cubicBezTo>
                    <a:cubicBezTo>
                      <a:pt x="403018" y="519385"/>
                      <a:pt x="519379" y="403023"/>
                      <a:pt x="519379" y="259483"/>
                    </a:cubicBezTo>
                    <a:cubicBezTo>
                      <a:pt x="519379" y="115943"/>
                      <a:pt x="403016" y="-419"/>
                      <a:pt x="259477" y="-419"/>
                    </a:cubicBezTo>
                    <a:close/>
                    <a:moveTo>
                      <a:pt x="259477" y="375468"/>
                    </a:moveTo>
                    <a:cubicBezTo>
                      <a:pt x="195420" y="375468"/>
                      <a:pt x="143492" y="323539"/>
                      <a:pt x="143492" y="259482"/>
                    </a:cubicBezTo>
                    <a:cubicBezTo>
                      <a:pt x="143492" y="195425"/>
                      <a:pt x="195420" y="143496"/>
                      <a:pt x="259477" y="143496"/>
                    </a:cubicBezTo>
                    <a:cubicBezTo>
                      <a:pt x="323535" y="143496"/>
                      <a:pt x="375463" y="195425"/>
                      <a:pt x="375463" y="259482"/>
                    </a:cubicBezTo>
                    <a:cubicBezTo>
                      <a:pt x="375391" y="323510"/>
                      <a:pt x="323505" y="375396"/>
                      <a:pt x="259477" y="37546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7BD1FBA-F0C5-C7A8-7592-22B349942C66}"/>
                  </a:ext>
                </a:extLst>
              </p:cNvPr>
              <p:cNvSpPr/>
              <p:nvPr/>
            </p:nvSpPr>
            <p:spPr>
              <a:xfrm>
                <a:off x="8124944" y="3838985"/>
                <a:ext cx="384228" cy="520510"/>
              </a:xfrm>
              <a:custGeom>
                <a:avLst/>
                <a:gdLst>
                  <a:gd name="connsiteX0" fmla="*/ 257683 w 384228"/>
                  <a:gd name="connsiteY0" fmla="*/ 207924 h 520510"/>
                  <a:gd name="connsiteX1" fmla="*/ 194791 w 384228"/>
                  <a:gd name="connsiteY1" fmla="*/ 182133 h 520510"/>
                  <a:gd name="connsiteX2" fmla="*/ 158890 w 384228"/>
                  <a:gd name="connsiteY2" fmla="*/ 130876 h 520510"/>
                  <a:gd name="connsiteX3" fmla="*/ 219314 w 384228"/>
                  <a:gd name="connsiteY3" fmla="*/ 114598 h 520510"/>
                  <a:gd name="connsiteX4" fmla="*/ 272109 w 384228"/>
                  <a:gd name="connsiteY4" fmla="*/ 155694 h 520510"/>
                  <a:gd name="connsiteX5" fmla="*/ 281745 w 384228"/>
                  <a:gd name="connsiteY5" fmla="*/ 161794 h 520510"/>
                  <a:gd name="connsiteX6" fmla="*/ 281747 w 384228"/>
                  <a:gd name="connsiteY6" fmla="*/ 161794 h 520510"/>
                  <a:gd name="connsiteX7" fmla="*/ 295009 w 384228"/>
                  <a:gd name="connsiteY7" fmla="*/ 158873 h 520510"/>
                  <a:gd name="connsiteX8" fmla="*/ 371774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1 w 384228"/>
                  <a:gd name="connsiteY12" fmla="*/ 146607 h 520510"/>
                  <a:gd name="connsiteX13" fmla="*/ 133134 w 384228"/>
                  <a:gd name="connsiteY13" fmla="*/ 298725 h 520510"/>
                  <a:gd name="connsiteX14" fmla="*/ 194637 w 384228"/>
                  <a:gd name="connsiteY14" fmla="*/ 321332 h 520510"/>
                  <a:gd name="connsiteX15" fmla="*/ 237832 w 384228"/>
                  <a:gd name="connsiteY15" fmla="*/ 383001 h 520510"/>
                  <a:gd name="connsiteX16" fmla="*/ 165132 w 384228"/>
                  <a:gd name="connsiteY16" fmla="*/ 402586 h 520510"/>
                  <a:gd name="connsiteX17" fmla="*/ 105989 w 384228"/>
                  <a:gd name="connsiteY17" fmla="*/ 357071 h 520510"/>
                  <a:gd name="connsiteX18" fmla="*/ 96981 w 384228"/>
                  <a:gd name="connsiteY18" fmla="*/ 351596 h 520510"/>
                  <a:gd name="connsiteX19" fmla="*/ 96735 w 384228"/>
                  <a:gd name="connsiteY19" fmla="*/ 351544 h 520510"/>
                  <a:gd name="connsiteX20" fmla="*/ 83899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1" y="182133"/>
                    </a:cubicBezTo>
                    <a:cubicBezTo>
                      <a:pt x="154046" y="168899"/>
                      <a:pt x="152117" y="149525"/>
                      <a:pt x="158890" y="130876"/>
                    </a:cubicBezTo>
                    <a:cubicBezTo>
                      <a:pt x="165662" y="112227"/>
                      <a:pt x="193098" y="103941"/>
                      <a:pt x="219314" y="114598"/>
                    </a:cubicBezTo>
                    <a:cubicBezTo>
                      <a:pt x="233388" y="120319"/>
                      <a:pt x="268309" y="151985"/>
                      <a:pt x="272109" y="155694"/>
                    </a:cubicBezTo>
                    <a:cubicBezTo>
                      <a:pt x="274638" y="158646"/>
                      <a:pt x="277994" y="160772"/>
                      <a:pt x="281745" y="161794"/>
                    </a:cubicBezTo>
                    <a:lnTo>
                      <a:pt x="281747" y="161794"/>
                    </a:lnTo>
                    <a:cubicBezTo>
                      <a:pt x="286381" y="162770"/>
                      <a:pt x="291212" y="161706"/>
                      <a:pt x="295009" y="158873"/>
                    </a:cubicBezTo>
                    <a:lnTo>
                      <a:pt x="371774" y="101577"/>
                    </a:lnTo>
                    <a:cubicBezTo>
                      <a:pt x="379108" y="96090"/>
                      <a:pt x="380604" y="85696"/>
                      <a:pt x="375118" y="78362"/>
                    </a:cubicBezTo>
                    <a:cubicBezTo>
                      <a:pt x="374962" y="78155"/>
                      <a:pt x="374802" y="77951"/>
                      <a:pt x="374637" y="77750"/>
                    </a:cubicBezTo>
                    <a:cubicBezTo>
                      <a:pt x="332850" y="27262"/>
                      <a:pt x="272291" y="-419"/>
                      <a:pt x="200545" y="-419"/>
                    </a:cubicBezTo>
                    <a:cubicBezTo>
                      <a:pt x="94628" y="-419"/>
                      <a:pt x="15891" y="63691"/>
                      <a:pt x="15891" y="146607"/>
                    </a:cubicBezTo>
                    <a:cubicBezTo>
                      <a:pt x="15891" y="219029"/>
                      <a:pt x="48265" y="261848"/>
                      <a:pt x="133134" y="298725"/>
                    </a:cubicBezTo>
                    <a:cubicBezTo>
                      <a:pt x="155080" y="306472"/>
                      <a:pt x="183335" y="318007"/>
                      <a:pt x="194637" y="321332"/>
                    </a:cubicBezTo>
                    <a:cubicBezTo>
                      <a:pt x="244084" y="335880"/>
                      <a:pt x="245979" y="360563"/>
                      <a:pt x="237832" y="383001"/>
                    </a:cubicBezTo>
                    <a:cubicBezTo>
                      <a:pt x="229685" y="405438"/>
                      <a:pt x="196808" y="415071"/>
                      <a:pt x="165132" y="402586"/>
                    </a:cubicBezTo>
                    <a:cubicBezTo>
                      <a:pt x="143024" y="393872"/>
                      <a:pt x="108401" y="360423"/>
                      <a:pt x="105989" y="357071"/>
                    </a:cubicBezTo>
                    <a:cubicBezTo>
                      <a:pt x="103663" y="354313"/>
                      <a:pt x="100499" y="352390"/>
                      <a:pt x="96981" y="351596"/>
                    </a:cubicBezTo>
                    <a:lnTo>
                      <a:pt x="96735" y="351544"/>
                    </a:lnTo>
                    <a:cubicBezTo>
                      <a:pt x="92279" y="350606"/>
                      <a:pt x="87633" y="351552"/>
                      <a:pt x="83899" y="354158"/>
                    </a:cubicBezTo>
                    <a:lnTo>
                      <a:pt x="6652" y="408064"/>
                    </a:lnTo>
                    <a:cubicBezTo>
                      <a:pt x="-851" y="413313"/>
                      <a:pt x="-2677" y="423651"/>
                      <a:pt x="2573" y="431154"/>
                    </a:cubicBezTo>
                    <a:cubicBezTo>
                      <a:pt x="2717" y="431361"/>
                      <a:pt x="2867" y="431564"/>
                      <a:pt x="3021" y="431764"/>
                    </a:cubicBezTo>
                    <a:cubicBezTo>
                      <a:pt x="47695" y="489540"/>
                      <a:pt x="113152" y="520091"/>
                      <a:pt x="189394" y="520091"/>
                    </a:cubicBezTo>
                    <a:cubicBezTo>
                      <a:pt x="302972" y="520091"/>
                      <a:pt x="383804" y="449718"/>
                      <a:pt x="383804" y="354253"/>
                    </a:cubicBezTo>
                    <a:cubicBezTo>
                      <a:pt x="383803" y="291544"/>
                      <a:pt x="349656" y="246949"/>
                      <a:pt x="257683" y="207924"/>
                    </a:cubicBezTo>
                    <a:close/>
                  </a:path>
                </a:pathLst>
              </a:custGeom>
              <a:grpFill/>
              <a:ln w="9525" cap="flat">
                <a:noFill/>
                <a:prstDash val="solid"/>
                <a:miter/>
              </a:ln>
            </p:spPr>
            <p:txBody>
              <a:bodyPr rtlCol="0" anchor="ctr"/>
              <a:lstStyle/>
              <a:p>
                <a:endParaRPr lang="en-US"/>
              </a:p>
            </p:txBody>
          </p:sp>
        </p:grpSp>
        <p:grpSp>
          <p:nvGrpSpPr>
            <p:cNvPr id="8" name="Graphic 9">
              <a:extLst>
                <a:ext uri="{FF2B5EF4-FFF2-40B4-BE49-F238E27FC236}">
                  <a16:creationId xmlns:a16="http://schemas.microsoft.com/office/drawing/2014/main" id="{8355DD3D-687E-79DE-B55B-EE8AD9369FBC}"/>
                </a:ext>
              </a:extLst>
            </p:cNvPr>
            <p:cNvGrpSpPr/>
            <p:nvPr/>
          </p:nvGrpSpPr>
          <p:grpSpPr>
            <a:xfrm>
              <a:off x="966787" y="1938997"/>
              <a:ext cx="10253698" cy="1562101"/>
              <a:chOff x="966787" y="1938997"/>
              <a:chExt cx="10253698" cy="1562101"/>
            </a:xfrm>
            <a:grpFill/>
          </p:grpSpPr>
          <p:sp>
            <p:nvSpPr>
              <p:cNvPr id="9" name="Freeform: Shape 8">
                <a:extLst>
                  <a:ext uri="{FF2B5EF4-FFF2-40B4-BE49-F238E27FC236}">
                    <a16:creationId xmlns:a16="http://schemas.microsoft.com/office/drawing/2014/main" id="{348B7231-F002-1472-A79E-8560EB8F2F30}"/>
                  </a:ext>
                </a:extLst>
              </p:cNvPr>
              <p:cNvSpPr/>
              <p:nvPr/>
            </p:nvSpPr>
            <p:spPr>
              <a:xfrm>
                <a:off x="2852739" y="1938997"/>
                <a:ext cx="1562101" cy="1562101"/>
              </a:xfrm>
              <a:custGeom>
                <a:avLst/>
                <a:gdLst>
                  <a:gd name="connsiteX0" fmla="*/ 780626 w 1562101"/>
                  <a:gd name="connsiteY0" fmla="*/ -419 h 1562101"/>
                  <a:gd name="connsiteX1" fmla="*/ -424 w 1562101"/>
                  <a:gd name="connsiteY1" fmla="*/ 780632 h 1562101"/>
                  <a:gd name="connsiteX2" fmla="*/ 780626 w 1562101"/>
                  <a:gd name="connsiteY2" fmla="*/ 1561682 h 1562101"/>
                  <a:gd name="connsiteX3" fmla="*/ 1561677 w 1562101"/>
                  <a:gd name="connsiteY3" fmla="*/ 780631 h 1562101"/>
                  <a:gd name="connsiteX4" fmla="*/ 780626 w 1562101"/>
                  <a:gd name="connsiteY4" fmla="*/ -419 h 1562101"/>
                  <a:gd name="connsiteX5" fmla="*/ 780626 w 1562101"/>
                  <a:gd name="connsiteY5" fmla="*/ 1161632 h 1562101"/>
                  <a:gd name="connsiteX6" fmla="*/ 399625 w 1562101"/>
                  <a:gd name="connsiteY6" fmla="*/ 780632 h 1562101"/>
                  <a:gd name="connsiteX7" fmla="*/ 780625 w 1562101"/>
                  <a:gd name="connsiteY7" fmla="*/ 399631 h 1562101"/>
                  <a:gd name="connsiteX8" fmla="*/ 1161627 w 1562101"/>
                  <a:gd name="connsiteY8" fmla="*/ 780631 h 1562101"/>
                  <a:gd name="connsiteX9" fmla="*/ 780626 w 1562101"/>
                  <a:gd name="connsiteY9" fmla="*/ 1161632 h 156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101" h="1562101">
                    <a:moveTo>
                      <a:pt x="780626" y="-419"/>
                    </a:moveTo>
                    <a:cubicBezTo>
                      <a:pt x="349264" y="-419"/>
                      <a:pt x="-424" y="349269"/>
                      <a:pt x="-424" y="780632"/>
                    </a:cubicBezTo>
                    <a:cubicBezTo>
                      <a:pt x="-424" y="1211994"/>
                      <a:pt x="349264" y="1561682"/>
                      <a:pt x="780626" y="1561682"/>
                    </a:cubicBezTo>
                    <a:cubicBezTo>
                      <a:pt x="1211989" y="1561682"/>
                      <a:pt x="1561677" y="1211994"/>
                      <a:pt x="1561677" y="780631"/>
                    </a:cubicBezTo>
                    <a:cubicBezTo>
                      <a:pt x="1561677" y="349269"/>
                      <a:pt x="1211989" y="-419"/>
                      <a:pt x="780626" y="-419"/>
                    </a:cubicBezTo>
                    <a:close/>
                    <a:moveTo>
                      <a:pt x="780626" y="1161632"/>
                    </a:moveTo>
                    <a:cubicBezTo>
                      <a:pt x="570206" y="1161632"/>
                      <a:pt x="399626" y="991053"/>
                      <a:pt x="399625" y="780632"/>
                    </a:cubicBezTo>
                    <a:cubicBezTo>
                      <a:pt x="399625" y="570211"/>
                      <a:pt x="570204" y="399632"/>
                      <a:pt x="780625" y="399631"/>
                    </a:cubicBezTo>
                    <a:cubicBezTo>
                      <a:pt x="991046" y="399631"/>
                      <a:pt x="1161626" y="570211"/>
                      <a:pt x="1161627" y="780631"/>
                    </a:cubicBezTo>
                    <a:cubicBezTo>
                      <a:pt x="1161389" y="990953"/>
                      <a:pt x="990949" y="1161394"/>
                      <a:pt x="780626" y="1161632"/>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A064F3E-89B1-7C21-97EA-4880ED32C4C2}"/>
                  </a:ext>
                </a:extLst>
              </p:cNvPr>
              <p:cNvSpPr/>
              <p:nvPr/>
            </p:nvSpPr>
            <p:spPr>
              <a:xfrm>
                <a:off x="4571063" y="1958048"/>
                <a:ext cx="1523028" cy="1524000"/>
              </a:xfrm>
              <a:custGeom>
                <a:avLst/>
                <a:gdLst>
                  <a:gd name="connsiteX0" fmla="*/ 1484505 w 1523028"/>
                  <a:gd name="connsiteY0" fmla="*/ -419 h 1524000"/>
                  <a:gd name="connsiteX1" fmla="*/ 417704 w 1523028"/>
                  <a:gd name="connsiteY1" fmla="*/ -419 h 1524000"/>
                  <a:gd name="connsiteX2" fmla="*/ 379604 w 1523028"/>
                  <a:gd name="connsiteY2" fmla="*/ 37681 h 1524000"/>
                  <a:gd name="connsiteX3" fmla="*/ 379604 w 1523028"/>
                  <a:gd name="connsiteY3" fmla="*/ 342481 h 1524000"/>
                  <a:gd name="connsiteX4" fmla="*/ 417704 w 1523028"/>
                  <a:gd name="connsiteY4" fmla="*/ 380581 h 1524000"/>
                  <a:gd name="connsiteX5" fmla="*/ 1141605 w 1523028"/>
                  <a:gd name="connsiteY5" fmla="*/ 380581 h 1524000"/>
                  <a:gd name="connsiteX6" fmla="*/ 1141605 w 1523028"/>
                  <a:gd name="connsiteY6" fmla="*/ 1047326 h 1524000"/>
                  <a:gd name="connsiteX7" fmla="*/ 1046355 w 1523028"/>
                  <a:gd name="connsiteY7" fmla="*/ 1142576 h 1524000"/>
                  <a:gd name="connsiteX8" fmla="*/ 1046355 w 1523028"/>
                  <a:gd name="connsiteY8" fmla="*/ 1142581 h 1524000"/>
                  <a:gd name="connsiteX9" fmla="*/ 760604 w 1523028"/>
                  <a:gd name="connsiteY9" fmla="*/ 1142581 h 1524000"/>
                  <a:gd name="connsiteX10" fmla="*/ 381121 w 1523028"/>
                  <a:gd name="connsiteY10" fmla="*/ 795730 h 1524000"/>
                  <a:gd name="connsiteX11" fmla="*/ 343380 w 1523028"/>
                  <a:gd name="connsiteY11" fmla="*/ 761581 h 1524000"/>
                  <a:gd name="connsiteX12" fmla="*/ 37816 w 1523028"/>
                  <a:gd name="connsiteY12" fmla="*/ 761581 h 1524000"/>
                  <a:gd name="connsiteX13" fmla="*/ -423 w 1523028"/>
                  <a:gd name="connsiteY13" fmla="*/ 799126 h 1524000"/>
                  <a:gd name="connsiteX14" fmla="*/ -374 w 1523028"/>
                  <a:gd name="connsiteY14" fmla="*/ 801422 h 1524000"/>
                  <a:gd name="connsiteX15" fmla="*/ 760604 w 1523028"/>
                  <a:gd name="connsiteY15" fmla="*/ 1523581 h 1524000"/>
                  <a:gd name="connsiteX16" fmla="*/ 1103504 w 1523028"/>
                  <a:gd name="connsiteY16" fmla="*/ 1523581 h 1524000"/>
                  <a:gd name="connsiteX17" fmla="*/ 1141604 w 1523028"/>
                  <a:gd name="connsiteY17" fmla="*/ 1485481 h 1524000"/>
                  <a:gd name="connsiteX18" fmla="*/ 1141604 w 1523028"/>
                  <a:gd name="connsiteY18" fmla="*/ 1333079 h 1524000"/>
                  <a:gd name="connsiteX19" fmla="*/ 1332104 w 1523028"/>
                  <a:gd name="connsiteY19" fmla="*/ 1142579 h 1524000"/>
                  <a:gd name="connsiteX20" fmla="*/ 1332108 w 1523028"/>
                  <a:gd name="connsiteY20" fmla="*/ 1142579 h 1524000"/>
                  <a:gd name="connsiteX21" fmla="*/ 1484505 w 1523028"/>
                  <a:gd name="connsiteY21" fmla="*/ 1142582 h 1524000"/>
                  <a:gd name="connsiteX22" fmla="*/ 1522605 w 1523028"/>
                  <a:gd name="connsiteY22" fmla="*/ 1104483 h 1524000"/>
                  <a:gd name="connsiteX23" fmla="*/ 1522605 w 1523028"/>
                  <a:gd name="connsiteY23" fmla="*/ 1104483 h 1524000"/>
                  <a:gd name="connsiteX24" fmla="*/ 1522605 w 1523028"/>
                  <a:gd name="connsiteY24" fmla="*/ 37681 h 1524000"/>
                  <a:gd name="connsiteX25" fmla="*/ 1484505 w 1523028"/>
                  <a:gd name="connsiteY25" fmla="*/ -419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3028" h="1524000">
                    <a:moveTo>
                      <a:pt x="1484505" y="-419"/>
                    </a:moveTo>
                    <a:lnTo>
                      <a:pt x="417704" y="-419"/>
                    </a:lnTo>
                    <a:cubicBezTo>
                      <a:pt x="396661" y="-419"/>
                      <a:pt x="379604" y="16639"/>
                      <a:pt x="379604" y="37681"/>
                    </a:cubicBezTo>
                    <a:lnTo>
                      <a:pt x="379604" y="342481"/>
                    </a:lnTo>
                    <a:cubicBezTo>
                      <a:pt x="379604" y="363523"/>
                      <a:pt x="396661" y="380581"/>
                      <a:pt x="417704" y="380581"/>
                    </a:cubicBezTo>
                    <a:lnTo>
                      <a:pt x="1141605" y="380581"/>
                    </a:lnTo>
                    <a:lnTo>
                      <a:pt x="1141605" y="1047326"/>
                    </a:lnTo>
                    <a:cubicBezTo>
                      <a:pt x="1141605" y="1099931"/>
                      <a:pt x="1098960" y="1142576"/>
                      <a:pt x="1046355" y="1142576"/>
                    </a:cubicBezTo>
                    <a:lnTo>
                      <a:pt x="1046355" y="1142581"/>
                    </a:lnTo>
                    <a:lnTo>
                      <a:pt x="760604" y="1142581"/>
                    </a:lnTo>
                    <a:cubicBezTo>
                      <a:pt x="563507" y="1142341"/>
                      <a:pt x="399034" y="992012"/>
                      <a:pt x="381121" y="795730"/>
                    </a:cubicBezTo>
                    <a:cubicBezTo>
                      <a:pt x="379256" y="776304"/>
                      <a:pt x="362895" y="761500"/>
                      <a:pt x="343380" y="761581"/>
                    </a:cubicBezTo>
                    <a:lnTo>
                      <a:pt x="37816" y="761581"/>
                    </a:lnTo>
                    <a:cubicBezTo>
                      <a:pt x="16889" y="761389"/>
                      <a:pt x="-231" y="778199"/>
                      <a:pt x="-423" y="799126"/>
                    </a:cubicBezTo>
                    <a:cubicBezTo>
                      <a:pt x="-430" y="799891"/>
                      <a:pt x="-413" y="800657"/>
                      <a:pt x="-374" y="801422"/>
                    </a:cubicBezTo>
                    <a:cubicBezTo>
                      <a:pt x="20837" y="1206226"/>
                      <a:pt x="355245" y="1523576"/>
                      <a:pt x="760604" y="1523581"/>
                    </a:cubicBezTo>
                    <a:lnTo>
                      <a:pt x="1103504" y="1523581"/>
                    </a:lnTo>
                    <a:cubicBezTo>
                      <a:pt x="1124547" y="1523581"/>
                      <a:pt x="1141604" y="1506524"/>
                      <a:pt x="1141604" y="1485481"/>
                    </a:cubicBezTo>
                    <a:lnTo>
                      <a:pt x="1141604" y="1333079"/>
                    </a:lnTo>
                    <a:cubicBezTo>
                      <a:pt x="1141604" y="1227869"/>
                      <a:pt x="1226894" y="1142579"/>
                      <a:pt x="1332104" y="1142579"/>
                    </a:cubicBezTo>
                    <a:cubicBezTo>
                      <a:pt x="1332105" y="1142579"/>
                      <a:pt x="1332107" y="1142579"/>
                      <a:pt x="1332108" y="1142579"/>
                    </a:cubicBezTo>
                    <a:lnTo>
                      <a:pt x="1484505" y="1142582"/>
                    </a:lnTo>
                    <a:cubicBezTo>
                      <a:pt x="1505547" y="1142583"/>
                      <a:pt x="1522604" y="1125525"/>
                      <a:pt x="1522605" y="1104483"/>
                    </a:cubicBezTo>
                    <a:cubicBezTo>
                      <a:pt x="1522605" y="1104483"/>
                      <a:pt x="1522605" y="1104483"/>
                      <a:pt x="1522605" y="1104483"/>
                    </a:cubicBezTo>
                    <a:lnTo>
                      <a:pt x="1522605" y="37681"/>
                    </a:lnTo>
                    <a:cubicBezTo>
                      <a:pt x="1522605" y="16639"/>
                      <a:pt x="1505547" y="-419"/>
                      <a:pt x="1484505" y="-419"/>
                    </a:cubicBez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3169F45-04BA-E8B4-A2F1-22071C408900}"/>
                  </a:ext>
                </a:extLst>
              </p:cNvPr>
              <p:cNvSpPr/>
              <p:nvPr/>
            </p:nvSpPr>
            <p:spPr>
              <a:xfrm>
                <a:off x="7999096" y="1958048"/>
                <a:ext cx="1524000" cy="1524001"/>
              </a:xfrm>
              <a:custGeom>
                <a:avLst/>
                <a:gdLst>
                  <a:gd name="connsiteX0" fmla="*/ 37675 w 1524000"/>
                  <a:gd name="connsiteY0" fmla="*/ -419 h 1524001"/>
                  <a:gd name="connsiteX1" fmla="*/ 1104476 w 1524000"/>
                  <a:gd name="connsiteY1" fmla="*/ -419 h 1524001"/>
                  <a:gd name="connsiteX2" fmla="*/ 1142576 w 1524000"/>
                  <a:gd name="connsiteY2" fmla="*/ 37681 h 1524001"/>
                  <a:gd name="connsiteX3" fmla="*/ 1142576 w 1524000"/>
                  <a:gd name="connsiteY3" fmla="*/ 189877 h 1524001"/>
                  <a:gd name="connsiteX4" fmla="*/ 1332821 w 1524000"/>
                  <a:gd name="connsiteY4" fmla="*/ 380377 h 1524001"/>
                  <a:gd name="connsiteX5" fmla="*/ 1485476 w 1524000"/>
                  <a:gd name="connsiteY5" fmla="*/ 380581 h 1524001"/>
                  <a:gd name="connsiteX6" fmla="*/ 1523576 w 1524000"/>
                  <a:gd name="connsiteY6" fmla="*/ 418681 h 1524001"/>
                  <a:gd name="connsiteX7" fmla="*/ 1523576 w 1524000"/>
                  <a:gd name="connsiteY7" fmla="*/ 1485482 h 1524001"/>
                  <a:gd name="connsiteX8" fmla="*/ 1485476 w 1524000"/>
                  <a:gd name="connsiteY8" fmla="*/ 1523582 h 1524001"/>
                  <a:gd name="connsiteX9" fmla="*/ 1180676 w 1524000"/>
                  <a:gd name="connsiteY9" fmla="*/ 1523582 h 1524001"/>
                  <a:gd name="connsiteX10" fmla="*/ 1142576 w 1524000"/>
                  <a:gd name="connsiteY10" fmla="*/ 1485482 h 1524001"/>
                  <a:gd name="connsiteX11" fmla="*/ 1142576 w 1524000"/>
                  <a:gd name="connsiteY11" fmla="*/ 475825 h 1524001"/>
                  <a:gd name="connsiteX12" fmla="*/ 1047384 w 1524000"/>
                  <a:gd name="connsiteY12" fmla="*/ 380581 h 1524001"/>
                  <a:gd name="connsiteX13" fmla="*/ 475768 w 1524000"/>
                  <a:gd name="connsiteY13" fmla="*/ 380581 h 1524001"/>
                  <a:gd name="connsiteX14" fmla="*/ 380576 w 1524000"/>
                  <a:gd name="connsiteY14" fmla="*/ 475825 h 1524001"/>
                  <a:gd name="connsiteX15" fmla="*/ 380576 w 1524000"/>
                  <a:gd name="connsiteY15" fmla="*/ 1485482 h 1524001"/>
                  <a:gd name="connsiteX16" fmla="*/ 342476 w 1524000"/>
                  <a:gd name="connsiteY16" fmla="*/ 1523582 h 1524001"/>
                  <a:gd name="connsiteX17" fmla="*/ 37676 w 1524000"/>
                  <a:gd name="connsiteY17" fmla="*/ 1523582 h 1524001"/>
                  <a:gd name="connsiteX18" fmla="*/ -424 w 1524000"/>
                  <a:gd name="connsiteY18" fmla="*/ 1485482 h 1524001"/>
                  <a:gd name="connsiteX19" fmla="*/ -424 w 1524000"/>
                  <a:gd name="connsiteY19" fmla="*/ 37681 h 1524001"/>
                  <a:gd name="connsiteX20" fmla="*/ 37675 w 1524000"/>
                  <a:gd name="connsiteY20" fmla="*/ -419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4000" h="1524001">
                    <a:moveTo>
                      <a:pt x="37675" y="-419"/>
                    </a:moveTo>
                    <a:lnTo>
                      <a:pt x="1104476" y="-419"/>
                    </a:lnTo>
                    <a:cubicBezTo>
                      <a:pt x="1125518" y="-419"/>
                      <a:pt x="1142576" y="16639"/>
                      <a:pt x="1142576" y="37681"/>
                    </a:cubicBezTo>
                    <a:lnTo>
                      <a:pt x="1142576" y="189877"/>
                    </a:lnTo>
                    <a:cubicBezTo>
                      <a:pt x="1142576" y="294988"/>
                      <a:pt x="1227710" y="380237"/>
                      <a:pt x="1332821" y="380377"/>
                    </a:cubicBezTo>
                    <a:lnTo>
                      <a:pt x="1485476" y="380581"/>
                    </a:lnTo>
                    <a:cubicBezTo>
                      <a:pt x="1506518" y="380581"/>
                      <a:pt x="1523576" y="397639"/>
                      <a:pt x="1523576" y="418681"/>
                    </a:cubicBezTo>
                    <a:lnTo>
                      <a:pt x="1523576" y="1485482"/>
                    </a:lnTo>
                    <a:cubicBezTo>
                      <a:pt x="1523576" y="1506524"/>
                      <a:pt x="1506518" y="1523582"/>
                      <a:pt x="1485476" y="1523582"/>
                    </a:cubicBezTo>
                    <a:lnTo>
                      <a:pt x="1180676" y="1523582"/>
                    </a:lnTo>
                    <a:cubicBezTo>
                      <a:pt x="1159634" y="1523582"/>
                      <a:pt x="1142576" y="1506524"/>
                      <a:pt x="1142576" y="1485482"/>
                    </a:cubicBezTo>
                    <a:lnTo>
                      <a:pt x="1142576" y="475825"/>
                    </a:lnTo>
                    <a:cubicBezTo>
                      <a:pt x="1142575" y="423244"/>
                      <a:pt x="1099965" y="380611"/>
                      <a:pt x="1047384" y="380581"/>
                    </a:cubicBezTo>
                    <a:lnTo>
                      <a:pt x="475768" y="380581"/>
                    </a:lnTo>
                    <a:cubicBezTo>
                      <a:pt x="423187" y="380611"/>
                      <a:pt x="380577" y="423244"/>
                      <a:pt x="380576" y="475825"/>
                    </a:cubicBezTo>
                    <a:lnTo>
                      <a:pt x="380576" y="1485482"/>
                    </a:lnTo>
                    <a:cubicBezTo>
                      <a:pt x="380576" y="1506524"/>
                      <a:pt x="363518" y="1523582"/>
                      <a:pt x="342476" y="1523582"/>
                    </a:cubicBezTo>
                    <a:lnTo>
                      <a:pt x="37676" y="1523582"/>
                    </a:lnTo>
                    <a:cubicBezTo>
                      <a:pt x="16634" y="1523582"/>
                      <a:pt x="-424" y="1506524"/>
                      <a:pt x="-424" y="1485482"/>
                    </a:cubicBezTo>
                    <a:lnTo>
                      <a:pt x="-424" y="37681"/>
                    </a:lnTo>
                    <a:cubicBezTo>
                      <a:pt x="-424" y="16639"/>
                      <a:pt x="16633" y="-419"/>
                      <a:pt x="37675" y="-419"/>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EB19C45-2346-1553-6664-3F4F5E0FC7CE}"/>
                  </a:ext>
                </a:extLst>
              </p:cNvPr>
              <p:cNvSpPr/>
              <p:nvPr/>
            </p:nvSpPr>
            <p:spPr>
              <a:xfrm>
                <a:off x="6279193" y="1958048"/>
                <a:ext cx="1524000" cy="1524001"/>
              </a:xfrm>
              <a:custGeom>
                <a:avLst/>
                <a:gdLst>
                  <a:gd name="connsiteX0" fmla="*/ 1485478 w 1524000"/>
                  <a:gd name="connsiteY0" fmla="*/ 380581 h 1524001"/>
                  <a:gd name="connsiteX1" fmla="*/ 1332330 w 1524000"/>
                  <a:gd name="connsiteY1" fmla="*/ 379981 h 1524001"/>
                  <a:gd name="connsiteX2" fmla="*/ 1142577 w 1524000"/>
                  <a:gd name="connsiteY2" fmla="*/ 189482 h 1524001"/>
                  <a:gd name="connsiteX3" fmla="*/ 1142577 w 1524000"/>
                  <a:gd name="connsiteY3" fmla="*/ 37681 h 1524001"/>
                  <a:gd name="connsiteX4" fmla="*/ 1104477 w 1524000"/>
                  <a:gd name="connsiteY4" fmla="*/ -419 h 1524001"/>
                  <a:gd name="connsiteX5" fmla="*/ 761576 w 1524000"/>
                  <a:gd name="connsiteY5" fmla="*/ -419 h 1524001"/>
                  <a:gd name="connsiteX6" fmla="*/ -424 w 1524000"/>
                  <a:gd name="connsiteY6" fmla="*/ 761581 h 1524001"/>
                  <a:gd name="connsiteX7" fmla="*/ -424 w 1524000"/>
                  <a:gd name="connsiteY7" fmla="*/ 1485482 h 1524001"/>
                  <a:gd name="connsiteX8" fmla="*/ 37676 w 1524000"/>
                  <a:gd name="connsiteY8" fmla="*/ 1523582 h 1524001"/>
                  <a:gd name="connsiteX9" fmla="*/ 342476 w 1524000"/>
                  <a:gd name="connsiteY9" fmla="*/ 1523582 h 1524001"/>
                  <a:gd name="connsiteX10" fmla="*/ 380576 w 1524000"/>
                  <a:gd name="connsiteY10" fmla="*/ 1485482 h 1524001"/>
                  <a:gd name="connsiteX11" fmla="*/ 380576 w 1524000"/>
                  <a:gd name="connsiteY11" fmla="*/ 761581 h 1524001"/>
                  <a:gd name="connsiteX12" fmla="*/ 761576 w 1524000"/>
                  <a:gd name="connsiteY12" fmla="*/ 380581 h 1524001"/>
                  <a:gd name="connsiteX13" fmla="*/ 1047385 w 1524000"/>
                  <a:gd name="connsiteY13" fmla="*/ 380581 h 1524001"/>
                  <a:gd name="connsiteX14" fmla="*/ 1142577 w 1524000"/>
                  <a:gd name="connsiteY14" fmla="*/ 475826 h 1524001"/>
                  <a:gd name="connsiteX15" fmla="*/ 1142577 w 1524000"/>
                  <a:gd name="connsiteY15" fmla="*/ 666326 h 1524001"/>
                  <a:gd name="connsiteX16" fmla="*/ 1047326 w 1524000"/>
                  <a:gd name="connsiteY16" fmla="*/ 761576 h 1524001"/>
                  <a:gd name="connsiteX17" fmla="*/ 1047328 w 1524000"/>
                  <a:gd name="connsiteY17" fmla="*/ 761581 h 1524001"/>
                  <a:gd name="connsiteX18" fmla="*/ 628225 w 1524000"/>
                  <a:gd name="connsiteY18" fmla="*/ 761581 h 1524001"/>
                  <a:gd name="connsiteX19" fmla="*/ 590125 w 1524000"/>
                  <a:gd name="connsiteY19" fmla="*/ 799681 h 1524001"/>
                  <a:gd name="connsiteX20" fmla="*/ 590125 w 1524000"/>
                  <a:gd name="connsiteY20" fmla="*/ 1104481 h 1524001"/>
                  <a:gd name="connsiteX21" fmla="*/ 628225 w 1524000"/>
                  <a:gd name="connsiteY21" fmla="*/ 1142581 h 1524001"/>
                  <a:gd name="connsiteX22" fmla="*/ 1047385 w 1524000"/>
                  <a:gd name="connsiteY22" fmla="*/ 1142581 h 1524001"/>
                  <a:gd name="connsiteX23" fmla="*/ 1142577 w 1524000"/>
                  <a:gd name="connsiteY23" fmla="*/ 1237826 h 1524001"/>
                  <a:gd name="connsiteX24" fmla="*/ 1142577 w 1524000"/>
                  <a:gd name="connsiteY24" fmla="*/ 1485482 h 1524001"/>
                  <a:gd name="connsiteX25" fmla="*/ 1180677 w 1524000"/>
                  <a:gd name="connsiteY25" fmla="*/ 1523582 h 1524001"/>
                  <a:gd name="connsiteX26" fmla="*/ 1485477 w 1524000"/>
                  <a:gd name="connsiteY26" fmla="*/ 1523582 h 1524001"/>
                  <a:gd name="connsiteX27" fmla="*/ 1523577 w 1524000"/>
                  <a:gd name="connsiteY27" fmla="*/ 1485482 h 1524001"/>
                  <a:gd name="connsiteX28" fmla="*/ 1523577 w 1524000"/>
                  <a:gd name="connsiteY28" fmla="*/ 418681 h 1524001"/>
                  <a:gd name="connsiteX29" fmla="*/ 1485478 w 1524000"/>
                  <a:gd name="connsiteY29"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4000" h="1524001">
                    <a:moveTo>
                      <a:pt x="1485478" y="380581"/>
                    </a:moveTo>
                    <a:lnTo>
                      <a:pt x="1332330" y="379981"/>
                    </a:lnTo>
                    <a:cubicBezTo>
                      <a:pt x="1227412" y="379570"/>
                      <a:pt x="1142577" y="294401"/>
                      <a:pt x="1142577" y="189482"/>
                    </a:cubicBezTo>
                    <a:lnTo>
                      <a:pt x="1142577" y="37681"/>
                    </a:lnTo>
                    <a:cubicBezTo>
                      <a:pt x="1142577" y="16639"/>
                      <a:pt x="1125518" y="-419"/>
                      <a:pt x="1104477" y="-419"/>
                    </a:cubicBezTo>
                    <a:lnTo>
                      <a:pt x="761576" y="-419"/>
                    </a:lnTo>
                    <a:cubicBezTo>
                      <a:pt x="340735" y="-419"/>
                      <a:pt x="-424" y="340740"/>
                      <a:pt x="-424" y="761581"/>
                    </a:cubicBezTo>
                    <a:lnTo>
                      <a:pt x="-424" y="1485482"/>
                    </a:lnTo>
                    <a:cubicBezTo>
                      <a:pt x="-424" y="1506524"/>
                      <a:pt x="16634" y="1523582"/>
                      <a:pt x="37676" y="1523582"/>
                    </a:cubicBezTo>
                    <a:lnTo>
                      <a:pt x="342476" y="1523582"/>
                    </a:lnTo>
                    <a:cubicBezTo>
                      <a:pt x="363518" y="1523582"/>
                      <a:pt x="380576" y="1506524"/>
                      <a:pt x="380576" y="1485482"/>
                    </a:cubicBezTo>
                    <a:lnTo>
                      <a:pt x="380576" y="761581"/>
                    </a:lnTo>
                    <a:cubicBezTo>
                      <a:pt x="380576" y="551161"/>
                      <a:pt x="551156" y="380581"/>
                      <a:pt x="761576" y="380581"/>
                    </a:cubicBezTo>
                    <a:lnTo>
                      <a:pt x="1047385" y="380581"/>
                    </a:lnTo>
                    <a:cubicBezTo>
                      <a:pt x="1099965" y="380611"/>
                      <a:pt x="1142575" y="423245"/>
                      <a:pt x="1142577" y="475826"/>
                    </a:cubicBezTo>
                    <a:lnTo>
                      <a:pt x="1142577" y="666326"/>
                    </a:lnTo>
                    <a:cubicBezTo>
                      <a:pt x="1142577" y="718931"/>
                      <a:pt x="1099931" y="761576"/>
                      <a:pt x="1047326" y="761576"/>
                    </a:cubicBezTo>
                    <a:lnTo>
                      <a:pt x="1047328" y="761581"/>
                    </a:lnTo>
                    <a:lnTo>
                      <a:pt x="628225" y="761581"/>
                    </a:lnTo>
                    <a:cubicBezTo>
                      <a:pt x="607184" y="761581"/>
                      <a:pt x="590125" y="778639"/>
                      <a:pt x="590125" y="799681"/>
                    </a:cubicBezTo>
                    <a:lnTo>
                      <a:pt x="590125" y="1104481"/>
                    </a:lnTo>
                    <a:cubicBezTo>
                      <a:pt x="590125" y="1125524"/>
                      <a:pt x="607184" y="1142581"/>
                      <a:pt x="628225" y="1142581"/>
                    </a:cubicBezTo>
                    <a:lnTo>
                      <a:pt x="1047385" y="1142581"/>
                    </a:lnTo>
                    <a:cubicBezTo>
                      <a:pt x="1099965" y="1142612"/>
                      <a:pt x="1142575" y="1185245"/>
                      <a:pt x="1142577" y="1237826"/>
                    </a:cubicBezTo>
                    <a:lnTo>
                      <a:pt x="1142577" y="1485482"/>
                    </a:lnTo>
                    <a:cubicBezTo>
                      <a:pt x="1142577" y="1506524"/>
                      <a:pt x="1159635" y="1523582"/>
                      <a:pt x="1180677" y="1523582"/>
                    </a:cubicBezTo>
                    <a:lnTo>
                      <a:pt x="1485477" y="1523582"/>
                    </a:lnTo>
                    <a:cubicBezTo>
                      <a:pt x="1506518" y="1523582"/>
                      <a:pt x="1523577" y="1506524"/>
                      <a:pt x="1523577" y="1485482"/>
                    </a:cubicBezTo>
                    <a:lnTo>
                      <a:pt x="1523577" y="418681"/>
                    </a:lnTo>
                    <a:cubicBezTo>
                      <a:pt x="1523577" y="397639"/>
                      <a:pt x="1506519" y="380581"/>
                      <a:pt x="1485478" y="380581"/>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341AAC2-D16D-7E1F-D3E3-1661E741E01C}"/>
                  </a:ext>
                </a:extLst>
              </p:cNvPr>
              <p:cNvSpPr/>
              <p:nvPr/>
            </p:nvSpPr>
            <p:spPr>
              <a:xfrm>
                <a:off x="966787" y="1958047"/>
                <a:ext cx="1714500" cy="1524001"/>
              </a:xfrm>
              <a:custGeom>
                <a:avLst/>
                <a:gdLst>
                  <a:gd name="connsiteX0" fmla="*/ 1523277 w 1714500"/>
                  <a:gd name="connsiteY0" fmla="*/ 380581 h 1524001"/>
                  <a:gd name="connsiteX1" fmla="*/ 1332776 w 1714500"/>
                  <a:gd name="connsiteY1" fmla="*/ 190081 h 1524001"/>
                  <a:gd name="connsiteX2" fmla="*/ 1332777 w 1714500"/>
                  <a:gd name="connsiteY2" fmla="*/ 189704 h 1524001"/>
                  <a:gd name="connsiteX3" fmla="*/ 1333077 w 1714500"/>
                  <a:gd name="connsiteY3" fmla="*/ 37681 h 1524001"/>
                  <a:gd name="connsiteX4" fmla="*/ 1294977 w 1714500"/>
                  <a:gd name="connsiteY4" fmla="*/ -419 h 1524001"/>
                  <a:gd name="connsiteX5" fmla="*/ 37676 w 1714500"/>
                  <a:gd name="connsiteY5" fmla="*/ -419 h 1524001"/>
                  <a:gd name="connsiteX6" fmla="*/ -424 w 1714500"/>
                  <a:gd name="connsiteY6" fmla="*/ 37681 h 1524001"/>
                  <a:gd name="connsiteX7" fmla="*/ -424 w 1714500"/>
                  <a:gd name="connsiteY7" fmla="*/ 1485482 h 1524001"/>
                  <a:gd name="connsiteX8" fmla="*/ 37676 w 1714500"/>
                  <a:gd name="connsiteY8" fmla="*/ 1523582 h 1524001"/>
                  <a:gd name="connsiteX9" fmla="*/ 342476 w 1714500"/>
                  <a:gd name="connsiteY9" fmla="*/ 1523582 h 1524001"/>
                  <a:gd name="connsiteX10" fmla="*/ 380576 w 1714500"/>
                  <a:gd name="connsiteY10" fmla="*/ 1485482 h 1524001"/>
                  <a:gd name="connsiteX11" fmla="*/ 380576 w 1714500"/>
                  <a:gd name="connsiteY11" fmla="*/ 475784 h 1524001"/>
                  <a:gd name="connsiteX12" fmla="*/ 475826 w 1714500"/>
                  <a:gd name="connsiteY12" fmla="*/ 380534 h 1524001"/>
                  <a:gd name="connsiteX13" fmla="*/ 571076 w 1714500"/>
                  <a:gd name="connsiteY13" fmla="*/ 380534 h 1524001"/>
                  <a:gd name="connsiteX14" fmla="*/ 666326 w 1714500"/>
                  <a:gd name="connsiteY14" fmla="*/ 475784 h 1524001"/>
                  <a:gd name="connsiteX15" fmla="*/ 666326 w 1714500"/>
                  <a:gd name="connsiteY15" fmla="*/ 1103510 h 1524001"/>
                  <a:gd name="connsiteX16" fmla="*/ 704426 w 1714500"/>
                  <a:gd name="connsiteY16" fmla="*/ 1141610 h 1524001"/>
                  <a:gd name="connsiteX17" fmla="*/ 1009226 w 1714500"/>
                  <a:gd name="connsiteY17" fmla="*/ 1141610 h 1524001"/>
                  <a:gd name="connsiteX18" fmla="*/ 1047326 w 1714500"/>
                  <a:gd name="connsiteY18" fmla="*/ 1103510 h 1524001"/>
                  <a:gd name="connsiteX19" fmla="*/ 1047326 w 1714500"/>
                  <a:gd name="connsiteY19" fmla="*/ 475784 h 1524001"/>
                  <a:gd name="connsiteX20" fmla="*/ 1142576 w 1714500"/>
                  <a:gd name="connsiteY20" fmla="*/ 380534 h 1524001"/>
                  <a:gd name="connsiteX21" fmla="*/ 1237400 w 1714500"/>
                  <a:gd name="connsiteY21" fmla="*/ 380534 h 1524001"/>
                  <a:gd name="connsiteX22" fmla="*/ 1332650 w 1714500"/>
                  <a:gd name="connsiteY22" fmla="*/ 475744 h 1524001"/>
                  <a:gd name="connsiteX23" fmla="*/ 1333077 w 1714500"/>
                  <a:gd name="connsiteY23" fmla="*/ 1485482 h 1524001"/>
                  <a:gd name="connsiteX24" fmla="*/ 1371177 w 1714500"/>
                  <a:gd name="connsiteY24" fmla="*/ 1523582 h 1524001"/>
                  <a:gd name="connsiteX25" fmla="*/ 1675977 w 1714500"/>
                  <a:gd name="connsiteY25" fmla="*/ 1523582 h 1524001"/>
                  <a:gd name="connsiteX26" fmla="*/ 1714077 w 1714500"/>
                  <a:gd name="connsiteY26" fmla="*/ 1485482 h 1524001"/>
                  <a:gd name="connsiteX27" fmla="*/ 1714077 w 1714500"/>
                  <a:gd name="connsiteY27" fmla="*/ 418681 h 1524001"/>
                  <a:gd name="connsiteX28" fmla="*/ 1675977 w 1714500"/>
                  <a:gd name="connsiteY28"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500" h="1524001">
                    <a:moveTo>
                      <a:pt x="1523277" y="380581"/>
                    </a:moveTo>
                    <a:cubicBezTo>
                      <a:pt x="1418066" y="380581"/>
                      <a:pt x="1332777" y="295292"/>
                      <a:pt x="1332776" y="190081"/>
                    </a:cubicBezTo>
                    <a:cubicBezTo>
                      <a:pt x="1332776" y="189955"/>
                      <a:pt x="1332776" y="189830"/>
                      <a:pt x="1332777" y="189704"/>
                    </a:cubicBezTo>
                    <a:lnTo>
                      <a:pt x="1333077" y="37681"/>
                    </a:lnTo>
                    <a:cubicBezTo>
                      <a:pt x="1333077" y="16639"/>
                      <a:pt x="1316019" y="-419"/>
                      <a:pt x="1294977" y="-419"/>
                    </a:cubicBezTo>
                    <a:lnTo>
                      <a:pt x="37676" y="-419"/>
                    </a:lnTo>
                    <a:cubicBezTo>
                      <a:pt x="16634" y="-419"/>
                      <a:pt x="-424" y="16639"/>
                      <a:pt x="-424" y="37681"/>
                    </a:cubicBezTo>
                    <a:lnTo>
                      <a:pt x="-424" y="1485482"/>
                    </a:lnTo>
                    <a:cubicBezTo>
                      <a:pt x="-424" y="1506525"/>
                      <a:pt x="16634" y="1523582"/>
                      <a:pt x="37676" y="1523582"/>
                    </a:cubicBezTo>
                    <a:lnTo>
                      <a:pt x="342476" y="1523582"/>
                    </a:lnTo>
                    <a:cubicBezTo>
                      <a:pt x="363518" y="1523582"/>
                      <a:pt x="380576" y="1506525"/>
                      <a:pt x="380576" y="1485482"/>
                    </a:cubicBezTo>
                    <a:lnTo>
                      <a:pt x="380576" y="475784"/>
                    </a:lnTo>
                    <a:cubicBezTo>
                      <a:pt x="380576" y="423179"/>
                      <a:pt x="423221" y="380534"/>
                      <a:pt x="475826" y="380534"/>
                    </a:cubicBezTo>
                    <a:lnTo>
                      <a:pt x="571076" y="380534"/>
                    </a:lnTo>
                    <a:cubicBezTo>
                      <a:pt x="623681" y="380534"/>
                      <a:pt x="666326" y="423179"/>
                      <a:pt x="666326" y="475784"/>
                    </a:cubicBezTo>
                    <a:lnTo>
                      <a:pt x="666326" y="1103510"/>
                    </a:lnTo>
                    <a:cubicBezTo>
                      <a:pt x="666326" y="1124553"/>
                      <a:pt x="683384" y="1141610"/>
                      <a:pt x="704426" y="1141610"/>
                    </a:cubicBezTo>
                    <a:lnTo>
                      <a:pt x="1009226" y="1141610"/>
                    </a:lnTo>
                    <a:cubicBezTo>
                      <a:pt x="1030268" y="1141610"/>
                      <a:pt x="1047326" y="1124553"/>
                      <a:pt x="1047326" y="1103510"/>
                    </a:cubicBezTo>
                    <a:lnTo>
                      <a:pt x="1047326" y="475784"/>
                    </a:lnTo>
                    <a:cubicBezTo>
                      <a:pt x="1047326" y="423179"/>
                      <a:pt x="1089971" y="380534"/>
                      <a:pt x="1142576" y="380534"/>
                    </a:cubicBezTo>
                    <a:lnTo>
                      <a:pt x="1237400" y="380534"/>
                    </a:lnTo>
                    <a:cubicBezTo>
                      <a:pt x="1289990" y="380534"/>
                      <a:pt x="1332628" y="423155"/>
                      <a:pt x="1332650" y="475744"/>
                    </a:cubicBezTo>
                    <a:lnTo>
                      <a:pt x="1333077" y="1485482"/>
                    </a:lnTo>
                    <a:cubicBezTo>
                      <a:pt x="1333077" y="1506525"/>
                      <a:pt x="1350134" y="1523582"/>
                      <a:pt x="1371177" y="1523582"/>
                    </a:cubicBezTo>
                    <a:lnTo>
                      <a:pt x="1675977" y="1523582"/>
                    </a:lnTo>
                    <a:cubicBezTo>
                      <a:pt x="1697019" y="1523582"/>
                      <a:pt x="1714077" y="1506525"/>
                      <a:pt x="1714077" y="1485482"/>
                    </a:cubicBezTo>
                    <a:lnTo>
                      <a:pt x="1714077" y="418681"/>
                    </a:lnTo>
                    <a:cubicBezTo>
                      <a:pt x="1714077" y="397639"/>
                      <a:pt x="1697019" y="380581"/>
                      <a:pt x="1675977" y="38058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7DFC81C-4536-FC8E-4FAB-FBEDE9A9CB0B}"/>
                  </a:ext>
                </a:extLst>
              </p:cNvPr>
              <p:cNvSpPr/>
              <p:nvPr/>
            </p:nvSpPr>
            <p:spPr>
              <a:xfrm>
                <a:off x="9696616" y="1958047"/>
                <a:ext cx="1523869" cy="1523872"/>
              </a:xfrm>
              <a:custGeom>
                <a:avLst/>
                <a:gdLst>
                  <a:gd name="connsiteX0" fmla="*/ 750798 w 1523869"/>
                  <a:gd name="connsiteY0" fmla="*/ 380546 h 1523872"/>
                  <a:gd name="connsiteX1" fmla="*/ 1485348 w 1523869"/>
                  <a:gd name="connsiteY1" fmla="*/ 380546 h 1523872"/>
                  <a:gd name="connsiteX2" fmla="*/ 1523444 w 1523869"/>
                  <a:gd name="connsiteY2" fmla="*/ 342458 h 1523872"/>
                  <a:gd name="connsiteX3" fmla="*/ 1523444 w 1523869"/>
                  <a:gd name="connsiteY3" fmla="*/ 342449 h 1523872"/>
                  <a:gd name="connsiteX4" fmla="*/ 1523444 w 1523869"/>
                  <a:gd name="connsiteY4" fmla="*/ 37677 h 1523872"/>
                  <a:gd name="connsiteX5" fmla="*/ 1485348 w 1523869"/>
                  <a:gd name="connsiteY5" fmla="*/ -419 h 1523872"/>
                  <a:gd name="connsiteX6" fmla="*/ 751475 w 1523869"/>
                  <a:gd name="connsiteY6" fmla="*/ -419 h 1523872"/>
                  <a:gd name="connsiteX7" fmla="*/ 36336 w 1523869"/>
                  <a:gd name="connsiteY7" fmla="*/ 521180 h 1523872"/>
                  <a:gd name="connsiteX8" fmla="*/ 721779 w 1523869"/>
                  <a:gd name="connsiteY8" fmla="*/ 1522434 h 1523872"/>
                  <a:gd name="connsiteX9" fmla="*/ 761470 w 1523869"/>
                  <a:gd name="connsiteY9" fmla="*/ 1486465 h 1523872"/>
                  <a:gd name="connsiteX10" fmla="*/ 761514 w 1523869"/>
                  <a:gd name="connsiteY10" fmla="*/ 1484242 h 1523872"/>
                  <a:gd name="connsiteX11" fmla="*/ 761514 w 1523869"/>
                  <a:gd name="connsiteY11" fmla="*/ 1237719 h 1523872"/>
                  <a:gd name="connsiteX12" fmla="*/ 856699 w 1523869"/>
                  <a:gd name="connsiteY12" fmla="*/ 1142478 h 1523872"/>
                  <a:gd name="connsiteX13" fmla="*/ 1047294 w 1523869"/>
                  <a:gd name="connsiteY13" fmla="*/ 1142478 h 1523872"/>
                  <a:gd name="connsiteX14" fmla="*/ 1142479 w 1523869"/>
                  <a:gd name="connsiteY14" fmla="*/ 1237719 h 1523872"/>
                  <a:gd name="connsiteX15" fmla="*/ 1142479 w 1523869"/>
                  <a:gd name="connsiteY15" fmla="*/ 1485356 h 1523872"/>
                  <a:gd name="connsiteX16" fmla="*/ 1180575 w 1523869"/>
                  <a:gd name="connsiteY16" fmla="*/ 1523452 h 1523872"/>
                  <a:gd name="connsiteX17" fmla="*/ 1485349 w 1523869"/>
                  <a:gd name="connsiteY17" fmla="*/ 1523453 h 1523872"/>
                  <a:gd name="connsiteX18" fmla="*/ 1523445 w 1523869"/>
                  <a:gd name="connsiteY18" fmla="*/ 1485356 h 1523872"/>
                  <a:gd name="connsiteX19" fmla="*/ 1523445 w 1523869"/>
                  <a:gd name="connsiteY19" fmla="*/ 799608 h 1523872"/>
                  <a:gd name="connsiteX20" fmla="*/ 1485349 w 1523869"/>
                  <a:gd name="connsiteY20" fmla="*/ 761512 h 1523872"/>
                  <a:gd name="connsiteX21" fmla="*/ 799610 w 1523869"/>
                  <a:gd name="connsiteY21" fmla="*/ 761512 h 1523872"/>
                  <a:gd name="connsiteX22" fmla="*/ 761514 w 1523869"/>
                  <a:gd name="connsiteY22" fmla="*/ 799608 h 1523872"/>
                  <a:gd name="connsiteX23" fmla="*/ 761514 w 1523869"/>
                  <a:gd name="connsiteY23" fmla="*/ 1000835 h 1523872"/>
                  <a:gd name="connsiteX24" fmla="*/ 653415 w 1523869"/>
                  <a:gd name="connsiteY24" fmla="*/ 1109279 h 1523872"/>
                  <a:gd name="connsiteX25" fmla="*/ 634519 w 1523869"/>
                  <a:gd name="connsiteY25" fmla="*/ 1107648 h 1523872"/>
                  <a:gd name="connsiteX26" fmla="*/ 525707 w 1523869"/>
                  <a:gd name="connsiteY26" fmla="*/ 1060377 h 1523872"/>
                  <a:gd name="connsiteX27" fmla="*/ 408863 w 1523869"/>
                  <a:gd name="connsiteY27" fmla="*/ 613021 h 1523872"/>
                  <a:gd name="connsiteX28" fmla="*/ 750798 w 1523869"/>
                  <a:gd name="connsiteY28" fmla="*/ 380547 h 152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869" h="1523872">
                    <a:moveTo>
                      <a:pt x="750798" y="380546"/>
                    </a:moveTo>
                    <a:lnTo>
                      <a:pt x="1485348" y="380546"/>
                    </a:lnTo>
                    <a:cubicBezTo>
                      <a:pt x="1506386" y="380548"/>
                      <a:pt x="1523442" y="363496"/>
                      <a:pt x="1523444" y="342458"/>
                    </a:cubicBezTo>
                    <a:cubicBezTo>
                      <a:pt x="1523444" y="342455"/>
                      <a:pt x="1523444" y="342452"/>
                      <a:pt x="1523444" y="342449"/>
                    </a:cubicBezTo>
                    <a:lnTo>
                      <a:pt x="1523444" y="37677"/>
                    </a:lnTo>
                    <a:cubicBezTo>
                      <a:pt x="1523443" y="16637"/>
                      <a:pt x="1506387" y="-419"/>
                      <a:pt x="1485348" y="-419"/>
                    </a:cubicBezTo>
                    <a:lnTo>
                      <a:pt x="751475" y="-419"/>
                    </a:lnTo>
                    <a:cubicBezTo>
                      <a:pt x="425083" y="-419"/>
                      <a:pt x="132015" y="209131"/>
                      <a:pt x="36336" y="521180"/>
                    </a:cubicBezTo>
                    <a:cubicBezTo>
                      <a:pt x="-119756" y="1030293"/>
                      <a:pt x="242486" y="1497814"/>
                      <a:pt x="721779" y="1522434"/>
                    </a:cubicBezTo>
                    <a:cubicBezTo>
                      <a:pt x="742672" y="1523461"/>
                      <a:pt x="760442" y="1507358"/>
                      <a:pt x="761470" y="1486465"/>
                    </a:cubicBezTo>
                    <a:cubicBezTo>
                      <a:pt x="761506" y="1485724"/>
                      <a:pt x="761521" y="1484983"/>
                      <a:pt x="761514" y="1484242"/>
                    </a:cubicBezTo>
                    <a:lnTo>
                      <a:pt x="761514" y="1237719"/>
                    </a:lnTo>
                    <a:cubicBezTo>
                      <a:pt x="761516" y="1185142"/>
                      <a:pt x="804122" y="1142511"/>
                      <a:pt x="856699" y="1142478"/>
                    </a:cubicBezTo>
                    <a:lnTo>
                      <a:pt x="1047294" y="1142478"/>
                    </a:lnTo>
                    <a:cubicBezTo>
                      <a:pt x="1099871" y="1142511"/>
                      <a:pt x="1142477" y="1185142"/>
                      <a:pt x="1142479" y="1237719"/>
                    </a:cubicBezTo>
                    <a:lnTo>
                      <a:pt x="1142479" y="1485356"/>
                    </a:lnTo>
                    <a:cubicBezTo>
                      <a:pt x="1142480" y="1506396"/>
                      <a:pt x="1159536" y="1523451"/>
                      <a:pt x="1180575" y="1523452"/>
                    </a:cubicBezTo>
                    <a:lnTo>
                      <a:pt x="1485349" y="1523453"/>
                    </a:lnTo>
                    <a:cubicBezTo>
                      <a:pt x="1506388" y="1523452"/>
                      <a:pt x="1523444" y="1506396"/>
                      <a:pt x="1523445" y="1485356"/>
                    </a:cubicBezTo>
                    <a:lnTo>
                      <a:pt x="1523445" y="799608"/>
                    </a:lnTo>
                    <a:cubicBezTo>
                      <a:pt x="1523444" y="778568"/>
                      <a:pt x="1506388" y="761513"/>
                      <a:pt x="1485349" y="761512"/>
                    </a:cubicBezTo>
                    <a:lnTo>
                      <a:pt x="799610" y="761512"/>
                    </a:lnTo>
                    <a:cubicBezTo>
                      <a:pt x="778571" y="761513"/>
                      <a:pt x="761515" y="778568"/>
                      <a:pt x="761514" y="799608"/>
                    </a:cubicBezTo>
                    <a:lnTo>
                      <a:pt x="761514" y="1000835"/>
                    </a:lnTo>
                    <a:cubicBezTo>
                      <a:pt x="761609" y="1060632"/>
                      <a:pt x="713211" y="1109184"/>
                      <a:pt x="653415" y="1109279"/>
                    </a:cubicBezTo>
                    <a:cubicBezTo>
                      <a:pt x="647080" y="1109289"/>
                      <a:pt x="640758" y="1108744"/>
                      <a:pt x="634519" y="1107648"/>
                    </a:cubicBezTo>
                    <a:cubicBezTo>
                      <a:pt x="594938" y="1100994"/>
                      <a:pt x="557583" y="1084767"/>
                      <a:pt x="525707" y="1060377"/>
                    </a:cubicBezTo>
                    <a:cubicBezTo>
                      <a:pt x="402444" y="962787"/>
                      <a:pt x="340493" y="790987"/>
                      <a:pt x="408863" y="613021"/>
                    </a:cubicBezTo>
                    <a:cubicBezTo>
                      <a:pt x="463857" y="472321"/>
                      <a:pt x="599734" y="379942"/>
                      <a:pt x="750798" y="380547"/>
                    </a:cubicBezTo>
                  </a:path>
                </a:pathLst>
              </a:custGeom>
              <a:grpFill/>
              <a:ln w="9525" cap="flat">
                <a:noFill/>
                <a:prstDash val="solid"/>
                <a:miter/>
              </a:ln>
            </p:spPr>
            <p:txBody>
              <a:bodyPr rtlCol="0" anchor="ctr"/>
              <a:lstStyle/>
              <a:p>
                <a:endParaRPr lang="en-US"/>
              </a:p>
            </p:txBody>
          </p:sp>
        </p:grpSp>
      </p:gr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bg1"/>
                </a:solidFill>
              </a:defRPr>
            </a:lvl1pPr>
          </a:lstStyle>
          <a:p>
            <a:fld id="{DB92C494-1115-4670-BD6E-F87AA1511F98}" type="slidenum">
              <a:rPr lang="en-US" smtClean="0"/>
              <a:pPr/>
              <a:t>‹#›</a:t>
            </a:fld>
            <a:endParaRPr lang="en-US"/>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solidFill>
              </a:rPr>
              <a:t>© Mojang Studios</a:t>
            </a:r>
          </a:p>
        </p:txBody>
      </p:sp>
    </p:spTree>
    <p:extLst>
      <p:ext uri="{BB962C8B-B14F-4D97-AF65-F5344CB8AC3E}">
        <p14:creationId xmlns:p14="http://schemas.microsoft.com/office/powerpoint/2010/main" val="244925110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Minecraft Education">
    <p:bg>
      <p:bgPr>
        <a:solidFill>
          <a:schemeClr val="bg2"/>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tx1"/>
                </a:solidFill>
              </a:defRPr>
            </a:lvl1pPr>
          </a:lstStyle>
          <a:p>
            <a:r>
              <a:rPr lang="en-US"/>
              <a:t>Microsoft Confidential</a:t>
            </a:r>
          </a:p>
        </p:txBody>
      </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tx1"/>
                </a:solidFill>
              </a:defRPr>
            </a:lvl1pPr>
          </a:lstStyle>
          <a:p>
            <a:fld id="{DB92C494-1115-4670-BD6E-F87AA1511F98}" type="slidenum">
              <a:rPr lang="en-US" smtClean="0"/>
              <a:pPr/>
              <a:t>‹#›</a:t>
            </a:fld>
            <a:endParaRPr lang="en-US"/>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pic>
        <p:nvPicPr>
          <p:cNvPr id="4" name="Graphic 3">
            <a:extLst>
              <a:ext uri="{FF2B5EF4-FFF2-40B4-BE49-F238E27FC236}">
                <a16:creationId xmlns:a16="http://schemas.microsoft.com/office/drawing/2014/main" id="{371151AD-B315-1DEE-9412-758A46FCF7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54088" y="2224156"/>
            <a:ext cx="8063639" cy="2089699"/>
          </a:xfrm>
          <a:prstGeom prst="rect">
            <a:avLst/>
          </a:prstGeom>
        </p:spPr>
      </p:pic>
    </p:spTree>
    <p:extLst>
      <p:ext uri="{BB962C8B-B14F-4D97-AF65-F5344CB8AC3E}">
        <p14:creationId xmlns:p14="http://schemas.microsoft.com/office/powerpoint/2010/main" val="142580626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F1169320-02AC-BEAD-C106-70D95F7BCD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grpSp>
        <p:nvGrpSpPr>
          <p:cNvPr id="14" name="Graphic 27">
            <a:extLst>
              <a:ext uri="{FF2B5EF4-FFF2-40B4-BE49-F238E27FC236}">
                <a16:creationId xmlns:a16="http://schemas.microsoft.com/office/drawing/2014/main" id="{D736AD18-5681-183F-AB25-9552A5F8B528}"/>
              </a:ext>
            </a:extLst>
          </p:cNvPr>
          <p:cNvGrpSpPr/>
          <p:nvPr userDrawn="1"/>
        </p:nvGrpSpPr>
        <p:grpSpPr>
          <a:xfrm>
            <a:off x="470192" y="6116656"/>
            <a:ext cx="608723" cy="526227"/>
            <a:chOff x="3214686" y="1004887"/>
            <a:chExt cx="5765431" cy="4850549"/>
          </a:xfrm>
        </p:grpSpPr>
        <p:sp>
          <p:nvSpPr>
            <p:cNvPr id="15" name="Freeform: Shape 14">
              <a:extLst>
                <a:ext uri="{FF2B5EF4-FFF2-40B4-BE49-F238E27FC236}">
                  <a16:creationId xmlns:a16="http://schemas.microsoft.com/office/drawing/2014/main" id="{62B3FCEB-99E8-3111-5FB8-524154C0CEA4}"/>
                </a:ext>
              </a:extLst>
            </p:cNvPr>
            <p:cNvSpPr/>
            <p:nvPr/>
          </p:nvSpPr>
          <p:spPr>
            <a:xfrm>
              <a:off x="3214686" y="1004887"/>
              <a:ext cx="5765431" cy="4850549"/>
            </a:xfrm>
            <a:custGeom>
              <a:avLst/>
              <a:gdLst>
                <a:gd name="connsiteX0" fmla="*/ 5574315 w 5765431"/>
                <a:gd name="connsiteY0" fmla="*/ -287 h 4850549"/>
                <a:gd name="connsiteX1" fmla="*/ 190747 w 5765431"/>
                <a:gd name="connsiteY1" fmla="*/ -287 h 4850549"/>
                <a:gd name="connsiteX2" fmla="*/ 253 w 5765431"/>
                <a:gd name="connsiteY2" fmla="*/ 190169 h 4850549"/>
                <a:gd name="connsiteX3" fmla="*/ -624 w 5765431"/>
                <a:gd name="connsiteY3" fmla="*/ 4659733 h 4850549"/>
                <a:gd name="connsiteX4" fmla="*/ 189831 w 5765431"/>
                <a:gd name="connsiteY4" fmla="*/ 4850263 h 4850549"/>
                <a:gd name="connsiteX5" fmla="*/ 189869 w 5765431"/>
                <a:gd name="connsiteY5" fmla="*/ 4850263 h 4850549"/>
                <a:gd name="connsiteX6" fmla="*/ 5574315 w 5765431"/>
                <a:gd name="connsiteY6" fmla="*/ 4850263 h 4850549"/>
                <a:gd name="connsiteX7" fmla="*/ 5764808 w 5765431"/>
                <a:gd name="connsiteY7" fmla="*/ 4659770 h 4850549"/>
                <a:gd name="connsiteX8" fmla="*/ 5764808 w 5765431"/>
                <a:gd name="connsiteY8" fmla="*/ 190205 h 4850549"/>
                <a:gd name="connsiteX9" fmla="*/ 5574315 w 5765431"/>
                <a:gd name="connsiteY9" fmla="*/ -287 h 48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65431" h="4850549">
                  <a:moveTo>
                    <a:pt x="5574315" y="-287"/>
                  </a:moveTo>
                  <a:lnTo>
                    <a:pt x="190747" y="-287"/>
                  </a:lnTo>
                  <a:cubicBezTo>
                    <a:pt x="85555" y="-287"/>
                    <a:pt x="274" y="84977"/>
                    <a:pt x="253" y="190169"/>
                  </a:cubicBezTo>
                  <a:lnTo>
                    <a:pt x="-624" y="4659733"/>
                  </a:lnTo>
                  <a:cubicBezTo>
                    <a:pt x="-645" y="4764940"/>
                    <a:pt x="84625" y="4850242"/>
                    <a:pt x="189831" y="4850263"/>
                  </a:cubicBezTo>
                  <a:cubicBezTo>
                    <a:pt x="189844" y="4850263"/>
                    <a:pt x="189856" y="4850263"/>
                    <a:pt x="189869" y="4850263"/>
                  </a:cubicBezTo>
                  <a:lnTo>
                    <a:pt x="5574315" y="4850263"/>
                  </a:lnTo>
                  <a:cubicBezTo>
                    <a:pt x="5679521" y="4850263"/>
                    <a:pt x="5764808" y="4764976"/>
                    <a:pt x="5764808" y="4659770"/>
                  </a:cubicBezTo>
                  <a:lnTo>
                    <a:pt x="5764808" y="190205"/>
                  </a:lnTo>
                  <a:cubicBezTo>
                    <a:pt x="5764808" y="84999"/>
                    <a:pt x="5679521" y="-287"/>
                    <a:pt x="5574315" y="-287"/>
                  </a:cubicBezTo>
                  <a:close/>
                </a:path>
              </a:pathLst>
            </a:custGeom>
            <a:solidFill>
              <a:srgbClr val="EF323D"/>
            </a:solidFill>
            <a:ln w="9525" cap="flat">
              <a:noFill/>
              <a:prstDash val="solid"/>
              <a:miter/>
            </a:ln>
          </p:spPr>
          <p:txBody>
            <a:bodyPr rtlCol="0" anchor="ctr"/>
            <a:lstStyle/>
            <a:p>
              <a:endParaRPr lang="en-US"/>
            </a:p>
          </p:txBody>
        </p:sp>
        <p:grpSp>
          <p:nvGrpSpPr>
            <p:cNvPr id="16" name="Graphic 27">
              <a:extLst>
                <a:ext uri="{FF2B5EF4-FFF2-40B4-BE49-F238E27FC236}">
                  <a16:creationId xmlns:a16="http://schemas.microsoft.com/office/drawing/2014/main" id="{A4B9C55E-771D-C713-024F-9F6CC0F349CA}"/>
                </a:ext>
              </a:extLst>
            </p:cNvPr>
            <p:cNvGrpSpPr/>
            <p:nvPr/>
          </p:nvGrpSpPr>
          <p:grpSpPr>
            <a:xfrm>
              <a:off x="3588488" y="1366527"/>
              <a:ext cx="5031814" cy="4160789"/>
              <a:chOff x="3588488" y="1366527"/>
              <a:chExt cx="5031814" cy="4160789"/>
            </a:xfrm>
            <a:solidFill>
              <a:srgbClr val="FFFFFF"/>
            </a:solidFill>
          </p:grpSpPr>
          <p:grpSp>
            <p:nvGrpSpPr>
              <p:cNvPr id="17" name="Graphic 27">
                <a:extLst>
                  <a:ext uri="{FF2B5EF4-FFF2-40B4-BE49-F238E27FC236}">
                    <a16:creationId xmlns:a16="http://schemas.microsoft.com/office/drawing/2014/main" id="{2EC4AD99-3CBB-9F0F-3CC9-856D231CAA0B}"/>
                  </a:ext>
                </a:extLst>
              </p:cNvPr>
              <p:cNvGrpSpPr/>
              <p:nvPr/>
            </p:nvGrpSpPr>
            <p:grpSpPr>
              <a:xfrm>
                <a:off x="3588488" y="4982639"/>
                <a:ext cx="5031814" cy="544677"/>
                <a:chOff x="3588488" y="4982639"/>
                <a:chExt cx="5031814" cy="544677"/>
              </a:xfrm>
              <a:solidFill>
                <a:srgbClr val="FFFFFF"/>
              </a:solidFill>
            </p:grpSpPr>
            <p:sp>
              <p:nvSpPr>
                <p:cNvPr id="25" name="Freeform: Shape 24">
                  <a:extLst>
                    <a:ext uri="{FF2B5EF4-FFF2-40B4-BE49-F238E27FC236}">
                      <a16:creationId xmlns:a16="http://schemas.microsoft.com/office/drawing/2014/main" id="{922FBCC7-0E2D-F39C-6C89-040EC7E0CCD9}"/>
                    </a:ext>
                  </a:extLst>
                </p:cNvPr>
                <p:cNvSpPr/>
                <p:nvPr/>
              </p:nvSpPr>
              <p:spPr>
                <a:xfrm>
                  <a:off x="4332862" y="4996495"/>
                  <a:ext cx="458636" cy="516241"/>
                </a:xfrm>
                <a:custGeom>
                  <a:avLst/>
                  <a:gdLst>
                    <a:gd name="connsiteX0" fmla="*/ 438721 w 458636"/>
                    <a:gd name="connsiteY0" fmla="*/ -287 h 516241"/>
                    <a:gd name="connsiteX1" fmla="*/ 18666 w 458636"/>
                    <a:gd name="connsiteY1" fmla="*/ -287 h 516241"/>
                    <a:gd name="connsiteX2" fmla="*/ -624 w 458636"/>
                    <a:gd name="connsiteY2" fmla="*/ 19002 h 516241"/>
                    <a:gd name="connsiteX3" fmla="*/ -624 w 458636"/>
                    <a:gd name="connsiteY3" fmla="*/ 19003 h 516241"/>
                    <a:gd name="connsiteX4" fmla="*/ -624 w 458636"/>
                    <a:gd name="connsiteY4" fmla="*/ 115315 h 516241"/>
                    <a:gd name="connsiteX5" fmla="*/ 18666 w 458636"/>
                    <a:gd name="connsiteY5" fmla="*/ 134606 h 516241"/>
                    <a:gd name="connsiteX6" fmla="*/ 18667 w 458636"/>
                    <a:gd name="connsiteY6" fmla="*/ 134606 h 516241"/>
                    <a:gd name="connsiteX7" fmla="*/ 133938 w 458636"/>
                    <a:gd name="connsiteY7" fmla="*/ 134606 h 516241"/>
                    <a:gd name="connsiteX8" fmla="*/ 153229 w 458636"/>
                    <a:gd name="connsiteY8" fmla="*/ 153896 h 516241"/>
                    <a:gd name="connsiteX9" fmla="*/ 153229 w 458636"/>
                    <a:gd name="connsiteY9" fmla="*/ 153896 h 516241"/>
                    <a:gd name="connsiteX10" fmla="*/ 153228 w 458636"/>
                    <a:gd name="connsiteY10" fmla="*/ 496663 h 516241"/>
                    <a:gd name="connsiteX11" fmla="*/ 172519 w 458636"/>
                    <a:gd name="connsiteY11" fmla="*/ 515954 h 516241"/>
                    <a:gd name="connsiteX12" fmla="*/ 284874 w 458636"/>
                    <a:gd name="connsiteY12" fmla="*/ 515953 h 516241"/>
                    <a:gd name="connsiteX13" fmla="*/ 304165 w 458636"/>
                    <a:gd name="connsiteY13" fmla="*/ 496663 h 516241"/>
                    <a:gd name="connsiteX14" fmla="*/ 304165 w 458636"/>
                    <a:gd name="connsiteY14" fmla="*/ 496663 h 516241"/>
                    <a:gd name="connsiteX15" fmla="*/ 304165 w 458636"/>
                    <a:gd name="connsiteY15" fmla="*/ 153896 h 516241"/>
                    <a:gd name="connsiteX16" fmla="*/ 323455 w 458636"/>
                    <a:gd name="connsiteY16" fmla="*/ 134606 h 516241"/>
                    <a:gd name="connsiteX17" fmla="*/ 438721 w 458636"/>
                    <a:gd name="connsiteY17" fmla="*/ 134606 h 516241"/>
                    <a:gd name="connsiteX18" fmla="*/ 458012 w 458636"/>
                    <a:gd name="connsiteY18" fmla="*/ 115316 h 516241"/>
                    <a:gd name="connsiteX19" fmla="*/ 458012 w 458636"/>
                    <a:gd name="connsiteY19" fmla="*/ 115315 h 516241"/>
                    <a:gd name="connsiteX20" fmla="*/ 458012 w 458636"/>
                    <a:gd name="connsiteY20" fmla="*/ 19003 h 516241"/>
                    <a:gd name="connsiteX21" fmla="*/ 438723 w 458636"/>
                    <a:gd name="connsiteY21" fmla="*/ -287 h 516241"/>
                    <a:gd name="connsiteX22" fmla="*/ 438721 w 458636"/>
                    <a:gd name="connsiteY22" fmla="*/ -28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8636" h="516241">
                      <a:moveTo>
                        <a:pt x="438721" y="-287"/>
                      </a:moveTo>
                      <a:lnTo>
                        <a:pt x="18666" y="-287"/>
                      </a:lnTo>
                      <a:cubicBezTo>
                        <a:pt x="8013" y="-288"/>
                        <a:pt x="-624" y="8349"/>
                        <a:pt x="-624" y="19002"/>
                      </a:cubicBezTo>
                      <a:cubicBezTo>
                        <a:pt x="-624" y="19003"/>
                        <a:pt x="-624" y="19003"/>
                        <a:pt x="-624" y="19003"/>
                      </a:cubicBezTo>
                      <a:lnTo>
                        <a:pt x="-624" y="115315"/>
                      </a:lnTo>
                      <a:cubicBezTo>
                        <a:pt x="-624" y="125968"/>
                        <a:pt x="8012" y="134605"/>
                        <a:pt x="18666" y="134606"/>
                      </a:cubicBezTo>
                      <a:cubicBezTo>
                        <a:pt x="18666" y="134606"/>
                        <a:pt x="18666" y="134606"/>
                        <a:pt x="18667" y="134606"/>
                      </a:cubicBezTo>
                      <a:lnTo>
                        <a:pt x="133938" y="134606"/>
                      </a:lnTo>
                      <a:cubicBezTo>
                        <a:pt x="144592" y="134606"/>
                        <a:pt x="153229" y="143242"/>
                        <a:pt x="153229" y="153896"/>
                      </a:cubicBezTo>
                      <a:cubicBezTo>
                        <a:pt x="153229" y="153896"/>
                        <a:pt x="153229" y="153896"/>
                        <a:pt x="153229" y="153896"/>
                      </a:cubicBezTo>
                      <a:lnTo>
                        <a:pt x="153228" y="496663"/>
                      </a:lnTo>
                      <a:cubicBezTo>
                        <a:pt x="153228" y="507317"/>
                        <a:pt x="161865" y="515954"/>
                        <a:pt x="172519" y="515954"/>
                      </a:cubicBezTo>
                      <a:lnTo>
                        <a:pt x="284874" y="515953"/>
                      </a:lnTo>
                      <a:cubicBezTo>
                        <a:pt x="295528" y="515953"/>
                        <a:pt x="304165" y="507317"/>
                        <a:pt x="304165" y="496663"/>
                      </a:cubicBezTo>
                      <a:cubicBezTo>
                        <a:pt x="304165" y="496663"/>
                        <a:pt x="304165" y="496663"/>
                        <a:pt x="304165" y="496663"/>
                      </a:cubicBezTo>
                      <a:lnTo>
                        <a:pt x="304165" y="153896"/>
                      </a:lnTo>
                      <a:cubicBezTo>
                        <a:pt x="304165" y="143242"/>
                        <a:pt x="312801" y="134606"/>
                        <a:pt x="323455" y="134606"/>
                      </a:cubicBezTo>
                      <a:lnTo>
                        <a:pt x="438721" y="134606"/>
                      </a:lnTo>
                      <a:cubicBezTo>
                        <a:pt x="449375" y="134606"/>
                        <a:pt x="458012" y="125970"/>
                        <a:pt x="458012" y="115316"/>
                      </a:cubicBezTo>
                      <a:cubicBezTo>
                        <a:pt x="458012" y="115316"/>
                        <a:pt x="458012" y="115316"/>
                        <a:pt x="458012" y="115315"/>
                      </a:cubicBezTo>
                      <a:lnTo>
                        <a:pt x="458012" y="19003"/>
                      </a:lnTo>
                      <a:cubicBezTo>
                        <a:pt x="458013" y="8350"/>
                        <a:pt x="449377" y="-287"/>
                        <a:pt x="438723" y="-287"/>
                      </a:cubicBezTo>
                      <a:cubicBezTo>
                        <a:pt x="438722" y="-287"/>
                        <a:pt x="438722" y="-287"/>
                        <a:pt x="438721" y="-287"/>
                      </a:cubicBezTo>
                      <a:close/>
                    </a:path>
                  </a:pathLst>
                </a:custGeom>
                <a:solidFill>
                  <a:srgbClr val="FFFFFF"/>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E6F754C-685F-D66D-1678-CFD495E0B0B0}"/>
                    </a:ext>
                  </a:extLst>
                </p:cNvPr>
                <p:cNvSpPr/>
                <p:nvPr/>
              </p:nvSpPr>
              <p:spPr>
                <a:xfrm>
                  <a:off x="5981381" y="4996495"/>
                  <a:ext cx="475404" cy="516241"/>
                </a:xfrm>
                <a:custGeom>
                  <a:avLst/>
                  <a:gdLst>
                    <a:gd name="connsiteX0" fmla="*/ 179474 w 475404"/>
                    <a:gd name="connsiteY0" fmla="*/ -287 h 516241"/>
                    <a:gd name="connsiteX1" fmla="*/ 18666 w 475404"/>
                    <a:gd name="connsiteY1" fmla="*/ -287 h 516241"/>
                    <a:gd name="connsiteX2" fmla="*/ -624 w 475404"/>
                    <a:gd name="connsiteY2" fmla="*/ 19002 h 516241"/>
                    <a:gd name="connsiteX3" fmla="*/ -624 w 475404"/>
                    <a:gd name="connsiteY3" fmla="*/ 19003 h 516241"/>
                    <a:gd name="connsiteX4" fmla="*/ -624 w 475404"/>
                    <a:gd name="connsiteY4" fmla="*/ 496663 h 516241"/>
                    <a:gd name="connsiteX5" fmla="*/ 18666 w 475404"/>
                    <a:gd name="connsiteY5" fmla="*/ 515954 h 516241"/>
                    <a:gd name="connsiteX6" fmla="*/ 18666 w 475404"/>
                    <a:gd name="connsiteY6" fmla="*/ 515954 h 516241"/>
                    <a:gd name="connsiteX7" fmla="*/ 178748 w 475404"/>
                    <a:gd name="connsiteY7" fmla="*/ 515953 h 516241"/>
                    <a:gd name="connsiteX8" fmla="*/ 474780 w 475404"/>
                    <a:gd name="connsiteY8" fmla="*/ 256374 h 516241"/>
                    <a:gd name="connsiteX9" fmla="*/ 179474 w 475404"/>
                    <a:gd name="connsiteY9" fmla="*/ -287 h 516241"/>
                    <a:gd name="connsiteX10" fmla="*/ 171985 w 475404"/>
                    <a:gd name="connsiteY10" fmla="*/ 383977 h 516241"/>
                    <a:gd name="connsiteX11" fmla="*/ 164912 w 475404"/>
                    <a:gd name="connsiteY11" fmla="*/ 383977 h 516241"/>
                    <a:gd name="connsiteX12" fmla="*/ 145307 w 475404"/>
                    <a:gd name="connsiteY12" fmla="*/ 364686 h 516241"/>
                    <a:gd name="connsiteX13" fmla="*/ 145307 w 475404"/>
                    <a:gd name="connsiteY13" fmla="*/ 150979 h 516241"/>
                    <a:gd name="connsiteX14" fmla="*/ 164912 w 475404"/>
                    <a:gd name="connsiteY14" fmla="*/ 131688 h 516241"/>
                    <a:gd name="connsiteX15" fmla="*/ 173470 w 475404"/>
                    <a:gd name="connsiteY15" fmla="*/ 131689 h 516241"/>
                    <a:gd name="connsiteX16" fmla="*/ 320932 w 475404"/>
                    <a:gd name="connsiteY16" fmla="*/ 256374 h 516241"/>
                    <a:gd name="connsiteX17" fmla="*/ 171985 w 475404"/>
                    <a:gd name="connsiteY17" fmla="*/ 38397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04" h="516241">
                      <a:moveTo>
                        <a:pt x="179474" y="-287"/>
                      </a:moveTo>
                      <a:lnTo>
                        <a:pt x="18666" y="-287"/>
                      </a:lnTo>
                      <a:cubicBezTo>
                        <a:pt x="8013" y="-288"/>
                        <a:pt x="-624" y="8349"/>
                        <a:pt x="-624" y="19002"/>
                      </a:cubicBezTo>
                      <a:cubicBezTo>
                        <a:pt x="-624" y="19003"/>
                        <a:pt x="-624" y="19003"/>
                        <a:pt x="-624" y="19003"/>
                      </a:cubicBezTo>
                      <a:lnTo>
                        <a:pt x="-624" y="496663"/>
                      </a:lnTo>
                      <a:cubicBezTo>
                        <a:pt x="-624" y="507317"/>
                        <a:pt x="8012" y="515954"/>
                        <a:pt x="18666" y="515954"/>
                      </a:cubicBezTo>
                      <a:cubicBezTo>
                        <a:pt x="18666" y="515954"/>
                        <a:pt x="18666" y="515954"/>
                        <a:pt x="18666" y="515954"/>
                      </a:cubicBezTo>
                      <a:lnTo>
                        <a:pt x="178748" y="515953"/>
                      </a:lnTo>
                      <a:cubicBezTo>
                        <a:pt x="361033" y="515953"/>
                        <a:pt x="474780" y="416788"/>
                        <a:pt x="474780" y="256374"/>
                      </a:cubicBezTo>
                      <a:cubicBezTo>
                        <a:pt x="474780" y="98879"/>
                        <a:pt x="365411" y="-287"/>
                        <a:pt x="179474" y="-287"/>
                      </a:cubicBezTo>
                      <a:close/>
                      <a:moveTo>
                        <a:pt x="171985" y="383977"/>
                      </a:moveTo>
                      <a:lnTo>
                        <a:pt x="164912" y="383977"/>
                      </a:lnTo>
                      <a:cubicBezTo>
                        <a:pt x="154172" y="384063"/>
                        <a:pt x="145395" y="375427"/>
                        <a:pt x="145307" y="364686"/>
                      </a:cubicBezTo>
                      <a:lnTo>
                        <a:pt x="145307" y="150979"/>
                      </a:lnTo>
                      <a:cubicBezTo>
                        <a:pt x="145395" y="140239"/>
                        <a:pt x="154171" y="131602"/>
                        <a:pt x="164912" y="131688"/>
                      </a:cubicBezTo>
                      <a:lnTo>
                        <a:pt x="173470" y="131689"/>
                      </a:lnTo>
                      <a:cubicBezTo>
                        <a:pt x="271284" y="131689"/>
                        <a:pt x="320932" y="169608"/>
                        <a:pt x="320932" y="256374"/>
                      </a:cubicBezTo>
                      <a:cubicBezTo>
                        <a:pt x="320932" y="346063"/>
                        <a:pt x="271284" y="383977"/>
                        <a:pt x="171985" y="383977"/>
                      </a:cubicBezTo>
                      <a:close/>
                    </a:path>
                  </a:pathLst>
                </a:custGeom>
                <a:solidFill>
                  <a:srgbClr val="FFFFFF"/>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EC3ADB3-4DF3-FD57-1FBA-3944FE233BD5}"/>
                    </a:ext>
                  </a:extLst>
                </p:cNvPr>
                <p:cNvSpPr/>
                <p:nvPr/>
              </p:nvSpPr>
              <p:spPr>
                <a:xfrm>
                  <a:off x="6832758" y="4996495"/>
                  <a:ext cx="154394" cy="516240"/>
                </a:xfrm>
                <a:custGeom>
                  <a:avLst/>
                  <a:gdLst>
                    <a:gd name="connsiteX0" fmla="*/ 135104 w 154394"/>
                    <a:gd name="connsiteY0" fmla="*/ 0 h 516240"/>
                    <a:gd name="connsiteX1" fmla="*/ 154395 w 154394"/>
                    <a:gd name="connsiteY1" fmla="*/ 0 h 516240"/>
                    <a:gd name="connsiteX2" fmla="*/ 154395 w 154394"/>
                    <a:gd name="connsiteY2" fmla="*/ 516241 h 516240"/>
                    <a:gd name="connsiteX3" fmla="*/ 135104 w 154394"/>
                    <a:gd name="connsiteY3" fmla="*/ 516241 h 516240"/>
                    <a:gd name="connsiteX4" fmla="*/ 19291 w 154394"/>
                    <a:gd name="connsiteY4" fmla="*/ 516241 h 516240"/>
                    <a:gd name="connsiteX5" fmla="*/ 19291 w 154394"/>
                    <a:gd name="connsiteY5" fmla="*/ 0 h 516240"/>
                    <a:gd name="connsiteX6" fmla="*/ 0 w 154394"/>
                    <a:gd name="connsiteY6" fmla="*/ 0 h 516240"/>
                    <a:gd name="connsiteX7" fmla="*/ 19291 w 154394"/>
                    <a:gd name="connsiteY7" fmla="*/ 0 h 51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394" h="516240">
                      <a:moveTo>
                        <a:pt x="135104" y="0"/>
                      </a:moveTo>
                      <a:cubicBezTo>
                        <a:pt x="145758" y="0"/>
                        <a:pt x="154395" y="0"/>
                        <a:pt x="154395" y="0"/>
                      </a:cubicBezTo>
                      <a:lnTo>
                        <a:pt x="154395" y="516241"/>
                      </a:lnTo>
                      <a:cubicBezTo>
                        <a:pt x="154395" y="516241"/>
                        <a:pt x="145758" y="516241"/>
                        <a:pt x="135104" y="516241"/>
                      </a:cubicBezTo>
                      <a:lnTo>
                        <a:pt x="19291" y="516241"/>
                      </a:lnTo>
                      <a:lnTo>
                        <a:pt x="19291" y="0"/>
                      </a:lnTo>
                      <a:cubicBezTo>
                        <a:pt x="8637" y="0"/>
                        <a:pt x="0" y="0"/>
                        <a:pt x="0" y="0"/>
                      </a:cubicBezTo>
                      <a:cubicBezTo>
                        <a:pt x="0" y="0"/>
                        <a:pt x="8637" y="0"/>
                        <a:pt x="19291" y="0"/>
                      </a:cubicBez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87A5826-D376-8068-416C-7545C7B00946}"/>
                    </a:ext>
                  </a:extLst>
                </p:cNvPr>
                <p:cNvSpPr/>
                <p:nvPr/>
              </p:nvSpPr>
              <p:spPr>
                <a:xfrm>
                  <a:off x="5145840" y="4996495"/>
                  <a:ext cx="459367" cy="530096"/>
                </a:xfrm>
                <a:custGeom>
                  <a:avLst/>
                  <a:gdLst>
                    <a:gd name="connsiteX0" fmla="*/ 439452 w 459367"/>
                    <a:gd name="connsiteY0" fmla="*/ -287 h 530096"/>
                    <a:gd name="connsiteX1" fmla="*/ 329285 w 459367"/>
                    <a:gd name="connsiteY1" fmla="*/ -287 h 530096"/>
                    <a:gd name="connsiteX2" fmla="*/ 309994 w 459367"/>
                    <a:gd name="connsiteY2" fmla="*/ 19003 h 530096"/>
                    <a:gd name="connsiteX3" fmla="*/ 309994 w 459367"/>
                    <a:gd name="connsiteY3" fmla="*/ 19003 h 530096"/>
                    <a:gd name="connsiteX4" fmla="*/ 309994 w 459367"/>
                    <a:gd name="connsiteY4" fmla="*/ 275334 h 530096"/>
                    <a:gd name="connsiteX5" fmla="*/ 229062 w 459367"/>
                    <a:gd name="connsiteY5" fmla="*/ 391268 h 530096"/>
                    <a:gd name="connsiteX6" fmla="*/ 148125 w 459367"/>
                    <a:gd name="connsiteY6" fmla="*/ 275334 h 530096"/>
                    <a:gd name="connsiteX7" fmla="*/ 148125 w 459367"/>
                    <a:gd name="connsiteY7" fmla="*/ 19003 h 530096"/>
                    <a:gd name="connsiteX8" fmla="*/ 128835 w 459367"/>
                    <a:gd name="connsiteY8" fmla="*/ -287 h 530096"/>
                    <a:gd name="connsiteX9" fmla="*/ 128834 w 459367"/>
                    <a:gd name="connsiteY9" fmla="*/ -287 h 530096"/>
                    <a:gd name="connsiteX10" fmla="*/ 18666 w 459367"/>
                    <a:gd name="connsiteY10" fmla="*/ -287 h 530096"/>
                    <a:gd name="connsiteX11" fmla="*/ -624 w 459367"/>
                    <a:gd name="connsiteY11" fmla="*/ 19003 h 530096"/>
                    <a:gd name="connsiteX12" fmla="*/ -624 w 459367"/>
                    <a:gd name="connsiteY12" fmla="*/ 19003 h 530096"/>
                    <a:gd name="connsiteX13" fmla="*/ -624 w 459367"/>
                    <a:gd name="connsiteY13" fmla="*/ 289915 h 530096"/>
                    <a:gd name="connsiteX14" fmla="*/ 229062 w 459367"/>
                    <a:gd name="connsiteY14" fmla="*/ 529809 h 530096"/>
                    <a:gd name="connsiteX15" fmla="*/ 458743 w 459367"/>
                    <a:gd name="connsiteY15" fmla="*/ 289184 h 530096"/>
                    <a:gd name="connsiteX16" fmla="*/ 458743 w 459367"/>
                    <a:gd name="connsiteY16" fmla="*/ 19003 h 530096"/>
                    <a:gd name="connsiteX17" fmla="*/ 439453 w 459367"/>
                    <a:gd name="connsiteY17" fmla="*/ -287 h 530096"/>
                    <a:gd name="connsiteX18" fmla="*/ 439453 w 459367"/>
                    <a:gd name="connsiteY18" fmla="*/ -287 h 53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9367" h="530096">
                      <a:moveTo>
                        <a:pt x="439452" y="-287"/>
                      </a:moveTo>
                      <a:lnTo>
                        <a:pt x="329285" y="-287"/>
                      </a:lnTo>
                      <a:cubicBezTo>
                        <a:pt x="318631" y="-287"/>
                        <a:pt x="309994" y="8349"/>
                        <a:pt x="309994" y="19003"/>
                      </a:cubicBezTo>
                      <a:cubicBezTo>
                        <a:pt x="309994" y="19003"/>
                        <a:pt x="309994" y="19003"/>
                        <a:pt x="309994" y="19003"/>
                      </a:cubicBezTo>
                      <a:lnTo>
                        <a:pt x="309994" y="275334"/>
                      </a:lnTo>
                      <a:cubicBezTo>
                        <a:pt x="309994" y="361375"/>
                        <a:pt x="286661" y="391268"/>
                        <a:pt x="229062" y="391268"/>
                      </a:cubicBezTo>
                      <a:cubicBezTo>
                        <a:pt x="171458" y="391268"/>
                        <a:pt x="148125" y="361375"/>
                        <a:pt x="148125" y="275334"/>
                      </a:cubicBezTo>
                      <a:lnTo>
                        <a:pt x="148125" y="19003"/>
                      </a:lnTo>
                      <a:cubicBezTo>
                        <a:pt x="148125" y="8349"/>
                        <a:pt x="139489" y="-287"/>
                        <a:pt x="128835" y="-287"/>
                      </a:cubicBezTo>
                      <a:cubicBezTo>
                        <a:pt x="128835" y="-287"/>
                        <a:pt x="128834" y="-287"/>
                        <a:pt x="128834" y="-287"/>
                      </a:cubicBezTo>
                      <a:lnTo>
                        <a:pt x="18666" y="-287"/>
                      </a:lnTo>
                      <a:cubicBezTo>
                        <a:pt x="8012" y="-287"/>
                        <a:pt x="-624" y="8349"/>
                        <a:pt x="-624" y="19003"/>
                      </a:cubicBezTo>
                      <a:cubicBezTo>
                        <a:pt x="-624" y="19003"/>
                        <a:pt x="-624" y="19003"/>
                        <a:pt x="-624" y="19003"/>
                      </a:cubicBezTo>
                      <a:lnTo>
                        <a:pt x="-624" y="289915"/>
                      </a:lnTo>
                      <a:cubicBezTo>
                        <a:pt x="-624" y="448142"/>
                        <a:pt x="70105" y="529809"/>
                        <a:pt x="229062" y="529809"/>
                      </a:cubicBezTo>
                      <a:cubicBezTo>
                        <a:pt x="383640" y="529809"/>
                        <a:pt x="458743" y="443768"/>
                        <a:pt x="458743" y="289184"/>
                      </a:cubicBezTo>
                      <a:lnTo>
                        <a:pt x="458743" y="19003"/>
                      </a:lnTo>
                      <a:cubicBezTo>
                        <a:pt x="458743" y="8349"/>
                        <a:pt x="450107" y="-287"/>
                        <a:pt x="439453" y="-287"/>
                      </a:cubicBezTo>
                      <a:cubicBezTo>
                        <a:pt x="439453" y="-287"/>
                        <a:pt x="439453" y="-287"/>
                        <a:pt x="439453" y="-287"/>
                      </a:cubicBezTo>
                      <a:close/>
                    </a:path>
                  </a:pathLst>
                </a:custGeom>
                <a:solidFill>
                  <a:srgbClr val="FFFFFF"/>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8A1D659-940F-40D1-7440-F4AC3BDF52A4}"/>
                    </a:ext>
                  </a:extLst>
                </p:cNvPr>
                <p:cNvSpPr/>
                <p:nvPr/>
              </p:nvSpPr>
              <p:spPr>
                <a:xfrm>
                  <a:off x="3588488" y="4982639"/>
                  <a:ext cx="402067" cy="544677"/>
                </a:xfrm>
                <a:custGeom>
                  <a:avLst/>
                  <a:gdLst>
                    <a:gd name="connsiteX0" fmla="*/ 269467 w 402067"/>
                    <a:gd name="connsiteY0" fmla="*/ 217730 h 544677"/>
                    <a:gd name="connsiteX1" fmla="*/ 203655 w 402067"/>
                    <a:gd name="connsiteY1" fmla="*/ 190741 h 544677"/>
                    <a:gd name="connsiteX2" fmla="*/ 166087 w 402067"/>
                    <a:gd name="connsiteY2" fmla="*/ 137105 h 544677"/>
                    <a:gd name="connsiteX3" fmla="*/ 229317 w 402067"/>
                    <a:gd name="connsiteY3" fmla="*/ 120071 h 544677"/>
                    <a:gd name="connsiteX4" fmla="*/ 284563 w 402067"/>
                    <a:gd name="connsiteY4" fmla="*/ 163075 h 544677"/>
                    <a:gd name="connsiteX5" fmla="*/ 294647 w 402067"/>
                    <a:gd name="connsiteY5" fmla="*/ 169458 h 544677"/>
                    <a:gd name="connsiteX6" fmla="*/ 294647 w 402067"/>
                    <a:gd name="connsiteY6" fmla="*/ 169458 h 544677"/>
                    <a:gd name="connsiteX7" fmla="*/ 308525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4 w 402067"/>
                    <a:gd name="connsiteY13" fmla="*/ 312747 h 544677"/>
                    <a:gd name="connsiteX14" fmla="*/ 203493 w 402067"/>
                    <a:gd name="connsiteY14" fmla="*/ 336403 h 544677"/>
                    <a:gd name="connsiteX15" fmla="*/ 248693 w 402067"/>
                    <a:gd name="connsiteY15" fmla="*/ 400935 h 544677"/>
                    <a:gd name="connsiteX16" fmla="*/ 172617 w 402067"/>
                    <a:gd name="connsiteY16" fmla="*/ 421429 h 544677"/>
                    <a:gd name="connsiteX17" fmla="*/ 110729 w 402067"/>
                    <a:gd name="connsiteY17" fmla="*/ 373801 h 544677"/>
                    <a:gd name="connsiteX18" fmla="*/ 101303 w 402067"/>
                    <a:gd name="connsiteY18" fmla="*/ 368072 h 544677"/>
                    <a:gd name="connsiteX19" fmla="*/ 101045 w 402067"/>
                    <a:gd name="connsiteY19" fmla="*/ 368017 h 544677"/>
                    <a:gd name="connsiteX20" fmla="*/ 87613 w 402067"/>
                    <a:gd name="connsiteY20" fmla="*/ 370752 h 544677"/>
                    <a:gd name="connsiteX21" fmla="*/ 6780 w 402067"/>
                    <a:gd name="connsiteY21" fmla="*/ 427161 h 544677"/>
                    <a:gd name="connsiteX22" fmla="*/ 2511 w 402067"/>
                    <a:gd name="connsiteY22" fmla="*/ 451323 h 544677"/>
                    <a:gd name="connsiteX23" fmla="*/ 2980 w 402067"/>
                    <a:gd name="connsiteY23" fmla="*/ 451961 h 544677"/>
                    <a:gd name="connsiteX24" fmla="*/ 198007 w 402067"/>
                    <a:gd name="connsiteY24" fmla="*/ 544390 h 544677"/>
                    <a:gd name="connsiteX25" fmla="*/ 401443 w 402067"/>
                    <a:gd name="connsiteY25" fmla="*/ 370852 h 544677"/>
                    <a:gd name="connsiteX26" fmla="*/ 269467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7" y="217730"/>
                      </a:moveTo>
                      <a:cubicBezTo>
                        <a:pt x="253517" y="210896"/>
                        <a:pt x="209665" y="192693"/>
                        <a:pt x="203655" y="190741"/>
                      </a:cubicBezTo>
                      <a:cubicBezTo>
                        <a:pt x="161018" y="176893"/>
                        <a:pt x="159000" y="156620"/>
                        <a:pt x="166087" y="137105"/>
                      </a:cubicBezTo>
                      <a:cubicBezTo>
                        <a:pt x="173174" y="117589"/>
                        <a:pt x="201884" y="108919"/>
                        <a:pt x="229317" y="120071"/>
                      </a:cubicBezTo>
                      <a:cubicBezTo>
                        <a:pt x="244044" y="126057"/>
                        <a:pt x="280586" y="159194"/>
                        <a:pt x="284563" y="163075"/>
                      </a:cubicBezTo>
                      <a:cubicBezTo>
                        <a:pt x="287208" y="166165"/>
                        <a:pt x="290722" y="168388"/>
                        <a:pt x="294647" y="169458"/>
                      </a:cubicBezTo>
                      <a:lnTo>
                        <a:pt x="294647" y="169458"/>
                      </a:lnTo>
                      <a:cubicBezTo>
                        <a:pt x="299497" y="170480"/>
                        <a:pt x="304553" y="169366"/>
                        <a:pt x="308525" y="166401"/>
                      </a:cubicBezTo>
                      <a:lnTo>
                        <a:pt x="388854" y="106445"/>
                      </a:lnTo>
                      <a:cubicBezTo>
                        <a:pt x="396529" y="100703"/>
                        <a:pt x="398095"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4" y="312747"/>
                      </a:cubicBezTo>
                      <a:cubicBezTo>
                        <a:pt x="162099" y="320852"/>
                        <a:pt x="191666" y="332924"/>
                        <a:pt x="203493" y="336403"/>
                      </a:cubicBezTo>
                      <a:cubicBezTo>
                        <a:pt x="255235" y="351627"/>
                        <a:pt x="257218" y="377455"/>
                        <a:pt x="248693" y="400935"/>
                      </a:cubicBezTo>
                      <a:cubicBezTo>
                        <a:pt x="240168" y="424414"/>
                        <a:pt x="205764" y="434494"/>
                        <a:pt x="172617" y="421429"/>
                      </a:cubicBezTo>
                      <a:cubicBezTo>
                        <a:pt x="149484" y="412310"/>
                        <a:pt x="113254" y="377309"/>
                        <a:pt x="110729" y="373801"/>
                      </a:cubicBezTo>
                      <a:cubicBezTo>
                        <a:pt x="108295" y="370915"/>
                        <a:pt x="104985" y="368904"/>
                        <a:pt x="101303" y="368072"/>
                      </a:cubicBezTo>
                      <a:lnTo>
                        <a:pt x="101045" y="368017"/>
                      </a:lnTo>
                      <a:cubicBezTo>
                        <a:pt x="96382" y="367035"/>
                        <a:pt x="91520" y="368025"/>
                        <a:pt x="87613" y="370752"/>
                      </a:cubicBezTo>
                      <a:lnTo>
                        <a:pt x="6780" y="427161"/>
                      </a:lnTo>
                      <a:cubicBezTo>
                        <a:pt x="-1070" y="432654"/>
                        <a:pt x="-2982" y="443472"/>
                        <a:pt x="2511" y="451323"/>
                      </a:cubicBezTo>
                      <a:cubicBezTo>
                        <a:pt x="2662" y="451539"/>
                        <a:pt x="2819" y="451752"/>
                        <a:pt x="2980" y="451961"/>
                      </a:cubicBezTo>
                      <a:cubicBezTo>
                        <a:pt x="49728" y="512420"/>
                        <a:pt x="118225" y="544390"/>
                        <a:pt x="198007" y="544390"/>
                      </a:cubicBezTo>
                      <a:cubicBezTo>
                        <a:pt x="316858" y="544390"/>
                        <a:pt x="401443" y="470749"/>
                        <a:pt x="401443" y="370852"/>
                      </a:cubicBezTo>
                      <a:cubicBezTo>
                        <a:pt x="401443" y="305232"/>
                        <a:pt x="365711" y="258567"/>
                        <a:pt x="269467" y="217730"/>
                      </a:cubicBezTo>
                      <a:close/>
                    </a:path>
                  </a:pathLst>
                </a:custGeom>
                <a:solidFill>
                  <a:srgbClr val="FFFFF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57DA027-8940-664C-B406-FF7610817C3D}"/>
                    </a:ext>
                  </a:extLst>
                </p:cNvPr>
                <p:cNvSpPr/>
                <p:nvPr/>
              </p:nvSpPr>
              <p:spPr>
                <a:xfrm>
                  <a:off x="7354513" y="4982640"/>
                  <a:ext cx="543938" cy="543937"/>
                </a:xfrm>
                <a:custGeom>
                  <a:avLst/>
                  <a:gdLst>
                    <a:gd name="connsiteX0" fmla="*/ 271345 w 543938"/>
                    <a:gd name="connsiteY0" fmla="*/ -287 h 543937"/>
                    <a:gd name="connsiteX1" fmla="*/ -624 w 543938"/>
                    <a:gd name="connsiteY1" fmla="*/ 271682 h 543937"/>
                    <a:gd name="connsiteX2" fmla="*/ 271345 w 543938"/>
                    <a:gd name="connsiteY2" fmla="*/ 543650 h 543937"/>
                    <a:gd name="connsiteX3" fmla="*/ 543315 w 543938"/>
                    <a:gd name="connsiteY3" fmla="*/ 271682 h 543937"/>
                    <a:gd name="connsiteX4" fmla="*/ 271346 w 543938"/>
                    <a:gd name="connsiteY4" fmla="*/ -287 h 543937"/>
                    <a:gd name="connsiteX5" fmla="*/ 271345 w 543938"/>
                    <a:gd name="connsiteY5" fmla="*/ 393052 h 543937"/>
                    <a:gd name="connsiteX6" fmla="*/ 149975 w 543938"/>
                    <a:gd name="connsiteY6" fmla="*/ 271682 h 543937"/>
                    <a:gd name="connsiteX7" fmla="*/ 271345 w 543938"/>
                    <a:gd name="connsiteY7" fmla="*/ 150311 h 543937"/>
                    <a:gd name="connsiteX8" fmla="*/ 392716 w 543938"/>
                    <a:gd name="connsiteY8" fmla="*/ 271682 h 543937"/>
                    <a:gd name="connsiteX9" fmla="*/ 271345 w 543938"/>
                    <a:gd name="connsiteY9" fmla="*/ 393052 h 54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938" h="543937">
                      <a:moveTo>
                        <a:pt x="271345" y="-287"/>
                      </a:moveTo>
                      <a:cubicBezTo>
                        <a:pt x="121140" y="-287"/>
                        <a:pt x="-624" y="121477"/>
                        <a:pt x="-624" y="271682"/>
                      </a:cubicBezTo>
                      <a:cubicBezTo>
                        <a:pt x="-624" y="421886"/>
                        <a:pt x="121140" y="543650"/>
                        <a:pt x="271345" y="543650"/>
                      </a:cubicBezTo>
                      <a:cubicBezTo>
                        <a:pt x="421550" y="543650"/>
                        <a:pt x="543315" y="421886"/>
                        <a:pt x="543315" y="271682"/>
                      </a:cubicBezTo>
                      <a:cubicBezTo>
                        <a:pt x="543315" y="121477"/>
                        <a:pt x="421550" y="-287"/>
                        <a:pt x="271346" y="-287"/>
                      </a:cubicBezTo>
                      <a:close/>
                      <a:moveTo>
                        <a:pt x="271345" y="393052"/>
                      </a:moveTo>
                      <a:cubicBezTo>
                        <a:pt x="204314" y="393052"/>
                        <a:pt x="149975" y="338712"/>
                        <a:pt x="149975" y="271682"/>
                      </a:cubicBezTo>
                      <a:cubicBezTo>
                        <a:pt x="149975" y="204650"/>
                        <a:pt x="204314" y="150311"/>
                        <a:pt x="271345" y="150311"/>
                      </a:cubicBezTo>
                      <a:cubicBezTo>
                        <a:pt x="338376" y="150311"/>
                        <a:pt x="392716" y="204651"/>
                        <a:pt x="392716" y="271682"/>
                      </a:cubicBezTo>
                      <a:cubicBezTo>
                        <a:pt x="392640" y="338682"/>
                        <a:pt x="338344" y="392977"/>
                        <a:pt x="271345" y="393052"/>
                      </a:cubicBez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E4F2D69-0ADB-9B02-B118-F5D38DDD973A}"/>
                    </a:ext>
                  </a:extLst>
                </p:cNvPr>
                <p:cNvSpPr/>
                <p:nvPr/>
              </p:nvSpPr>
              <p:spPr>
                <a:xfrm>
                  <a:off x="8218235" y="4982639"/>
                  <a:ext cx="402067" cy="544677"/>
                </a:xfrm>
                <a:custGeom>
                  <a:avLst/>
                  <a:gdLst>
                    <a:gd name="connsiteX0" fmla="*/ 269466 w 402067"/>
                    <a:gd name="connsiteY0" fmla="*/ 217730 h 544677"/>
                    <a:gd name="connsiteX1" fmla="*/ 203655 w 402067"/>
                    <a:gd name="connsiteY1" fmla="*/ 190741 h 544677"/>
                    <a:gd name="connsiteX2" fmla="*/ 166087 w 402067"/>
                    <a:gd name="connsiteY2" fmla="*/ 137105 h 544677"/>
                    <a:gd name="connsiteX3" fmla="*/ 229316 w 402067"/>
                    <a:gd name="connsiteY3" fmla="*/ 120071 h 544677"/>
                    <a:gd name="connsiteX4" fmla="*/ 284562 w 402067"/>
                    <a:gd name="connsiteY4" fmla="*/ 163075 h 544677"/>
                    <a:gd name="connsiteX5" fmla="*/ 294646 w 402067"/>
                    <a:gd name="connsiteY5" fmla="*/ 169458 h 544677"/>
                    <a:gd name="connsiteX6" fmla="*/ 294647 w 402067"/>
                    <a:gd name="connsiteY6" fmla="*/ 169458 h 544677"/>
                    <a:gd name="connsiteX7" fmla="*/ 308526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5 w 402067"/>
                    <a:gd name="connsiteY13" fmla="*/ 312747 h 544677"/>
                    <a:gd name="connsiteX14" fmla="*/ 203492 w 402067"/>
                    <a:gd name="connsiteY14" fmla="*/ 336403 h 544677"/>
                    <a:gd name="connsiteX15" fmla="*/ 248693 w 402067"/>
                    <a:gd name="connsiteY15" fmla="*/ 400935 h 544677"/>
                    <a:gd name="connsiteX16" fmla="*/ 172618 w 402067"/>
                    <a:gd name="connsiteY16" fmla="*/ 421429 h 544677"/>
                    <a:gd name="connsiteX17" fmla="*/ 110728 w 402067"/>
                    <a:gd name="connsiteY17" fmla="*/ 373801 h 544677"/>
                    <a:gd name="connsiteX18" fmla="*/ 101302 w 402067"/>
                    <a:gd name="connsiteY18" fmla="*/ 368072 h 544677"/>
                    <a:gd name="connsiteX19" fmla="*/ 101045 w 402067"/>
                    <a:gd name="connsiteY19" fmla="*/ 368017 h 544677"/>
                    <a:gd name="connsiteX20" fmla="*/ 87614 w 402067"/>
                    <a:gd name="connsiteY20" fmla="*/ 370752 h 544677"/>
                    <a:gd name="connsiteX21" fmla="*/ 6780 w 402067"/>
                    <a:gd name="connsiteY21" fmla="*/ 427161 h 544677"/>
                    <a:gd name="connsiteX22" fmla="*/ 2512 w 402067"/>
                    <a:gd name="connsiteY22" fmla="*/ 451323 h 544677"/>
                    <a:gd name="connsiteX23" fmla="*/ 2980 w 402067"/>
                    <a:gd name="connsiteY23" fmla="*/ 451962 h 544677"/>
                    <a:gd name="connsiteX24" fmla="*/ 198007 w 402067"/>
                    <a:gd name="connsiteY24" fmla="*/ 544390 h 544677"/>
                    <a:gd name="connsiteX25" fmla="*/ 401443 w 402067"/>
                    <a:gd name="connsiteY25" fmla="*/ 370852 h 544677"/>
                    <a:gd name="connsiteX26" fmla="*/ 269466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6" y="217730"/>
                      </a:moveTo>
                      <a:cubicBezTo>
                        <a:pt x="253517" y="210896"/>
                        <a:pt x="209665" y="192693"/>
                        <a:pt x="203655" y="190741"/>
                      </a:cubicBezTo>
                      <a:cubicBezTo>
                        <a:pt x="161018" y="176893"/>
                        <a:pt x="159000" y="156620"/>
                        <a:pt x="166087" y="137105"/>
                      </a:cubicBezTo>
                      <a:cubicBezTo>
                        <a:pt x="173173" y="117589"/>
                        <a:pt x="201883" y="108919"/>
                        <a:pt x="229316" y="120071"/>
                      </a:cubicBezTo>
                      <a:cubicBezTo>
                        <a:pt x="244043" y="126057"/>
                        <a:pt x="280585" y="159194"/>
                        <a:pt x="284562" y="163075"/>
                      </a:cubicBezTo>
                      <a:cubicBezTo>
                        <a:pt x="287208" y="166165"/>
                        <a:pt x="290721" y="168389"/>
                        <a:pt x="294646" y="169458"/>
                      </a:cubicBezTo>
                      <a:lnTo>
                        <a:pt x="294647" y="169458"/>
                      </a:lnTo>
                      <a:cubicBezTo>
                        <a:pt x="299498" y="170480"/>
                        <a:pt x="304553" y="169366"/>
                        <a:pt x="308526" y="166401"/>
                      </a:cubicBezTo>
                      <a:lnTo>
                        <a:pt x="388854" y="106445"/>
                      </a:lnTo>
                      <a:cubicBezTo>
                        <a:pt x="396530" y="100703"/>
                        <a:pt x="398096"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5" y="312747"/>
                      </a:cubicBezTo>
                      <a:cubicBezTo>
                        <a:pt x="162100" y="320852"/>
                        <a:pt x="191666" y="332924"/>
                        <a:pt x="203492" y="336403"/>
                      </a:cubicBezTo>
                      <a:cubicBezTo>
                        <a:pt x="255236" y="351627"/>
                        <a:pt x="257218" y="377455"/>
                        <a:pt x="248693" y="400935"/>
                      </a:cubicBezTo>
                      <a:cubicBezTo>
                        <a:pt x="240168" y="424414"/>
                        <a:pt x="205764" y="434494"/>
                        <a:pt x="172618" y="421429"/>
                      </a:cubicBezTo>
                      <a:cubicBezTo>
                        <a:pt x="149483" y="412310"/>
                        <a:pt x="113254" y="377309"/>
                        <a:pt x="110728" y="373801"/>
                      </a:cubicBezTo>
                      <a:cubicBezTo>
                        <a:pt x="108295" y="370915"/>
                        <a:pt x="104985" y="368904"/>
                        <a:pt x="101302" y="368072"/>
                      </a:cubicBezTo>
                      <a:lnTo>
                        <a:pt x="101045" y="368017"/>
                      </a:lnTo>
                      <a:cubicBezTo>
                        <a:pt x="96383" y="367035"/>
                        <a:pt x="91521" y="368025"/>
                        <a:pt x="87614" y="370752"/>
                      </a:cubicBezTo>
                      <a:lnTo>
                        <a:pt x="6780" y="427161"/>
                      </a:lnTo>
                      <a:cubicBezTo>
                        <a:pt x="-1071" y="432654"/>
                        <a:pt x="-2982" y="443472"/>
                        <a:pt x="2512" y="451323"/>
                      </a:cubicBezTo>
                      <a:cubicBezTo>
                        <a:pt x="2663" y="451539"/>
                        <a:pt x="2820" y="451753"/>
                        <a:pt x="2980" y="451962"/>
                      </a:cubicBezTo>
                      <a:cubicBezTo>
                        <a:pt x="49729" y="512420"/>
                        <a:pt x="118226" y="544390"/>
                        <a:pt x="198007" y="544390"/>
                      </a:cubicBezTo>
                      <a:cubicBezTo>
                        <a:pt x="316858" y="544390"/>
                        <a:pt x="401443" y="470749"/>
                        <a:pt x="401443" y="370852"/>
                      </a:cubicBezTo>
                      <a:cubicBezTo>
                        <a:pt x="401442" y="305232"/>
                        <a:pt x="365710" y="258567"/>
                        <a:pt x="269466" y="217730"/>
                      </a:cubicBezTo>
                      <a:close/>
                    </a:path>
                  </a:pathLst>
                </a:custGeom>
                <a:solidFill>
                  <a:srgbClr val="FFFFFF"/>
                </a:solidFill>
                <a:ln w="9525" cap="flat">
                  <a:noFill/>
                  <a:prstDash val="solid"/>
                  <a:miter/>
                </a:ln>
              </p:spPr>
              <p:txBody>
                <a:bodyPr rtlCol="0" anchor="ctr"/>
                <a:lstStyle/>
                <a:p>
                  <a:endParaRPr lang="en-US"/>
                </a:p>
              </p:txBody>
            </p:sp>
          </p:grpSp>
          <p:grpSp>
            <p:nvGrpSpPr>
              <p:cNvPr id="18" name="Graphic 27">
                <a:extLst>
                  <a:ext uri="{FF2B5EF4-FFF2-40B4-BE49-F238E27FC236}">
                    <a16:creationId xmlns:a16="http://schemas.microsoft.com/office/drawing/2014/main" id="{67468CA9-6EC8-0E1C-CF76-1CDBF3319CA5}"/>
                  </a:ext>
                </a:extLst>
              </p:cNvPr>
              <p:cNvGrpSpPr/>
              <p:nvPr/>
            </p:nvGrpSpPr>
            <p:grpSpPr>
              <a:xfrm>
                <a:off x="3603806" y="1366527"/>
                <a:ext cx="4995343" cy="3257719"/>
                <a:chOff x="3603806" y="1366527"/>
                <a:chExt cx="4995343" cy="3257719"/>
              </a:xfrm>
              <a:solidFill>
                <a:srgbClr val="FFFFFF"/>
              </a:solidFill>
            </p:grpSpPr>
            <p:sp>
              <p:nvSpPr>
                <p:cNvPr id="19" name="Freeform: Shape 18">
                  <a:extLst>
                    <a:ext uri="{FF2B5EF4-FFF2-40B4-BE49-F238E27FC236}">
                      <a16:creationId xmlns:a16="http://schemas.microsoft.com/office/drawing/2014/main" id="{5FA2E327-7F92-C9A4-68C8-B77559B2C54F}"/>
                    </a:ext>
                  </a:extLst>
                </p:cNvPr>
                <p:cNvSpPr/>
                <p:nvPr/>
              </p:nvSpPr>
              <p:spPr>
                <a:xfrm>
                  <a:off x="5424889" y="1366527"/>
                  <a:ext cx="1562043" cy="1562043"/>
                </a:xfrm>
                <a:custGeom>
                  <a:avLst/>
                  <a:gdLst>
                    <a:gd name="connsiteX0" fmla="*/ 780397 w 1562043"/>
                    <a:gd name="connsiteY0" fmla="*/ -287 h 1562043"/>
                    <a:gd name="connsiteX1" fmla="*/ -624 w 1562043"/>
                    <a:gd name="connsiteY1" fmla="*/ 780734 h 1562043"/>
                    <a:gd name="connsiteX2" fmla="*/ 780397 w 1562043"/>
                    <a:gd name="connsiteY2" fmla="*/ 1561756 h 1562043"/>
                    <a:gd name="connsiteX3" fmla="*/ 1561419 w 1562043"/>
                    <a:gd name="connsiteY3" fmla="*/ 780734 h 1562043"/>
                    <a:gd name="connsiteX4" fmla="*/ 780397 w 1562043"/>
                    <a:gd name="connsiteY4" fmla="*/ -287 h 1562043"/>
                    <a:gd name="connsiteX5" fmla="*/ 780397 w 1562043"/>
                    <a:gd name="connsiteY5" fmla="*/ 1161720 h 1562043"/>
                    <a:gd name="connsiteX6" fmla="*/ 399411 w 1562043"/>
                    <a:gd name="connsiteY6" fmla="*/ 780734 h 1562043"/>
                    <a:gd name="connsiteX7" fmla="*/ 780397 w 1562043"/>
                    <a:gd name="connsiteY7" fmla="*/ 399748 h 1562043"/>
                    <a:gd name="connsiteX8" fmla="*/ 1161383 w 1562043"/>
                    <a:gd name="connsiteY8" fmla="*/ 780734 h 1562043"/>
                    <a:gd name="connsiteX9" fmla="*/ 780397 w 1562043"/>
                    <a:gd name="connsiteY9" fmla="*/ 1161720 h 156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043" h="1562043">
                      <a:moveTo>
                        <a:pt x="780397" y="-287"/>
                      </a:moveTo>
                      <a:cubicBezTo>
                        <a:pt x="349051" y="-287"/>
                        <a:pt x="-624" y="349388"/>
                        <a:pt x="-624" y="780734"/>
                      </a:cubicBezTo>
                      <a:cubicBezTo>
                        <a:pt x="-624" y="1212081"/>
                        <a:pt x="349051" y="1561756"/>
                        <a:pt x="780397" y="1561756"/>
                      </a:cubicBezTo>
                      <a:cubicBezTo>
                        <a:pt x="1211744" y="1561756"/>
                        <a:pt x="1561419" y="1212081"/>
                        <a:pt x="1561419" y="780734"/>
                      </a:cubicBezTo>
                      <a:cubicBezTo>
                        <a:pt x="1561419" y="349388"/>
                        <a:pt x="1211744" y="-287"/>
                        <a:pt x="780397" y="-287"/>
                      </a:cubicBezTo>
                      <a:close/>
                      <a:moveTo>
                        <a:pt x="780397" y="1161720"/>
                      </a:moveTo>
                      <a:cubicBezTo>
                        <a:pt x="569984" y="1161720"/>
                        <a:pt x="399411" y="991147"/>
                        <a:pt x="399411" y="780734"/>
                      </a:cubicBezTo>
                      <a:cubicBezTo>
                        <a:pt x="399411" y="570322"/>
                        <a:pt x="569984" y="399748"/>
                        <a:pt x="780397" y="399748"/>
                      </a:cubicBezTo>
                      <a:cubicBezTo>
                        <a:pt x="990810" y="399748"/>
                        <a:pt x="1161383" y="570322"/>
                        <a:pt x="1161383" y="780734"/>
                      </a:cubicBezTo>
                      <a:cubicBezTo>
                        <a:pt x="1161145" y="991048"/>
                        <a:pt x="990712" y="1161483"/>
                        <a:pt x="780397" y="1161720"/>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B4B3140-B4D8-D1D2-6822-7415CFC26C55}"/>
                    </a:ext>
                  </a:extLst>
                </p:cNvPr>
                <p:cNvSpPr/>
                <p:nvPr/>
              </p:nvSpPr>
              <p:spPr>
                <a:xfrm>
                  <a:off x="7076167" y="1385576"/>
                  <a:ext cx="1522971" cy="1523944"/>
                </a:xfrm>
                <a:custGeom>
                  <a:avLst/>
                  <a:gdLst>
                    <a:gd name="connsiteX0" fmla="*/ 1484248 w 1522971"/>
                    <a:gd name="connsiteY0" fmla="*/ -287 h 1523944"/>
                    <a:gd name="connsiteX1" fmla="*/ 417487 w 1522971"/>
                    <a:gd name="connsiteY1" fmla="*/ -287 h 1523944"/>
                    <a:gd name="connsiteX2" fmla="*/ 379388 w 1522971"/>
                    <a:gd name="connsiteY2" fmla="*/ 37811 h 1523944"/>
                    <a:gd name="connsiteX3" fmla="*/ 379388 w 1522971"/>
                    <a:gd name="connsiteY3" fmla="*/ 342601 h 1523944"/>
                    <a:gd name="connsiteX4" fmla="*/ 417487 w 1522971"/>
                    <a:gd name="connsiteY4" fmla="*/ 380699 h 1523944"/>
                    <a:gd name="connsiteX5" fmla="*/ 1141361 w 1522971"/>
                    <a:gd name="connsiteY5" fmla="*/ 380699 h 1523944"/>
                    <a:gd name="connsiteX6" fmla="*/ 1141361 w 1522971"/>
                    <a:gd name="connsiteY6" fmla="*/ 1047419 h 1523944"/>
                    <a:gd name="connsiteX7" fmla="*/ 1046114 w 1522971"/>
                    <a:gd name="connsiteY7" fmla="*/ 1142665 h 1523944"/>
                    <a:gd name="connsiteX8" fmla="*/ 1046116 w 1522971"/>
                    <a:gd name="connsiteY8" fmla="*/ 1142671 h 1523944"/>
                    <a:gd name="connsiteX9" fmla="*/ 760375 w 1522971"/>
                    <a:gd name="connsiteY9" fmla="*/ 1142671 h 1523944"/>
                    <a:gd name="connsiteX10" fmla="*/ 380906 w 1522971"/>
                    <a:gd name="connsiteY10" fmla="*/ 795833 h 1523944"/>
                    <a:gd name="connsiteX11" fmla="*/ 343167 w 1522971"/>
                    <a:gd name="connsiteY11" fmla="*/ 761686 h 1523944"/>
                    <a:gd name="connsiteX12" fmla="*/ 37614 w 1522971"/>
                    <a:gd name="connsiteY12" fmla="*/ 761685 h 1523944"/>
                    <a:gd name="connsiteX13" fmla="*/ -623 w 1522971"/>
                    <a:gd name="connsiteY13" fmla="*/ 799229 h 1523944"/>
                    <a:gd name="connsiteX14" fmla="*/ -574 w 1522971"/>
                    <a:gd name="connsiteY14" fmla="*/ 801525 h 1523944"/>
                    <a:gd name="connsiteX15" fmla="*/ 760375 w 1522971"/>
                    <a:gd name="connsiteY15" fmla="*/ 1523658 h 1523944"/>
                    <a:gd name="connsiteX16" fmla="*/ 1103262 w 1522971"/>
                    <a:gd name="connsiteY16" fmla="*/ 1523658 h 1523944"/>
                    <a:gd name="connsiteX17" fmla="*/ 1141361 w 1522971"/>
                    <a:gd name="connsiteY17" fmla="*/ 1485559 h 1523944"/>
                    <a:gd name="connsiteX18" fmla="*/ 1141361 w 1522971"/>
                    <a:gd name="connsiteY18" fmla="*/ 1333161 h 1523944"/>
                    <a:gd name="connsiteX19" fmla="*/ 1331854 w 1522971"/>
                    <a:gd name="connsiteY19" fmla="*/ 1142669 h 1523944"/>
                    <a:gd name="connsiteX20" fmla="*/ 1331858 w 1522971"/>
                    <a:gd name="connsiteY20" fmla="*/ 1142669 h 1523944"/>
                    <a:gd name="connsiteX21" fmla="*/ 1484248 w 1522971"/>
                    <a:gd name="connsiteY21" fmla="*/ 1142671 h 1523944"/>
                    <a:gd name="connsiteX22" fmla="*/ 1522347 w 1522971"/>
                    <a:gd name="connsiteY22" fmla="*/ 1104574 h 1523944"/>
                    <a:gd name="connsiteX23" fmla="*/ 1522347 w 1522971"/>
                    <a:gd name="connsiteY23" fmla="*/ 1104573 h 1523944"/>
                    <a:gd name="connsiteX24" fmla="*/ 1522347 w 1522971"/>
                    <a:gd name="connsiteY24" fmla="*/ 37811 h 1523944"/>
                    <a:gd name="connsiteX25" fmla="*/ 1484248 w 1522971"/>
                    <a:gd name="connsiteY25" fmla="*/ -287 h 1523944"/>
                    <a:gd name="connsiteX26" fmla="*/ 1484248 w 1522971"/>
                    <a:gd name="connsiteY26"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22971" h="1523944">
                      <a:moveTo>
                        <a:pt x="1484248" y="-287"/>
                      </a:moveTo>
                      <a:lnTo>
                        <a:pt x="417487" y="-287"/>
                      </a:lnTo>
                      <a:cubicBezTo>
                        <a:pt x="396445" y="-287"/>
                        <a:pt x="379388" y="16770"/>
                        <a:pt x="379388" y="37811"/>
                      </a:cubicBezTo>
                      <a:lnTo>
                        <a:pt x="379388" y="342601"/>
                      </a:lnTo>
                      <a:cubicBezTo>
                        <a:pt x="379388" y="363642"/>
                        <a:pt x="396445" y="380699"/>
                        <a:pt x="417487" y="380699"/>
                      </a:cubicBezTo>
                      <a:lnTo>
                        <a:pt x="1141361" y="380699"/>
                      </a:lnTo>
                      <a:lnTo>
                        <a:pt x="1141361" y="1047419"/>
                      </a:lnTo>
                      <a:cubicBezTo>
                        <a:pt x="1141361" y="1100022"/>
                        <a:pt x="1098717" y="1142665"/>
                        <a:pt x="1046114" y="1142665"/>
                      </a:cubicBezTo>
                      <a:lnTo>
                        <a:pt x="1046116" y="1142671"/>
                      </a:lnTo>
                      <a:lnTo>
                        <a:pt x="760375" y="1142671"/>
                      </a:lnTo>
                      <a:cubicBezTo>
                        <a:pt x="563285" y="1142431"/>
                        <a:pt x="398819" y="992107"/>
                        <a:pt x="380906" y="795833"/>
                      </a:cubicBezTo>
                      <a:cubicBezTo>
                        <a:pt x="379041" y="776408"/>
                        <a:pt x="362681" y="761605"/>
                        <a:pt x="343167" y="761686"/>
                      </a:cubicBezTo>
                      <a:lnTo>
                        <a:pt x="37614" y="761685"/>
                      </a:lnTo>
                      <a:cubicBezTo>
                        <a:pt x="16688" y="761494"/>
                        <a:pt x="-431" y="778303"/>
                        <a:pt x="-623" y="799229"/>
                      </a:cubicBezTo>
                      <a:cubicBezTo>
                        <a:pt x="-630" y="799995"/>
                        <a:pt x="-614" y="800760"/>
                        <a:pt x="-574" y="801525"/>
                      </a:cubicBezTo>
                      <a:cubicBezTo>
                        <a:pt x="20635" y="1206314"/>
                        <a:pt x="355031" y="1523651"/>
                        <a:pt x="760375" y="1523658"/>
                      </a:cubicBezTo>
                      <a:lnTo>
                        <a:pt x="1103262" y="1523658"/>
                      </a:lnTo>
                      <a:cubicBezTo>
                        <a:pt x="1124304" y="1523658"/>
                        <a:pt x="1141361" y="1506600"/>
                        <a:pt x="1141361" y="1485559"/>
                      </a:cubicBezTo>
                      <a:lnTo>
                        <a:pt x="1141361" y="1333161"/>
                      </a:lnTo>
                      <a:cubicBezTo>
                        <a:pt x="1141361" y="1227955"/>
                        <a:pt x="1226648" y="1142669"/>
                        <a:pt x="1331854" y="1142669"/>
                      </a:cubicBezTo>
                      <a:cubicBezTo>
                        <a:pt x="1331855" y="1142669"/>
                        <a:pt x="1331856" y="1142669"/>
                        <a:pt x="1331858" y="1142669"/>
                      </a:cubicBezTo>
                      <a:lnTo>
                        <a:pt x="1484248" y="1142671"/>
                      </a:lnTo>
                      <a:cubicBezTo>
                        <a:pt x="1505289" y="1142672"/>
                        <a:pt x="1522347" y="1125615"/>
                        <a:pt x="1522347" y="1104574"/>
                      </a:cubicBezTo>
                      <a:cubicBezTo>
                        <a:pt x="1522347" y="1104574"/>
                        <a:pt x="1522347" y="1104574"/>
                        <a:pt x="1522347" y="1104573"/>
                      </a:cubicBezTo>
                      <a:lnTo>
                        <a:pt x="1522347" y="37811"/>
                      </a:lnTo>
                      <a:cubicBezTo>
                        <a:pt x="1522347" y="16770"/>
                        <a:pt x="1505290" y="-287"/>
                        <a:pt x="1484248" y="-287"/>
                      </a:cubicBezTo>
                      <a:cubicBezTo>
                        <a:pt x="1484248" y="-287"/>
                        <a:pt x="1484248" y="-287"/>
                        <a:pt x="1484248" y="-287"/>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60C0E8D-ABD0-10C9-3DBC-06A3F2772BEA}"/>
                    </a:ext>
                  </a:extLst>
                </p:cNvPr>
                <p:cNvSpPr/>
                <p:nvPr/>
              </p:nvSpPr>
              <p:spPr>
                <a:xfrm>
                  <a:off x="3603806" y="1385576"/>
                  <a:ext cx="1714437" cy="1523944"/>
                </a:xfrm>
                <a:custGeom>
                  <a:avLst/>
                  <a:gdLst>
                    <a:gd name="connsiteX0" fmla="*/ 1523019 w 1714437"/>
                    <a:gd name="connsiteY0" fmla="*/ 380699 h 1523944"/>
                    <a:gd name="connsiteX1" fmla="*/ 1332526 w 1714437"/>
                    <a:gd name="connsiteY1" fmla="*/ 190206 h 1523944"/>
                    <a:gd name="connsiteX2" fmla="*/ 1332526 w 1714437"/>
                    <a:gd name="connsiteY2" fmla="*/ 189829 h 1523944"/>
                    <a:gd name="connsiteX3" fmla="*/ 1332827 w 1714437"/>
                    <a:gd name="connsiteY3" fmla="*/ 37812 h 1523944"/>
                    <a:gd name="connsiteX4" fmla="*/ 1294728 w 1714437"/>
                    <a:gd name="connsiteY4" fmla="*/ -287 h 1523944"/>
                    <a:gd name="connsiteX5" fmla="*/ 37474 w 1714437"/>
                    <a:gd name="connsiteY5" fmla="*/ -287 h 1523944"/>
                    <a:gd name="connsiteX6" fmla="*/ -624 w 1714437"/>
                    <a:gd name="connsiteY6" fmla="*/ 37811 h 1523944"/>
                    <a:gd name="connsiteX7" fmla="*/ -624 w 1714437"/>
                    <a:gd name="connsiteY7" fmla="*/ 1485559 h 1523944"/>
                    <a:gd name="connsiteX8" fmla="*/ 37475 w 1714437"/>
                    <a:gd name="connsiteY8" fmla="*/ 1523657 h 1523944"/>
                    <a:gd name="connsiteX9" fmla="*/ 342263 w 1714437"/>
                    <a:gd name="connsiteY9" fmla="*/ 1523657 h 1523944"/>
                    <a:gd name="connsiteX10" fmla="*/ 380362 w 1714437"/>
                    <a:gd name="connsiteY10" fmla="*/ 1485559 h 1523944"/>
                    <a:gd name="connsiteX11" fmla="*/ 380362 w 1714437"/>
                    <a:gd name="connsiteY11" fmla="*/ 475899 h 1523944"/>
                    <a:gd name="connsiteX12" fmla="*/ 475609 w 1714437"/>
                    <a:gd name="connsiteY12" fmla="*/ 380652 h 1523944"/>
                    <a:gd name="connsiteX13" fmla="*/ 570855 w 1714437"/>
                    <a:gd name="connsiteY13" fmla="*/ 380652 h 1523944"/>
                    <a:gd name="connsiteX14" fmla="*/ 666102 w 1714437"/>
                    <a:gd name="connsiteY14" fmla="*/ 475898 h 1523944"/>
                    <a:gd name="connsiteX15" fmla="*/ 666102 w 1714437"/>
                    <a:gd name="connsiteY15" fmla="*/ 1103601 h 1523944"/>
                    <a:gd name="connsiteX16" fmla="*/ 704200 w 1714437"/>
                    <a:gd name="connsiteY16" fmla="*/ 1141700 h 1523944"/>
                    <a:gd name="connsiteX17" fmla="*/ 1008990 w 1714437"/>
                    <a:gd name="connsiteY17" fmla="*/ 1141700 h 1523944"/>
                    <a:gd name="connsiteX18" fmla="*/ 1047088 w 1714437"/>
                    <a:gd name="connsiteY18" fmla="*/ 1103602 h 1523944"/>
                    <a:gd name="connsiteX19" fmla="*/ 1047088 w 1714437"/>
                    <a:gd name="connsiteY19" fmla="*/ 475899 h 1523944"/>
                    <a:gd name="connsiteX20" fmla="*/ 1142335 w 1714437"/>
                    <a:gd name="connsiteY20" fmla="*/ 380652 h 1523944"/>
                    <a:gd name="connsiteX21" fmla="*/ 1237154 w 1714437"/>
                    <a:gd name="connsiteY21" fmla="*/ 380652 h 1523944"/>
                    <a:gd name="connsiteX22" fmla="*/ 1332401 w 1714437"/>
                    <a:gd name="connsiteY22" fmla="*/ 475858 h 1523944"/>
                    <a:gd name="connsiteX23" fmla="*/ 1332827 w 1714437"/>
                    <a:gd name="connsiteY23" fmla="*/ 1485558 h 1523944"/>
                    <a:gd name="connsiteX24" fmla="*/ 1370926 w 1714437"/>
                    <a:gd name="connsiteY24" fmla="*/ 1523657 h 1523944"/>
                    <a:gd name="connsiteX25" fmla="*/ 1675714 w 1714437"/>
                    <a:gd name="connsiteY25" fmla="*/ 1523657 h 1523944"/>
                    <a:gd name="connsiteX26" fmla="*/ 1713813 w 1714437"/>
                    <a:gd name="connsiteY26" fmla="*/ 1485558 h 1523944"/>
                    <a:gd name="connsiteX27" fmla="*/ 1713813 w 1714437"/>
                    <a:gd name="connsiteY27" fmla="*/ 418798 h 1523944"/>
                    <a:gd name="connsiteX28" fmla="*/ 1675714 w 1714437"/>
                    <a:gd name="connsiteY28"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437" h="1523944">
                      <a:moveTo>
                        <a:pt x="1523019" y="380699"/>
                      </a:moveTo>
                      <a:cubicBezTo>
                        <a:pt x="1417812" y="380699"/>
                        <a:pt x="1332526" y="295413"/>
                        <a:pt x="1332526" y="190206"/>
                      </a:cubicBezTo>
                      <a:cubicBezTo>
                        <a:pt x="1332526" y="190081"/>
                        <a:pt x="1332526" y="189955"/>
                        <a:pt x="1332526" y="189829"/>
                      </a:cubicBezTo>
                      <a:lnTo>
                        <a:pt x="1332827" y="37812"/>
                      </a:lnTo>
                      <a:cubicBezTo>
                        <a:pt x="1332827" y="16770"/>
                        <a:pt x="1315770" y="-287"/>
                        <a:pt x="1294728" y="-287"/>
                      </a:cubicBezTo>
                      <a:lnTo>
                        <a:pt x="37474" y="-287"/>
                      </a:lnTo>
                      <a:cubicBezTo>
                        <a:pt x="16433" y="-287"/>
                        <a:pt x="-624" y="16770"/>
                        <a:pt x="-624" y="37811"/>
                      </a:cubicBezTo>
                      <a:lnTo>
                        <a:pt x="-624" y="1485559"/>
                      </a:lnTo>
                      <a:cubicBezTo>
                        <a:pt x="-624" y="1506600"/>
                        <a:pt x="16433" y="1523657"/>
                        <a:pt x="37475" y="1523657"/>
                      </a:cubicBezTo>
                      <a:lnTo>
                        <a:pt x="342263" y="1523657"/>
                      </a:lnTo>
                      <a:cubicBezTo>
                        <a:pt x="363305" y="1523657"/>
                        <a:pt x="380362" y="1506600"/>
                        <a:pt x="380362" y="1485559"/>
                      </a:cubicBezTo>
                      <a:lnTo>
                        <a:pt x="380362" y="475899"/>
                      </a:lnTo>
                      <a:cubicBezTo>
                        <a:pt x="380362" y="423295"/>
                        <a:pt x="423006" y="380652"/>
                        <a:pt x="475609" y="380652"/>
                      </a:cubicBezTo>
                      <a:lnTo>
                        <a:pt x="570855" y="380652"/>
                      </a:lnTo>
                      <a:cubicBezTo>
                        <a:pt x="623458" y="380652"/>
                        <a:pt x="666102" y="423295"/>
                        <a:pt x="666102" y="475898"/>
                      </a:cubicBezTo>
                      <a:lnTo>
                        <a:pt x="666102" y="1103601"/>
                      </a:lnTo>
                      <a:cubicBezTo>
                        <a:pt x="666102" y="1124642"/>
                        <a:pt x="683159" y="1141700"/>
                        <a:pt x="704200" y="1141700"/>
                      </a:cubicBezTo>
                      <a:lnTo>
                        <a:pt x="1008990" y="1141700"/>
                      </a:lnTo>
                      <a:cubicBezTo>
                        <a:pt x="1030031" y="1141700"/>
                        <a:pt x="1047088" y="1124643"/>
                        <a:pt x="1047088" y="1103602"/>
                      </a:cubicBezTo>
                      <a:lnTo>
                        <a:pt x="1047088" y="475899"/>
                      </a:lnTo>
                      <a:cubicBezTo>
                        <a:pt x="1047088" y="423295"/>
                        <a:pt x="1089732" y="380652"/>
                        <a:pt x="1142335" y="380652"/>
                      </a:cubicBezTo>
                      <a:lnTo>
                        <a:pt x="1237154" y="380652"/>
                      </a:lnTo>
                      <a:cubicBezTo>
                        <a:pt x="1289742" y="380652"/>
                        <a:pt x="1332379" y="423271"/>
                        <a:pt x="1332401" y="475858"/>
                      </a:cubicBezTo>
                      <a:lnTo>
                        <a:pt x="1332827" y="1485558"/>
                      </a:lnTo>
                      <a:cubicBezTo>
                        <a:pt x="1332827" y="1506599"/>
                        <a:pt x="1349884" y="1523657"/>
                        <a:pt x="1370926" y="1523657"/>
                      </a:cubicBezTo>
                      <a:lnTo>
                        <a:pt x="1675714" y="1523657"/>
                      </a:lnTo>
                      <a:cubicBezTo>
                        <a:pt x="1696755" y="1523657"/>
                        <a:pt x="1713813" y="1506600"/>
                        <a:pt x="1713813" y="1485558"/>
                      </a:cubicBezTo>
                      <a:lnTo>
                        <a:pt x="1713813" y="418798"/>
                      </a:lnTo>
                      <a:cubicBezTo>
                        <a:pt x="1713813" y="397756"/>
                        <a:pt x="1696756" y="380699"/>
                        <a:pt x="1675714" y="380699"/>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9AAC780-C3F4-5780-BE82-9C12516DC723}"/>
                    </a:ext>
                  </a:extLst>
                </p:cNvPr>
                <p:cNvSpPr/>
                <p:nvPr/>
              </p:nvSpPr>
              <p:spPr>
                <a:xfrm>
                  <a:off x="5361738" y="3100240"/>
                  <a:ext cx="1523944" cy="1523949"/>
                </a:xfrm>
                <a:custGeom>
                  <a:avLst/>
                  <a:gdLst>
                    <a:gd name="connsiteX0" fmla="*/ 37474 w 1523944"/>
                    <a:gd name="connsiteY0" fmla="*/ -287 h 1523944"/>
                    <a:gd name="connsiteX1" fmla="*/ 1104236 w 1523944"/>
                    <a:gd name="connsiteY1" fmla="*/ -287 h 1523944"/>
                    <a:gd name="connsiteX2" fmla="*/ 1142334 w 1523944"/>
                    <a:gd name="connsiteY2" fmla="*/ 37811 h 1523944"/>
                    <a:gd name="connsiteX3" fmla="*/ 1142334 w 1523944"/>
                    <a:gd name="connsiteY3" fmla="*/ 190003 h 1523944"/>
                    <a:gd name="connsiteX4" fmla="*/ 1332573 w 1523944"/>
                    <a:gd name="connsiteY4" fmla="*/ 380495 h 1523944"/>
                    <a:gd name="connsiteX5" fmla="*/ 1485222 w 1523944"/>
                    <a:gd name="connsiteY5" fmla="*/ 380699 h 1523944"/>
                    <a:gd name="connsiteX6" fmla="*/ 1523320 w 1523944"/>
                    <a:gd name="connsiteY6" fmla="*/ 418797 h 1523944"/>
                    <a:gd name="connsiteX7" fmla="*/ 1523320 w 1523944"/>
                    <a:gd name="connsiteY7" fmla="*/ 418797 h 1523944"/>
                    <a:gd name="connsiteX8" fmla="*/ 1523320 w 1523944"/>
                    <a:gd name="connsiteY8" fmla="*/ 1485558 h 1523944"/>
                    <a:gd name="connsiteX9" fmla="*/ 1485222 w 1523944"/>
                    <a:gd name="connsiteY9" fmla="*/ 1523657 h 1523944"/>
                    <a:gd name="connsiteX10" fmla="*/ 1180433 w 1523944"/>
                    <a:gd name="connsiteY10" fmla="*/ 1523657 h 1523944"/>
                    <a:gd name="connsiteX11" fmla="*/ 1142334 w 1523944"/>
                    <a:gd name="connsiteY11" fmla="*/ 1485558 h 1523944"/>
                    <a:gd name="connsiteX12" fmla="*/ 1142334 w 1523944"/>
                    <a:gd name="connsiteY12" fmla="*/ 475940 h 1523944"/>
                    <a:gd name="connsiteX13" fmla="*/ 1047146 w 1523944"/>
                    <a:gd name="connsiteY13" fmla="*/ 380699 h 1523944"/>
                    <a:gd name="connsiteX14" fmla="*/ 475551 w 1523944"/>
                    <a:gd name="connsiteY14" fmla="*/ 380699 h 1523944"/>
                    <a:gd name="connsiteX15" fmla="*/ 380362 w 1523944"/>
                    <a:gd name="connsiteY15" fmla="*/ 475940 h 1523944"/>
                    <a:gd name="connsiteX16" fmla="*/ 380362 w 1523944"/>
                    <a:gd name="connsiteY16" fmla="*/ 1485558 h 1523944"/>
                    <a:gd name="connsiteX17" fmla="*/ 342263 w 1523944"/>
                    <a:gd name="connsiteY17" fmla="*/ 1523657 h 1523944"/>
                    <a:gd name="connsiteX18" fmla="*/ 37474 w 1523944"/>
                    <a:gd name="connsiteY18" fmla="*/ 1523657 h 1523944"/>
                    <a:gd name="connsiteX19" fmla="*/ -624 w 1523944"/>
                    <a:gd name="connsiteY19" fmla="*/ 1485558 h 1523944"/>
                    <a:gd name="connsiteX20" fmla="*/ -624 w 1523944"/>
                    <a:gd name="connsiteY20" fmla="*/ 37812 h 1523944"/>
                    <a:gd name="connsiteX21" fmla="*/ 37474 w 1523944"/>
                    <a:gd name="connsiteY21"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3944" h="1523944">
                      <a:moveTo>
                        <a:pt x="37474" y="-287"/>
                      </a:moveTo>
                      <a:lnTo>
                        <a:pt x="1104236" y="-287"/>
                      </a:lnTo>
                      <a:cubicBezTo>
                        <a:pt x="1125277" y="-287"/>
                        <a:pt x="1142334" y="16770"/>
                        <a:pt x="1142334" y="37811"/>
                      </a:cubicBezTo>
                      <a:lnTo>
                        <a:pt x="1142334" y="190003"/>
                      </a:lnTo>
                      <a:cubicBezTo>
                        <a:pt x="1142334" y="295110"/>
                        <a:pt x="1227466" y="380355"/>
                        <a:pt x="1332573" y="380495"/>
                      </a:cubicBezTo>
                      <a:lnTo>
                        <a:pt x="1485222" y="380699"/>
                      </a:lnTo>
                      <a:cubicBezTo>
                        <a:pt x="1506263" y="380699"/>
                        <a:pt x="1523320" y="397756"/>
                        <a:pt x="1523320" y="418797"/>
                      </a:cubicBezTo>
                      <a:cubicBezTo>
                        <a:pt x="1523320" y="418797"/>
                        <a:pt x="1523320" y="418797"/>
                        <a:pt x="1523320" y="418797"/>
                      </a:cubicBezTo>
                      <a:lnTo>
                        <a:pt x="1523320" y="1485558"/>
                      </a:lnTo>
                      <a:cubicBezTo>
                        <a:pt x="1523320" y="1506600"/>
                        <a:pt x="1506263" y="1523657"/>
                        <a:pt x="1485222" y="1523657"/>
                      </a:cubicBezTo>
                      <a:lnTo>
                        <a:pt x="1180433" y="1523657"/>
                      </a:lnTo>
                      <a:cubicBezTo>
                        <a:pt x="1159392" y="1523657"/>
                        <a:pt x="1142334" y="1506600"/>
                        <a:pt x="1142334" y="1485558"/>
                      </a:cubicBezTo>
                      <a:lnTo>
                        <a:pt x="1142334" y="475940"/>
                      </a:lnTo>
                      <a:cubicBezTo>
                        <a:pt x="1142333" y="423361"/>
                        <a:pt x="1099725" y="380729"/>
                        <a:pt x="1047146" y="380699"/>
                      </a:cubicBezTo>
                      <a:lnTo>
                        <a:pt x="475551" y="380699"/>
                      </a:lnTo>
                      <a:cubicBezTo>
                        <a:pt x="422972" y="380729"/>
                        <a:pt x="380363" y="423360"/>
                        <a:pt x="380362" y="475940"/>
                      </a:cubicBezTo>
                      <a:lnTo>
                        <a:pt x="380362" y="1485558"/>
                      </a:lnTo>
                      <a:cubicBezTo>
                        <a:pt x="380362" y="1506600"/>
                        <a:pt x="363305" y="1523657"/>
                        <a:pt x="342263" y="1523657"/>
                      </a:cubicBezTo>
                      <a:lnTo>
                        <a:pt x="37474" y="1523657"/>
                      </a:lnTo>
                      <a:cubicBezTo>
                        <a:pt x="16433" y="1523657"/>
                        <a:pt x="-624" y="1506600"/>
                        <a:pt x="-624" y="1485558"/>
                      </a:cubicBezTo>
                      <a:lnTo>
                        <a:pt x="-624" y="37812"/>
                      </a:lnTo>
                      <a:cubicBezTo>
                        <a:pt x="-624" y="16770"/>
                        <a:pt x="16433" y="-287"/>
                        <a:pt x="37474" y="-287"/>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6E1663D-AF21-3C95-61AE-CA4E0B19F45D}"/>
                    </a:ext>
                  </a:extLst>
                </p:cNvPr>
                <p:cNvSpPr/>
                <p:nvPr/>
              </p:nvSpPr>
              <p:spPr>
                <a:xfrm>
                  <a:off x="3603806" y="3100244"/>
                  <a:ext cx="1523944" cy="1523944"/>
                </a:xfrm>
                <a:custGeom>
                  <a:avLst/>
                  <a:gdLst>
                    <a:gd name="connsiteX0" fmla="*/ 1485221 w 1523944"/>
                    <a:gd name="connsiteY0" fmla="*/ 380699 h 1523944"/>
                    <a:gd name="connsiteX1" fmla="*/ 1332080 w 1523944"/>
                    <a:gd name="connsiteY1" fmla="*/ 380099 h 1523944"/>
                    <a:gd name="connsiteX2" fmla="*/ 1142333 w 1523944"/>
                    <a:gd name="connsiteY2" fmla="*/ 189608 h 1523944"/>
                    <a:gd name="connsiteX3" fmla="*/ 1142334 w 1523944"/>
                    <a:gd name="connsiteY3" fmla="*/ 37812 h 1523944"/>
                    <a:gd name="connsiteX4" fmla="*/ 1104235 w 1523944"/>
                    <a:gd name="connsiteY4" fmla="*/ -287 h 1523944"/>
                    <a:gd name="connsiteX5" fmla="*/ 761348 w 1523944"/>
                    <a:gd name="connsiteY5" fmla="*/ -287 h 1523944"/>
                    <a:gd name="connsiteX6" fmla="*/ -624 w 1523944"/>
                    <a:gd name="connsiteY6" fmla="*/ 761685 h 1523944"/>
                    <a:gd name="connsiteX7" fmla="*/ -624 w 1523944"/>
                    <a:gd name="connsiteY7" fmla="*/ 1485558 h 1523944"/>
                    <a:gd name="connsiteX8" fmla="*/ 37474 w 1523944"/>
                    <a:gd name="connsiteY8" fmla="*/ 1523657 h 1523944"/>
                    <a:gd name="connsiteX9" fmla="*/ 342263 w 1523944"/>
                    <a:gd name="connsiteY9" fmla="*/ 1523657 h 1523944"/>
                    <a:gd name="connsiteX10" fmla="*/ 380362 w 1523944"/>
                    <a:gd name="connsiteY10" fmla="*/ 1485558 h 1523944"/>
                    <a:gd name="connsiteX11" fmla="*/ 380362 w 1523944"/>
                    <a:gd name="connsiteY11" fmla="*/ 761685 h 1523944"/>
                    <a:gd name="connsiteX12" fmla="*/ 761348 w 1523944"/>
                    <a:gd name="connsiteY12" fmla="*/ 380700 h 1523944"/>
                    <a:gd name="connsiteX13" fmla="*/ 1047145 w 1523944"/>
                    <a:gd name="connsiteY13" fmla="*/ 380699 h 1523944"/>
                    <a:gd name="connsiteX14" fmla="*/ 1142334 w 1523944"/>
                    <a:gd name="connsiteY14" fmla="*/ 475940 h 1523944"/>
                    <a:gd name="connsiteX15" fmla="*/ 1142334 w 1523944"/>
                    <a:gd name="connsiteY15" fmla="*/ 666433 h 1523944"/>
                    <a:gd name="connsiteX16" fmla="*/ 1047087 w 1523944"/>
                    <a:gd name="connsiteY16" fmla="*/ 761679 h 1523944"/>
                    <a:gd name="connsiteX17" fmla="*/ 1047088 w 1523944"/>
                    <a:gd name="connsiteY17" fmla="*/ 761685 h 1523944"/>
                    <a:gd name="connsiteX18" fmla="*/ 628002 w 1523944"/>
                    <a:gd name="connsiteY18" fmla="*/ 761685 h 1523944"/>
                    <a:gd name="connsiteX19" fmla="*/ 589904 w 1523944"/>
                    <a:gd name="connsiteY19" fmla="*/ 799783 h 1523944"/>
                    <a:gd name="connsiteX20" fmla="*/ 589904 w 1523944"/>
                    <a:gd name="connsiteY20" fmla="*/ 1104573 h 1523944"/>
                    <a:gd name="connsiteX21" fmla="*/ 628002 w 1523944"/>
                    <a:gd name="connsiteY21" fmla="*/ 1142672 h 1523944"/>
                    <a:gd name="connsiteX22" fmla="*/ 1047145 w 1523944"/>
                    <a:gd name="connsiteY22" fmla="*/ 1142671 h 1523944"/>
                    <a:gd name="connsiteX23" fmla="*/ 1142334 w 1523944"/>
                    <a:gd name="connsiteY23" fmla="*/ 1237912 h 1523944"/>
                    <a:gd name="connsiteX24" fmla="*/ 1142334 w 1523944"/>
                    <a:gd name="connsiteY24" fmla="*/ 1485558 h 1523944"/>
                    <a:gd name="connsiteX25" fmla="*/ 1180433 w 1523944"/>
                    <a:gd name="connsiteY25" fmla="*/ 1523657 h 1523944"/>
                    <a:gd name="connsiteX26" fmla="*/ 1485221 w 1523944"/>
                    <a:gd name="connsiteY26" fmla="*/ 1523657 h 1523944"/>
                    <a:gd name="connsiteX27" fmla="*/ 1523320 w 1523944"/>
                    <a:gd name="connsiteY27" fmla="*/ 1485558 h 1523944"/>
                    <a:gd name="connsiteX28" fmla="*/ 1523320 w 1523944"/>
                    <a:gd name="connsiteY28" fmla="*/ 418797 h 1523944"/>
                    <a:gd name="connsiteX29" fmla="*/ 1485222 w 1523944"/>
                    <a:gd name="connsiteY29"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3944" h="1523944">
                      <a:moveTo>
                        <a:pt x="1485221" y="380699"/>
                      </a:moveTo>
                      <a:lnTo>
                        <a:pt x="1332080" y="380099"/>
                      </a:lnTo>
                      <a:cubicBezTo>
                        <a:pt x="1227166" y="379688"/>
                        <a:pt x="1142333" y="294523"/>
                        <a:pt x="1142333" y="189608"/>
                      </a:cubicBezTo>
                      <a:lnTo>
                        <a:pt x="1142334" y="37812"/>
                      </a:lnTo>
                      <a:cubicBezTo>
                        <a:pt x="1142334" y="16770"/>
                        <a:pt x="1125277" y="-287"/>
                        <a:pt x="1104235" y="-287"/>
                      </a:cubicBezTo>
                      <a:lnTo>
                        <a:pt x="761348" y="-287"/>
                      </a:lnTo>
                      <a:cubicBezTo>
                        <a:pt x="340522" y="-287"/>
                        <a:pt x="-624" y="340859"/>
                        <a:pt x="-624" y="761685"/>
                      </a:cubicBezTo>
                      <a:lnTo>
                        <a:pt x="-624" y="1485558"/>
                      </a:lnTo>
                      <a:cubicBezTo>
                        <a:pt x="-624" y="1506600"/>
                        <a:pt x="16433" y="1523657"/>
                        <a:pt x="37474" y="1523657"/>
                      </a:cubicBezTo>
                      <a:lnTo>
                        <a:pt x="342263" y="1523657"/>
                      </a:lnTo>
                      <a:cubicBezTo>
                        <a:pt x="363304" y="1523657"/>
                        <a:pt x="380362" y="1506600"/>
                        <a:pt x="380362" y="1485558"/>
                      </a:cubicBezTo>
                      <a:lnTo>
                        <a:pt x="380362" y="761685"/>
                      </a:lnTo>
                      <a:cubicBezTo>
                        <a:pt x="380362" y="551272"/>
                        <a:pt x="550935" y="380700"/>
                        <a:pt x="761348" y="380700"/>
                      </a:cubicBezTo>
                      <a:lnTo>
                        <a:pt x="1047145" y="380699"/>
                      </a:lnTo>
                      <a:cubicBezTo>
                        <a:pt x="1099724" y="380729"/>
                        <a:pt x="1142333" y="423360"/>
                        <a:pt x="1142334" y="475940"/>
                      </a:cubicBezTo>
                      <a:lnTo>
                        <a:pt x="1142334" y="666433"/>
                      </a:lnTo>
                      <a:cubicBezTo>
                        <a:pt x="1142334" y="719036"/>
                        <a:pt x="1099690" y="761679"/>
                        <a:pt x="1047087" y="761679"/>
                      </a:cubicBezTo>
                      <a:lnTo>
                        <a:pt x="1047088" y="761685"/>
                      </a:lnTo>
                      <a:lnTo>
                        <a:pt x="628002" y="761685"/>
                      </a:lnTo>
                      <a:cubicBezTo>
                        <a:pt x="606961" y="761685"/>
                        <a:pt x="589904" y="778742"/>
                        <a:pt x="589904" y="799783"/>
                      </a:cubicBezTo>
                      <a:lnTo>
                        <a:pt x="589904" y="1104573"/>
                      </a:lnTo>
                      <a:cubicBezTo>
                        <a:pt x="589904" y="1125614"/>
                        <a:pt x="606961" y="1142672"/>
                        <a:pt x="628002" y="1142672"/>
                      </a:cubicBezTo>
                      <a:lnTo>
                        <a:pt x="1047145" y="1142671"/>
                      </a:lnTo>
                      <a:cubicBezTo>
                        <a:pt x="1099724" y="1142701"/>
                        <a:pt x="1142333" y="1185333"/>
                        <a:pt x="1142334" y="1237912"/>
                      </a:cubicBezTo>
                      <a:lnTo>
                        <a:pt x="1142334" y="1485558"/>
                      </a:lnTo>
                      <a:cubicBezTo>
                        <a:pt x="1142334" y="1506600"/>
                        <a:pt x="1159391" y="1523657"/>
                        <a:pt x="1180433" y="1523657"/>
                      </a:cubicBezTo>
                      <a:lnTo>
                        <a:pt x="1485221" y="1523657"/>
                      </a:lnTo>
                      <a:cubicBezTo>
                        <a:pt x="1506262" y="1523657"/>
                        <a:pt x="1523320" y="1506600"/>
                        <a:pt x="1523320" y="1485558"/>
                      </a:cubicBezTo>
                      <a:lnTo>
                        <a:pt x="1523320" y="418797"/>
                      </a:lnTo>
                      <a:cubicBezTo>
                        <a:pt x="1523320" y="397756"/>
                        <a:pt x="1506263" y="380699"/>
                        <a:pt x="1485222" y="380699"/>
                      </a:cubicBezTo>
                      <a:close/>
                    </a:path>
                  </a:pathLst>
                </a:custGeom>
                <a:solidFill>
                  <a:srgbClr val="FFFFFF"/>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02F2C0F-EC03-E50D-D046-FE5E7FEA10AB}"/>
                    </a:ext>
                  </a:extLst>
                </p:cNvPr>
                <p:cNvSpPr/>
                <p:nvPr/>
              </p:nvSpPr>
              <p:spPr>
                <a:xfrm>
                  <a:off x="7075150" y="3100244"/>
                  <a:ext cx="1523999" cy="1524002"/>
                </a:xfrm>
                <a:custGeom>
                  <a:avLst/>
                  <a:gdLst>
                    <a:gd name="connsiteX0" fmla="*/ 750663 w 1523999"/>
                    <a:gd name="connsiteY0" fmla="*/ 380711 h 1524002"/>
                    <a:gd name="connsiteX1" fmla="*/ 1485275 w 1523999"/>
                    <a:gd name="connsiteY1" fmla="*/ 380711 h 1524002"/>
                    <a:gd name="connsiteX2" fmla="*/ 1523375 w 1523999"/>
                    <a:gd name="connsiteY2" fmla="*/ 342619 h 1524002"/>
                    <a:gd name="connsiteX3" fmla="*/ 1523375 w 1523999"/>
                    <a:gd name="connsiteY3" fmla="*/ 342611 h 1524002"/>
                    <a:gd name="connsiteX4" fmla="*/ 1523375 w 1523999"/>
                    <a:gd name="connsiteY4" fmla="*/ 37813 h 1524002"/>
                    <a:gd name="connsiteX5" fmla="*/ 1485275 w 1523999"/>
                    <a:gd name="connsiteY5" fmla="*/ -287 h 1524002"/>
                    <a:gd name="connsiteX6" fmla="*/ 751339 w 1523999"/>
                    <a:gd name="connsiteY6" fmla="*/ -287 h 1524002"/>
                    <a:gd name="connsiteX7" fmla="*/ 36139 w 1523999"/>
                    <a:gd name="connsiteY7" fmla="*/ 521356 h 1524002"/>
                    <a:gd name="connsiteX8" fmla="*/ 721640 w 1523999"/>
                    <a:gd name="connsiteY8" fmla="*/ 1522695 h 1524002"/>
                    <a:gd name="connsiteX9" fmla="*/ 761334 w 1523999"/>
                    <a:gd name="connsiteY9" fmla="*/ 1486723 h 1524002"/>
                    <a:gd name="connsiteX10" fmla="*/ 761378 w 1523999"/>
                    <a:gd name="connsiteY10" fmla="*/ 1484500 h 1524002"/>
                    <a:gd name="connsiteX11" fmla="*/ 761378 w 1523999"/>
                    <a:gd name="connsiteY11" fmla="*/ 1237957 h 1524002"/>
                    <a:gd name="connsiteX12" fmla="*/ 856571 w 1523999"/>
                    <a:gd name="connsiteY12" fmla="*/ 1142707 h 1524002"/>
                    <a:gd name="connsiteX13" fmla="*/ 1047184 w 1523999"/>
                    <a:gd name="connsiteY13" fmla="*/ 1142707 h 1524002"/>
                    <a:gd name="connsiteX14" fmla="*/ 1142377 w 1523999"/>
                    <a:gd name="connsiteY14" fmla="*/ 1237957 h 1524002"/>
                    <a:gd name="connsiteX15" fmla="*/ 1142377 w 1523999"/>
                    <a:gd name="connsiteY15" fmla="*/ 1485615 h 1524002"/>
                    <a:gd name="connsiteX16" fmla="*/ 1180477 w 1523999"/>
                    <a:gd name="connsiteY16" fmla="*/ 1523715 h 1524002"/>
                    <a:gd name="connsiteX17" fmla="*/ 1485275 w 1523999"/>
                    <a:gd name="connsiteY17" fmla="*/ 1523715 h 1524002"/>
                    <a:gd name="connsiteX18" fmla="*/ 1523375 w 1523999"/>
                    <a:gd name="connsiteY18" fmla="*/ 1485615 h 1524002"/>
                    <a:gd name="connsiteX19" fmla="*/ 1523375 w 1523999"/>
                    <a:gd name="connsiteY19" fmla="*/ 799809 h 1524002"/>
                    <a:gd name="connsiteX20" fmla="*/ 1485275 w 1523999"/>
                    <a:gd name="connsiteY20" fmla="*/ 761709 h 1524002"/>
                    <a:gd name="connsiteX21" fmla="*/ 799478 w 1523999"/>
                    <a:gd name="connsiteY21" fmla="*/ 761709 h 1524002"/>
                    <a:gd name="connsiteX22" fmla="*/ 761378 w 1523999"/>
                    <a:gd name="connsiteY22" fmla="*/ 799809 h 1524002"/>
                    <a:gd name="connsiteX23" fmla="*/ 761378 w 1523999"/>
                    <a:gd name="connsiteY23" fmla="*/ 1001052 h 1524002"/>
                    <a:gd name="connsiteX24" fmla="*/ 653269 w 1523999"/>
                    <a:gd name="connsiteY24" fmla="*/ 1109505 h 1524002"/>
                    <a:gd name="connsiteX25" fmla="*/ 634372 w 1523999"/>
                    <a:gd name="connsiteY25" fmla="*/ 1107874 h 1524002"/>
                    <a:gd name="connsiteX26" fmla="*/ 525551 w 1523999"/>
                    <a:gd name="connsiteY26" fmla="*/ 1060599 h 1524002"/>
                    <a:gd name="connsiteX27" fmla="*/ 408697 w 1523999"/>
                    <a:gd name="connsiteY27" fmla="*/ 613206 h 1524002"/>
                    <a:gd name="connsiteX28" fmla="*/ 750662 w 1523999"/>
                    <a:gd name="connsiteY28" fmla="*/ 380711 h 152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999" h="1524002">
                      <a:moveTo>
                        <a:pt x="750663" y="380711"/>
                      </a:moveTo>
                      <a:lnTo>
                        <a:pt x="1485275" y="380711"/>
                      </a:lnTo>
                      <a:cubicBezTo>
                        <a:pt x="1506314" y="380713"/>
                        <a:pt x="1523373" y="363659"/>
                        <a:pt x="1523375" y="342619"/>
                      </a:cubicBezTo>
                      <a:cubicBezTo>
                        <a:pt x="1523375" y="342617"/>
                        <a:pt x="1523375" y="342614"/>
                        <a:pt x="1523375" y="342611"/>
                      </a:cubicBezTo>
                      <a:lnTo>
                        <a:pt x="1523375" y="37813"/>
                      </a:lnTo>
                      <a:cubicBezTo>
                        <a:pt x="1523374" y="16771"/>
                        <a:pt x="1506317" y="-286"/>
                        <a:pt x="1485275" y="-287"/>
                      </a:cubicBezTo>
                      <a:lnTo>
                        <a:pt x="751339" y="-287"/>
                      </a:lnTo>
                      <a:cubicBezTo>
                        <a:pt x="424919" y="-287"/>
                        <a:pt x="131827" y="209280"/>
                        <a:pt x="36139" y="521356"/>
                      </a:cubicBezTo>
                      <a:cubicBezTo>
                        <a:pt x="-119966" y="1030512"/>
                        <a:pt x="242306" y="1498073"/>
                        <a:pt x="721640" y="1522695"/>
                      </a:cubicBezTo>
                      <a:cubicBezTo>
                        <a:pt x="742534" y="1523723"/>
                        <a:pt x="760306" y="1507618"/>
                        <a:pt x="761334" y="1486723"/>
                      </a:cubicBezTo>
                      <a:cubicBezTo>
                        <a:pt x="761370" y="1485983"/>
                        <a:pt x="761385" y="1485241"/>
                        <a:pt x="761378" y="1484500"/>
                      </a:cubicBezTo>
                      <a:lnTo>
                        <a:pt x="761378" y="1237957"/>
                      </a:lnTo>
                      <a:cubicBezTo>
                        <a:pt x="761381" y="1185374"/>
                        <a:pt x="803990" y="1142740"/>
                        <a:pt x="856571" y="1142707"/>
                      </a:cubicBezTo>
                      <a:lnTo>
                        <a:pt x="1047184" y="1142707"/>
                      </a:lnTo>
                      <a:cubicBezTo>
                        <a:pt x="1099766" y="1142740"/>
                        <a:pt x="1142375" y="1185375"/>
                        <a:pt x="1142377" y="1237957"/>
                      </a:cubicBezTo>
                      <a:lnTo>
                        <a:pt x="1142377" y="1485615"/>
                      </a:lnTo>
                      <a:cubicBezTo>
                        <a:pt x="1142378" y="1506657"/>
                        <a:pt x="1159435" y="1523714"/>
                        <a:pt x="1180477" y="1523715"/>
                      </a:cubicBezTo>
                      <a:lnTo>
                        <a:pt x="1485275" y="1523715"/>
                      </a:lnTo>
                      <a:cubicBezTo>
                        <a:pt x="1506317" y="1523714"/>
                        <a:pt x="1523374" y="1506657"/>
                        <a:pt x="1523375" y="1485615"/>
                      </a:cubicBezTo>
                      <a:lnTo>
                        <a:pt x="1523375" y="799809"/>
                      </a:lnTo>
                      <a:cubicBezTo>
                        <a:pt x="1523374" y="778767"/>
                        <a:pt x="1506317" y="761710"/>
                        <a:pt x="1485275" y="761709"/>
                      </a:cubicBezTo>
                      <a:lnTo>
                        <a:pt x="799478" y="761709"/>
                      </a:lnTo>
                      <a:cubicBezTo>
                        <a:pt x="778437" y="761710"/>
                        <a:pt x="761379" y="778767"/>
                        <a:pt x="761378" y="799809"/>
                      </a:cubicBezTo>
                      <a:lnTo>
                        <a:pt x="761378" y="1001052"/>
                      </a:lnTo>
                      <a:cubicBezTo>
                        <a:pt x="761474" y="1060854"/>
                        <a:pt x="713071" y="1109410"/>
                        <a:pt x="653269" y="1109505"/>
                      </a:cubicBezTo>
                      <a:cubicBezTo>
                        <a:pt x="646934" y="1109515"/>
                        <a:pt x="640611" y="1108969"/>
                        <a:pt x="634372" y="1107874"/>
                      </a:cubicBezTo>
                      <a:cubicBezTo>
                        <a:pt x="594787" y="1101219"/>
                        <a:pt x="557430" y="1084990"/>
                        <a:pt x="525551" y="1060599"/>
                      </a:cubicBezTo>
                      <a:cubicBezTo>
                        <a:pt x="402277" y="963001"/>
                        <a:pt x="340321" y="791186"/>
                        <a:pt x="408697" y="613206"/>
                      </a:cubicBezTo>
                      <a:cubicBezTo>
                        <a:pt x="463696" y="472494"/>
                        <a:pt x="599585" y="380107"/>
                        <a:pt x="750662" y="380711"/>
                      </a:cubicBezTo>
                    </a:path>
                  </a:pathLst>
                </a:custGeom>
                <a:solidFill>
                  <a:srgbClr val="FFFFFF"/>
                </a:solidFill>
                <a:ln w="9525" cap="flat">
                  <a:noFill/>
                  <a:prstDash val="solid"/>
                  <a:miter/>
                </a:ln>
              </p:spPr>
              <p:txBody>
                <a:bodyPr rtlCol="0" anchor="ctr"/>
                <a:lstStyle/>
                <a:p>
                  <a:endParaRPr lang="en-US"/>
                </a:p>
              </p:txBody>
            </p:sp>
          </p:grpSp>
        </p:grpSp>
      </p:gr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40" name="Title 1">
            <a:extLst>
              <a:ext uri="{FF2B5EF4-FFF2-40B4-BE49-F238E27FC236}">
                <a16:creationId xmlns:a16="http://schemas.microsoft.com/office/drawing/2014/main" id="{7A7693CA-216F-3FC5-C31F-DBAF7932A495}"/>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a:t>Click to add title</a:t>
            </a:r>
          </a:p>
        </p:txBody>
      </p:sp>
      <p:sp>
        <p:nvSpPr>
          <p:cNvPr id="41" name="Subtitle 2">
            <a:extLst>
              <a:ext uri="{FF2B5EF4-FFF2-40B4-BE49-F238E27FC236}">
                <a16:creationId xmlns:a16="http://schemas.microsoft.com/office/drawing/2014/main" id="{6B9B0EA8-0FC3-B4D1-1D49-4189835C4F61}"/>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275415947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Chapter Divider (gray)">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F21EB7AA-AFA2-0931-63C2-C9008D2D49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15299176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Chapter Divider (blue)">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4580B6B-C361-2358-0029-16F1EF271D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115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93905317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Chapter Divider (green)">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DFE49FE-29D3-6BFA-C086-9F235BBAC4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99737062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Chapter Divider (orange)">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83D8CFF-4875-37B3-E9DE-AFE3928034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9472930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Tree>
    <p:extLst>
      <p:ext uri="{BB962C8B-B14F-4D97-AF65-F5344CB8AC3E}">
        <p14:creationId xmlns:p14="http://schemas.microsoft.com/office/powerpoint/2010/main" val="1468868951"/>
      </p:ext>
    </p:extLst>
  </p:cSld>
  <p:clrMapOvr>
    <a:masterClrMapping/>
  </p:clrMapOvr>
  <p:extLst>
    <p:ext uri="{DCECCB84-F9BA-43D5-87BE-67443E8EF086}">
      <p15:sldGuideLst xmlns:p15="http://schemas.microsoft.com/office/powerpoint/2012/main">
        <p15:guide id="3" pos="7355">
          <p15:clr>
            <a:srgbClr val="FBAE40"/>
          </p15:clr>
        </p15:guide>
        <p15:guide id="4" orient="horz" pos="1094">
          <p15:clr>
            <a:srgbClr val="FBAE40"/>
          </p15:clr>
        </p15:guide>
        <p15:guide id="6" pos="325">
          <p15:clr>
            <a:srgbClr val="FBAE40"/>
          </p15:clr>
        </p15:guide>
        <p15:guide id="7" orient="horz" pos="383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DDB00EF4-2A39-422B-FBC4-F76DB93FFB46}"/>
              </a:ext>
            </a:extLst>
          </p:cNvPr>
          <p:cNvSpPr>
            <a:spLocks noGrp="1"/>
          </p:cNvSpPr>
          <p:nvPr>
            <p:ph idx="13" hasCustomPrompt="1"/>
          </p:nvPr>
        </p:nvSpPr>
        <p:spPr>
          <a:xfrm>
            <a:off x="6203950" y="1736725"/>
            <a:ext cx="5472113" cy="4356100"/>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6416363"/>
      </p:ext>
    </p:extLst>
  </p:cSld>
  <p:clrMapOvr>
    <a:masterClrMapping/>
  </p:clrMapOvr>
  <p:extLst>
    <p:ext uri="{DCECCB84-F9BA-43D5-87BE-67443E8EF086}">
      <p15:sldGuideLst xmlns:p15="http://schemas.microsoft.com/office/powerpoint/2012/main">
        <p15:guide id="1" pos="3908">
          <p15:clr>
            <a:srgbClr val="FBAE40"/>
          </p15:clr>
        </p15:guide>
        <p15:guide id="2" pos="324">
          <p15:clr>
            <a:srgbClr val="FBAE40"/>
          </p15:clr>
        </p15:guide>
        <p15:guide id="3" pos="3772">
          <p15:clr>
            <a:srgbClr val="FBAE40"/>
          </p15:clr>
        </p15:guide>
        <p15:guide id="4" pos="7354">
          <p15:clr>
            <a:srgbClr val="FBAE40"/>
          </p15:clr>
        </p15:guide>
        <p15:guide id="5" orient="horz" pos="1094">
          <p15:clr>
            <a:srgbClr val="FBAE40"/>
          </p15:clr>
        </p15:guide>
        <p15:guide id="6" orient="horz" pos="383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4724786"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6AFB9194-CB2F-A1C2-A7DC-51893696BAFD}"/>
              </a:ext>
            </a:extLst>
          </p:cNvPr>
          <p:cNvSpPr>
            <a:spLocks noGrp="1"/>
          </p:cNvSpPr>
          <p:nvPr>
            <p:ph idx="14" hasCustomPrompt="1"/>
          </p:nvPr>
        </p:nvSpPr>
        <p:spPr>
          <a:xfrm>
            <a:off x="8104091"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8573520"/>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2121980"/>
      </p:ext>
    </p:extLst>
  </p:cSld>
  <p:clrMapOvr>
    <a:masterClrMapping/>
  </p:clrMapOvr>
  <p:extLst>
    <p:ext uri="{DCECCB84-F9BA-43D5-87BE-67443E8EF086}">
      <p15:sldGuideLst xmlns:p15="http://schemas.microsoft.com/office/powerpoint/2012/main">
        <p15:guide id="1" pos="1980">
          <p15:clr>
            <a:srgbClr val="FBAE40"/>
          </p15:clr>
        </p15:guide>
        <p15:guide id="2" pos="5565">
          <p15:clr>
            <a:srgbClr val="FBAE40"/>
          </p15:clr>
        </p15:guide>
        <p15:guide id="3" pos="2116">
          <p15:clr>
            <a:srgbClr val="FBAE40"/>
          </p15:clr>
        </p15:guide>
        <p15:guide id="4" pos="5702">
          <p15:clr>
            <a:srgbClr val="FBAE40"/>
          </p15:clr>
        </p15:guide>
        <p15:guide id="5" pos="3772">
          <p15:clr>
            <a:srgbClr val="FBAE40"/>
          </p15:clr>
        </p15:guide>
        <p15:guide id="6" pos="3907">
          <p15:clr>
            <a:srgbClr val="FBAE40"/>
          </p15:clr>
        </p15:guide>
        <p15:guide id="7" orient="horz" pos="1094">
          <p15:clr>
            <a:srgbClr val="FBAE40"/>
          </p15:clr>
        </p15:guide>
        <p15:guide id="8" orient="horz" pos="3838">
          <p15:clr>
            <a:srgbClr val="FBAE40"/>
          </p15:clr>
        </p15:guide>
        <p15:guide id="9" pos="324">
          <p15:clr>
            <a:srgbClr val="FBAE40"/>
          </p15:clr>
        </p15:guide>
        <p15:guide id="10" pos="735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4284734"/>
      </p:ext>
    </p:extLst>
  </p:cSld>
  <p:clrMapOvr>
    <a:masterClrMapping/>
  </p:clrMapOvr>
  <p:extLst>
    <p:ext uri="{DCECCB84-F9BA-43D5-87BE-67443E8EF086}">
      <p15:sldGuideLst xmlns:p15="http://schemas.microsoft.com/office/powerpoint/2012/main">
        <p15:guide id="1" pos="1614">
          <p15:clr>
            <a:srgbClr val="FBAE40"/>
          </p15:clr>
        </p15:guide>
        <p15:guide id="2" pos="6061">
          <p15:clr>
            <a:srgbClr val="FBAE40"/>
          </p15:clr>
        </p15:guide>
        <p15:guide id="3" pos="3053">
          <p15:clr>
            <a:srgbClr val="FBAE40"/>
          </p15:clr>
        </p15:guide>
        <p15:guide id="4" pos="5919">
          <p15:clr>
            <a:srgbClr val="FBAE40"/>
          </p15:clr>
        </p15:guide>
        <p15:guide id="5" pos="4625">
          <p15:clr>
            <a:srgbClr val="FBAE40"/>
          </p15:clr>
        </p15:guide>
        <p15:guide id="6" pos="4486">
          <p15:clr>
            <a:srgbClr val="FBAE40"/>
          </p15:clr>
        </p15:guide>
        <p15:guide id="7" pos="1756">
          <p15:clr>
            <a:srgbClr val="FBAE40"/>
          </p15:clr>
        </p15:guide>
        <p15:guide id="8" pos="3194">
          <p15:clr>
            <a:srgbClr val="FBAE40"/>
          </p15:clr>
        </p15:guide>
        <p15:guide id="9" orient="horz" pos="1094">
          <p15:clr>
            <a:srgbClr val="FBAE40"/>
          </p15:clr>
        </p15:guide>
        <p15:guide id="10" orient="horz" pos="3838">
          <p15:clr>
            <a:srgbClr val="FBAE40"/>
          </p15:clr>
        </p15:guide>
        <p15:guide id="11" pos="324">
          <p15:clr>
            <a:srgbClr val="FBAE40"/>
          </p15:clr>
        </p15:guide>
        <p15:guide id="12" pos="7354">
          <p15:clr>
            <a:srgbClr val="FBAE40"/>
          </p15:clr>
        </p15:guide>
        <p15:guide id="13" pos="76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and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75779356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and Image (blu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8EC6D4-172B-6A2E-F53B-3F420F7599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104075340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ent and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5D3116F-F0C2-9883-6695-511B028CD2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07603718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ent and Image (orang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FF16243-44D8-AD94-E898-7DD5398BED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027321569"/>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and Image (w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4313806" y="1736725"/>
            <a:ext cx="7362257"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44586711"/>
      </p:ext>
    </p:extLst>
  </p:cSld>
  <p:clrMapOvr>
    <a:masterClrMapping/>
  </p:clrMapOvr>
  <p:extLst>
    <p:ext uri="{DCECCB84-F9BA-43D5-87BE-67443E8EF086}">
      <p15:sldGuideLst xmlns:p15="http://schemas.microsoft.com/office/powerpoint/2012/main">
        <p15:guide id="1" pos="2577">
          <p15:clr>
            <a:srgbClr val="FBAE40"/>
          </p15:clr>
        </p15:guide>
        <p15:guide id="2" pos="2713">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One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598842924"/>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blu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1039F8D-6508-134D-6296-002C2BABC3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CDA82C09-8509-204F-5B70-BC88731408CB}"/>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3835078168"/>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B9AF7E9-61B6-AE56-8CC4-39085001EE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4D04A0DF-0378-CA9A-3253-28073C2FB91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927096336"/>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orang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C732DCA-79AA-D4E7-6D31-E0D4DFDCE6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FE129EAB-0CFF-C7DC-7BD3-130003D8E56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882724342"/>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 name="Picture Placeholder 8">
            <a:extLst>
              <a:ext uri="{FF2B5EF4-FFF2-40B4-BE49-F238E27FC236}">
                <a16:creationId xmlns:a16="http://schemas.microsoft.com/office/drawing/2014/main" id="{7F518F7B-DC54-370C-A1ED-0D2F619C662A}"/>
              </a:ext>
            </a:extLst>
          </p:cNvPr>
          <p:cNvSpPr>
            <a:spLocks noGrp="1"/>
          </p:cNvSpPr>
          <p:nvPr>
            <p:ph type="pic" sz="quarter" idx="15" hasCustomPrompt="1"/>
          </p:nvPr>
        </p:nvSpPr>
        <p:spPr>
          <a:xfrm>
            <a:off x="515938"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9B1065E9-D587-E409-E0E1-8AD0E8A2DBE8}"/>
              </a:ext>
            </a:extLst>
          </p:cNvPr>
          <p:cNvSpPr>
            <a:spLocks noGrp="1"/>
          </p:cNvSpPr>
          <p:nvPr>
            <p:ph type="pic" sz="quarter" idx="16" hasCustomPrompt="1"/>
          </p:nvPr>
        </p:nvSpPr>
        <p:spPr>
          <a:xfrm>
            <a:off x="4306887"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9" name="Picture Placeholder 8">
            <a:extLst>
              <a:ext uri="{FF2B5EF4-FFF2-40B4-BE49-F238E27FC236}">
                <a16:creationId xmlns:a16="http://schemas.microsoft.com/office/drawing/2014/main" id="{895B6D2E-B816-29A7-C9C7-E16DEE38F8F3}"/>
              </a:ext>
            </a:extLst>
          </p:cNvPr>
          <p:cNvSpPr>
            <a:spLocks noGrp="1"/>
          </p:cNvSpPr>
          <p:nvPr>
            <p:ph type="pic" sz="quarter" idx="17" hasCustomPrompt="1"/>
          </p:nvPr>
        </p:nvSpPr>
        <p:spPr>
          <a:xfrm>
            <a:off x="8097836"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Content Placeholder 2">
            <a:extLst>
              <a:ext uri="{FF2B5EF4-FFF2-40B4-BE49-F238E27FC236}">
                <a16:creationId xmlns:a16="http://schemas.microsoft.com/office/drawing/2014/main" id="{42C7C019-6705-48FB-6764-527D4E7AB41D}"/>
              </a:ext>
            </a:extLst>
          </p:cNvPr>
          <p:cNvSpPr>
            <a:spLocks noGrp="1"/>
          </p:cNvSpPr>
          <p:nvPr>
            <p:ph idx="1" hasCustomPrompt="1"/>
          </p:nvPr>
        </p:nvSpPr>
        <p:spPr>
          <a:xfrm>
            <a:off x="515938"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24D53E60-2B51-89CA-C790-CD40D6470E68}"/>
              </a:ext>
            </a:extLst>
          </p:cNvPr>
          <p:cNvSpPr>
            <a:spLocks noGrp="1"/>
          </p:cNvSpPr>
          <p:nvPr>
            <p:ph idx="13" hasCustomPrompt="1"/>
          </p:nvPr>
        </p:nvSpPr>
        <p:spPr>
          <a:xfrm>
            <a:off x="4306887"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719D2CC7-A2CA-A363-3A01-BC59ACF18261}"/>
              </a:ext>
            </a:extLst>
          </p:cNvPr>
          <p:cNvSpPr>
            <a:spLocks noGrp="1"/>
          </p:cNvSpPr>
          <p:nvPr>
            <p:ph idx="14" hasCustomPrompt="1"/>
          </p:nvPr>
        </p:nvSpPr>
        <p:spPr>
          <a:xfrm>
            <a:off x="8097836"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7220964"/>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DF815058-C10B-D473-FDCB-18690398BBFB}"/>
              </a:ext>
            </a:extLst>
          </p:cNvPr>
          <p:cNvSpPr>
            <a:spLocks noGrp="1"/>
          </p:cNvSpPr>
          <p:nvPr>
            <p:ph type="pic" sz="quarter" idx="16" hasCustomPrompt="1"/>
          </p:nvPr>
        </p:nvSpPr>
        <p:spPr>
          <a:xfrm>
            <a:off x="515939"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024CA4F7-275B-16A9-59E2-E7DA4ECEB0F8}"/>
              </a:ext>
            </a:extLst>
          </p:cNvPr>
          <p:cNvSpPr>
            <a:spLocks noGrp="1"/>
          </p:cNvSpPr>
          <p:nvPr>
            <p:ph type="pic" sz="quarter" idx="17" hasCustomPrompt="1"/>
          </p:nvPr>
        </p:nvSpPr>
        <p:spPr>
          <a:xfrm>
            <a:off x="3360738"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Picture Placeholder 8">
            <a:extLst>
              <a:ext uri="{FF2B5EF4-FFF2-40B4-BE49-F238E27FC236}">
                <a16:creationId xmlns:a16="http://schemas.microsoft.com/office/drawing/2014/main" id="{0571FE17-D41F-EB05-8C0D-E4A847086B00}"/>
              </a:ext>
            </a:extLst>
          </p:cNvPr>
          <p:cNvSpPr>
            <a:spLocks noGrp="1"/>
          </p:cNvSpPr>
          <p:nvPr>
            <p:ph type="pic" sz="quarter" idx="18" hasCustomPrompt="1"/>
          </p:nvPr>
        </p:nvSpPr>
        <p:spPr>
          <a:xfrm>
            <a:off x="6207126"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2" name="Picture Placeholder 8">
            <a:extLst>
              <a:ext uri="{FF2B5EF4-FFF2-40B4-BE49-F238E27FC236}">
                <a16:creationId xmlns:a16="http://schemas.microsoft.com/office/drawing/2014/main" id="{56FD9137-1402-4995-6E26-072BD425D8B5}"/>
              </a:ext>
            </a:extLst>
          </p:cNvPr>
          <p:cNvSpPr>
            <a:spLocks noGrp="1"/>
          </p:cNvSpPr>
          <p:nvPr>
            <p:ph type="pic" sz="quarter" idx="19" hasCustomPrompt="1"/>
          </p:nvPr>
        </p:nvSpPr>
        <p:spPr>
          <a:xfrm>
            <a:off x="9047163"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003049219"/>
      </p:ext>
    </p:extLst>
  </p:cSld>
  <p:clrMapOvr>
    <a:masterClrMapping/>
  </p:clrMapOvr>
  <p:extLst>
    <p:ext uri="{DCECCB84-F9BA-43D5-87BE-67443E8EF086}">
      <p15:sldGuideLst xmlns:p15="http://schemas.microsoft.com/office/powerpoint/2012/main">
        <p15:guide id="1" pos="1980">
          <p15:clr>
            <a:srgbClr val="FBAE40"/>
          </p15:clr>
        </p15:guide>
        <p15:guide id="2" pos="5565">
          <p15:clr>
            <a:srgbClr val="FBAE40"/>
          </p15:clr>
        </p15:guide>
        <p15:guide id="3" pos="2116">
          <p15:clr>
            <a:srgbClr val="FBAE40"/>
          </p15:clr>
        </p15:guide>
        <p15:guide id="4" pos="5702">
          <p15:clr>
            <a:srgbClr val="FBAE40"/>
          </p15:clr>
        </p15:guide>
        <p15:guide id="5" pos="3772">
          <p15:clr>
            <a:srgbClr val="FBAE40"/>
          </p15:clr>
        </p15:guide>
        <p15:guide id="6" pos="3907">
          <p15:clr>
            <a:srgbClr val="FBAE40"/>
          </p15:clr>
        </p15:guide>
        <p15:guide id="7" orient="horz" pos="1094">
          <p15:clr>
            <a:srgbClr val="FBAE40"/>
          </p15:clr>
        </p15:guide>
        <p15:guide id="8" orient="horz" pos="3838">
          <p15:clr>
            <a:srgbClr val="FBAE40"/>
          </p15:clr>
        </p15:guide>
        <p15:guide id="9" pos="324">
          <p15:clr>
            <a:srgbClr val="FBAE40"/>
          </p15:clr>
        </p15:guide>
        <p15:guide id="10" pos="735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iv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CDA49EE4-023C-5F78-4F51-3958FAF3FD53}"/>
              </a:ext>
            </a:extLst>
          </p:cNvPr>
          <p:cNvSpPr>
            <a:spLocks noGrp="1"/>
          </p:cNvSpPr>
          <p:nvPr>
            <p:ph type="pic" sz="quarter" idx="17" hasCustomPrompt="1"/>
          </p:nvPr>
        </p:nvSpPr>
        <p:spPr>
          <a:xfrm>
            <a:off x="515937"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D8B50308-80E9-EE73-CE6E-7569D9E679CA}"/>
              </a:ext>
            </a:extLst>
          </p:cNvPr>
          <p:cNvSpPr>
            <a:spLocks noGrp="1"/>
          </p:cNvSpPr>
          <p:nvPr>
            <p:ph type="pic" sz="quarter" idx="18" hasCustomPrompt="1"/>
          </p:nvPr>
        </p:nvSpPr>
        <p:spPr>
          <a:xfrm>
            <a:off x="2793740"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F89BEAC6-EF76-A6E9-6F42-6F073C24A1DA}"/>
              </a:ext>
            </a:extLst>
          </p:cNvPr>
          <p:cNvSpPr>
            <a:spLocks noGrp="1"/>
          </p:cNvSpPr>
          <p:nvPr>
            <p:ph type="pic" sz="quarter" idx="19" hasCustomPrompt="1"/>
          </p:nvPr>
        </p:nvSpPr>
        <p:spPr>
          <a:xfrm>
            <a:off x="5071543"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9" name="Picture Placeholder 8">
            <a:extLst>
              <a:ext uri="{FF2B5EF4-FFF2-40B4-BE49-F238E27FC236}">
                <a16:creationId xmlns:a16="http://schemas.microsoft.com/office/drawing/2014/main" id="{31641072-C54C-1CF9-3D50-F595692E9408}"/>
              </a:ext>
            </a:extLst>
          </p:cNvPr>
          <p:cNvSpPr>
            <a:spLocks noGrp="1"/>
          </p:cNvSpPr>
          <p:nvPr>
            <p:ph type="pic" sz="quarter" idx="20" hasCustomPrompt="1"/>
          </p:nvPr>
        </p:nvSpPr>
        <p:spPr>
          <a:xfrm>
            <a:off x="7349346"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ACAC5C5A-7BF6-4741-C290-CB06AEE8C6DC}"/>
              </a:ext>
            </a:extLst>
          </p:cNvPr>
          <p:cNvSpPr>
            <a:spLocks noGrp="1"/>
          </p:cNvSpPr>
          <p:nvPr>
            <p:ph type="pic" sz="quarter" idx="21" hasCustomPrompt="1"/>
          </p:nvPr>
        </p:nvSpPr>
        <p:spPr>
          <a:xfrm>
            <a:off x="9627150"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1705964729"/>
      </p:ext>
    </p:extLst>
  </p:cSld>
  <p:clrMapOvr>
    <a:masterClrMapping/>
  </p:clrMapOvr>
  <p:extLst>
    <p:ext uri="{DCECCB84-F9BA-43D5-87BE-67443E8EF086}">
      <p15:sldGuideLst xmlns:p15="http://schemas.microsoft.com/office/powerpoint/2012/main">
        <p15:guide id="1" pos="1614">
          <p15:clr>
            <a:srgbClr val="FBAE40"/>
          </p15:clr>
        </p15:guide>
        <p15:guide id="2" pos="6061">
          <p15:clr>
            <a:srgbClr val="FBAE40"/>
          </p15:clr>
        </p15:guide>
        <p15:guide id="3" pos="3053">
          <p15:clr>
            <a:srgbClr val="FBAE40"/>
          </p15:clr>
        </p15:guide>
        <p15:guide id="4" pos="5919">
          <p15:clr>
            <a:srgbClr val="FBAE40"/>
          </p15:clr>
        </p15:guide>
        <p15:guide id="5" pos="4625">
          <p15:clr>
            <a:srgbClr val="FBAE40"/>
          </p15:clr>
        </p15:guide>
        <p15:guide id="6" pos="4486">
          <p15:clr>
            <a:srgbClr val="FBAE40"/>
          </p15:clr>
        </p15:guide>
        <p15:guide id="7" pos="1756">
          <p15:clr>
            <a:srgbClr val="FBAE40"/>
          </p15:clr>
        </p15:guide>
        <p15:guide id="8" pos="3194">
          <p15:clr>
            <a:srgbClr val="FBAE40"/>
          </p15:clr>
        </p15:guide>
        <p15:guide id="9" orient="horz" pos="1094">
          <p15:clr>
            <a:srgbClr val="FBAE40"/>
          </p15:clr>
        </p15:guide>
        <p15:guide id="10" orient="horz" pos="3838">
          <p15:clr>
            <a:srgbClr val="FBAE40"/>
          </p15:clr>
        </p15:guide>
        <p15:guide id="11" pos="324">
          <p15:clr>
            <a:srgbClr val="FBAE40"/>
          </p15:clr>
        </p15:guide>
        <p15:guide id="12" pos="7354">
          <p15:clr>
            <a:srgbClr val="FBAE40"/>
          </p15:clr>
        </p15:guide>
        <p15:guide id="13" pos="76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x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2411414" y="1737366"/>
            <a:ext cx="3560762"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4732820"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Picture Placeholder 8">
            <a:extLst>
              <a:ext uri="{FF2B5EF4-FFF2-40B4-BE49-F238E27FC236}">
                <a16:creationId xmlns:a16="http://schemas.microsoft.com/office/drawing/2014/main" id="{B68737AD-2BE5-95BC-2EE6-F7E6F1CF971F}"/>
              </a:ext>
            </a:extLst>
          </p:cNvPr>
          <p:cNvSpPr>
            <a:spLocks noGrp="1"/>
          </p:cNvSpPr>
          <p:nvPr>
            <p:ph type="pic" sz="quarter" idx="16" hasCustomPrompt="1"/>
          </p:nvPr>
        </p:nvSpPr>
        <p:spPr>
          <a:xfrm>
            <a:off x="515938" y="1736725"/>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2" name="Picture Placeholder 8">
            <a:extLst>
              <a:ext uri="{FF2B5EF4-FFF2-40B4-BE49-F238E27FC236}">
                <a16:creationId xmlns:a16="http://schemas.microsoft.com/office/drawing/2014/main" id="{775FB1F7-1EF7-6C8A-830E-8ABB08DC298E}"/>
              </a:ext>
            </a:extLst>
          </p:cNvPr>
          <p:cNvSpPr>
            <a:spLocks noGrp="1"/>
          </p:cNvSpPr>
          <p:nvPr>
            <p:ph type="pic" sz="quarter" idx="17" hasCustomPrompt="1"/>
          </p:nvPr>
        </p:nvSpPr>
        <p:spPr>
          <a:xfrm>
            <a:off x="515938" y="3362934"/>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3" name="Picture Placeholder 8">
            <a:extLst>
              <a:ext uri="{FF2B5EF4-FFF2-40B4-BE49-F238E27FC236}">
                <a16:creationId xmlns:a16="http://schemas.microsoft.com/office/drawing/2014/main" id="{0FB1D364-8E0A-FE8D-174D-55EB8FFC5B7A}"/>
              </a:ext>
            </a:extLst>
          </p:cNvPr>
          <p:cNvSpPr>
            <a:spLocks noGrp="1"/>
          </p:cNvSpPr>
          <p:nvPr>
            <p:ph type="pic" sz="quarter" idx="18" hasCustomPrompt="1"/>
          </p:nvPr>
        </p:nvSpPr>
        <p:spPr>
          <a:xfrm>
            <a:off x="515938" y="4936316"/>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4" name="Content Placeholder 2">
            <a:extLst>
              <a:ext uri="{FF2B5EF4-FFF2-40B4-BE49-F238E27FC236}">
                <a16:creationId xmlns:a16="http://schemas.microsoft.com/office/drawing/2014/main" id="{EA6325C3-2EFD-D45E-0070-2E92C6560F23}"/>
              </a:ext>
            </a:extLst>
          </p:cNvPr>
          <p:cNvSpPr>
            <a:spLocks noGrp="1"/>
          </p:cNvSpPr>
          <p:nvPr>
            <p:ph idx="19" hasCustomPrompt="1"/>
          </p:nvPr>
        </p:nvSpPr>
        <p:spPr>
          <a:xfrm>
            <a:off x="2411776" y="3336841"/>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CC48BC14-D924-F451-705D-ABD347EE2AFA}"/>
              </a:ext>
            </a:extLst>
          </p:cNvPr>
          <p:cNvSpPr>
            <a:spLocks noGrp="1"/>
          </p:cNvSpPr>
          <p:nvPr>
            <p:ph idx="20" hasCustomPrompt="1"/>
          </p:nvPr>
        </p:nvSpPr>
        <p:spPr>
          <a:xfrm>
            <a:off x="2411776" y="4936315"/>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Picture Placeholder 8">
            <a:extLst>
              <a:ext uri="{FF2B5EF4-FFF2-40B4-BE49-F238E27FC236}">
                <a16:creationId xmlns:a16="http://schemas.microsoft.com/office/drawing/2014/main" id="{8DEEA0C4-2F82-C8E6-FDCA-DFF666D5187C}"/>
              </a:ext>
            </a:extLst>
          </p:cNvPr>
          <p:cNvSpPr>
            <a:spLocks noGrp="1"/>
          </p:cNvSpPr>
          <p:nvPr>
            <p:ph type="pic" sz="quarter" idx="21" hasCustomPrompt="1"/>
          </p:nvPr>
        </p:nvSpPr>
        <p:spPr>
          <a:xfrm>
            <a:off x="6206984" y="1736726"/>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7" name="Picture Placeholder 8">
            <a:extLst>
              <a:ext uri="{FF2B5EF4-FFF2-40B4-BE49-F238E27FC236}">
                <a16:creationId xmlns:a16="http://schemas.microsoft.com/office/drawing/2014/main" id="{5A8B4820-122F-28B5-0105-96D6CE2F1476}"/>
              </a:ext>
            </a:extLst>
          </p:cNvPr>
          <p:cNvSpPr>
            <a:spLocks noGrp="1"/>
          </p:cNvSpPr>
          <p:nvPr>
            <p:ph type="pic" sz="quarter" idx="22" hasCustomPrompt="1"/>
          </p:nvPr>
        </p:nvSpPr>
        <p:spPr>
          <a:xfrm>
            <a:off x="6206984" y="3336201"/>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8" name="Picture Placeholder 8">
            <a:extLst>
              <a:ext uri="{FF2B5EF4-FFF2-40B4-BE49-F238E27FC236}">
                <a16:creationId xmlns:a16="http://schemas.microsoft.com/office/drawing/2014/main" id="{D8A3C9A2-C1CC-AF0C-FE0F-B8614719423C}"/>
              </a:ext>
            </a:extLst>
          </p:cNvPr>
          <p:cNvSpPr>
            <a:spLocks noGrp="1"/>
          </p:cNvSpPr>
          <p:nvPr>
            <p:ph type="pic" sz="quarter" idx="23" hasCustomPrompt="1"/>
          </p:nvPr>
        </p:nvSpPr>
        <p:spPr>
          <a:xfrm>
            <a:off x="6206984" y="4936315"/>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9" name="Content Placeholder 2">
            <a:extLst>
              <a:ext uri="{FF2B5EF4-FFF2-40B4-BE49-F238E27FC236}">
                <a16:creationId xmlns:a16="http://schemas.microsoft.com/office/drawing/2014/main" id="{0BB90E87-078E-A8BD-F8AE-B8A95937689B}"/>
              </a:ext>
            </a:extLst>
          </p:cNvPr>
          <p:cNvSpPr>
            <a:spLocks noGrp="1"/>
          </p:cNvSpPr>
          <p:nvPr>
            <p:ph idx="24" hasCustomPrompt="1"/>
          </p:nvPr>
        </p:nvSpPr>
        <p:spPr>
          <a:xfrm>
            <a:off x="8113365" y="1736726"/>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4F56442C-0881-3B08-4F21-9CF406142F53}"/>
              </a:ext>
            </a:extLst>
          </p:cNvPr>
          <p:cNvSpPr>
            <a:spLocks noGrp="1"/>
          </p:cNvSpPr>
          <p:nvPr>
            <p:ph idx="25" hasCustomPrompt="1"/>
          </p:nvPr>
        </p:nvSpPr>
        <p:spPr>
          <a:xfrm>
            <a:off x="8113365" y="3336201"/>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
            <a:extLst>
              <a:ext uri="{FF2B5EF4-FFF2-40B4-BE49-F238E27FC236}">
                <a16:creationId xmlns:a16="http://schemas.microsoft.com/office/drawing/2014/main" id="{87F23C64-EFBE-9AEA-C879-193E59EB764B}"/>
              </a:ext>
            </a:extLst>
          </p:cNvPr>
          <p:cNvSpPr>
            <a:spLocks noGrp="1"/>
          </p:cNvSpPr>
          <p:nvPr>
            <p:ph idx="26" hasCustomPrompt="1"/>
          </p:nvPr>
        </p:nvSpPr>
        <p:spPr>
          <a:xfrm>
            <a:off x="8113365" y="4936315"/>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4413034"/>
      </p:ext>
    </p:extLst>
  </p:cSld>
  <p:clrMapOvr>
    <a:masterClrMapping/>
  </p:clrMapOvr>
  <p:extLst>
    <p:ext uri="{DCECCB84-F9BA-43D5-87BE-67443E8EF086}">
      <p15:sldGuideLst xmlns:p15="http://schemas.microsoft.com/office/powerpoint/2012/main">
        <p15:guide id="1" pos="1368">
          <p15:clr>
            <a:srgbClr val="FBAE40"/>
          </p15:clr>
        </p15:guide>
        <p15:guide id="2" pos="4953">
          <p15:clr>
            <a:srgbClr val="FBAE40"/>
          </p15:clr>
        </p15:guide>
        <p15:guide id="3" pos="1519">
          <p15:clr>
            <a:srgbClr val="FBAE40"/>
          </p15:clr>
        </p15:guide>
        <p15:guide id="4" pos="5110">
          <p15:clr>
            <a:srgbClr val="FBAE40"/>
          </p15:clr>
        </p15:guide>
        <p15:guide id="5" pos="3762">
          <p15:clr>
            <a:srgbClr val="FBAE40"/>
          </p15:clr>
        </p15:guide>
        <p15:guide id="6" pos="3908">
          <p15:clr>
            <a:srgbClr val="FBAE40"/>
          </p15:clr>
        </p15:guide>
        <p15:guide id="7" orient="horz" pos="1094">
          <p15:clr>
            <a:srgbClr val="FBAE40"/>
          </p15:clr>
        </p15:guide>
        <p15:guide id="8" orient="horz" pos="3974">
          <p15:clr>
            <a:srgbClr val="FBAE40"/>
          </p15:clr>
        </p15:guide>
        <p15:guide id="9" pos="324">
          <p15:clr>
            <a:srgbClr val="FBAE40"/>
          </p15:clr>
        </p15:guide>
        <p15:guide id="10" pos="735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4A7D3C34-3DDC-8944-EE90-5453E81A27FB}"/>
              </a:ext>
            </a:extLst>
          </p:cNvPr>
          <p:cNvSpPr>
            <a:spLocks noGrp="1"/>
          </p:cNvSpPr>
          <p:nvPr>
            <p:ph type="pic" sz="quarter" idx="15" hasCustomPrompt="1"/>
          </p:nvPr>
        </p:nvSpPr>
        <p:spPr>
          <a:xfrm>
            <a:off x="0" y="1031350"/>
            <a:ext cx="12192000" cy="5826650"/>
          </a:xfrm>
          <a:custGeom>
            <a:avLst/>
            <a:gdLst>
              <a:gd name="connsiteX0" fmla="*/ 0 w 12192000"/>
              <a:gd name="connsiteY0" fmla="*/ 0 h 5826650"/>
              <a:gd name="connsiteX1" fmla="*/ 11430000 w 12192000"/>
              <a:gd name="connsiteY1" fmla="*/ 0 h 5826650"/>
              <a:gd name="connsiteX2" fmla="*/ 11430000 w 12192000"/>
              <a:gd name="connsiteY2" fmla="*/ 1795 h 5826650"/>
              <a:gd name="connsiteX3" fmla="*/ 11430000 w 12192000"/>
              <a:gd name="connsiteY3" fmla="*/ 238650 h 5826650"/>
              <a:gd name="connsiteX4" fmla="*/ 11430000 w 12192000"/>
              <a:gd name="connsiteY4" fmla="*/ 255795 h 5826650"/>
              <a:gd name="connsiteX5" fmla="*/ 11684000 w 12192000"/>
              <a:gd name="connsiteY5" fmla="*/ 255795 h 5826650"/>
              <a:gd name="connsiteX6" fmla="*/ 11684000 w 12192000"/>
              <a:gd name="connsiteY6" fmla="*/ 238650 h 5826650"/>
              <a:gd name="connsiteX7" fmla="*/ 11684000 w 12192000"/>
              <a:gd name="connsiteY7" fmla="*/ 1795 h 5826650"/>
              <a:gd name="connsiteX8" fmla="*/ 11938000 w 12192000"/>
              <a:gd name="connsiteY8" fmla="*/ 1795 h 5826650"/>
              <a:gd name="connsiteX9" fmla="*/ 11938000 w 12192000"/>
              <a:gd name="connsiteY9" fmla="*/ 238650 h 5826650"/>
              <a:gd name="connsiteX10" fmla="*/ 11938000 w 12192000"/>
              <a:gd name="connsiteY10" fmla="*/ 255795 h 5826650"/>
              <a:gd name="connsiteX11" fmla="*/ 12192000 w 12192000"/>
              <a:gd name="connsiteY11" fmla="*/ 255795 h 5826650"/>
              <a:gd name="connsiteX12" fmla="*/ 12192000 w 12192000"/>
              <a:gd name="connsiteY12" fmla="*/ 5826650 h 5826650"/>
              <a:gd name="connsiteX13" fmla="*/ 0 w 12192000"/>
              <a:gd name="connsiteY13" fmla="*/ 5826650 h 582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826650">
                <a:moveTo>
                  <a:pt x="0" y="0"/>
                </a:moveTo>
                <a:lnTo>
                  <a:pt x="11430000" y="0"/>
                </a:lnTo>
                <a:lnTo>
                  <a:pt x="11430000" y="1795"/>
                </a:lnTo>
                <a:lnTo>
                  <a:pt x="11430000" y="238650"/>
                </a:lnTo>
                <a:lnTo>
                  <a:pt x="11430000" y="255795"/>
                </a:lnTo>
                <a:lnTo>
                  <a:pt x="11684000" y="255795"/>
                </a:lnTo>
                <a:lnTo>
                  <a:pt x="11684000" y="238650"/>
                </a:lnTo>
                <a:lnTo>
                  <a:pt x="11684000" y="1795"/>
                </a:lnTo>
                <a:lnTo>
                  <a:pt x="11938000" y="1795"/>
                </a:lnTo>
                <a:lnTo>
                  <a:pt x="11938000" y="238650"/>
                </a:lnTo>
                <a:lnTo>
                  <a:pt x="11938000" y="255795"/>
                </a:lnTo>
                <a:lnTo>
                  <a:pt x="12192000" y="255795"/>
                </a:lnTo>
                <a:lnTo>
                  <a:pt x="12192000" y="5826650"/>
                </a:lnTo>
                <a:lnTo>
                  <a:pt x="0" y="5826650"/>
                </a:lnTo>
                <a:close/>
              </a:path>
            </a:pathLst>
          </a:custGeom>
          <a:solidFill>
            <a:schemeClr val="bg1">
              <a:lumMod val="95000"/>
            </a:schemeClr>
          </a:solidFill>
        </p:spPr>
        <p:txBody>
          <a:bodyPr wrap="square" anchor="ctr">
            <a:noAutofit/>
          </a:bodyPr>
          <a:lstStyle>
            <a:lvl1pPr marL="0" indent="0" algn="ctr">
              <a:buNone/>
              <a:defRPr/>
            </a:lvl1pPr>
          </a:lstStyle>
          <a:p>
            <a:r>
              <a:rPr lang="en-US"/>
              <a:t>Click to insert image</a:t>
            </a:r>
          </a:p>
        </p:txBody>
      </p:sp>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3" name="Text Placeholder 7">
            <a:extLst>
              <a:ext uri="{FF2B5EF4-FFF2-40B4-BE49-F238E27FC236}">
                <a16:creationId xmlns:a16="http://schemas.microsoft.com/office/drawing/2014/main" id="{F846ECBF-ACDE-984A-AB91-4C6A50FF5B0C}"/>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a:t> </a:t>
            </a:r>
            <a:endParaRPr lang="en-GB"/>
          </a:p>
        </p:txBody>
      </p:sp>
    </p:spTree>
    <p:extLst>
      <p:ext uri="{BB962C8B-B14F-4D97-AF65-F5344CB8AC3E}">
        <p14:creationId xmlns:p14="http://schemas.microsoft.com/office/powerpoint/2010/main" val="4124020791"/>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5826676"/>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C4F62AF0-C67C-3DDE-DDEF-233D7FA66B74}"/>
              </a:ext>
            </a:extLst>
          </p:cNvPr>
          <p:cNvSpPr>
            <a:spLocks noGrp="1"/>
          </p:cNvSpPr>
          <p:nvPr>
            <p:ph type="pic" sz="quarter" idx="18" hasCustomPrompt="1"/>
          </p:nvPr>
        </p:nvSpPr>
        <p:spPr>
          <a:xfrm>
            <a:off x="6203952" y="482049"/>
            <a:ext cx="5472112" cy="5826676"/>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373289533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our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12" name="Picture Placeholder 8">
            <a:extLst>
              <a:ext uri="{FF2B5EF4-FFF2-40B4-BE49-F238E27FC236}">
                <a16:creationId xmlns:a16="http://schemas.microsoft.com/office/drawing/2014/main" id="{AEE53211-78E3-1ACE-DD88-8531FB143544}"/>
              </a:ext>
            </a:extLst>
          </p:cNvPr>
          <p:cNvSpPr>
            <a:spLocks noGrp="1"/>
          </p:cNvSpPr>
          <p:nvPr>
            <p:ph type="pic" sz="quarter" idx="18" hasCustomPrompt="1"/>
          </p:nvPr>
        </p:nvSpPr>
        <p:spPr>
          <a:xfrm>
            <a:off x="515938" y="3500051"/>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3" name="Picture Placeholder 8">
            <a:extLst>
              <a:ext uri="{FF2B5EF4-FFF2-40B4-BE49-F238E27FC236}">
                <a16:creationId xmlns:a16="http://schemas.microsoft.com/office/drawing/2014/main" id="{95B9F760-DF32-DC23-7E0D-C8D057E1265B}"/>
              </a:ext>
            </a:extLst>
          </p:cNvPr>
          <p:cNvSpPr>
            <a:spLocks noGrp="1"/>
          </p:cNvSpPr>
          <p:nvPr>
            <p:ph type="pic" sz="quarter" idx="19" hasCustomPrompt="1"/>
          </p:nvPr>
        </p:nvSpPr>
        <p:spPr>
          <a:xfrm>
            <a:off x="6203952" y="482049"/>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4" name="Picture Placeholder 8">
            <a:extLst>
              <a:ext uri="{FF2B5EF4-FFF2-40B4-BE49-F238E27FC236}">
                <a16:creationId xmlns:a16="http://schemas.microsoft.com/office/drawing/2014/main" id="{EBCF347B-6F5F-32D5-69D6-979FA002FE13}"/>
              </a:ext>
            </a:extLst>
          </p:cNvPr>
          <p:cNvSpPr>
            <a:spLocks noGrp="1"/>
          </p:cNvSpPr>
          <p:nvPr>
            <p:ph type="pic" sz="quarter" idx="20" hasCustomPrompt="1"/>
          </p:nvPr>
        </p:nvSpPr>
        <p:spPr>
          <a:xfrm>
            <a:off x="6203952" y="3500051"/>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302274255"/>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guide id="7" orient="horz" pos="2205">
          <p15:clr>
            <a:srgbClr val="FBAE40"/>
          </p15:clr>
        </p15:guide>
        <p15:guide id="8" orient="horz" pos="206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ix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7"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4" name="Picture Placeholder 8">
            <a:extLst>
              <a:ext uri="{FF2B5EF4-FFF2-40B4-BE49-F238E27FC236}">
                <a16:creationId xmlns:a16="http://schemas.microsoft.com/office/drawing/2014/main" id="{867BC216-D9F2-73E5-887C-39E62BF29353}"/>
              </a:ext>
            </a:extLst>
          </p:cNvPr>
          <p:cNvSpPr>
            <a:spLocks noGrp="1"/>
          </p:cNvSpPr>
          <p:nvPr>
            <p:ph type="pic" sz="quarter" idx="18" hasCustomPrompt="1"/>
          </p:nvPr>
        </p:nvSpPr>
        <p:spPr>
          <a:xfrm>
            <a:off x="4312029"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9685F3EC-0BE4-E2B7-0F99-94AA1D94E73B}"/>
              </a:ext>
            </a:extLst>
          </p:cNvPr>
          <p:cNvSpPr>
            <a:spLocks noGrp="1"/>
          </p:cNvSpPr>
          <p:nvPr>
            <p:ph type="pic" sz="quarter" idx="19" hasCustomPrompt="1"/>
          </p:nvPr>
        </p:nvSpPr>
        <p:spPr>
          <a:xfrm>
            <a:off x="8108121"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DDD237E2-1B97-3173-2CA0-2821434D633E}"/>
              </a:ext>
            </a:extLst>
          </p:cNvPr>
          <p:cNvSpPr>
            <a:spLocks noGrp="1"/>
          </p:cNvSpPr>
          <p:nvPr>
            <p:ph type="pic" sz="quarter" idx="20" hasCustomPrompt="1"/>
          </p:nvPr>
        </p:nvSpPr>
        <p:spPr>
          <a:xfrm>
            <a:off x="515937"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30B4A7CA-2E55-498A-7F34-03A541ADE241}"/>
              </a:ext>
            </a:extLst>
          </p:cNvPr>
          <p:cNvSpPr>
            <a:spLocks noGrp="1"/>
          </p:cNvSpPr>
          <p:nvPr>
            <p:ph type="pic" sz="quarter" idx="21" hasCustomPrompt="1"/>
          </p:nvPr>
        </p:nvSpPr>
        <p:spPr>
          <a:xfrm>
            <a:off x="4312028"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5" name="Picture Placeholder 8">
            <a:extLst>
              <a:ext uri="{FF2B5EF4-FFF2-40B4-BE49-F238E27FC236}">
                <a16:creationId xmlns:a16="http://schemas.microsoft.com/office/drawing/2014/main" id="{5B608A7D-F990-BDF8-319A-9E3A0FF506BA}"/>
              </a:ext>
            </a:extLst>
          </p:cNvPr>
          <p:cNvSpPr>
            <a:spLocks noGrp="1"/>
          </p:cNvSpPr>
          <p:nvPr>
            <p:ph type="pic" sz="quarter" idx="22" hasCustomPrompt="1"/>
          </p:nvPr>
        </p:nvSpPr>
        <p:spPr>
          <a:xfrm>
            <a:off x="8108120"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402268559"/>
      </p:ext>
    </p:extLst>
  </p:cSld>
  <p:clrMapOvr>
    <a:masterClrMapping/>
  </p:clrMapOvr>
  <p:extLst>
    <p:ext uri="{DCECCB84-F9BA-43D5-87BE-67443E8EF086}">
      <p15:sldGuideLst xmlns:p15="http://schemas.microsoft.com/office/powerpoint/2012/main">
        <p15:guide id="1" pos="2570">
          <p15:clr>
            <a:srgbClr val="FBAE40"/>
          </p15:clr>
        </p15:guide>
        <p15:guide id="2" pos="5103">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guide id="7" orient="horz" pos="2205">
          <p15:clr>
            <a:srgbClr val="FBAE40"/>
          </p15:clr>
        </p15:guide>
        <p15:guide id="8" orient="horz" pos="2069">
          <p15:clr>
            <a:srgbClr val="FBAE40"/>
          </p15:clr>
        </p15:guide>
        <p15:guide id="9" pos="4968">
          <p15:clr>
            <a:srgbClr val="FBAE40"/>
          </p15:clr>
        </p15:guide>
        <p15:guide id="10" pos="270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arge Text and Image">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780FE472-B2B4-E697-1586-57FBFF63464A}"/>
              </a:ext>
            </a:extLst>
          </p:cNvPr>
          <p:cNvGrpSpPr/>
          <p:nvPr userDrawn="1"/>
        </p:nvGrpSpPr>
        <p:grpSpPr>
          <a:xfrm>
            <a:off x="6203950" y="5283199"/>
            <a:ext cx="1524000" cy="1574800"/>
            <a:chOff x="6223000" y="5283199"/>
            <a:chExt cx="1524000" cy="1574800"/>
          </a:xfrm>
        </p:grpSpPr>
        <p:sp>
          <p:nvSpPr>
            <p:cNvPr id="69" name="Freeform: Shape 68">
              <a:extLst>
                <a:ext uri="{FF2B5EF4-FFF2-40B4-BE49-F238E27FC236}">
                  <a16:creationId xmlns:a16="http://schemas.microsoft.com/office/drawing/2014/main" id="{5BE081DA-E770-B289-50D6-47FBC4C2ADFC}"/>
                </a:ext>
              </a:extLst>
            </p:cNvPr>
            <p:cNvSpPr/>
            <p:nvPr userDrawn="1"/>
          </p:nvSpPr>
          <p:spPr>
            <a:xfrm>
              <a:off x="6223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BECDD00-8878-15F4-8A6E-CC50854CB49B}"/>
                </a:ext>
              </a:extLst>
            </p:cNvPr>
            <p:cNvSpPr/>
            <p:nvPr userDrawn="1"/>
          </p:nvSpPr>
          <p:spPr>
            <a:xfrm rot="10800000">
              <a:off x="6223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F3533F5A-7C78-40BA-0EB4-2E337CA46645}"/>
                </a:ext>
              </a:extLst>
            </p:cNvPr>
            <p:cNvSpPr/>
            <p:nvPr userDrawn="1"/>
          </p:nvSpPr>
          <p:spPr>
            <a:xfrm>
              <a:off x="6223000" y="5283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94FDF00-55BD-600B-B28E-7E4AD60455EF}"/>
                </a:ext>
              </a:extLst>
            </p:cNvPr>
            <p:cNvSpPr/>
            <p:nvPr userDrawn="1"/>
          </p:nvSpPr>
          <p:spPr>
            <a:xfrm rot="10800000">
              <a:off x="6223000" y="5283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1880A6A1-0A93-761F-6915-708706EE8434}"/>
                </a:ext>
              </a:extLst>
            </p:cNvPr>
            <p:cNvSpPr/>
            <p:nvPr userDrawn="1"/>
          </p:nvSpPr>
          <p:spPr>
            <a:xfrm>
              <a:off x="6985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1C5D29B7-20B9-76AA-D8CC-003944897161}"/>
                </a:ext>
              </a:extLst>
            </p:cNvPr>
            <p:cNvSpPr/>
            <p:nvPr userDrawn="1"/>
          </p:nvSpPr>
          <p:spPr>
            <a:xfrm rot="10800000">
              <a:off x="6985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07D3AB6-E6D9-24EB-DE6C-477C0CB08A67}"/>
                </a:ext>
              </a:extLst>
            </p:cNvPr>
            <p:cNvSpPr/>
            <p:nvPr userDrawn="1"/>
          </p:nvSpPr>
          <p:spPr>
            <a:xfrm rot="10800000">
              <a:off x="6985000" y="6045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grpSp>
      <p:grpSp>
        <p:nvGrpSpPr>
          <p:cNvPr id="51" name="Group 50">
            <a:extLst>
              <a:ext uri="{FF2B5EF4-FFF2-40B4-BE49-F238E27FC236}">
                <a16:creationId xmlns:a16="http://schemas.microsoft.com/office/drawing/2014/main" id="{362A6CD2-AD70-FD9C-F604-13CF4337A591}"/>
              </a:ext>
            </a:extLst>
          </p:cNvPr>
          <p:cNvGrpSpPr/>
          <p:nvPr userDrawn="1"/>
        </p:nvGrpSpPr>
        <p:grpSpPr>
          <a:xfrm>
            <a:off x="10667458" y="0"/>
            <a:ext cx="1524543" cy="2336799"/>
            <a:chOff x="10667458" y="0"/>
            <a:chExt cx="1524543" cy="2336799"/>
          </a:xfrm>
        </p:grpSpPr>
        <p:sp>
          <p:nvSpPr>
            <p:cNvPr id="52" name="Freeform: Shape 51">
              <a:extLst>
                <a:ext uri="{FF2B5EF4-FFF2-40B4-BE49-F238E27FC236}">
                  <a16:creationId xmlns:a16="http://schemas.microsoft.com/office/drawing/2014/main" id="{808D30F7-3008-7D5F-5D3D-6216DCB2A516}"/>
                </a:ext>
              </a:extLst>
            </p:cNvPr>
            <p:cNvSpPr/>
            <p:nvPr/>
          </p:nvSpPr>
          <p:spPr>
            <a:xfrm>
              <a:off x="10668001" y="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9E8E692-B32B-3F31-4AA6-2CE0FD32FE8C}"/>
                </a:ext>
              </a:extLst>
            </p:cNvPr>
            <p:cNvSpPr/>
            <p:nvPr/>
          </p:nvSpPr>
          <p:spPr>
            <a:xfrm rot="10800000">
              <a:off x="10667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341D124-EC15-16D8-BAC3-71446E77FDF3}"/>
                </a:ext>
              </a:extLst>
            </p:cNvPr>
            <p:cNvSpPr/>
            <p:nvPr/>
          </p:nvSpPr>
          <p:spPr>
            <a:xfrm rot="10800000">
              <a:off x="10667458" y="0"/>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903CAAD-DCC3-61D6-9517-59AF8801ADCB}"/>
                </a:ext>
              </a:extLst>
            </p:cNvPr>
            <p:cNvSpPr/>
            <p:nvPr/>
          </p:nvSpPr>
          <p:spPr>
            <a:xfrm>
              <a:off x="11430001" y="1524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BB7D1D55-4864-FFDE-68A9-4AFA82CD074A}"/>
                </a:ext>
              </a:extLst>
            </p:cNvPr>
            <p:cNvSpPr/>
            <p:nvPr/>
          </p:nvSpPr>
          <p:spPr>
            <a:xfrm rot="10800000">
              <a:off x="11429458" y="2285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527A38A-1133-CF2C-517B-FBF0C3F8C035}"/>
                </a:ext>
              </a:extLst>
            </p:cNvPr>
            <p:cNvSpPr/>
            <p:nvPr/>
          </p:nvSpPr>
          <p:spPr>
            <a:xfrm>
              <a:off x="11430001" y="762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9EE99566-D5DE-AA3E-D0A7-5D077FD5A501}"/>
                </a:ext>
              </a:extLst>
            </p:cNvPr>
            <p:cNvSpPr/>
            <p:nvPr/>
          </p:nvSpPr>
          <p:spPr>
            <a:xfrm rot="10800000">
              <a:off x="11429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grpSp>
      <p:sp>
        <p:nvSpPr>
          <p:cNvPr id="68" name="Picture Placeholder 67">
            <a:extLst>
              <a:ext uri="{FF2B5EF4-FFF2-40B4-BE49-F238E27FC236}">
                <a16:creationId xmlns:a16="http://schemas.microsoft.com/office/drawing/2014/main" id="{E2B89B19-5915-1E8F-3463-F7F14B11456D}"/>
              </a:ext>
            </a:extLst>
          </p:cNvPr>
          <p:cNvSpPr>
            <a:spLocks noGrp="1"/>
          </p:cNvSpPr>
          <p:nvPr>
            <p:ph type="pic" sz="quarter" idx="14" hasCustomPrompt="1"/>
          </p:nvPr>
        </p:nvSpPr>
        <p:spPr>
          <a:xfrm>
            <a:off x="6203950" y="0"/>
            <a:ext cx="5988050" cy="6858000"/>
          </a:xfrm>
          <a:custGeom>
            <a:avLst/>
            <a:gdLst>
              <a:gd name="connsiteX0" fmla="*/ 0 w 5988050"/>
              <a:gd name="connsiteY0" fmla="*/ 0 h 6858000"/>
              <a:gd name="connsiteX1" fmla="*/ 5988050 w 5988050"/>
              <a:gd name="connsiteY1" fmla="*/ 0 h 6858000"/>
              <a:gd name="connsiteX2" fmla="*/ 5988050 w 5988050"/>
              <a:gd name="connsiteY2" fmla="*/ 762001 h 6858000"/>
              <a:gd name="connsiteX3" fmla="*/ 5987509 w 5988050"/>
              <a:gd name="connsiteY3" fmla="*/ 762001 h 6858000"/>
              <a:gd name="connsiteX4" fmla="*/ 5987509 w 5988050"/>
              <a:gd name="connsiteY4" fmla="*/ 762000 h 6858000"/>
              <a:gd name="connsiteX5" fmla="*/ 5226052 w 5988050"/>
              <a:gd name="connsiteY5" fmla="*/ 762000 h 6858000"/>
              <a:gd name="connsiteX6" fmla="*/ 5226052 w 5988050"/>
              <a:gd name="connsiteY6" fmla="*/ 1 h 6858000"/>
              <a:gd name="connsiteX7" fmla="*/ 5225509 w 5988050"/>
              <a:gd name="connsiteY7" fmla="*/ 1 h 6858000"/>
              <a:gd name="connsiteX8" fmla="*/ 4463509 w 5988050"/>
              <a:gd name="connsiteY8" fmla="*/ 1 h 6858000"/>
              <a:gd name="connsiteX9" fmla="*/ 4463509 w 5988050"/>
              <a:gd name="connsiteY9" fmla="*/ 50801 h 6858000"/>
              <a:gd name="connsiteX10" fmla="*/ 4464052 w 5988050"/>
              <a:gd name="connsiteY10" fmla="*/ 50801 h 6858000"/>
              <a:gd name="connsiteX11" fmla="*/ 4464052 w 5988050"/>
              <a:gd name="connsiteY11" fmla="*/ 762000 h 6858000"/>
              <a:gd name="connsiteX12" fmla="*/ 4463509 w 5988050"/>
              <a:gd name="connsiteY12" fmla="*/ 762000 h 6858000"/>
              <a:gd name="connsiteX13" fmla="*/ 4463509 w 5988050"/>
              <a:gd name="connsiteY13" fmla="*/ 812800 h 6858000"/>
              <a:gd name="connsiteX14" fmla="*/ 5225509 w 5988050"/>
              <a:gd name="connsiteY14" fmla="*/ 812800 h 6858000"/>
              <a:gd name="connsiteX15" fmla="*/ 5226052 w 5988050"/>
              <a:gd name="connsiteY15" fmla="*/ 812800 h 6858000"/>
              <a:gd name="connsiteX16" fmla="*/ 5226052 w 5988050"/>
              <a:gd name="connsiteY16" fmla="*/ 1524001 h 6858000"/>
              <a:gd name="connsiteX17" fmla="*/ 5226052 w 5988050"/>
              <a:gd name="connsiteY17" fmla="*/ 2286000 h 6858000"/>
              <a:gd name="connsiteX18" fmla="*/ 5225509 w 5988050"/>
              <a:gd name="connsiteY18" fmla="*/ 2286000 h 6858000"/>
              <a:gd name="connsiteX19" fmla="*/ 5225509 w 5988050"/>
              <a:gd name="connsiteY19" fmla="*/ 2336800 h 6858000"/>
              <a:gd name="connsiteX20" fmla="*/ 5987509 w 5988050"/>
              <a:gd name="connsiteY20" fmla="*/ 2336800 h 6858000"/>
              <a:gd name="connsiteX21" fmla="*/ 5987509 w 5988050"/>
              <a:gd name="connsiteY21" fmla="*/ 2286001 h 6858000"/>
              <a:gd name="connsiteX22" fmla="*/ 5988050 w 5988050"/>
              <a:gd name="connsiteY22" fmla="*/ 2286001 h 6858000"/>
              <a:gd name="connsiteX23" fmla="*/ 5988050 w 5988050"/>
              <a:gd name="connsiteY23" fmla="*/ 6858000 h 6858000"/>
              <a:gd name="connsiteX24" fmla="*/ 1524000 w 5988050"/>
              <a:gd name="connsiteY24" fmla="*/ 6858000 h 6858000"/>
              <a:gd name="connsiteX25" fmla="*/ 1524000 w 5988050"/>
              <a:gd name="connsiteY25" fmla="*/ 6807201 h 6858000"/>
              <a:gd name="connsiteX26" fmla="*/ 1524000 w 5988050"/>
              <a:gd name="connsiteY26" fmla="*/ 6807200 h 6858000"/>
              <a:gd name="connsiteX27" fmla="*/ 1524000 w 5988050"/>
              <a:gd name="connsiteY27" fmla="*/ 6096000 h 6858000"/>
              <a:gd name="connsiteX28" fmla="*/ 1524000 w 5988050"/>
              <a:gd name="connsiteY28" fmla="*/ 6045201 h 6858000"/>
              <a:gd name="connsiteX29" fmla="*/ 1524000 w 5988050"/>
              <a:gd name="connsiteY29" fmla="*/ 6045200 h 6858000"/>
              <a:gd name="connsiteX30" fmla="*/ 762000 w 5988050"/>
              <a:gd name="connsiteY30" fmla="*/ 6045200 h 6858000"/>
              <a:gd name="connsiteX31" fmla="*/ 762000 w 5988050"/>
              <a:gd name="connsiteY31" fmla="*/ 5334000 h 6858000"/>
              <a:gd name="connsiteX32" fmla="*/ 762000 w 5988050"/>
              <a:gd name="connsiteY32" fmla="*/ 5283201 h 6858000"/>
              <a:gd name="connsiteX33" fmla="*/ 762000 w 5988050"/>
              <a:gd name="connsiteY33" fmla="*/ 5283200 h 6858000"/>
              <a:gd name="connsiteX34" fmla="*/ 0 w 5988050"/>
              <a:gd name="connsiteY34" fmla="*/ 5283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88050" h="6858000">
                <a:moveTo>
                  <a:pt x="0" y="0"/>
                </a:moveTo>
                <a:lnTo>
                  <a:pt x="5988050" y="0"/>
                </a:lnTo>
                <a:lnTo>
                  <a:pt x="5988050" y="762001"/>
                </a:lnTo>
                <a:lnTo>
                  <a:pt x="5987509" y="762001"/>
                </a:lnTo>
                <a:lnTo>
                  <a:pt x="5987509" y="762000"/>
                </a:lnTo>
                <a:lnTo>
                  <a:pt x="5226052" y="762000"/>
                </a:lnTo>
                <a:lnTo>
                  <a:pt x="5226052" y="1"/>
                </a:lnTo>
                <a:lnTo>
                  <a:pt x="5225509" y="1"/>
                </a:lnTo>
                <a:lnTo>
                  <a:pt x="4463509" y="1"/>
                </a:lnTo>
                <a:lnTo>
                  <a:pt x="4463509" y="50801"/>
                </a:lnTo>
                <a:lnTo>
                  <a:pt x="4464052" y="50801"/>
                </a:lnTo>
                <a:lnTo>
                  <a:pt x="4464052" y="762000"/>
                </a:lnTo>
                <a:lnTo>
                  <a:pt x="4463509" y="762000"/>
                </a:lnTo>
                <a:lnTo>
                  <a:pt x="4463509" y="812800"/>
                </a:lnTo>
                <a:lnTo>
                  <a:pt x="5225509" y="812800"/>
                </a:lnTo>
                <a:lnTo>
                  <a:pt x="5226052" y="812800"/>
                </a:lnTo>
                <a:lnTo>
                  <a:pt x="5226052" y="1524001"/>
                </a:lnTo>
                <a:lnTo>
                  <a:pt x="5226052" y="2286000"/>
                </a:lnTo>
                <a:lnTo>
                  <a:pt x="5225509" y="2286000"/>
                </a:lnTo>
                <a:lnTo>
                  <a:pt x="5225509" y="2336800"/>
                </a:lnTo>
                <a:lnTo>
                  <a:pt x="5987509" y="2336800"/>
                </a:lnTo>
                <a:lnTo>
                  <a:pt x="5987509" y="2286001"/>
                </a:lnTo>
                <a:lnTo>
                  <a:pt x="5988050" y="2286001"/>
                </a:lnTo>
                <a:lnTo>
                  <a:pt x="5988050" y="6858000"/>
                </a:lnTo>
                <a:lnTo>
                  <a:pt x="1524000" y="6858000"/>
                </a:lnTo>
                <a:lnTo>
                  <a:pt x="1524000" y="6807201"/>
                </a:lnTo>
                <a:lnTo>
                  <a:pt x="1524000" y="6807200"/>
                </a:lnTo>
                <a:lnTo>
                  <a:pt x="1524000" y="6096000"/>
                </a:lnTo>
                <a:lnTo>
                  <a:pt x="1524000" y="6045201"/>
                </a:lnTo>
                <a:lnTo>
                  <a:pt x="1524000" y="6045200"/>
                </a:lnTo>
                <a:lnTo>
                  <a:pt x="762000" y="6045200"/>
                </a:lnTo>
                <a:lnTo>
                  <a:pt x="762000" y="5334000"/>
                </a:lnTo>
                <a:lnTo>
                  <a:pt x="762000" y="5283201"/>
                </a:lnTo>
                <a:lnTo>
                  <a:pt x="762000" y="5283200"/>
                </a:lnTo>
                <a:lnTo>
                  <a:pt x="0" y="5283200"/>
                </a:lnTo>
                <a:close/>
              </a:path>
            </a:pathLst>
          </a:custGeom>
          <a:solidFill>
            <a:schemeClr val="bg1">
              <a:lumMod val="95000"/>
            </a:schemeClr>
          </a:solidFill>
        </p:spPr>
        <p:txBody>
          <a:bodyPr wrap="square" anchor="ctr">
            <a:noAutofit/>
          </a:bodyPr>
          <a:lstStyle>
            <a:lvl1pPr marL="0" indent="0" algn="ctr">
              <a:buNone/>
              <a:defRPr sz="1200"/>
            </a:lvl1pPr>
          </a:lstStyle>
          <a:p>
            <a:r>
              <a:rPr lang="en-US"/>
              <a:t>Click to insert image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7" name="Title 1">
            <a:extLst>
              <a:ext uri="{FF2B5EF4-FFF2-40B4-BE49-F238E27FC236}">
                <a16:creationId xmlns:a16="http://schemas.microsoft.com/office/drawing/2014/main" id="{9C71A592-C841-1EEB-4249-A6CB7E0BAFE8}"/>
              </a:ext>
            </a:extLst>
          </p:cNvPr>
          <p:cNvSpPr>
            <a:spLocks noGrp="1"/>
          </p:cNvSpPr>
          <p:nvPr>
            <p:ph type="title" hasCustomPrompt="1"/>
          </p:nvPr>
        </p:nvSpPr>
        <p:spPr>
          <a:xfrm>
            <a:off x="515396" y="765175"/>
            <a:ext cx="5472112" cy="5327650"/>
          </a:xfrm>
        </p:spPr>
        <p:txBody>
          <a:bodyPr/>
          <a:lstStyle>
            <a:lvl1pPr algn="ctr">
              <a:defRPr>
                <a:solidFill>
                  <a:schemeClr val="accent1"/>
                </a:solidFill>
              </a:defRPr>
            </a:lvl1pPr>
          </a:lstStyle>
          <a:p>
            <a:r>
              <a:rPr lang="en-US"/>
              <a:t>Click to add text</a:t>
            </a:r>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54549493"/>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4" orient="horz" pos="482">
          <p15:clr>
            <a:srgbClr val="FBAE40"/>
          </p15:clr>
        </p15:guide>
        <p15:guide id="5" orient="horz" pos="383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Large Text">
    <p:bg>
      <p:bgPr>
        <a:solidFill>
          <a:schemeClr val="bg2"/>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627C6FD-C999-C69B-CCAF-F756C84B9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29"/>
            <a:ext cx="12192000" cy="6858000"/>
          </a:xfrm>
          <a:prstGeom prst="rect">
            <a:avLst/>
          </a:prstGeom>
        </p:spPr>
      </p:pic>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9" name="Title 1">
            <a:extLst>
              <a:ext uri="{FF2B5EF4-FFF2-40B4-BE49-F238E27FC236}">
                <a16:creationId xmlns:a16="http://schemas.microsoft.com/office/drawing/2014/main" id="{37A509F2-C2FC-7351-21EA-CE4382BBACE7}"/>
              </a:ext>
            </a:extLst>
          </p:cNvPr>
          <p:cNvSpPr>
            <a:spLocks noGrp="1"/>
          </p:cNvSpPr>
          <p:nvPr>
            <p:ph type="title" hasCustomPrompt="1"/>
          </p:nvPr>
        </p:nvSpPr>
        <p:spPr>
          <a:xfrm>
            <a:off x="2671764" y="765175"/>
            <a:ext cx="6847930" cy="5327650"/>
          </a:xfrm>
        </p:spPr>
        <p:txBody>
          <a:bodyPr/>
          <a:lstStyle>
            <a:lvl1pPr algn="ctr">
              <a:defRPr sz="6000">
                <a:solidFill>
                  <a:schemeClr val="accent1"/>
                </a:solidFill>
                <a:latin typeface="+mj-lt"/>
              </a:defRPr>
            </a:lvl1pPr>
          </a:lstStyle>
          <a:p>
            <a:r>
              <a:rPr lang="en-US"/>
              <a:t>Click to add text</a:t>
            </a:r>
          </a:p>
        </p:txBody>
      </p:sp>
    </p:spTree>
    <p:extLst>
      <p:ext uri="{BB962C8B-B14F-4D97-AF65-F5344CB8AC3E}">
        <p14:creationId xmlns:p14="http://schemas.microsoft.com/office/powerpoint/2010/main" val="247522763"/>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92" name="Picture Placeholder 91">
            <a:extLst>
              <a:ext uri="{FF2B5EF4-FFF2-40B4-BE49-F238E27FC236}">
                <a16:creationId xmlns:a16="http://schemas.microsoft.com/office/drawing/2014/main" id="{F7174CB5-E70F-B8C7-D695-C01E07D76575}"/>
              </a:ext>
            </a:extLst>
          </p:cNvPr>
          <p:cNvSpPr>
            <a:spLocks noGrp="1"/>
          </p:cNvSpPr>
          <p:nvPr>
            <p:ph type="pic" sz="quarter" idx="14" hasCustomPrompt="1"/>
          </p:nvPr>
        </p:nvSpPr>
        <p:spPr>
          <a:xfrm>
            <a:off x="0" y="0"/>
            <a:ext cx="12192000" cy="6858000"/>
          </a:xfrm>
          <a:custGeom>
            <a:avLst/>
            <a:gdLst>
              <a:gd name="connsiteX0" fmla="*/ 11425936 w 12192000"/>
              <a:gd name="connsiteY0" fmla="*/ 6091936 h 6858000"/>
              <a:gd name="connsiteX1" fmla="*/ 12192000 w 12192000"/>
              <a:gd name="connsiteY1" fmla="*/ 6091936 h 6858000"/>
              <a:gd name="connsiteX2" fmla="*/ 12192000 w 12192000"/>
              <a:gd name="connsiteY2" fmla="*/ 6858000 h 6858000"/>
              <a:gd name="connsiteX3" fmla="*/ 11425936 w 12192000"/>
              <a:gd name="connsiteY3" fmla="*/ 6858000 h 6858000"/>
              <a:gd name="connsiteX4" fmla="*/ 11425936 w 12192000"/>
              <a:gd name="connsiteY4" fmla="*/ 6806930 h 6858000"/>
              <a:gd name="connsiteX5" fmla="*/ 11425936 w 12192000"/>
              <a:gd name="connsiteY5" fmla="*/ 6806929 h 6858000"/>
              <a:gd name="connsiteX6" fmla="*/ 1520302 w 12192000"/>
              <a:gd name="connsiteY6" fmla="*/ 0 h 6858000"/>
              <a:gd name="connsiteX7" fmla="*/ 12192000 w 12192000"/>
              <a:gd name="connsiteY7" fmla="*/ 0 h 6858000"/>
              <a:gd name="connsiteX8" fmla="*/ 12192000 w 12192000"/>
              <a:gd name="connsiteY8" fmla="*/ 4508735 h 6858000"/>
              <a:gd name="connsiteX9" fmla="*/ 11425936 w 12192000"/>
              <a:gd name="connsiteY9" fmla="*/ 4508735 h 6858000"/>
              <a:gd name="connsiteX10" fmla="*/ 11425936 w 12192000"/>
              <a:gd name="connsiteY10" fmla="*/ 4559806 h 6858000"/>
              <a:gd name="connsiteX11" fmla="*/ 11425936 w 12192000"/>
              <a:gd name="connsiteY11" fmla="*/ 5274800 h 6858000"/>
              <a:gd name="connsiteX12" fmla="*/ 11425936 w 12192000"/>
              <a:gd name="connsiteY12" fmla="*/ 6040865 h 6858000"/>
              <a:gd name="connsiteX13" fmla="*/ 10659871 w 12192000"/>
              <a:gd name="connsiteY13" fmla="*/ 6040865 h 6858000"/>
              <a:gd name="connsiteX14" fmla="*/ 10659871 w 12192000"/>
              <a:gd name="connsiteY14" fmla="*/ 6091936 h 6858000"/>
              <a:gd name="connsiteX15" fmla="*/ 10659871 w 12192000"/>
              <a:gd name="connsiteY15" fmla="*/ 6806929 h 6858000"/>
              <a:gd name="connsiteX16" fmla="*/ 10659871 w 12192000"/>
              <a:gd name="connsiteY16" fmla="*/ 6806930 h 6858000"/>
              <a:gd name="connsiteX17" fmla="*/ 10659871 w 12192000"/>
              <a:gd name="connsiteY17" fmla="*/ 6858000 h 6858000"/>
              <a:gd name="connsiteX18" fmla="*/ 0 w 12192000"/>
              <a:gd name="connsiteY18" fmla="*/ 6858000 h 6858000"/>
              <a:gd name="connsiteX19" fmla="*/ 0 w 12192000"/>
              <a:gd name="connsiteY19" fmla="*/ 1570979 h 6858000"/>
              <a:gd name="connsiteX20" fmla="*/ 760151 w 12192000"/>
              <a:gd name="connsiteY20" fmla="*/ 1570979 h 6858000"/>
              <a:gd name="connsiteX21" fmla="*/ 760151 w 12192000"/>
              <a:gd name="connsiteY21" fmla="*/ 1520302 h 6858000"/>
              <a:gd name="connsiteX22" fmla="*/ 760151 w 12192000"/>
              <a:gd name="connsiteY22" fmla="*/ 810828 h 6858000"/>
              <a:gd name="connsiteX23" fmla="*/ 1520302 w 12192000"/>
              <a:gd name="connsiteY23" fmla="*/ 810828 h 6858000"/>
              <a:gd name="connsiteX24" fmla="*/ 1520302 w 12192000"/>
              <a:gd name="connsiteY24" fmla="*/ 760151 h 6858000"/>
              <a:gd name="connsiteX25" fmla="*/ 1520302 w 12192000"/>
              <a:gd name="connsiteY25" fmla="*/ 50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11425936" y="6091936"/>
                </a:moveTo>
                <a:lnTo>
                  <a:pt x="12192000" y="6091936"/>
                </a:lnTo>
                <a:lnTo>
                  <a:pt x="12192000" y="6858000"/>
                </a:lnTo>
                <a:lnTo>
                  <a:pt x="11425936" y="6858000"/>
                </a:lnTo>
                <a:lnTo>
                  <a:pt x="11425936" y="6806930"/>
                </a:lnTo>
                <a:lnTo>
                  <a:pt x="11425936" y="6806929"/>
                </a:lnTo>
                <a:close/>
                <a:moveTo>
                  <a:pt x="1520302" y="0"/>
                </a:moveTo>
                <a:lnTo>
                  <a:pt x="12192000" y="0"/>
                </a:lnTo>
                <a:lnTo>
                  <a:pt x="12192000" y="4508735"/>
                </a:lnTo>
                <a:lnTo>
                  <a:pt x="11425936" y="4508735"/>
                </a:lnTo>
                <a:lnTo>
                  <a:pt x="11425936" y="4559806"/>
                </a:lnTo>
                <a:lnTo>
                  <a:pt x="11425936" y="5274800"/>
                </a:lnTo>
                <a:lnTo>
                  <a:pt x="11425936" y="6040865"/>
                </a:lnTo>
                <a:lnTo>
                  <a:pt x="10659871" y="6040865"/>
                </a:lnTo>
                <a:lnTo>
                  <a:pt x="10659871" y="6091936"/>
                </a:lnTo>
                <a:lnTo>
                  <a:pt x="10659871" y="6806929"/>
                </a:lnTo>
                <a:lnTo>
                  <a:pt x="10659871" y="6806930"/>
                </a:lnTo>
                <a:lnTo>
                  <a:pt x="10659871" y="6858000"/>
                </a:lnTo>
                <a:lnTo>
                  <a:pt x="0" y="6858000"/>
                </a:lnTo>
                <a:lnTo>
                  <a:pt x="0" y="1570979"/>
                </a:lnTo>
                <a:lnTo>
                  <a:pt x="760151" y="1570979"/>
                </a:lnTo>
                <a:lnTo>
                  <a:pt x="760151" y="1520302"/>
                </a:lnTo>
                <a:lnTo>
                  <a:pt x="760151" y="810828"/>
                </a:lnTo>
                <a:lnTo>
                  <a:pt x="1520302" y="810828"/>
                </a:lnTo>
                <a:lnTo>
                  <a:pt x="1520302" y="760151"/>
                </a:lnTo>
                <a:lnTo>
                  <a:pt x="1520302" y="50677"/>
                </a:lnTo>
                <a:close/>
              </a:path>
            </a:pathLst>
          </a:custGeom>
          <a:solidFill>
            <a:schemeClr val="bg1">
              <a:lumMod val="95000"/>
            </a:schemeClr>
          </a:solidFill>
        </p:spPr>
        <p:txBody>
          <a:bodyPr wrap="square" anchor="ctr">
            <a:noAutofit/>
          </a:bodyPr>
          <a:lstStyle>
            <a:lvl1pPr marL="0" indent="0" algn="ctr">
              <a:buNone/>
              <a:defRPr sz="1200"/>
            </a:lvl1pPr>
          </a:lstStyle>
          <a:p>
            <a:r>
              <a:rPr lang="en-US"/>
              <a:t>Click to insert image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grpSp>
        <p:nvGrpSpPr>
          <p:cNvPr id="93" name="Group 92">
            <a:extLst>
              <a:ext uri="{FF2B5EF4-FFF2-40B4-BE49-F238E27FC236}">
                <a16:creationId xmlns:a16="http://schemas.microsoft.com/office/drawing/2014/main" id="{FD4DFB8A-6311-1B93-916E-B9D4E9BA96AD}"/>
              </a:ext>
            </a:extLst>
          </p:cNvPr>
          <p:cNvGrpSpPr/>
          <p:nvPr userDrawn="1"/>
        </p:nvGrpSpPr>
        <p:grpSpPr>
          <a:xfrm>
            <a:off x="0" y="0"/>
            <a:ext cx="1520301" cy="1570978"/>
            <a:chOff x="6594" y="928"/>
            <a:chExt cx="1520301" cy="1570978"/>
          </a:xfrm>
        </p:grpSpPr>
        <p:grpSp>
          <p:nvGrpSpPr>
            <p:cNvPr id="94" name="Graphic 18">
              <a:extLst>
                <a:ext uri="{FF2B5EF4-FFF2-40B4-BE49-F238E27FC236}">
                  <a16:creationId xmlns:a16="http://schemas.microsoft.com/office/drawing/2014/main" id="{ADA667D0-E330-B928-67C5-009C3528A1EC}"/>
                </a:ext>
              </a:extLst>
            </p:cNvPr>
            <p:cNvGrpSpPr/>
            <p:nvPr/>
          </p:nvGrpSpPr>
          <p:grpSpPr>
            <a:xfrm>
              <a:off x="6594" y="928"/>
              <a:ext cx="760150" cy="760150"/>
              <a:chOff x="6594" y="928"/>
              <a:chExt cx="760150" cy="760150"/>
            </a:xfrm>
          </p:grpSpPr>
          <p:sp>
            <p:nvSpPr>
              <p:cNvPr id="102" name="Freeform: Shape 101">
                <a:extLst>
                  <a:ext uri="{FF2B5EF4-FFF2-40B4-BE49-F238E27FC236}">
                    <a16:creationId xmlns:a16="http://schemas.microsoft.com/office/drawing/2014/main" id="{6AB9711A-B263-E608-D415-6A6FEE7070E9}"/>
                  </a:ext>
                </a:extLst>
              </p:cNvPr>
              <p:cNvSpPr/>
              <p:nvPr/>
            </p:nvSpPr>
            <p:spPr>
              <a:xfrm>
                <a:off x="6594"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6CC349"/>
              </a:solidFill>
              <a:ln w="12660"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8A65518-95DA-0BA0-4E99-709F7F3AD9F9}"/>
                  </a:ext>
                </a:extLst>
              </p:cNvPr>
              <p:cNvSpPr/>
              <p:nvPr/>
            </p:nvSpPr>
            <p:spPr>
              <a:xfrm>
                <a:off x="6594"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A0E081"/>
              </a:solidFill>
              <a:ln w="12660" cap="flat">
                <a:noFill/>
                <a:prstDash val="solid"/>
                <a:miter/>
              </a:ln>
            </p:spPr>
            <p:txBody>
              <a:bodyPr rtlCol="0" anchor="ctr"/>
              <a:lstStyle/>
              <a:p>
                <a:endParaRPr lang="en-US"/>
              </a:p>
            </p:txBody>
          </p:sp>
        </p:grpSp>
        <p:grpSp>
          <p:nvGrpSpPr>
            <p:cNvPr id="95" name="Graphic 18">
              <a:extLst>
                <a:ext uri="{FF2B5EF4-FFF2-40B4-BE49-F238E27FC236}">
                  <a16:creationId xmlns:a16="http://schemas.microsoft.com/office/drawing/2014/main" id="{30315D43-6602-C59D-631E-6CF2928C818F}"/>
                </a:ext>
              </a:extLst>
            </p:cNvPr>
            <p:cNvGrpSpPr/>
            <p:nvPr/>
          </p:nvGrpSpPr>
          <p:grpSpPr>
            <a:xfrm>
              <a:off x="6594" y="761079"/>
              <a:ext cx="760150" cy="810827"/>
              <a:chOff x="6594" y="761079"/>
              <a:chExt cx="760150" cy="810827"/>
            </a:xfrm>
          </p:grpSpPr>
          <p:sp>
            <p:nvSpPr>
              <p:cNvPr id="100" name="Freeform: Shape 99">
                <a:extLst>
                  <a:ext uri="{FF2B5EF4-FFF2-40B4-BE49-F238E27FC236}">
                    <a16:creationId xmlns:a16="http://schemas.microsoft.com/office/drawing/2014/main" id="{4A07AA81-8EFC-0696-5510-53902EC41273}"/>
                  </a:ext>
                </a:extLst>
              </p:cNvPr>
              <p:cNvSpPr/>
              <p:nvPr/>
            </p:nvSpPr>
            <p:spPr>
              <a:xfrm>
                <a:off x="6594" y="761079"/>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FF791A"/>
              </a:solidFill>
              <a:ln w="1266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47E5D26C-2CCC-B9A6-F510-925162427DAA}"/>
                  </a:ext>
                </a:extLst>
              </p:cNvPr>
              <p:cNvSpPr/>
              <p:nvPr/>
            </p:nvSpPr>
            <p:spPr>
              <a:xfrm>
                <a:off x="6594" y="1521230"/>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CC4300"/>
              </a:solidFill>
              <a:ln w="12660" cap="flat">
                <a:noFill/>
                <a:prstDash val="solid"/>
                <a:miter/>
              </a:ln>
            </p:spPr>
            <p:txBody>
              <a:bodyPr rtlCol="0" anchor="ctr"/>
              <a:lstStyle/>
              <a:p>
                <a:endParaRPr lang="en-US"/>
              </a:p>
            </p:txBody>
          </p:sp>
        </p:grpSp>
        <p:grpSp>
          <p:nvGrpSpPr>
            <p:cNvPr id="96" name="Graphic 18">
              <a:extLst>
                <a:ext uri="{FF2B5EF4-FFF2-40B4-BE49-F238E27FC236}">
                  <a16:creationId xmlns:a16="http://schemas.microsoft.com/office/drawing/2014/main" id="{D1AB1DB9-2934-4C23-BEA3-31A39F70F1EE}"/>
                </a:ext>
              </a:extLst>
            </p:cNvPr>
            <p:cNvGrpSpPr/>
            <p:nvPr/>
          </p:nvGrpSpPr>
          <p:grpSpPr>
            <a:xfrm>
              <a:off x="766745" y="928"/>
              <a:ext cx="760150" cy="810827"/>
              <a:chOff x="766745" y="928"/>
              <a:chExt cx="760150" cy="810827"/>
            </a:xfrm>
          </p:grpSpPr>
          <p:sp>
            <p:nvSpPr>
              <p:cNvPr id="97" name="Freeform: Shape 96">
                <a:extLst>
                  <a:ext uri="{FF2B5EF4-FFF2-40B4-BE49-F238E27FC236}">
                    <a16:creationId xmlns:a16="http://schemas.microsoft.com/office/drawing/2014/main" id="{2CACC98E-9BDD-360A-297A-6F4C8B3EE10A}"/>
                  </a:ext>
                </a:extLst>
              </p:cNvPr>
              <p:cNvSpPr/>
              <p:nvPr/>
            </p:nvSpPr>
            <p:spPr>
              <a:xfrm>
                <a:off x="766745"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3A87F4"/>
              </a:solidFill>
              <a:ln w="1266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70339CC9-6F40-3468-EAEA-50FC5D638827}"/>
                  </a:ext>
                </a:extLst>
              </p:cNvPr>
              <p:cNvSpPr/>
              <p:nvPr/>
            </p:nvSpPr>
            <p:spPr>
              <a:xfrm>
                <a:off x="766745" y="761079"/>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0855DB"/>
              </a:solidFill>
              <a:ln w="1266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562A3E3-B3ED-2658-9774-F3E15A28FF90}"/>
                  </a:ext>
                </a:extLst>
              </p:cNvPr>
              <p:cNvSpPr/>
              <p:nvPr/>
            </p:nvSpPr>
            <p:spPr>
              <a:xfrm>
                <a:off x="766745"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84B7FC"/>
              </a:solidFill>
              <a:ln w="12660" cap="flat">
                <a:noFill/>
                <a:prstDash val="solid"/>
                <a:miter/>
              </a:ln>
            </p:spPr>
            <p:txBody>
              <a:bodyPr rtlCol="0" anchor="ctr"/>
              <a:lstStyle/>
              <a:p>
                <a:endParaRPr lang="en-US"/>
              </a:p>
            </p:txBody>
          </p:sp>
        </p:grpSp>
      </p:grpSp>
      <p:grpSp>
        <p:nvGrpSpPr>
          <p:cNvPr id="104" name="Group 103">
            <a:extLst>
              <a:ext uri="{FF2B5EF4-FFF2-40B4-BE49-F238E27FC236}">
                <a16:creationId xmlns:a16="http://schemas.microsoft.com/office/drawing/2014/main" id="{5F75E95E-B02C-DF64-19AB-B29A1633A5CC}"/>
              </a:ext>
            </a:extLst>
          </p:cNvPr>
          <p:cNvGrpSpPr/>
          <p:nvPr userDrawn="1"/>
        </p:nvGrpSpPr>
        <p:grpSpPr>
          <a:xfrm>
            <a:off x="10659871" y="4508735"/>
            <a:ext cx="1532129" cy="2349265"/>
            <a:chOff x="10656261" y="4504728"/>
            <a:chExt cx="1532129" cy="2349265"/>
          </a:xfrm>
        </p:grpSpPr>
        <p:grpSp>
          <p:nvGrpSpPr>
            <p:cNvPr id="105" name="Graphic 22">
              <a:extLst>
                <a:ext uri="{FF2B5EF4-FFF2-40B4-BE49-F238E27FC236}">
                  <a16:creationId xmlns:a16="http://schemas.microsoft.com/office/drawing/2014/main" id="{B333509F-1AC3-3DFE-72B6-8AB0898699A7}"/>
                </a:ext>
              </a:extLst>
            </p:cNvPr>
            <p:cNvGrpSpPr/>
            <p:nvPr/>
          </p:nvGrpSpPr>
          <p:grpSpPr>
            <a:xfrm>
              <a:off x="11422326" y="5270793"/>
              <a:ext cx="766064" cy="817135"/>
              <a:chOff x="11422326" y="5270793"/>
              <a:chExt cx="766064" cy="817135"/>
            </a:xfrm>
          </p:grpSpPr>
          <p:sp>
            <p:nvSpPr>
              <p:cNvPr id="113" name="Freeform: Shape 112">
                <a:extLst>
                  <a:ext uri="{FF2B5EF4-FFF2-40B4-BE49-F238E27FC236}">
                    <a16:creationId xmlns:a16="http://schemas.microsoft.com/office/drawing/2014/main" id="{27906DFE-CDB6-B2D2-E813-12C759B5D518}"/>
                  </a:ext>
                </a:extLst>
              </p:cNvPr>
              <p:cNvSpPr/>
              <p:nvPr/>
            </p:nvSpPr>
            <p:spPr>
              <a:xfrm>
                <a:off x="11422326" y="5270793"/>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3A87F4"/>
              </a:solidFill>
              <a:ln w="12740"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AF42A023-5D03-F359-5703-60FF467AB870}"/>
                  </a:ext>
                </a:extLst>
              </p:cNvPr>
              <p:cNvSpPr/>
              <p:nvPr/>
            </p:nvSpPr>
            <p:spPr>
              <a:xfrm>
                <a:off x="11422326"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0855DB"/>
              </a:solidFill>
              <a:ln w="12740" cap="flat">
                <a:noFill/>
                <a:prstDash val="solid"/>
                <a:miter/>
              </a:ln>
            </p:spPr>
            <p:txBody>
              <a:bodyPr rtlCol="0" anchor="ctr"/>
              <a:lstStyle/>
              <a:p>
                <a:endParaRPr lang="en-US"/>
              </a:p>
            </p:txBody>
          </p:sp>
        </p:grpSp>
        <p:grpSp>
          <p:nvGrpSpPr>
            <p:cNvPr id="106" name="Graphic 22">
              <a:extLst>
                <a:ext uri="{FF2B5EF4-FFF2-40B4-BE49-F238E27FC236}">
                  <a16:creationId xmlns:a16="http://schemas.microsoft.com/office/drawing/2014/main" id="{40F19E61-09CE-48C4-D32C-0D365CCC27DB}"/>
                </a:ext>
              </a:extLst>
            </p:cNvPr>
            <p:cNvGrpSpPr/>
            <p:nvPr/>
          </p:nvGrpSpPr>
          <p:grpSpPr>
            <a:xfrm>
              <a:off x="11422326" y="4504728"/>
              <a:ext cx="766064" cy="766064"/>
              <a:chOff x="11422326" y="4504728"/>
              <a:chExt cx="766064" cy="766064"/>
            </a:xfrm>
          </p:grpSpPr>
          <p:sp>
            <p:nvSpPr>
              <p:cNvPr id="111" name="Freeform: Shape 110">
                <a:extLst>
                  <a:ext uri="{FF2B5EF4-FFF2-40B4-BE49-F238E27FC236}">
                    <a16:creationId xmlns:a16="http://schemas.microsoft.com/office/drawing/2014/main" id="{B8DF731C-106C-0F59-DFD3-826C353807B0}"/>
                  </a:ext>
                </a:extLst>
              </p:cNvPr>
              <p:cNvSpPr/>
              <p:nvPr/>
            </p:nvSpPr>
            <p:spPr>
              <a:xfrm>
                <a:off x="11422326" y="450472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FF791A"/>
              </a:solidFill>
              <a:ln w="12740"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36007E73-9277-CF61-7EC1-3B7A99434B6E}"/>
                  </a:ext>
                </a:extLst>
              </p:cNvPr>
              <p:cNvSpPr/>
              <p:nvPr/>
            </p:nvSpPr>
            <p:spPr>
              <a:xfrm>
                <a:off x="11422326" y="450472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FFC480"/>
              </a:solidFill>
              <a:ln w="12740" cap="flat">
                <a:noFill/>
                <a:prstDash val="solid"/>
                <a:miter/>
              </a:ln>
            </p:spPr>
            <p:txBody>
              <a:bodyPr rtlCol="0" anchor="ctr"/>
              <a:lstStyle/>
              <a:p>
                <a:endParaRPr lang="en-US"/>
              </a:p>
            </p:txBody>
          </p:sp>
        </p:grpSp>
        <p:grpSp>
          <p:nvGrpSpPr>
            <p:cNvPr id="107" name="Graphic 22">
              <a:extLst>
                <a:ext uri="{FF2B5EF4-FFF2-40B4-BE49-F238E27FC236}">
                  <a16:creationId xmlns:a16="http://schemas.microsoft.com/office/drawing/2014/main" id="{A4DAACA6-D720-79C8-80CA-046C187776EA}"/>
                </a:ext>
              </a:extLst>
            </p:cNvPr>
            <p:cNvGrpSpPr/>
            <p:nvPr/>
          </p:nvGrpSpPr>
          <p:grpSpPr>
            <a:xfrm>
              <a:off x="10656261" y="6036858"/>
              <a:ext cx="766064" cy="817135"/>
              <a:chOff x="10656261" y="6036858"/>
              <a:chExt cx="766064" cy="817135"/>
            </a:xfrm>
          </p:grpSpPr>
          <p:sp>
            <p:nvSpPr>
              <p:cNvPr id="108" name="Freeform: Shape 107">
                <a:extLst>
                  <a:ext uri="{FF2B5EF4-FFF2-40B4-BE49-F238E27FC236}">
                    <a16:creationId xmlns:a16="http://schemas.microsoft.com/office/drawing/2014/main" id="{F0178F81-7B01-A3B3-490D-7C850EEDEC29}"/>
                  </a:ext>
                </a:extLst>
              </p:cNvPr>
              <p:cNvSpPr/>
              <p:nvPr/>
            </p:nvSpPr>
            <p:spPr>
              <a:xfrm>
                <a:off x="10656261" y="603685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6CC349"/>
              </a:solidFill>
              <a:ln w="12740"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62BEFDF-7F35-364A-B5C6-DD29B6C7824E}"/>
                  </a:ext>
                </a:extLst>
              </p:cNvPr>
              <p:cNvSpPr/>
              <p:nvPr/>
            </p:nvSpPr>
            <p:spPr>
              <a:xfrm>
                <a:off x="10656261" y="6802922"/>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3C8527"/>
              </a:solidFill>
              <a:ln w="1274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3242D93E-A1E4-7242-E101-FE43C1AB0DBC}"/>
                  </a:ext>
                </a:extLst>
              </p:cNvPr>
              <p:cNvSpPr/>
              <p:nvPr/>
            </p:nvSpPr>
            <p:spPr>
              <a:xfrm>
                <a:off x="10656261"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A0E081"/>
              </a:solidFill>
              <a:ln w="12740" cap="flat">
                <a:noFill/>
                <a:prstDash val="solid"/>
                <a:miter/>
              </a:ln>
            </p:spPr>
            <p:txBody>
              <a:bodyPr rtlCol="0" anchor="ctr"/>
              <a:lstStyle/>
              <a:p>
                <a:endParaRPr lang="en-US"/>
              </a:p>
            </p:txBody>
          </p:sp>
        </p:grpSp>
      </p:grpSp>
      <p:sp>
        <p:nvSpPr>
          <p:cNvPr id="2" name="Text Placeholder 7">
            <a:extLst>
              <a:ext uri="{FF2B5EF4-FFF2-40B4-BE49-F238E27FC236}">
                <a16:creationId xmlns:a16="http://schemas.microsoft.com/office/drawing/2014/main" id="{D7968C98-CBD4-923C-1CDA-B0B1B23F9697}"/>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a:t> </a:t>
            </a:r>
            <a:endParaRPr lang="en-GB"/>
          </a:p>
        </p:txBody>
      </p:sp>
    </p:spTree>
    <p:extLst>
      <p:ext uri="{BB962C8B-B14F-4D97-AF65-F5344CB8AC3E}">
        <p14:creationId xmlns:p14="http://schemas.microsoft.com/office/powerpoint/2010/main" val="2230361617"/>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Media">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9" name="Media Placeholder 7">
            <a:extLst>
              <a:ext uri="{FF2B5EF4-FFF2-40B4-BE49-F238E27FC236}">
                <a16:creationId xmlns:a16="http://schemas.microsoft.com/office/drawing/2014/main" id="{F5697339-B9DE-BEA9-4303-72391406D324}"/>
              </a:ext>
            </a:extLst>
          </p:cNvPr>
          <p:cNvSpPr>
            <a:spLocks noGrp="1"/>
          </p:cNvSpPr>
          <p:nvPr>
            <p:ph type="media" sz="quarter" idx="13" hasCustomPrompt="1"/>
          </p:nvPr>
        </p:nvSpPr>
        <p:spPr>
          <a:xfrm>
            <a:off x="0" y="0"/>
            <a:ext cx="12192000" cy="6858000"/>
          </a:xfrm>
          <a:solidFill>
            <a:schemeClr val="accent1"/>
          </a:solidFill>
        </p:spPr>
        <p:txBody>
          <a:bodyPr anchor="ctr"/>
          <a:lstStyle>
            <a:lvl1pPr marL="0" indent="0" algn="ctr">
              <a:buNone/>
              <a:defRPr>
                <a:solidFill>
                  <a:schemeClr val="bg1"/>
                </a:solidFill>
              </a:defRPr>
            </a:lvl1pPr>
          </a:lstStyle>
          <a:p>
            <a:r>
              <a:rPr lang="en-US"/>
              <a:t>Click to add Media</a:t>
            </a:r>
          </a:p>
        </p:txBody>
      </p:sp>
    </p:spTree>
    <p:extLst>
      <p:ext uri="{BB962C8B-B14F-4D97-AF65-F5344CB8AC3E}">
        <p14:creationId xmlns:p14="http://schemas.microsoft.com/office/powerpoint/2010/main" val="665815734"/>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F0333D"/>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lvl1pPr>
              <a:defRPr>
                <a:solidFill>
                  <a:schemeClr val="bg1"/>
                </a:solidFill>
              </a:defRPr>
            </a:lvl1p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lvl1pPr>
              <a:defRPr>
                <a:solidFill>
                  <a:schemeClr val="bg1"/>
                </a:solidFill>
              </a:defRPr>
            </a:lvl1pPr>
          </a:lstStyle>
          <a:p>
            <a:fld id="{DB92C494-1115-4670-BD6E-F87AA1511F98}" type="slidenum">
              <a:rPr lang="en-US" smtClean="0"/>
              <a:pPr/>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solidFill>
              </a:rPr>
              <a:t>© Mojang Studios</a:t>
            </a:r>
          </a:p>
        </p:txBody>
      </p:sp>
      <p:pic>
        <p:nvPicPr>
          <p:cNvPr id="11" name="Graphic 10">
            <a:extLst>
              <a:ext uri="{FF2B5EF4-FFF2-40B4-BE49-F238E27FC236}">
                <a16:creationId xmlns:a16="http://schemas.microsoft.com/office/drawing/2014/main" id="{D923284A-2486-7656-D5CC-81CE0974BD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66950" y="2573095"/>
            <a:ext cx="7658100" cy="1711810"/>
          </a:xfrm>
          <a:prstGeom prst="rect">
            <a:avLst/>
          </a:prstGeom>
        </p:spPr>
      </p:pic>
    </p:spTree>
    <p:extLst>
      <p:ext uri="{BB962C8B-B14F-4D97-AF65-F5344CB8AC3E}">
        <p14:creationId xmlns:p14="http://schemas.microsoft.com/office/powerpoint/2010/main" val="198751096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image" Target="../media/image2.svg"/><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image" Target="../media/image1.pn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tags" Target="../tags/tag1.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theme" Target="../theme/theme2.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FFC6-8A5D-9B9E-36FA-70BADAE5B4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D72D33-FC11-BF6A-73C1-91B6CA8B0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0A745D-A2E1-F595-C5B5-0241526240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B166F-63D0-4048-B366-E7EAC0ABF35E}" type="datetimeFigureOut">
              <a:rPr lang="en-US" smtClean="0"/>
              <a:t>3/24/2025</a:t>
            </a:fld>
            <a:endParaRPr lang="en-US"/>
          </a:p>
        </p:txBody>
      </p:sp>
      <p:sp>
        <p:nvSpPr>
          <p:cNvPr id="5" name="Footer Placeholder 4">
            <a:extLst>
              <a:ext uri="{FF2B5EF4-FFF2-40B4-BE49-F238E27FC236}">
                <a16:creationId xmlns:a16="http://schemas.microsoft.com/office/drawing/2014/main" id="{AA04B3F3-6D19-BFC1-F77E-1A0507BCBB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3B4CCE9-C6A6-21C8-C4E0-0E39A71646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C3662-8453-49DD-85F6-4373450F1EC6}" type="slidenum">
              <a:rPr lang="en-US" smtClean="0"/>
              <a:t>‹#›</a:t>
            </a:fld>
            <a:endParaRPr lang="en-US"/>
          </a:p>
        </p:txBody>
      </p:sp>
    </p:spTree>
    <p:extLst>
      <p:ext uri="{BB962C8B-B14F-4D97-AF65-F5344CB8AC3E}">
        <p14:creationId xmlns:p14="http://schemas.microsoft.com/office/powerpoint/2010/main" val="1699056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0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19D20450-C439-0092-D7AC-191347D70DAB}"/>
              </a:ext>
            </a:extLst>
          </p:cNvPr>
          <p:cNvPicPr>
            <a:picLocks noChangeAspect="1"/>
          </p:cNvPicPr>
          <p:nvPr userDrawn="1"/>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1" y="0"/>
            <a:ext cx="12192000" cy="6858000"/>
          </a:xfrm>
          <a:prstGeom prst="rect">
            <a:avLst/>
          </a:prstGeom>
        </p:spPr>
      </p:pic>
      <p:sp>
        <p:nvSpPr>
          <p:cNvPr id="2" name="Title Placeholder 1">
            <a:extLst>
              <a:ext uri="{FF2B5EF4-FFF2-40B4-BE49-F238E27FC236}">
                <a16:creationId xmlns:a16="http://schemas.microsoft.com/office/drawing/2014/main" id="{FA3DA684-BA44-D3AD-9372-42E165C88CB7}"/>
              </a:ext>
            </a:extLst>
          </p:cNvPr>
          <p:cNvSpPr>
            <a:spLocks noGrp="1"/>
          </p:cNvSpPr>
          <p:nvPr>
            <p:ph type="title"/>
          </p:nvPr>
        </p:nvSpPr>
        <p:spPr>
          <a:xfrm>
            <a:off x="515938" y="74614"/>
            <a:ext cx="11160126" cy="896936"/>
          </a:xfrm>
          <a:prstGeom prst="rect">
            <a:avLst/>
          </a:prstGeom>
        </p:spPr>
        <p:txBody>
          <a:bodyPr vert="horz" lIns="0" tIns="0" rIns="0" bIns="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17306DA-690C-B4BD-C607-890D325FE447}"/>
              </a:ext>
            </a:extLst>
          </p:cNvPr>
          <p:cNvSpPr>
            <a:spLocks noGrp="1"/>
          </p:cNvSpPr>
          <p:nvPr>
            <p:ph type="body" idx="1"/>
          </p:nvPr>
        </p:nvSpPr>
        <p:spPr>
          <a:xfrm>
            <a:off x="515937" y="1736725"/>
            <a:ext cx="11160125" cy="43561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1B14623-9445-0CE9-7C2E-E589378031E8}"/>
              </a:ext>
            </a:extLst>
          </p:cNvPr>
          <p:cNvSpPr>
            <a:spLocks noGrp="1"/>
          </p:cNvSpPr>
          <p:nvPr>
            <p:ph type="ftr" sz="quarter" idx="3"/>
          </p:nvPr>
        </p:nvSpPr>
        <p:spPr>
          <a:xfrm>
            <a:off x="3379305" y="6447521"/>
            <a:ext cx="4723200" cy="216000"/>
          </a:xfrm>
          <a:prstGeom prst="rect">
            <a:avLst/>
          </a:prstGeom>
        </p:spPr>
        <p:txBody>
          <a:bodyPr vert="horz" lIns="0" tIns="0" rIns="0" bIns="0" rtlCol="0" anchor="ctr"/>
          <a:lstStyle>
            <a:lvl1pPr algn="l">
              <a:defRPr sz="1000">
                <a:solidFill>
                  <a:schemeClr val="tx1"/>
                </a:solidFill>
              </a:defRPr>
            </a:lvl1pPr>
          </a:lstStyle>
          <a:p>
            <a:r>
              <a:rPr lang="en-US"/>
              <a:t>Microsoft Confidential</a:t>
            </a:r>
          </a:p>
        </p:txBody>
      </p:sp>
      <p:sp>
        <p:nvSpPr>
          <p:cNvPr id="6" name="Slide Number Placeholder 5">
            <a:extLst>
              <a:ext uri="{FF2B5EF4-FFF2-40B4-BE49-F238E27FC236}">
                <a16:creationId xmlns:a16="http://schemas.microsoft.com/office/drawing/2014/main" id="{9FBD5500-0C0B-F77E-4BC0-4F3B5184E1D6}"/>
              </a:ext>
            </a:extLst>
          </p:cNvPr>
          <p:cNvSpPr>
            <a:spLocks noGrp="1"/>
          </p:cNvSpPr>
          <p:nvPr>
            <p:ph type="sldNum" sz="quarter" idx="4"/>
          </p:nvPr>
        </p:nvSpPr>
        <p:spPr>
          <a:xfrm>
            <a:off x="11498866" y="6447521"/>
            <a:ext cx="445759" cy="216000"/>
          </a:xfrm>
          <a:prstGeom prst="rect">
            <a:avLst/>
          </a:prstGeom>
        </p:spPr>
        <p:txBody>
          <a:bodyPr vert="horz" lIns="0" tIns="0" rIns="0" bIns="0" rtlCol="0" anchor="ctr"/>
          <a:lstStyle>
            <a:lvl1pPr algn="r">
              <a:defRPr sz="1000">
                <a:solidFill>
                  <a:schemeClr val="tx1"/>
                </a:solidFill>
              </a:defRPr>
            </a:lvl1pPr>
          </a:lstStyle>
          <a:p>
            <a:fld id="{DB92C494-1115-4670-BD6E-F87AA1511F98}" type="slidenum">
              <a:rPr lang="en-US" smtClean="0"/>
              <a:pPr/>
              <a:t>‹#›</a:t>
            </a:fld>
            <a:endParaRPr lang="en-US"/>
          </a:p>
        </p:txBody>
      </p:sp>
      <p:sp>
        <p:nvSpPr>
          <p:cNvPr id="9" name="Footer Placeholder 4">
            <a:extLst>
              <a:ext uri="{FF2B5EF4-FFF2-40B4-BE49-F238E27FC236}">
                <a16:creationId xmlns:a16="http://schemas.microsoft.com/office/drawing/2014/main" id="{F0A259A5-5E95-014D-7700-39D2E839A69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4" name="xxLanguageTextBox">
            <a:extLst>
              <a:ext uri="{FF2B5EF4-FFF2-40B4-BE49-F238E27FC236}">
                <a16:creationId xmlns:a16="http://schemas.microsoft.com/office/drawing/2014/main" id="{F7CF2784-45BA-FE66-CB26-FF8D6AC35FDE}"/>
              </a:ext>
            </a:extLst>
          </p:cNvPr>
          <p:cNvSpPr/>
          <p:nvPr userDrawn="1">
            <p:custDataLst>
              <p:tags r:id="rId36"/>
            </p:custDataLst>
          </p:nvPr>
        </p:nvSpPr>
        <p:spPr>
          <a:xfrm>
            <a:off x="0" y="0"/>
            <a:ext cx="12700" cy="127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42392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Lst>
  <p:hf hdr="0" dt="0"/>
  <p:txStyles>
    <p:title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p:titleStyle>
    <p:bodyStyle>
      <a:lvl1pPr marL="177800" indent="-177800" algn="l" defTabSz="914400" rtl="0" eaLnBrk="1" latinLnBrk="0" hangingPunct="1">
        <a:lnSpc>
          <a:spcPct val="90000"/>
        </a:lnSpc>
        <a:spcBef>
          <a:spcPts val="1000"/>
        </a:spcBef>
        <a:buClr>
          <a:schemeClr val="accent1"/>
        </a:buClr>
        <a:buSzPct val="110000"/>
        <a:buFont typeface="Wingdings" panose="05000000000000000000" pitchFamily="2" charset="2"/>
        <a:buChar char="§"/>
        <a:defRPr sz="1600"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Clr>
          <a:schemeClr val="accent2"/>
        </a:buClr>
        <a:buSzPct val="110000"/>
        <a:buFont typeface="Wingdings" panose="05000000000000000000" pitchFamily="2" charset="2"/>
        <a:buChar char="§"/>
        <a:defRPr sz="1400" kern="1200">
          <a:solidFill>
            <a:schemeClr val="tx1"/>
          </a:solidFill>
          <a:latin typeface="+mn-lt"/>
          <a:ea typeface="+mn-ea"/>
          <a:cs typeface="+mn-cs"/>
        </a:defRPr>
      </a:lvl2pPr>
      <a:lvl3pPr marL="538163"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200" kern="1200">
          <a:solidFill>
            <a:schemeClr val="tx1"/>
          </a:solidFill>
          <a:latin typeface="+mn-lt"/>
          <a:ea typeface="+mn-ea"/>
          <a:cs typeface="+mn-cs"/>
        </a:defRPr>
      </a:lvl3pPr>
      <a:lvl4pPr marL="717550"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4pPr>
      <a:lvl5pPr marL="896938"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38.xml"/><Relationship Id="rId4" Type="http://schemas.openxmlformats.org/officeDocument/2006/relationships/image" Target="../media/image29.gif"/></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jpe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5.xml"/><Relationship Id="rId16" Type="http://schemas.openxmlformats.org/officeDocument/2006/relationships/image" Target="../media/image44.png"/><Relationship Id="rId1" Type="http://schemas.openxmlformats.org/officeDocument/2006/relationships/slideLayout" Target="../slideLayouts/slideLayout26.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jpeg"/><Relationship Id="rId15" Type="http://schemas.openxmlformats.org/officeDocument/2006/relationships/image" Target="../media/image43.jpeg"/><Relationship Id="rId10" Type="http://schemas.openxmlformats.org/officeDocument/2006/relationships/image" Target="../media/image38.png"/><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45.jpeg"/><Relationship Id="rId7" Type="http://schemas.openxmlformats.org/officeDocument/2006/relationships/image" Target="../media/image35.png"/><Relationship Id="rId12" Type="http://schemas.openxmlformats.org/officeDocument/2006/relationships/image" Target="../media/image39.sv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46.jpeg"/><Relationship Id="rId11" Type="http://schemas.openxmlformats.org/officeDocument/2006/relationships/image" Target="../media/image38.png"/><Relationship Id="rId5" Type="http://schemas.openxmlformats.org/officeDocument/2006/relationships/image" Target="../media/image32.svg"/><Relationship Id="rId10" Type="http://schemas.openxmlformats.org/officeDocument/2006/relationships/image" Target="../media/image48.png"/><Relationship Id="rId4" Type="http://schemas.openxmlformats.org/officeDocument/2006/relationships/image" Target="../media/image31.png"/><Relationship Id="rId9" Type="http://schemas.openxmlformats.org/officeDocument/2006/relationships/image" Target="../media/image47.jpe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5.png"/><Relationship Id="rId7" Type="http://schemas.openxmlformats.org/officeDocument/2006/relationships/image" Target="../media/image52.png"/><Relationship Id="rId12" Type="http://schemas.openxmlformats.org/officeDocument/2006/relationships/image" Target="../media/image53.png"/><Relationship Id="rId2" Type="http://schemas.openxmlformats.org/officeDocument/2006/relationships/image" Target="../media/image49.jpeg"/><Relationship Id="rId1" Type="http://schemas.openxmlformats.org/officeDocument/2006/relationships/slideLayout" Target="../slideLayouts/slideLayout31.xml"/><Relationship Id="rId6" Type="http://schemas.openxmlformats.org/officeDocument/2006/relationships/image" Target="../media/image51.png"/><Relationship Id="rId11" Type="http://schemas.openxmlformats.org/officeDocument/2006/relationships/image" Target="../media/image39.svg"/><Relationship Id="rId5" Type="http://schemas.openxmlformats.org/officeDocument/2006/relationships/image" Target="../media/image50.png"/><Relationship Id="rId10" Type="http://schemas.openxmlformats.org/officeDocument/2006/relationships/image" Target="../media/image38.png"/><Relationship Id="rId4" Type="http://schemas.openxmlformats.org/officeDocument/2006/relationships/image" Target="../media/image36.sv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38.xml"/><Relationship Id="rId1" Type="http://schemas.openxmlformats.org/officeDocument/2006/relationships/video" Target="https://www.youtube.com/embed/D9WOIcTdmO4?feature=oembed" TargetMode="External"/><Relationship Id="rId4" Type="http://schemas.openxmlformats.org/officeDocument/2006/relationships/image" Target="../media/image54.jpeg"/></Relationships>
</file>

<file path=ppt/slides/_rels/slide1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36.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28.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6342ED5-0B25-BBB4-492A-8C22BADE550B}"/>
              </a:ext>
            </a:extLst>
          </p:cNvPr>
          <p:cNvSpPr txBox="1"/>
          <p:nvPr/>
        </p:nvSpPr>
        <p:spPr>
          <a:xfrm>
            <a:off x="60960" y="6378633"/>
            <a:ext cx="35523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612E8FC-9E7E-5550-C09A-58893D699151}"/>
              </a:ext>
            </a:extLst>
          </p:cNvPr>
          <p:cNvSpPr txBox="1"/>
          <p:nvPr/>
        </p:nvSpPr>
        <p:spPr>
          <a:xfrm>
            <a:off x="160713" y="6510650"/>
            <a:ext cx="5048596" cy="364587"/>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Minecraftia" panose="00000400000000000000" pitchFamily="2" charset="0"/>
                <a:ea typeface="Calibri" panose="020F0502020204030204" pitchFamily="34" charset="0"/>
                <a:cs typeface="Times New Roman" panose="02020603050405020304" pitchFamily="18" charset="0"/>
              </a:rPr>
              <a:t>Inspired by the Artemis Missions</a:t>
            </a: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A video game cover with a cartoon character&#10;&#10;AI-generated content may be incorrect.">
            <a:extLst>
              <a:ext uri="{FF2B5EF4-FFF2-40B4-BE49-F238E27FC236}">
                <a16:creationId xmlns:a16="http://schemas.microsoft.com/office/drawing/2014/main" id="{F01725DB-DA8C-765D-227B-B354246C42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78217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16665E4-D3A8-8F6C-314C-BEA8F3E5CC25}"/>
              </a:ext>
            </a:extLst>
          </p:cNvPr>
          <p:cNvSpPr txBox="1"/>
          <p:nvPr/>
        </p:nvSpPr>
        <p:spPr>
          <a:xfrm>
            <a:off x="460520" y="1227829"/>
            <a:ext cx="7453197" cy="289310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Welcome </a:t>
            </a:r>
            <a:r>
              <a:rPr lang="en-US" sz="2600">
                <a:solidFill>
                  <a:prstClr val="black"/>
                </a:solidFill>
                <a:latin typeface="Noto Sans" panose="020B0502040504020204" pitchFamily="34" charset="0"/>
                <a:ea typeface="Noto Sans" panose="020B0502040504020204" pitchFamily="34" charset="0"/>
                <a:cs typeface="Noto Sans" panose="020B0502040504020204" pitchFamily="34" charset="0"/>
              </a:rPr>
              <a:t>players</a:t>
            </a:r>
            <a:r>
              <a:rPr kumimoji="0" lang="en-US" sz="26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600">
              <a:solidFill>
                <a:prstClr val="black"/>
              </a:solidFill>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600">
                <a:solidFill>
                  <a:prstClr val="black"/>
                </a:solidFill>
                <a:latin typeface="Noto Sans"/>
                <a:ea typeface="Noto Sans"/>
                <a:cs typeface="Noto Sans"/>
              </a:rPr>
              <a:t>Today, you will play through a series of Minecraft mini-games that will give you the chance to practice some important skills.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600">
              <a:solidFill>
                <a:prstClr val="black"/>
              </a:solidFill>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600">
                <a:solidFill>
                  <a:prstClr val="black"/>
                </a:solidFill>
                <a:latin typeface="Noto Sans"/>
                <a:ea typeface="Noto Sans"/>
                <a:cs typeface="Noto Sans"/>
              </a:rPr>
              <a:t>Let’s spin the Wheel of Steve!</a:t>
            </a:r>
            <a:endParaRPr lang="en-US" sz="2600" b="0" i="0" u="none" strike="noStrike" kern="1200" cap="none" spc="0" normalizeH="0" baseline="0" noProof="0">
              <a:ln>
                <a:noFill/>
              </a:ln>
              <a:solidFill>
                <a:prstClr val="black"/>
              </a:solidFill>
              <a:effectLst/>
              <a:uLnTx/>
              <a:uFillTx/>
              <a:latin typeface="Noto Sans"/>
              <a:ea typeface="Noto Sans"/>
              <a:cs typeface="Noto Sans"/>
            </a:endParaRPr>
          </a:p>
        </p:txBody>
      </p:sp>
      <p:sp>
        <p:nvSpPr>
          <p:cNvPr id="7" name="Title 6">
            <a:extLst>
              <a:ext uri="{FF2B5EF4-FFF2-40B4-BE49-F238E27FC236}">
                <a16:creationId xmlns:a16="http://schemas.microsoft.com/office/drawing/2014/main" id="{F08DBC57-140D-22E0-A1D9-98D21EC4A44E}"/>
              </a:ext>
            </a:extLst>
          </p:cNvPr>
          <p:cNvSpPr>
            <a:spLocks noGrp="1"/>
          </p:cNvSpPr>
          <p:nvPr>
            <p:ph type="title"/>
          </p:nvPr>
        </p:nvSpPr>
        <p:spPr/>
        <p:txBody>
          <a:bodyPr/>
          <a:lstStyle/>
          <a:p>
            <a:r>
              <a:rPr lang="en-US" sz="4400" b="0">
                <a:latin typeface="+mj-lt"/>
              </a:rPr>
              <a:t>Getting started</a:t>
            </a:r>
          </a:p>
        </p:txBody>
      </p:sp>
      <p:sp>
        <p:nvSpPr>
          <p:cNvPr id="5" name="Slide Number Placeholder 4">
            <a:extLst>
              <a:ext uri="{FF2B5EF4-FFF2-40B4-BE49-F238E27FC236}">
                <a16:creationId xmlns:a16="http://schemas.microsoft.com/office/drawing/2014/main" id="{E68946BB-E99C-9E09-B996-D3114F5AAF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8" name="Text Placeholder 7">
            <a:extLst>
              <a:ext uri="{FF2B5EF4-FFF2-40B4-BE49-F238E27FC236}">
                <a16:creationId xmlns:a16="http://schemas.microsoft.com/office/drawing/2014/main" id="{411DE0E7-DB70-50E4-A3ED-A8473682F6C6}"/>
              </a:ext>
            </a:extLst>
          </p:cNvPr>
          <p:cNvSpPr>
            <a:spLocks noGrp="1"/>
          </p:cNvSpPr>
          <p:nvPr>
            <p:ph type="body" sz="quarter" idx="44"/>
          </p:nvPr>
        </p:nvSpPr>
        <p:spPr/>
        <p:txBody>
          <a:bodyPr/>
          <a:lstStyle/>
          <a:p>
            <a:endParaRPr lang="en-US"/>
          </a:p>
        </p:txBody>
      </p:sp>
      <p:pic>
        <p:nvPicPr>
          <p:cNvPr id="2" name="Picture 1">
            <a:extLst>
              <a:ext uri="{FF2B5EF4-FFF2-40B4-BE49-F238E27FC236}">
                <a16:creationId xmlns:a16="http://schemas.microsoft.com/office/drawing/2014/main" id="{DFF1393E-EE36-5E97-5F10-99FE4D8506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sp>
        <p:nvSpPr>
          <p:cNvPr id="6" name="TextBox 5">
            <a:extLst>
              <a:ext uri="{FF2B5EF4-FFF2-40B4-BE49-F238E27FC236}">
                <a16:creationId xmlns:a16="http://schemas.microsoft.com/office/drawing/2014/main" id="{35ED4241-BB82-A057-ECB9-EAE7BAF9393C}"/>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pic>
        <p:nvPicPr>
          <p:cNvPr id="9" name="Picture 2">
            <a:extLst>
              <a:ext uri="{FF2B5EF4-FFF2-40B4-BE49-F238E27FC236}">
                <a16:creationId xmlns:a16="http://schemas.microsoft.com/office/drawing/2014/main" id="{C5DF0D86-1772-7077-7B44-E1DB9EFDCA0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0178" t="15587" r="19702" b="12163"/>
          <a:stretch/>
        </p:blipFill>
        <p:spPr bwMode="auto">
          <a:xfrm>
            <a:off x="7597882" y="1259623"/>
            <a:ext cx="4701208" cy="495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783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r>
              <a:rPr lang="sv-SE">
                <a:latin typeface="+mj-lt"/>
              </a:rPr>
              <a:t>What skills are important for working in a team?</a:t>
            </a:r>
            <a:endParaRPr lang="en-US" b="0">
              <a:latin typeface="+mj-lt"/>
            </a:endParaRP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sp>
        <p:nvSpPr>
          <p:cNvPr id="4" name="Rectangle: Rounded Corners 3">
            <a:extLst>
              <a:ext uri="{FF2B5EF4-FFF2-40B4-BE49-F238E27FC236}">
                <a16:creationId xmlns:a16="http://schemas.microsoft.com/office/drawing/2014/main" id="{7B4CE036-C977-6E38-5F01-9DF9D1D3F457}"/>
              </a:ext>
            </a:extLst>
          </p:cNvPr>
          <p:cNvSpPr/>
          <p:nvPr/>
        </p:nvSpPr>
        <p:spPr>
          <a:xfrm>
            <a:off x="454978" y="1875193"/>
            <a:ext cx="3319549" cy="215576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6" name="Rectangle: Rounded Corners 5">
            <a:extLst>
              <a:ext uri="{FF2B5EF4-FFF2-40B4-BE49-F238E27FC236}">
                <a16:creationId xmlns:a16="http://schemas.microsoft.com/office/drawing/2014/main" id="{80320942-148C-EADF-1648-C22FFEE681C4}"/>
              </a:ext>
            </a:extLst>
          </p:cNvPr>
          <p:cNvSpPr/>
          <p:nvPr/>
        </p:nvSpPr>
        <p:spPr>
          <a:xfrm>
            <a:off x="4198476" y="3036203"/>
            <a:ext cx="3319549" cy="215576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697724A0-645E-9A7C-2B02-82F1937C7E0A}"/>
              </a:ext>
            </a:extLst>
          </p:cNvPr>
          <p:cNvSpPr/>
          <p:nvPr/>
        </p:nvSpPr>
        <p:spPr>
          <a:xfrm>
            <a:off x="8030645" y="1875193"/>
            <a:ext cx="3319549" cy="215576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9" name="TextBox 8">
            <a:extLst>
              <a:ext uri="{FF2B5EF4-FFF2-40B4-BE49-F238E27FC236}">
                <a16:creationId xmlns:a16="http://schemas.microsoft.com/office/drawing/2014/main" id="{A301AA52-9D9E-D674-0341-F6C0436D1C4F}"/>
              </a:ext>
            </a:extLst>
          </p:cNvPr>
          <p:cNvSpPr txBox="1"/>
          <p:nvPr/>
        </p:nvSpPr>
        <p:spPr>
          <a:xfrm>
            <a:off x="1640378"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1</a:t>
            </a:r>
          </a:p>
        </p:txBody>
      </p:sp>
      <p:sp>
        <p:nvSpPr>
          <p:cNvPr id="10" name="TextBox 9">
            <a:extLst>
              <a:ext uri="{FF2B5EF4-FFF2-40B4-BE49-F238E27FC236}">
                <a16:creationId xmlns:a16="http://schemas.microsoft.com/office/drawing/2014/main" id="{EDBEE7FC-7132-83FD-4193-07F27449D1DA}"/>
              </a:ext>
            </a:extLst>
          </p:cNvPr>
          <p:cNvSpPr txBox="1"/>
          <p:nvPr/>
        </p:nvSpPr>
        <p:spPr>
          <a:xfrm>
            <a:off x="5406591" y="2266762"/>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2</a:t>
            </a:r>
          </a:p>
        </p:txBody>
      </p:sp>
      <p:sp>
        <p:nvSpPr>
          <p:cNvPr id="11" name="TextBox 10">
            <a:extLst>
              <a:ext uri="{FF2B5EF4-FFF2-40B4-BE49-F238E27FC236}">
                <a16:creationId xmlns:a16="http://schemas.microsoft.com/office/drawing/2014/main" id="{6C958A07-8D8D-50EA-025C-73EB22E27098}"/>
              </a:ext>
            </a:extLst>
          </p:cNvPr>
          <p:cNvSpPr txBox="1"/>
          <p:nvPr/>
        </p:nvSpPr>
        <p:spPr>
          <a:xfrm>
            <a:off x="9238760"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3</a:t>
            </a:r>
          </a:p>
        </p:txBody>
      </p:sp>
      <p:sp>
        <p:nvSpPr>
          <p:cNvPr id="12" name="TextBox 11">
            <a:extLst>
              <a:ext uri="{FF2B5EF4-FFF2-40B4-BE49-F238E27FC236}">
                <a16:creationId xmlns:a16="http://schemas.microsoft.com/office/drawing/2014/main" id="{D368712C-CBED-79F0-6AEF-E4F6D4EF1FBC}"/>
              </a:ext>
            </a:extLst>
          </p:cNvPr>
          <p:cNvSpPr txBox="1"/>
          <p:nvPr/>
        </p:nvSpPr>
        <p:spPr>
          <a:xfrm>
            <a:off x="578831" y="2517554"/>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THINK</a:t>
            </a:r>
          </a:p>
        </p:txBody>
      </p:sp>
      <p:sp>
        <p:nvSpPr>
          <p:cNvPr id="14" name="TextBox 13">
            <a:extLst>
              <a:ext uri="{FF2B5EF4-FFF2-40B4-BE49-F238E27FC236}">
                <a16:creationId xmlns:a16="http://schemas.microsoft.com/office/drawing/2014/main" id="{6148D027-A538-0195-2E9F-3831C6F227E8}"/>
              </a:ext>
            </a:extLst>
          </p:cNvPr>
          <p:cNvSpPr txBox="1"/>
          <p:nvPr/>
        </p:nvSpPr>
        <p:spPr>
          <a:xfrm>
            <a:off x="4313817" y="365242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PAIR</a:t>
            </a:r>
          </a:p>
        </p:txBody>
      </p:sp>
      <p:sp>
        <p:nvSpPr>
          <p:cNvPr id="15" name="TextBox 14">
            <a:extLst>
              <a:ext uri="{FF2B5EF4-FFF2-40B4-BE49-F238E27FC236}">
                <a16:creationId xmlns:a16="http://schemas.microsoft.com/office/drawing/2014/main" id="{4EA4C216-972F-C398-6F85-43BD4B5D280F}"/>
              </a:ext>
            </a:extLst>
          </p:cNvPr>
          <p:cNvSpPr txBox="1"/>
          <p:nvPr/>
        </p:nvSpPr>
        <p:spPr>
          <a:xfrm>
            <a:off x="8154497" y="249141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SHARE</a:t>
            </a:r>
          </a:p>
        </p:txBody>
      </p:sp>
      <p:sp>
        <p:nvSpPr>
          <p:cNvPr id="3" name="TextBox 2">
            <a:extLst>
              <a:ext uri="{FF2B5EF4-FFF2-40B4-BE49-F238E27FC236}">
                <a16:creationId xmlns:a16="http://schemas.microsoft.com/office/drawing/2014/main" id="{DCD1097B-D93B-BD6F-474E-50AB14FDFF90}"/>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264367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08DBC57-140D-22E0-A1D9-98D21EC4A44E}"/>
              </a:ext>
            </a:extLst>
          </p:cNvPr>
          <p:cNvSpPr>
            <a:spLocks noGrp="1"/>
          </p:cNvSpPr>
          <p:nvPr>
            <p:ph type="title"/>
          </p:nvPr>
        </p:nvSpPr>
        <p:spPr/>
        <p:txBody>
          <a:bodyPr/>
          <a:lstStyle/>
          <a:p>
            <a:r>
              <a:rPr lang="sv-SE">
                <a:latin typeface="+mj-lt"/>
              </a:rPr>
              <a:t>21st Century skills</a:t>
            </a:r>
            <a:endParaRPr lang="en-US" b="0">
              <a:latin typeface="+mj-lt"/>
            </a:endParaRPr>
          </a:p>
        </p:txBody>
      </p:sp>
      <p:sp>
        <p:nvSpPr>
          <p:cNvPr id="5" name="Slide Number Placeholder 4">
            <a:extLst>
              <a:ext uri="{FF2B5EF4-FFF2-40B4-BE49-F238E27FC236}">
                <a16:creationId xmlns:a16="http://schemas.microsoft.com/office/drawing/2014/main" id="{E68946BB-E99C-9E09-B996-D3114F5AAF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a:extLst>
              <a:ext uri="{FF2B5EF4-FFF2-40B4-BE49-F238E27FC236}">
                <a16:creationId xmlns:a16="http://schemas.microsoft.com/office/drawing/2014/main" id="{DFF1393E-EE36-5E97-5F10-99FE4D8506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sp>
        <p:nvSpPr>
          <p:cNvPr id="4" name="TextBox 3">
            <a:extLst>
              <a:ext uri="{FF2B5EF4-FFF2-40B4-BE49-F238E27FC236}">
                <a16:creationId xmlns:a16="http://schemas.microsoft.com/office/drawing/2014/main" id="{016665E4-D3A8-8F6C-314C-BEA8F3E5CC25}"/>
              </a:ext>
            </a:extLst>
          </p:cNvPr>
          <p:cNvSpPr txBox="1"/>
          <p:nvPr/>
        </p:nvSpPr>
        <p:spPr>
          <a:xfrm>
            <a:off x="515938" y="1197033"/>
            <a:ext cx="9697103"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t>Each of the five mini-games in Wheel of Steve is designed to help you practice one of these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t>Creativity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t>Critical Thinking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t>Communication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t>Community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t>Collaboration </a:t>
            </a:r>
          </a:p>
          <a:p>
            <a:pPr marR="0" lvl="0" algn="l" defTabSz="914400" rtl="0" eaLnBrk="1" fontAlgn="auto" latinLnBrk="0" hangingPunct="1">
              <a:lnSpc>
                <a:spcPct val="100000"/>
              </a:lnSpc>
              <a:spcBef>
                <a:spcPts val="0"/>
              </a:spcBef>
              <a:spcAft>
                <a:spcPts val="0"/>
              </a:spcAft>
              <a:buClrTx/>
              <a:buSzTx/>
              <a:tabLst/>
              <a:defRPr/>
            </a:pPr>
            <a:endParaRPr lang="en-US" sz="2800"/>
          </a:p>
        </p:txBody>
      </p:sp>
      <p:pic>
        <p:nvPicPr>
          <p:cNvPr id="3" name="Picture 2" descr="A video game of a person standing on a brick path&#10;&#10;AI-generated content may be incorrect.">
            <a:extLst>
              <a:ext uri="{FF2B5EF4-FFF2-40B4-BE49-F238E27FC236}">
                <a16:creationId xmlns:a16="http://schemas.microsoft.com/office/drawing/2014/main" id="{F85998EF-8789-D304-BB60-4873A20867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11915" y="2350038"/>
            <a:ext cx="6645460" cy="3539430"/>
          </a:xfrm>
          <a:prstGeom prst="rect">
            <a:avLst/>
          </a:prstGeom>
        </p:spPr>
      </p:pic>
      <p:sp>
        <p:nvSpPr>
          <p:cNvPr id="10" name="TextBox 9">
            <a:extLst>
              <a:ext uri="{FF2B5EF4-FFF2-40B4-BE49-F238E27FC236}">
                <a16:creationId xmlns:a16="http://schemas.microsoft.com/office/drawing/2014/main" id="{9CED6D6D-63C2-58D0-1BC3-E8859F52A3CF}"/>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2622087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EE560BA6-7ED5-C1D6-AE76-76B905F43A6D}"/>
              </a:ext>
            </a:extLst>
          </p:cNvPr>
          <p:cNvSpPr>
            <a:spLocks noGrp="1"/>
          </p:cNvSpPr>
          <p:nvPr>
            <p:ph type="title"/>
          </p:nvPr>
        </p:nvSpPr>
        <p:spPr/>
        <p:txBody>
          <a:bodyPr/>
          <a:lstStyle/>
          <a:p>
            <a:r>
              <a:rPr lang="sv-SE" sz="4000">
                <a:latin typeface="+mj-lt"/>
              </a:rPr>
              <a:t>21st Century skills</a:t>
            </a:r>
            <a:endParaRPr lang="en-US" sz="4000"/>
          </a:p>
        </p:txBody>
      </p:sp>
      <p:graphicFrame>
        <p:nvGraphicFramePr>
          <p:cNvPr id="6" name="Content Placeholder 5">
            <a:extLst>
              <a:ext uri="{FF2B5EF4-FFF2-40B4-BE49-F238E27FC236}">
                <a16:creationId xmlns:a16="http://schemas.microsoft.com/office/drawing/2014/main" id="{4121FE09-EE55-1DF2-3019-4A22331CDA20}"/>
              </a:ext>
            </a:extLst>
          </p:cNvPr>
          <p:cNvGraphicFramePr>
            <a:graphicFrameLocks noGrp="1"/>
          </p:cNvGraphicFramePr>
          <p:nvPr>
            <p:ph idx="1"/>
            <p:extLst>
              <p:ext uri="{D42A27DB-BD31-4B8C-83A1-F6EECF244321}">
                <p14:modId xmlns:p14="http://schemas.microsoft.com/office/powerpoint/2010/main" val="414355108"/>
              </p:ext>
            </p:extLst>
          </p:nvPr>
        </p:nvGraphicFramePr>
        <p:xfrm>
          <a:off x="4843574" y="1161204"/>
          <a:ext cx="6878171" cy="52611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EB8F8344-C62C-0E50-2ABF-0016DB29CB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34" name="TextBox 33">
            <a:extLst>
              <a:ext uri="{FF2B5EF4-FFF2-40B4-BE49-F238E27FC236}">
                <a16:creationId xmlns:a16="http://schemas.microsoft.com/office/drawing/2014/main" id="{8EF6A306-3737-EBDB-6C30-6D1BF246B3CC}"/>
              </a:ext>
            </a:extLst>
          </p:cNvPr>
          <p:cNvSpPr txBox="1"/>
          <p:nvPr/>
        </p:nvSpPr>
        <p:spPr>
          <a:xfrm>
            <a:off x="294061" y="1874728"/>
            <a:ext cx="5273021" cy="3170099"/>
          </a:xfrm>
          <a:prstGeom prst="rect">
            <a:avLst/>
          </a:prstGeom>
          <a:noFill/>
        </p:spPr>
        <p:txBody>
          <a:bodyPr wrap="square" lIns="91440" tIns="45720" rIns="91440" bIns="45720" anchor="t">
            <a:spAutoFit/>
          </a:bodyPr>
          <a:lstStyle/>
          <a:p>
            <a:pPr marL="342900" indent="-342900">
              <a:buFont typeface="Arial" panose="020B0604020202020204" pitchFamily="34" charset="0"/>
              <a:buChar char="•"/>
              <a:defRPr/>
            </a:pPr>
            <a:r>
              <a:rPr lang="en-US" sz="2000"/>
              <a:t>What do these words mean?</a:t>
            </a:r>
            <a:br>
              <a:rPr lang="en-US" sz="2000"/>
            </a:br>
            <a:endParaRPr lang="en-US" sz="2000"/>
          </a:p>
          <a:p>
            <a:pPr marL="342900" indent="-342900">
              <a:buFont typeface="Arial" panose="020B0604020202020204" pitchFamily="34" charset="0"/>
              <a:buChar char="•"/>
              <a:defRPr/>
            </a:pPr>
            <a:r>
              <a:rPr lang="en-US" sz="2000" kern="0">
                <a:ea typeface="Aptos" panose="020B0004020202020204" pitchFamily="34" charset="0"/>
              </a:rPr>
              <a:t>What are some ways you can think of where you use these skills in school and in your daily life?</a:t>
            </a:r>
            <a:endParaRPr lang="en-US" sz="200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0">
                <a:effectLst/>
                <a:ea typeface="Aptos" panose="020B0004020202020204" pitchFamily="34" charset="0"/>
              </a:rPr>
              <a:t>How might you use these skills during games you play as a team, either in real life sports or in video games?</a:t>
            </a:r>
            <a:br>
              <a:rPr lang="en-US" sz="2000"/>
            </a:br>
            <a:endParaRPr lang="en-US" sz="2000"/>
          </a:p>
        </p:txBody>
      </p:sp>
      <p:sp>
        <p:nvSpPr>
          <p:cNvPr id="3" name="TextBox 2">
            <a:extLst>
              <a:ext uri="{FF2B5EF4-FFF2-40B4-BE49-F238E27FC236}">
                <a16:creationId xmlns:a16="http://schemas.microsoft.com/office/drawing/2014/main" id="{C86608CB-DE99-3E93-D70D-A9E4C952B4C7}"/>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3946925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DA473-0AA0-9A1B-9035-161A909A5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0D454E-B8B6-570F-2D83-DB3712ED9B9E}"/>
              </a:ext>
            </a:extLst>
          </p:cNvPr>
          <p:cNvSpPr>
            <a:spLocks noGrp="1"/>
          </p:cNvSpPr>
          <p:nvPr>
            <p:ph type="title"/>
          </p:nvPr>
        </p:nvSpPr>
        <p:spPr/>
        <p:txBody>
          <a:bodyPr/>
          <a:lstStyle/>
          <a:p>
            <a:r>
              <a:rPr lang="sv-SE">
                <a:latin typeface="+mj-lt"/>
              </a:rPr>
              <a:t>Let’s play! </a:t>
            </a:r>
            <a:endParaRPr lang="en-US" b="0">
              <a:latin typeface="+mj-lt"/>
            </a:endParaRPr>
          </a:p>
        </p:txBody>
      </p:sp>
      <p:sp>
        <p:nvSpPr>
          <p:cNvPr id="5" name="Slide Number Placeholder 4">
            <a:extLst>
              <a:ext uri="{FF2B5EF4-FFF2-40B4-BE49-F238E27FC236}">
                <a16:creationId xmlns:a16="http://schemas.microsoft.com/office/drawing/2014/main" id="{49D56CF5-DFB9-7B09-F233-B411A32CD9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4B0434C4-8C0F-358A-1D7D-D0C1269757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sp>
        <p:nvSpPr>
          <p:cNvPr id="4" name="Rectangle: Rounded Corners 3">
            <a:extLst>
              <a:ext uri="{FF2B5EF4-FFF2-40B4-BE49-F238E27FC236}">
                <a16:creationId xmlns:a16="http://schemas.microsoft.com/office/drawing/2014/main" id="{D47011D6-7D4F-B65F-F520-8E471884682E}"/>
              </a:ext>
            </a:extLst>
          </p:cNvPr>
          <p:cNvSpPr/>
          <p:nvPr/>
        </p:nvSpPr>
        <p:spPr>
          <a:xfrm>
            <a:off x="515938" y="1399659"/>
            <a:ext cx="3319549" cy="453421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6" name="Rectangle: Rounded Corners 5">
            <a:extLst>
              <a:ext uri="{FF2B5EF4-FFF2-40B4-BE49-F238E27FC236}">
                <a16:creationId xmlns:a16="http://schemas.microsoft.com/office/drawing/2014/main" id="{428C7395-0FC0-9F23-3DFB-04E6A755929F}"/>
              </a:ext>
            </a:extLst>
          </p:cNvPr>
          <p:cNvSpPr/>
          <p:nvPr/>
        </p:nvSpPr>
        <p:spPr>
          <a:xfrm>
            <a:off x="4198476" y="1399659"/>
            <a:ext cx="3319549" cy="44434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07A873F5-E81C-F792-8F62-08B9A5773D42}"/>
              </a:ext>
            </a:extLst>
          </p:cNvPr>
          <p:cNvSpPr/>
          <p:nvPr/>
        </p:nvSpPr>
        <p:spPr>
          <a:xfrm>
            <a:off x="8071395" y="1399659"/>
            <a:ext cx="3319549" cy="44434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9" name="TextBox 8">
            <a:extLst>
              <a:ext uri="{FF2B5EF4-FFF2-40B4-BE49-F238E27FC236}">
                <a16:creationId xmlns:a16="http://schemas.microsoft.com/office/drawing/2014/main" id="{4BB5006C-B26F-8612-7A3C-F503BB896521}"/>
              </a:ext>
            </a:extLst>
          </p:cNvPr>
          <p:cNvSpPr txBox="1"/>
          <p:nvPr/>
        </p:nvSpPr>
        <p:spPr>
          <a:xfrm>
            <a:off x="1640377" y="5073620"/>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Minecraft Ten v2"/>
                <a:ea typeface="+mn-ea"/>
                <a:cs typeface="+mn-cs"/>
              </a:rPr>
              <a:t>1</a:t>
            </a:r>
          </a:p>
        </p:txBody>
      </p:sp>
      <p:sp>
        <p:nvSpPr>
          <p:cNvPr id="10" name="TextBox 9">
            <a:extLst>
              <a:ext uri="{FF2B5EF4-FFF2-40B4-BE49-F238E27FC236}">
                <a16:creationId xmlns:a16="http://schemas.microsoft.com/office/drawing/2014/main" id="{98AC820C-0F73-B867-257C-5CB65CFCCF1D}"/>
              </a:ext>
            </a:extLst>
          </p:cNvPr>
          <p:cNvSpPr txBox="1"/>
          <p:nvPr/>
        </p:nvSpPr>
        <p:spPr>
          <a:xfrm>
            <a:off x="5406591" y="5164433"/>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Minecraft Ten v2"/>
                <a:ea typeface="+mn-ea"/>
                <a:cs typeface="+mn-cs"/>
              </a:rPr>
              <a:t>2</a:t>
            </a:r>
          </a:p>
        </p:txBody>
      </p:sp>
      <p:sp>
        <p:nvSpPr>
          <p:cNvPr id="11" name="TextBox 10">
            <a:extLst>
              <a:ext uri="{FF2B5EF4-FFF2-40B4-BE49-F238E27FC236}">
                <a16:creationId xmlns:a16="http://schemas.microsoft.com/office/drawing/2014/main" id="{4427EC24-52A3-83C6-F2CF-33C2B4535DCC}"/>
              </a:ext>
            </a:extLst>
          </p:cNvPr>
          <p:cNvSpPr txBox="1"/>
          <p:nvPr/>
        </p:nvSpPr>
        <p:spPr>
          <a:xfrm>
            <a:off x="9238759" y="5073619"/>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Minecraft Ten v2"/>
                <a:ea typeface="+mn-ea"/>
                <a:cs typeface="+mn-cs"/>
              </a:rPr>
              <a:t>3</a:t>
            </a:r>
          </a:p>
        </p:txBody>
      </p:sp>
      <p:sp>
        <p:nvSpPr>
          <p:cNvPr id="12" name="TextBox 11">
            <a:extLst>
              <a:ext uri="{FF2B5EF4-FFF2-40B4-BE49-F238E27FC236}">
                <a16:creationId xmlns:a16="http://schemas.microsoft.com/office/drawing/2014/main" id="{85B88A39-4F91-717C-441C-191B7D2E59D7}"/>
              </a:ext>
            </a:extLst>
          </p:cNvPr>
          <p:cNvSpPr txBox="1"/>
          <p:nvPr/>
        </p:nvSpPr>
        <p:spPr>
          <a:xfrm>
            <a:off x="384752" y="2359760"/>
            <a:ext cx="345073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Choose teams of up to four players</a:t>
            </a:r>
          </a:p>
        </p:txBody>
      </p:sp>
      <p:sp>
        <p:nvSpPr>
          <p:cNvPr id="14" name="TextBox 13">
            <a:extLst>
              <a:ext uri="{FF2B5EF4-FFF2-40B4-BE49-F238E27FC236}">
                <a16:creationId xmlns:a16="http://schemas.microsoft.com/office/drawing/2014/main" id="{DA2905E4-29A5-8C6E-DF70-FC7371E7FA80}"/>
              </a:ext>
            </a:extLst>
          </p:cNvPr>
          <p:cNvSpPr txBox="1"/>
          <p:nvPr/>
        </p:nvSpPr>
        <p:spPr>
          <a:xfrm>
            <a:off x="4322328" y="1913200"/>
            <a:ext cx="3071842"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prstClr val="white"/>
                </a:solidFill>
                <a:latin typeface="Noto Sans" panose="020B0502040504020204" pitchFamily="34" charset="0"/>
                <a:ea typeface="Noto Sans" panose="020B0502040504020204" pitchFamily="34" charset="0"/>
                <a:cs typeface="Noto Sans" panose="020B0502040504020204" pitchFamily="34" charset="0"/>
              </a:rPr>
              <a:t>For each pair of teams, choose a “host” player to load the world.</a:t>
            </a:r>
            <a:endParaRPr kumimoji="0" lang="en-US" sz="36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 name="TextBox 2">
            <a:extLst>
              <a:ext uri="{FF2B5EF4-FFF2-40B4-BE49-F238E27FC236}">
                <a16:creationId xmlns:a16="http://schemas.microsoft.com/office/drawing/2014/main" id="{475E45A4-9BB9-ABB2-2C38-83EDB7E1A209}"/>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
        <p:nvSpPr>
          <p:cNvPr id="13" name="TextBox 12">
            <a:extLst>
              <a:ext uri="{FF2B5EF4-FFF2-40B4-BE49-F238E27FC236}">
                <a16:creationId xmlns:a16="http://schemas.microsoft.com/office/drawing/2014/main" id="{0E3FE913-084D-CEE6-8372-766956625D47}"/>
              </a:ext>
            </a:extLst>
          </p:cNvPr>
          <p:cNvSpPr txBox="1"/>
          <p:nvPr/>
        </p:nvSpPr>
        <p:spPr>
          <a:xfrm>
            <a:off x="8154496" y="2023583"/>
            <a:ext cx="3071842"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prstClr val="white"/>
                </a:solidFill>
                <a:latin typeface="Noto Sans" panose="020B0502040504020204" pitchFamily="34" charset="0"/>
                <a:ea typeface="Noto Sans" panose="020B0502040504020204" pitchFamily="34" charset="0"/>
                <a:cs typeface="Noto Sans" panose="020B0502040504020204" pitchFamily="34" charset="0"/>
              </a:rPr>
              <a:t>Teams’ members join the host’s world.</a:t>
            </a:r>
            <a:endParaRPr kumimoji="0" lang="en-US" sz="36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74544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093F-5769-BEB7-C37C-D2B48C384E12}"/>
              </a:ext>
            </a:extLst>
          </p:cNvPr>
          <p:cNvSpPr>
            <a:spLocks noGrp="1"/>
          </p:cNvSpPr>
          <p:nvPr>
            <p:ph type="title"/>
          </p:nvPr>
        </p:nvSpPr>
        <p:spPr/>
        <p:txBody>
          <a:bodyPr/>
          <a:lstStyle/>
          <a:p>
            <a:r>
              <a:rPr lang="en-US" sz="3600" b="0">
                <a:latin typeface="+mj-lt"/>
              </a:rPr>
              <a:t>Hosts launch the world</a:t>
            </a:r>
          </a:p>
        </p:txBody>
      </p:sp>
      <p:sp>
        <p:nvSpPr>
          <p:cNvPr id="5" name="Slide Number Placeholder 4">
            <a:extLst>
              <a:ext uri="{FF2B5EF4-FFF2-40B4-BE49-F238E27FC236}">
                <a16:creationId xmlns:a16="http://schemas.microsoft.com/office/drawing/2014/main" id="{303697C5-A049-561C-5120-C42E3A9CB0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16" name="Graphic 15">
            <a:extLst>
              <a:ext uri="{FF2B5EF4-FFF2-40B4-BE49-F238E27FC236}">
                <a16:creationId xmlns:a16="http://schemas.microsoft.com/office/drawing/2014/main" id="{4A3F1C1B-4510-4304-C2DC-F31D52518DD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19451" y="2793766"/>
            <a:ext cx="700420" cy="700420"/>
          </a:xfrm>
          <a:prstGeom prst="rect">
            <a:avLst/>
          </a:prstGeom>
        </p:spPr>
      </p:pic>
      <p:pic>
        <p:nvPicPr>
          <p:cNvPr id="4" name="Picture 3">
            <a:extLst>
              <a:ext uri="{FF2B5EF4-FFF2-40B4-BE49-F238E27FC236}">
                <a16:creationId xmlns:a16="http://schemas.microsoft.com/office/drawing/2014/main" id="{75018255-3D4B-62AE-66E4-2A79CF335B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91305" y="1596204"/>
            <a:ext cx="3294298" cy="2084256"/>
          </a:xfrm>
          <a:prstGeom prst="rect">
            <a:avLst/>
          </a:prstGeom>
        </p:spPr>
      </p:pic>
      <p:pic>
        <p:nvPicPr>
          <p:cNvPr id="17" name="Graphic 16">
            <a:extLst>
              <a:ext uri="{FF2B5EF4-FFF2-40B4-BE49-F238E27FC236}">
                <a16:creationId xmlns:a16="http://schemas.microsoft.com/office/drawing/2014/main" id="{4413C256-5D8E-3EC5-BA13-0881CB51CBF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64610" y="1661648"/>
            <a:ext cx="504250" cy="504250"/>
          </a:xfrm>
          <a:prstGeom prst="rect">
            <a:avLst/>
          </a:prstGeom>
        </p:spPr>
      </p:pic>
      <p:sp>
        <p:nvSpPr>
          <p:cNvPr id="29" name="TextBox 28">
            <a:extLst>
              <a:ext uri="{FF2B5EF4-FFF2-40B4-BE49-F238E27FC236}">
                <a16:creationId xmlns:a16="http://schemas.microsoft.com/office/drawing/2014/main" id="{828233FF-1FA6-1312-9657-2B75A7CE33E2}"/>
              </a:ext>
            </a:extLst>
          </p:cNvPr>
          <p:cNvSpPr txBox="1"/>
          <p:nvPr/>
        </p:nvSpPr>
        <p:spPr>
          <a:xfrm>
            <a:off x="494870" y="3680460"/>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“Play”</a:t>
            </a:r>
          </a:p>
        </p:txBody>
      </p:sp>
      <p:sp>
        <p:nvSpPr>
          <p:cNvPr id="30" name="TextBox 29">
            <a:extLst>
              <a:ext uri="{FF2B5EF4-FFF2-40B4-BE49-F238E27FC236}">
                <a16:creationId xmlns:a16="http://schemas.microsoft.com/office/drawing/2014/main" id="{15ACB7C9-8874-BD14-533C-57C709A2030B}"/>
              </a:ext>
            </a:extLst>
          </p:cNvPr>
          <p:cNvSpPr txBox="1"/>
          <p:nvPr/>
        </p:nvSpPr>
        <p:spPr>
          <a:xfrm>
            <a:off x="4203047" y="3695533"/>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“Lesson Library”</a:t>
            </a:r>
          </a:p>
        </p:txBody>
      </p:sp>
      <p:sp>
        <p:nvSpPr>
          <p:cNvPr id="32" name="TextBox 31">
            <a:extLst>
              <a:ext uri="{FF2B5EF4-FFF2-40B4-BE49-F238E27FC236}">
                <a16:creationId xmlns:a16="http://schemas.microsoft.com/office/drawing/2014/main" id="{9CE595E1-12A4-5826-E0ED-3A077C4D01BC}"/>
              </a:ext>
            </a:extLst>
          </p:cNvPr>
          <p:cNvSpPr txBox="1"/>
          <p:nvPr/>
        </p:nvSpPr>
        <p:spPr>
          <a:xfrm>
            <a:off x="7911224" y="3695533"/>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Search Wheel of Steve</a:t>
            </a:r>
          </a:p>
        </p:txBody>
      </p:sp>
      <p:sp>
        <p:nvSpPr>
          <p:cNvPr id="33" name="TextBox 32">
            <a:extLst>
              <a:ext uri="{FF2B5EF4-FFF2-40B4-BE49-F238E27FC236}">
                <a16:creationId xmlns:a16="http://schemas.microsoft.com/office/drawing/2014/main" id="{1F7C3899-491B-712C-4A7F-F7E5D5CEB7A1}"/>
              </a:ext>
            </a:extLst>
          </p:cNvPr>
          <p:cNvSpPr txBox="1"/>
          <p:nvPr/>
        </p:nvSpPr>
        <p:spPr>
          <a:xfrm>
            <a:off x="1742076" y="6251904"/>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“Wheel of Steve”</a:t>
            </a:r>
          </a:p>
        </p:txBody>
      </p:sp>
      <p:pic>
        <p:nvPicPr>
          <p:cNvPr id="6" name="Picture 5">
            <a:extLst>
              <a:ext uri="{FF2B5EF4-FFF2-40B4-BE49-F238E27FC236}">
                <a16:creationId xmlns:a16="http://schemas.microsoft.com/office/drawing/2014/main" id="{619740FF-A635-E596-445F-ED3571BB0C4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2560" y="1596204"/>
            <a:ext cx="3298918" cy="2099947"/>
          </a:xfrm>
          <a:prstGeom prst="rect">
            <a:avLst/>
          </a:prstGeom>
        </p:spPr>
      </p:pic>
      <p:pic>
        <p:nvPicPr>
          <p:cNvPr id="9" name="Graphic 8">
            <a:extLst>
              <a:ext uri="{FF2B5EF4-FFF2-40B4-BE49-F238E27FC236}">
                <a16:creationId xmlns:a16="http://schemas.microsoft.com/office/drawing/2014/main" id="{E3BCC502-23E6-6DE6-B387-F6E75A77704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83637" y="2595695"/>
            <a:ext cx="539818" cy="539818"/>
          </a:xfrm>
          <a:prstGeom prst="rect">
            <a:avLst/>
          </a:prstGeom>
        </p:spPr>
      </p:pic>
      <p:pic>
        <p:nvPicPr>
          <p:cNvPr id="10" name="Picture 9">
            <a:extLst>
              <a:ext uri="{FF2B5EF4-FFF2-40B4-BE49-F238E27FC236}">
                <a16:creationId xmlns:a16="http://schemas.microsoft.com/office/drawing/2014/main" id="{D039FD0A-6196-35B7-3EE6-7CBEDF606DE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200737" y="1596204"/>
            <a:ext cx="3273230" cy="2091689"/>
          </a:xfrm>
          <a:prstGeom prst="rect">
            <a:avLst/>
          </a:prstGeom>
        </p:spPr>
      </p:pic>
      <p:pic>
        <p:nvPicPr>
          <p:cNvPr id="18" name="Graphic 17">
            <a:extLst>
              <a:ext uri="{FF2B5EF4-FFF2-40B4-BE49-F238E27FC236}">
                <a16:creationId xmlns:a16="http://schemas.microsoft.com/office/drawing/2014/main" id="{C775612C-5CEE-9EBD-F243-4719B94334CE}"/>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534946" y="2440065"/>
            <a:ext cx="642286" cy="642286"/>
          </a:xfrm>
          <a:prstGeom prst="rect">
            <a:avLst/>
          </a:prstGeom>
        </p:spPr>
      </p:pic>
      <p:sp>
        <p:nvSpPr>
          <p:cNvPr id="3" name="TextBox 2">
            <a:extLst>
              <a:ext uri="{FF2B5EF4-FFF2-40B4-BE49-F238E27FC236}">
                <a16:creationId xmlns:a16="http://schemas.microsoft.com/office/drawing/2014/main" id="{ECF44976-0F53-B4D5-7DA0-7EDCD6C5E0E5}"/>
              </a:ext>
            </a:extLst>
          </p:cNvPr>
          <p:cNvSpPr txBox="1"/>
          <p:nvPr/>
        </p:nvSpPr>
        <p:spPr>
          <a:xfrm>
            <a:off x="9999731" y="6558331"/>
            <a:ext cx="1944894" cy="230832"/>
          </a:xfrm>
          <a:prstGeom prst="rect">
            <a:avLst/>
          </a:prstGeom>
          <a:noFill/>
        </p:spPr>
        <p:txBody>
          <a:bodyPr wrap="square">
            <a:spAutoFit/>
          </a:bodyPr>
          <a:lstStyle/>
          <a:p>
            <a:r>
              <a:rPr lang="en-US" sz="900"/>
              <a:t>© Microsoft. All Rights Reserved.</a:t>
            </a:r>
          </a:p>
        </p:txBody>
      </p:sp>
      <p:pic>
        <p:nvPicPr>
          <p:cNvPr id="8" name="Picture 7">
            <a:extLst>
              <a:ext uri="{FF2B5EF4-FFF2-40B4-BE49-F238E27FC236}">
                <a16:creationId xmlns:a16="http://schemas.microsoft.com/office/drawing/2014/main" id="{2082B964-08AD-14C5-AEEC-0650043B2147}"/>
              </a:ext>
            </a:extLst>
          </p:cNvPr>
          <p:cNvPicPr>
            <a:picLocks noChangeAspect="1"/>
          </p:cNvPicPr>
          <p:nvPr/>
        </p:nvPicPr>
        <p:blipFill>
          <a:blip r:embed="rId12" cstate="screen">
            <a:extLst>
              <a:ext uri="{28A0092B-C50C-407E-A947-70E740481C1C}">
                <a14:useLocalDpi xmlns:a14="http://schemas.microsoft.com/office/drawing/2010/main"/>
              </a:ext>
            </a:extLst>
          </a:blip>
          <a:srcRect r="-1"/>
          <a:stretch/>
        </p:blipFill>
        <p:spPr>
          <a:xfrm>
            <a:off x="9629775" y="1570443"/>
            <a:ext cx="1555828" cy="155964"/>
          </a:xfrm>
          <a:prstGeom prst="rect">
            <a:avLst/>
          </a:prstGeom>
        </p:spPr>
      </p:pic>
      <p:pic>
        <p:nvPicPr>
          <p:cNvPr id="11" name="Picture 10" descr="A screenshot of a video game&#10;&#10;AI-generated content may be incorrect.">
            <a:extLst>
              <a:ext uri="{FF2B5EF4-FFF2-40B4-BE49-F238E27FC236}">
                <a16:creationId xmlns:a16="http://schemas.microsoft.com/office/drawing/2014/main" id="{521E02F7-188D-1B4B-7A4B-F52507C96EF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685917" y="4037347"/>
            <a:ext cx="3921133" cy="2091690"/>
          </a:xfrm>
          <a:prstGeom prst="rect">
            <a:avLst/>
          </a:prstGeom>
        </p:spPr>
      </p:pic>
      <p:pic>
        <p:nvPicPr>
          <p:cNvPr id="13" name="Picture 12">
            <a:extLst>
              <a:ext uri="{FF2B5EF4-FFF2-40B4-BE49-F238E27FC236}">
                <a16:creationId xmlns:a16="http://schemas.microsoft.com/office/drawing/2014/main" id="{3A8B5CB4-CA6A-7D63-8262-431885C99B2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06092" y="4374298"/>
            <a:ext cx="938373" cy="825768"/>
          </a:xfrm>
          <a:prstGeom prst="rect">
            <a:avLst/>
          </a:prstGeom>
        </p:spPr>
      </p:pic>
      <p:pic>
        <p:nvPicPr>
          <p:cNvPr id="15" name="Picture 14" descr="A video game with a group of people&#10;&#10;AI-generated content may be incorrect.">
            <a:extLst>
              <a:ext uri="{FF2B5EF4-FFF2-40B4-BE49-F238E27FC236}">
                <a16:creationId xmlns:a16="http://schemas.microsoft.com/office/drawing/2014/main" id="{F2983615-CA39-D40B-63AB-9F01BC2BE698}"/>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723799" y="4419033"/>
            <a:ext cx="903036" cy="507527"/>
          </a:xfrm>
          <a:prstGeom prst="rect">
            <a:avLst/>
          </a:prstGeom>
          <a:noFill/>
          <a:ln>
            <a:noFill/>
          </a:ln>
        </p:spPr>
      </p:pic>
      <p:pic>
        <p:nvPicPr>
          <p:cNvPr id="26" name="Graphic 25">
            <a:extLst>
              <a:ext uri="{FF2B5EF4-FFF2-40B4-BE49-F238E27FC236}">
                <a16:creationId xmlns:a16="http://schemas.microsoft.com/office/drawing/2014/main" id="{8214B530-4A94-41F9-9BDE-233E2C5505E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76680" y="4994470"/>
            <a:ext cx="503152" cy="503152"/>
          </a:xfrm>
          <a:prstGeom prst="rect">
            <a:avLst/>
          </a:prstGeom>
        </p:spPr>
      </p:pic>
      <p:sp>
        <p:nvSpPr>
          <p:cNvPr id="24" name="TextBox 23">
            <a:extLst>
              <a:ext uri="{FF2B5EF4-FFF2-40B4-BE49-F238E27FC236}">
                <a16:creationId xmlns:a16="http://schemas.microsoft.com/office/drawing/2014/main" id="{78377EF0-ECB1-10B3-C93B-0ED0C68CEC97}"/>
              </a:ext>
            </a:extLst>
          </p:cNvPr>
          <p:cNvSpPr txBox="1"/>
          <p:nvPr/>
        </p:nvSpPr>
        <p:spPr>
          <a:xfrm>
            <a:off x="6375363" y="6240276"/>
            <a:ext cx="32942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“Create World”</a:t>
            </a:r>
          </a:p>
        </p:txBody>
      </p:sp>
      <p:pic>
        <p:nvPicPr>
          <p:cNvPr id="12" name="Picture 11">
            <a:extLst>
              <a:ext uri="{FF2B5EF4-FFF2-40B4-BE49-F238E27FC236}">
                <a16:creationId xmlns:a16="http://schemas.microsoft.com/office/drawing/2014/main" id="{FBB3CBE2-F233-BB8B-67FC-53755DDE33EE}"/>
              </a:ext>
            </a:extLst>
          </p:cNvPr>
          <p:cNvPicPr>
            <a:picLocks noChangeAspect="1"/>
          </p:cNvPicPr>
          <p:nvPr/>
        </p:nvPicPr>
        <p:blipFill>
          <a:blip r:embed="rId16"/>
          <a:stretch>
            <a:fillRect/>
          </a:stretch>
        </p:blipFill>
        <p:spPr>
          <a:xfrm>
            <a:off x="6015111" y="4010950"/>
            <a:ext cx="3752388" cy="2125359"/>
          </a:xfrm>
          <a:prstGeom prst="rect">
            <a:avLst/>
          </a:prstGeom>
        </p:spPr>
      </p:pic>
    </p:spTree>
    <p:extLst>
      <p:ext uri="{BB962C8B-B14F-4D97-AF65-F5344CB8AC3E}">
        <p14:creationId xmlns:p14="http://schemas.microsoft.com/office/powerpoint/2010/main" val="1980119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6569E-DE0D-E483-82B5-5FCE68DE3E00}"/>
            </a:ext>
          </a:extLst>
        </p:cNvPr>
        <p:cNvGrpSpPr/>
        <p:nvPr/>
      </p:nvGrpSpPr>
      <p:grpSpPr>
        <a:xfrm>
          <a:off x="0" y="0"/>
          <a:ext cx="0" cy="0"/>
          <a:chOff x="0" y="0"/>
          <a:chExt cx="0" cy="0"/>
        </a:xfrm>
      </p:grpSpPr>
      <p:pic>
        <p:nvPicPr>
          <p:cNvPr id="12" name="Picture 5">
            <a:extLst>
              <a:ext uri="{FF2B5EF4-FFF2-40B4-BE49-F238E27FC236}">
                <a16:creationId xmlns:a16="http://schemas.microsoft.com/office/drawing/2014/main" id="{08A2B44A-E0B0-1724-FD8E-C54EA7862F5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39793" y="1584994"/>
            <a:ext cx="2723695" cy="19941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7F0BF8-C76E-04A8-4855-DBF6C9F330BA}"/>
              </a:ext>
            </a:extLst>
          </p:cNvPr>
          <p:cNvSpPr>
            <a:spLocks noGrp="1"/>
          </p:cNvSpPr>
          <p:nvPr>
            <p:ph type="title"/>
          </p:nvPr>
        </p:nvSpPr>
        <p:spPr/>
        <p:txBody>
          <a:bodyPr/>
          <a:lstStyle/>
          <a:p>
            <a:r>
              <a:rPr lang="en-US" sz="3600" b="0">
                <a:latin typeface="+mj-lt"/>
              </a:rPr>
              <a:t>Hosts Begins hosting</a:t>
            </a:r>
          </a:p>
        </p:txBody>
      </p:sp>
      <p:sp>
        <p:nvSpPr>
          <p:cNvPr id="5" name="Slide Number Placeholder 4">
            <a:extLst>
              <a:ext uri="{FF2B5EF4-FFF2-40B4-BE49-F238E27FC236}">
                <a16:creationId xmlns:a16="http://schemas.microsoft.com/office/drawing/2014/main" id="{7B428131-651A-35BE-8125-E4EBA7749E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29" name="TextBox 28">
            <a:extLst>
              <a:ext uri="{FF2B5EF4-FFF2-40B4-BE49-F238E27FC236}">
                <a16:creationId xmlns:a16="http://schemas.microsoft.com/office/drawing/2014/main" id="{368A1641-5162-F23A-1816-F26CC2D03A7B}"/>
              </a:ext>
            </a:extLst>
          </p:cNvPr>
          <p:cNvSpPr txBox="1"/>
          <p:nvPr/>
        </p:nvSpPr>
        <p:spPr>
          <a:xfrm>
            <a:off x="1441374" y="3631322"/>
            <a:ext cx="3294298"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Pause game, select Friends tab</a:t>
            </a:r>
          </a:p>
        </p:txBody>
      </p:sp>
      <p:sp>
        <p:nvSpPr>
          <p:cNvPr id="30" name="TextBox 29">
            <a:extLst>
              <a:ext uri="{FF2B5EF4-FFF2-40B4-BE49-F238E27FC236}">
                <a16:creationId xmlns:a16="http://schemas.microsoft.com/office/drawing/2014/main" id="{6A8EBCF2-479E-4DB9-CA13-F00587F0D727}"/>
              </a:ext>
            </a:extLst>
          </p:cNvPr>
          <p:cNvSpPr txBox="1"/>
          <p:nvPr/>
        </p:nvSpPr>
        <p:spPr>
          <a:xfrm>
            <a:off x="6673247" y="3681679"/>
            <a:ext cx="3294298"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a:t>
            </a:r>
            <a:r>
              <a:rPr lang="en-US" sz="1400">
                <a:solidFill>
                  <a:prstClr val="black"/>
                </a:solidFill>
                <a:latin typeface="Noto Sans" panose="020B0502040504020204" pitchFamily="34" charset="0"/>
                <a:ea typeface="Noto Sans" panose="020B0502040504020204" pitchFamily="34" charset="0"/>
                <a:cs typeface="Noto Sans" panose="020B0502040504020204" pitchFamily="34" charset="0"/>
              </a:rPr>
              <a:t>“Start Hosting”</a:t>
            </a:r>
            <a:endPar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3" name="TextBox 32">
            <a:extLst>
              <a:ext uri="{FF2B5EF4-FFF2-40B4-BE49-F238E27FC236}">
                <a16:creationId xmlns:a16="http://schemas.microsoft.com/office/drawing/2014/main" id="{00E55064-9DC3-E9A0-9DD3-CB44EB0A8E02}"/>
              </a:ext>
            </a:extLst>
          </p:cNvPr>
          <p:cNvSpPr txBox="1"/>
          <p:nvPr/>
        </p:nvSpPr>
        <p:spPr>
          <a:xfrm>
            <a:off x="1441374" y="6185911"/>
            <a:ext cx="3294298"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a:t>Provide the join code to other players who will be joining your world</a:t>
            </a:r>
          </a:p>
        </p:txBody>
      </p:sp>
      <p:sp>
        <p:nvSpPr>
          <p:cNvPr id="3" name="TextBox 2">
            <a:extLst>
              <a:ext uri="{FF2B5EF4-FFF2-40B4-BE49-F238E27FC236}">
                <a16:creationId xmlns:a16="http://schemas.microsoft.com/office/drawing/2014/main" id="{50DE6F93-1256-7456-C6CF-99CE9DC92AAF}"/>
              </a:ext>
            </a:extLst>
          </p:cNvPr>
          <p:cNvSpPr txBox="1"/>
          <p:nvPr/>
        </p:nvSpPr>
        <p:spPr>
          <a:xfrm>
            <a:off x="9999731" y="6558331"/>
            <a:ext cx="1944894" cy="230832"/>
          </a:xfrm>
          <a:prstGeom prst="rect">
            <a:avLst/>
          </a:prstGeom>
          <a:noFill/>
        </p:spPr>
        <p:txBody>
          <a:bodyPr wrap="square">
            <a:spAutoFit/>
          </a:bodyPr>
          <a:lstStyle/>
          <a:p>
            <a:r>
              <a:rPr lang="en-US" sz="900"/>
              <a:t>© Microsoft. All Rights Reserved.</a:t>
            </a:r>
          </a:p>
        </p:txBody>
      </p:sp>
      <p:pic>
        <p:nvPicPr>
          <p:cNvPr id="26" name="Graphic 25">
            <a:extLst>
              <a:ext uri="{FF2B5EF4-FFF2-40B4-BE49-F238E27FC236}">
                <a16:creationId xmlns:a16="http://schemas.microsoft.com/office/drawing/2014/main" id="{9F37166F-1648-D74C-8F2E-9748E8F15D3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76680" y="4994470"/>
            <a:ext cx="503152" cy="503152"/>
          </a:xfrm>
          <a:prstGeom prst="rect">
            <a:avLst/>
          </a:prstGeom>
        </p:spPr>
      </p:pic>
      <p:sp>
        <p:nvSpPr>
          <p:cNvPr id="24" name="TextBox 23">
            <a:extLst>
              <a:ext uri="{FF2B5EF4-FFF2-40B4-BE49-F238E27FC236}">
                <a16:creationId xmlns:a16="http://schemas.microsoft.com/office/drawing/2014/main" id="{5888104D-ABE4-8222-F4E4-04C675390603}"/>
              </a:ext>
            </a:extLst>
          </p:cNvPr>
          <p:cNvSpPr txBox="1"/>
          <p:nvPr/>
        </p:nvSpPr>
        <p:spPr>
          <a:xfrm>
            <a:off x="6673247" y="6255478"/>
            <a:ext cx="3294298"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Select Confirm</a:t>
            </a:r>
          </a:p>
        </p:txBody>
      </p:sp>
      <p:pic>
        <p:nvPicPr>
          <p:cNvPr id="7" name="Picture 4">
            <a:extLst>
              <a:ext uri="{FF2B5EF4-FFF2-40B4-BE49-F238E27FC236}">
                <a16:creationId xmlns:a16="http://schemas.microsoft.com/office/drawing/2014/main" id="{9E98A10A-FE6D-924D-3E8F-11BF441EA57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52053" y="1584994"/>
            <a:ext cx="2876550" cy="2096685"/>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a:extLst>
              <a:ext uri="{FF2B5EF4-FFF2-40B4-BE49-F238E27FC236}">
                <a16:creationId xmlns:a16="http://schemas.microsoft.com/office/drawing/2014/main" id="{867831DD-E2E3-85B5-A9F2-0CB8AE1B7AA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04632" y="1957516"/>
            <a:ext cx="539818" cy="539818"/>
          </a:xfrm>
          <a:prstGeom prst="rect">
            <a:avLst/>
          </a:prstGeom>
        </p:spPr>
      </p:pic>
      <p:pic>
        <p:nvPicPr>
          <p:cNvPr id="14" name="Picture 1">
            <a:extLst>
              <a:ext uri="{FF2B5EF4-FFF2-40B4-BE49-F238E27FC236}">
                <a16:creationId xmlns:a16="http://schemas.microsoft.com/office/drawing/2014/main" id="{0C0753E2-6094-5E1B-83B8-636A3A1BCF1B}"/>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513465" y="4150144"/>
            <a:ext cx="2876550" cy="201392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a:extLst>
              <a:ext uri="{FF2B5EF4-FFF2-40B4-BE49-F238E27FC236}">
                <a16:creationId xmlns:a16="http://schemas.microsoft.com/office/drawing/2014/main" id="{433402B2-3B36-32C0-8E9D-2F682BE4DC28}"/>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740029" y="4165580"/>
            <a:ext cx="3294298" cy="2020331"/>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a:extLst>
              <a:ext uri="{FF2B5EF4-FFF2-40B4-BE49-F238E27FC236}">
                <a16:creationId xmlns:a16="http://schemas.microsoft.com/office/drawing/2014/main" id="{6F20A00E-F6E0-FB90-FC14-0F3F07468F3F}"/>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02403" y="2051033"/>
            <a:ext cx="642286" cy="642286"/>
          </a:xfrm>
          <a:prstGeom prst="rect">
            <a:avLst/>
          </a:prstGeom>
        </p:spPr>
      </p:pic>
      <p:pic>
        <p:nvPicPr>
          <p:cNvPr id="16" name="Graphic 15">
            <a:extLst>
              <a:ext uri="{FF2B5EF4-FFF2-40B4-BE49-F238E27FC236}">
                <a16:creationId xmlns:a16="http://schemas.microsoft.com/office/drawing/2014/main" id="{C8EE620B-D3F1-F97C-8E76-DEAEC22167A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4044" y="4751401"/>
            <a:ext cx="700420" cy="700420"/>
          </a:xfrm>
          <a:prstGeom prst="rect">
            <a:avLst/>
          </a:prstGeom>
        </p:spPr>
      </p:pic>
      <p:sp>
        <p:nvSpPr>
          <p:cNvPr id="23" name="Rectangle 22">
            <a:extLst>
              <a:ext uri="{FF2B5EF4-FFF2-40B4-BE49-F238E27FC236}">
                <a16:creationId xmlns:a16="http://schemas.microsoft.com/office/drawing/2014/main" id="{CD9C925E-3F16-21BE-2496-59E19553EB69}"/>
              </a:ext>
            </a:extLst>
          </p:cNvPr>
          <p:cNvSpPr/>
          <p:nvPr/>
        </p:nvSpPr>
        <p:spPr>
          <a:xfrm>
            <a:off x="1759326" y="4673682"/>
            <a:ext cx="700420" cy="21526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TextBox 33">
            <a:extLst>
              <a:ext uri="{FF2B5EF4-FFF2-40B4-BE49-F238E27FC236}">
                <a16:creationId xmlns:a16="http://schemas.microsoft.com/office/drawing/2014/main" id="{346605C0-A4F0-BB45-A4D0-508FE3428DD0}"/>
              </a:ext>
            </a:extLst>
          </p:cNvPr>
          <p:cNvSpPr txBox="1"/>
          <p:nvPr/>
        </p:nvSpPr>
        <p:spPr>
          <a:xfrm>
            <a:off x="621006" y="1535688"/>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1</a:t>
            </a:r>
          </a:p>
        </p:txBody>
      </p:sp>
      <p:sp>
        <p:nvSpPr>
          <p:cNvPr id="35" name="TextBox 34">
            <a:extLst>
              <a:ext uri="{FF2B5EF4-FFF2-40B4-BE49-F238E27FC236}">
                <a16:creationId xmlns:a16="http://schemas.microsoft.com/office/drawing/2014/main" id="{816FBB01-14E9-5E3E-9099-7F16723B2CC7}"/>
              </a:ext>
            </a:extLst>
          </p:cNvPr>
          <p:cNvSpPr txBox="1"/>
          <p:nvPr/>
        </p:nvSpPr>
        <p:spPr>
          <a:xfrm>
            <a:off x="5880335" y="1607473"/>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2</a:t>
            </a:r>
          </a:p>
        </p:txBody>
      </p:sp>
      <p:sp>
        <p:nvSpPr>
          <p:cNvPr id="36" name="TextBox 35">
            <a:extLst>
              <a:ext uri="{FF2B5EF4-FFF2-40B4-BE49-F238E27FC236}">
                <a16:creationId xmlns:a16="http://schemas.microsoft.com/office/drawing/2014/main" id="{80A27628-3A9B-5B25-ABF6-71885E621ABB}"/>
              </a:ext>
            </a:extLst>
          </p:cNvPr>
          <p:cNvSpPr txBox="1"/>
          <p:nvPr/>
        </p:nvSpPr>
        <p:spPr>
          <a:xfrm>
            <a:off x="621006" y="4151111"/>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3</a:t>
            </a:r>
          </a:p>
        </p:txBody>
      </p:sp>
      <p:sp>
        <p:nvSpPr>
          <p:cNvPr id="37" name="TextBox 36">
            <a:extLst>
              <a:ext uri="{FF2B5EF4-FFF2-40B4-BE49-F238E27FC236}">
                <a16:creationId xmlns:a16="http://schemas.microsoft.com/office/drawing/2014/main" id="{D045E38E-C834-28C5-B147-C5A7E5960C07}"/>
              </a:ext>
            </a:extLst>
          </p:cNvPr>
          <p:cNvSpPr txBox="1"/>
          <p:nvPr/>
        </p:nvSpPr>
        <p:spPr>
          <a:xfrm>
            <a:off x="5880335" y="4151111"/>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4</a:t>
            </a:r>
          </a:p>
        </p:txBody>
      </p:sp>
    </p:spTree>
    <p:extLst>
      <p:ext uri="{BB962C8B-B14F-4D97-AF65-F5344CB8AC3E}">
        <p14:creationId xmlns:p14="http://schemas.microsoft.com/office/powerpoint/2010/main" val="1265116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093F-5769-BEB7-C37C-D2B48C384E12}"/>
              </a:ext>
            </a:extLst>
          </p:cNvPr>
          <p:cNvSpPr>
            <a:spLocks noGrp="1"/>
          </p:cNvSpPr>
          <p:nvPr>
            <p:ph type="title"/>
          </p:nvPr>
        </p:nvSpPr>
        <p:spPr/>
        <p:txBody>
          <a:bodyPr/>
          <a:lstStyle/>
          <a:p>
            <a:r>
              <a:rPr lang="en-US" sz="3600" b="0">
                <a:latin typeface="+mj-lt"/>
              </a:rPr>
              <a:t>Team members join host world</a:t>
            </a:r>
          </a:p>
        </p:txBody>
      </p:sp>
      <p:sp>
        <p:nvSpPr>
          <p:cNvPr id="5" name="Slide Number Placeholder 4">
            <a:extLst>
              <a:ext uri="{FF2B5EF4-FFF2-40B4-BE49-F238E27FC236}">
                <a16:creationId xmlns:a16="http://schemas.microsoft.com/office/drawing/2014/main" id="{303697C5-A049-561C-5120-C42E3A9CB0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7" name="TextBox 6">
            <a:extLst>
              <a:ext uri="{FF2B5EF4-FFF2-40B4-BE49-F238E27FC236}">
                <a16:creationId xmlns:a16="http://schemas.microsoft.com/office/drawing/2014/main" id="{81B35D5B-BF7D-6066-838E-72E58D74557B}"/>
              </a:ext>
            </a:extLst>
          </p:cNvPr>
          <p:cNvSpPr txBox="1"/>
          <p:nvPr/>
        </p:nvSpPr>
        <p:spPr>
          <a:xfrm>
            <a:off x="621006" y="1535688"/>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1</a:t>
            </a:r>
          </a:p>
        </p:txBody>
      </p:sp>
      <p:pic>
        <p:nvPicPr>
          <p:cNvPr id="8" name="Picture 7">
            <a:extLst>
              <a:ext uri="{FF2B5EF4-FFF2-40B4-BE49-F238E27FC236}">
                <a16:creationId xmlns:a16="http://schemas.microsoft.com/office/drawing/2014/main" id="{19D1B8D9-6183-8D85-1169-893EB24EEF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07835" y="1603418"/>
            <a:ext cx="3294298" cy="2095865"/>
          </a:xfrm>
          <a:prstGeom prst="rect">
            <a:avLst/>
          </a:prstGeom>
        </p:spPr>
      </p:pic>
      <p:pic>
        <p:nvPicPr>
          <p:cNvPr id="9" name="Graphic 8">
            <a:extLst>
              <a:ext uri="{FF2B5EF4-FFF2-40B4-BE49-F238E27FC236}">
                <a16:creationId xmlns:a16="http://schemas.microsoft.com/office/drawing/2014/main" id="{E3BCC502-23E6-6DE6-B387-F6E75A77704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597" y="2570897"/>
            <a:ext cx="626586" cy="626586"/>
          </a:xfrm>
          <a:prstGeom prst="rect">
            <a:avLst/>
          </a:prstGeom>
        </p:spPr>
      </p:pic>
      <p:sp>
        <p:nvSpPr>
          <p:cNvPr id="10" name="TextBox 9">
            <a:extLst>
              <a:ext uri="{FF2B5EF4-FFF2-40B4-BE49-F238E27FC236}">
                <a16:creationId xmlns:a16="http://schemas.microsoft.com/office/drawing/2014/main" id="{4E598363-7A93-6948-4E8B-DEA73459F168}"/>
              </a:ext>
            </a:extLst>
          </p:cNvPr>
          <p:cNvSpPr txBox="1"/>
          <p:nvPr/>
        </p:nvSpPr>
        <p:spPr>
          <a:xfrm>
            <a:off x="5880335" y="1607473"/>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2</a:t>
            </a:r>
          </a:p>
        </p:txBody>
      </p:sp>
      <p:sp>
        <p:nvSpPr>
          <p:cNvPr id="11" name="TextBox 10">
            <a:extLst>
              <a:ext uri="{FF2B5EF4-FFF2-40B4-BE49-F238E27FC236}">
                <a16:creationId xmlns:a16="http://schemas.microsoft.com/office/drawing/2014/main" id="{A2C335EB-5463-12B7-CF60-ED6C6660D661}"/>
              </a:ext>
            </a:extLst>
          </p:cNvPr>
          <p:cNvSpPr txBox="1"/>
          <p:nvPr/>
        </p:nvSpPr>
        <p:spPr>
          <a:xfrm>
            <a:off x="621006" y="4151111"/>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3</a:t>
            </a:r>
          </a:p>
        </p:txBody>
      </p:sp>
      <p:pic>
        <p:nvPicPr>
          <p:cNvPr id="12" name="Picture 11">
            <a:extLst>
              <a:ext uri="{FF2B5EF4-FFF2-40B4-BE49-F238E27FC236}">
                <a16:creationId xmlns:a16="http://schemas.microsoft.com/office/drawing/2014/main" id="{2BBADEEB-C08F-736B-1EA0-FCAF39023A2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03227" y="4151111"/>
            <a:ext cx="3519631" cy="2096462"/>
          </a:xfrm>
          <a:prstGeom prst="rect">
            <a:avLst/>
          </a:prstGeom>
          <a:effectLst>
            <a:outerShdw blurRad="50800" dist="38100" dir="5400000" algn="t" rotWithShape="0">
              <a:prstClr val="black">
                <a:alpha val="40000"/>
              </a:prstClr>
            </a:outerShdw>
          </a:effectLst>
        </p:spPr>
      </p:pic>
      <p:pic>
        <p:nvPicPr>
          <p:cNvPr id="13" name="Picture 12" descr="On the Minecraft World page, select &quot;View library&quot;">
            <a:extLst>
              <a:ext uri="{FF2B5EF4-FFF2-40B4-BE49-F238E27FC236}">
                <a16:creationId xmlns:a16="http://schemas.microsoft.com/office/drawing/2014/main" id="{B0C1F78E-ECC5-A029-EE60-35C56742E12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751763" y="1613670"/>
            <a:ext cx="3519632" cy="2095865"/>
          </a:xfrm>
          <a:prstGeom prst="rect">
            <a:avLst/>
          </a:prstGeom>
          <a:effectLst>
            <a:outerShdw blurRad="50800" dist="38100" dir="5400000" algn="t" rotWithShape="0">
              <a:prstClr val="black">
                <a:alpha val="40000"/>
              </a:prstClr>
            </a:outerShdw>
          </a:effectLst>
        </p:spPr>
      </p:pic>
      <p:sp>
        <p:nvSpPr>
          <p:cNvPr id="14" name="TextBox 13">
            <a:extLst>
              <a:ext uri="{FF2B5EF4-FFF2-40B4-BE49-F238E27FC236}">
                <a16:creationId xmlns:a16="http://schemas.microsoft.com/office/drawing/2014/main" id="{D96E4BCF-7D94-8A87-3083-40EEA135E1BE}"/>
              </a:ext>
            </a:extLst>
          </p:cNvPr>
          <p:cNvSpPr txBox="1"/>
          <p:nvPr/>
        </p:nvSpPr>
        <p:spPr>
          <a:xfrm>
            <a:off x="5880335" y="4151111"/>
            <a:ext cx="685800" cy="685800"/>
          </a:xfrm>
          <a:prstGeom prst="flowChartConnector">
            <a:avLst/>
          </a:prstGeom>
          <a:solidFill>
            <a:schemeClr val="accent2"/>
          </a:solidFill>
        </p:spPr>
        <p:txBody>
          <a:bodyPr wrap="square" lIns="45720" rIns="45720"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orque Bold" panose="020B0803030202050203" pitchFamily="34" charset="0"/>
                <a:ea typeface="+mn-ea"/>
                <a:cs typeface="+mn-cs"/>
              </a:rPr>
              <a:t>4</a:t>
            </a:r>
          </a:p>
        </p:txBody>
      </p:sp>
      <p:pic>
        <p:nvPicPr>
          <p:cNvPr id="15" name="Picture 14">
            <a:extLst>
              <a:ext uri="{FF2B5EF4-FFF2-40B4-BE49-F238E27FC236}">
                <a16:creationId xmlns:a16="http://schemas.microsoft.com/office/drawing/2014/main" id="{B73E5DF1-7406-327C-9282-E571EA8D770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751763" y="4151110"/>
            <a:ext cx="3519632" cy="2096463"/>
          </a:xfrm>
          <a:prstGeom prst="rect">
            <a:avLst/>
          </a:prstGeom>
          <a:effectLst>
            <a:outerShdw blurRad="50800" dist="38100" dir="5400000" algn="t" rotWithShape="0">
              <a:prstClr val="black">
                <a:alpha val="40000"/>
              </a:prstClr>
            </a:outerShdw>
          </a:effectLst>
        </p:spPr>
      </p:pic>
      <p:pic>
        <p:nvPicPr>
          <p:cNvPr id="16" name="Graphic 15">
            <a:extLst>
              <a:ext uri="{FF2B5EF4-FFF2-40B4-BE49-F238E27FC236}">
                <a16:creationId xmlns:a16="http://schemas.microsoft.com/office/drawing/2014/main" id="{4A3F1C1B-4510-4304-C2DC-F31D52518DD9}"/>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03277" y="3229903"/>
            <a:ext cx="700420" cy="700420"/>
          </a:xfrm>
          <a:prstGeom prst="rect">
            <a:avLst/>
          </a:prstGeom>
        </p:spPr>
      </p:pic>
      <p:pic>
        <p:nvPicPr>
          <p:cNvPr id="17" name="Graphic 16">
            <a:extLst>
              <a:ext uri="{FF2B5EF4-FFF2-40B4-BE49-F238E27FC236}">
                <a16:creationId xmlns:a16="http://schemas.microsoft.com/office/drawing/2014/main" id="{4413C256-5D8E-3EC5-BA13-0881CB51CBF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82652" y="5750458"/>
            <a:ext cx="697063" cy="697063"/>
          </a:xfrm>
          <a:prstGeom prst="rect">
            <a:avLst/>
          </a:prstGeom>
        </p:spPr>
      </p:pic>
      <p:pic>
        <p:nvPicPr>
          <p:cNvPr id="18" name="Graphic 17">
            <a:extLst>
              <a:ext uri="{FF2B5EF4-FFF2-40B4-BE49-F238E27FC236}">
                <a16:creationId xmlns:a16="http://schemas.microsoft.com/office/drawing/2014/main" id="{C775612C-5CEE-9EBD-F243-4719B94334CE}"/>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820970" y="5199341"/>
            <a:ext cx="642286" cy="642286"/>
          </a:xfrm>
          <a:prstGeom prst="rect">
            <a:avLst/>
          </a:prstGeom>
        </p:spPr>
      </p:pic>
      <p:pic>
        <p:nvPicPr>
          <p:cNvPr id="4" name="Picture 3">
            <a:extLst>
              <a:ext uri="{FF2B5EF4-FFF2-40B4-BE49-F238E27FC236}">
                <a16:creationId xmlns:a16="http://schemas.microsoft.com/office/drawing/2014/main" id="{29B475A7-3DCE-A935-CFAA-E37924B6B78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946047" y="4944536"/>
            <a:ext cx="657230" cy="123826"/>
          </a:xfrm>
          <a:prstGeom prst="rect">
            <a:avLst/>
          </a:prstGeom>
        </p:spPr>
      </p:pic>
      <p:sp>
        <p:nvSpPr>
          <p:cNvPr id="20" name="TextBox 19">
            <a:extLst>
              <a:ext uri="{FF2B5EF4-FFF2-40B4-BE49-F238E27FC236}">
                <a16:creationId xmlns:a16="http://schemas.microsoft.com/office/drawing/2014/main" id="{ABAB7ED3-EA9D-8065-99BF-327DAB5EB2B5}"/>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4252988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F8C015-C537-73AF-DCEE-277FBDABDBA3}"/>
              </a:ext>
            </a:extLst>
          </p:cNvPr>
          <p:cNvSpPr>
            <a:spLocks noGrp="1"/>
          </p:cNvSpPr>
          <p:nvPr>
            <p:ph type="title"/>
          </p:nvPr>
        </p:nvSpPr>
        <p:spPr/>
        <p:txBody>
          <a:bodyPr/>
          <a:lstStyle/>
          <a:p>
            <a:r>
              <a:rPr lang="en-US" sz="4000" b="0">
                <a:latin typeface="+mj-lt"/>
              </a:rPr>
              <a:t>Hosting and joining a world</a:t>
            </a:r>
          </a:p>
        </p:txBody>
      </p:sp>
      <p:sp>
        <p:nvSpPr>
          <p:cNvPr id="5" name="Slide Number Placeholder 4">
            <a:extLst>
              <a:ext uri="{FF2B5EF4-FFF2-40B4-BE49-F238E27FC236}">
                <a16:creationId xmlns:a16="http://schemas.microsoft.com/office/drawing/2014/main" id="{A3A6DC38-A01A-03FC-4A64-D3A7D63790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8" name="Picture 7">
            <a:extLst>
              <a:ext uri="{FF2B5EF4-FFF2-40B4-BE49-F238E27FC236}">
                <a16:creationId xmlns:a16="http://schemas.microsoft.com/office/drawing/2014/main" id="{01B625A2-5760-09BD-D7B1-E94E45D79D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pic>
        <p:nvPicPr>
          <p:cNvPr id="9" name="Online Media 8" title="MEE Host and Join World 1 12">
            <a:hlinkClick r:id="" action="ppaction://media"/>
            <a:extLst>
              <a:ext uri="{FF2B5EF4-FFF2-40B4-BE49-F238E27FC236}">
                <a16:creationId xmlns:a16="http://schemas.microsoft.com/office/drawing/2014/main" id="{16878100-4346-A6C3-82FD-A7FA61C1F585}"/>
              </a:ext>
            </a:extLst>
          </p:cNvPr>
          <p:cNvPicPr>
            <a:picLocks noRot="1" noChangeAspect="1"/>
          </p:cNvPicPr>
          <p:nvPr>
            <a:videoFile r:link="rId1"/>
          </p:nvPr>
        </p:nvPicPr>
        <p:blipFill>
          <a:blip r:embed="rId4"/>
          <a:stretch>
            <a:fillRect/>
          </a:stretch>
        </p:blipFill>
        <p:spPr>
          <a:xfrm>
            <a:off x="1879838" y="1327404"/>
            <a:ext cx="8432323" cy="4764263"/>
          </a:xfrm>
          <a:prstGeom prst="rect">
            <a:avLst/>
          </a:prstGeom>
        </p:spPr>
      </p:pic>
    </p:spTree>
    <p:extLst>
      <p:ext uri="{BB962C8B-B14F-4D97-AF65-F5344CB8AC3E}">
        <p14:creationId xmlns:p14="http://schemas.microsoft.com/office/powerpoint/2010/main" val="51814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14351-8768-0A1C-FF0E-01904A3B0D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14A5A-94C0-4830-E30F-36C2E309E704}"/>
              </a:ext>
            </a:extLst>
          </p:cNvPr>
          <p:cNvSpPr>
            <a:spLocks noGrp="1"/>
          </p:cNvSpPr>
          <p:nvPr>
            <p:ph type="title"/>
          </p:nvPr>
        </p:nvSpPr>
        <p:spPr/>
        <p:txBody>
          <a:bodyPr/>
          <a:lstStyle/>
          <a:p>
            <a:r>
              <a:rPr lang="en-US" sz="4000" b="0">
                <a:latin typeface="+mj-lt"/>
              </a:rPr>
              <a:t>Team selection</a:t>
            </a:r>
          </a:p>
        </p:txBody>
      </p:sp>
      <p:sp>
        <p:nvSpPr>
          <p:cNvPr id="5" name="Slide Number Placeholder 4">
            <a:extLst>
              <a:ext uri="{FF2B5EF4-FFF2-40B4-BE49-F238E27FC236}">
                <a16:creationId xmlns:a16="http://schemas.microsoft.com/office/drawing/2014/main" id="{2757D8CD-1F34-35E9-15B4-13D8E89734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A72143D2-7A78-6A1A-982E-511EBE2BD9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sp>
        <p:nvSpPr>
          <p:cNvPr id="8" name="Content Placeholder 7">
            <a:extLst>
              <a:ext uri="{FF2B5EF4-FFF2-40B4-BE49-F238E27FC236}">
                <a16:creationId xmlns:a16="http://schemas.microsoft.com/office/drawing/2014/main" id="{1D288F93-1B68-3909-7C35-63852FA4F0E7}"/>
              </a:ext>
            </a:extLst>
          </p:cNvPr>
          <p:cNvSpPr>
            <a:spLocks noGrp="1"/>
          </p:cNvSpPr>
          <p:nvPr>
            <p:ph idx="1"/>
          </p:nvPr>
        </p:nvSpPr>
        <p:spPr>
          <a:xfrm>
            <a:off x="3760787" y="5753445"/>
            <a:ext cx="5040313" cy="490483"/>
          </a:xfrm>
        </p:spPr>
        <p:txBody>
          <a:bodyPr/>
          <a:lstStyle/>
          <a:p>
            <a:pPr marL="0" indent="0">
              <a:buNone/>
            </a:pPr>
            <a:r>
              <a:rPr lang="en-US" b="1"/>
              <a:t>Step on the Red or Blue mat to join a team. </a:t>
            </a:r>
            <a:endParaRPr lang="en-GB" b="1"/>
          </a:p>
          <a:p>
            <a:pPr marL="0" indent="0">
              <a:buNone/>
            </a:pPr>
            <a:endParaRPr lang="en-US"/>
          </a:p>
        </p:txBody>
      </p:sp>
      <p:pic>
        <p:nvPicPr>
          <p:cNvPr id="3" name="Picture 2" descr="A screenshot of a video game&#10;&#10;AI-generated content may be incorrect.">
            <a:extLst>
              <a:ext uri="{FF2B5EF4-FFF2-40B4-BE49-F238E27FC236}">
                <a16:creationId xmlns:a16="http://schemas.microsoft.com/office/drawing/2014/main" id="{B99DC132-18F1-D716-2492-F50508DC7B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16784" y="1227080"/>
            <a:ext cx="7079616" cy="4336755"/>
          </a:xfrm>
          <a:prstGeom prst="rect">
            <a:avLst/>
          </a:prstGeom>
        </p:spPr>
      </p:pic>
      <p:sp>
        <p:nvSpPr>
          <p:cNvPr id="6" name="TextBox 5">
            <a:extLst>
              <a:ext uri="{FF2B5EF4-FFF2-40B4-BE49-F238E27FC236}">
                <a16:creationId xmlns:a16="http://schemas.microsoft.com/office/drawing/2014/main" id="{87B03B54-FC01-C1BC-4073-5632282857A5}"/>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1914249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3C56-4F49-0A14-FA6A-CAC19FFAB4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49BA5-386F-5037-E624-BAD0CC74FFAD}"/>
              </a:ext>
            </a:extLst>
          </p:cNvPr>
          <p:cNvSpPr>
            <a:spLocks noGrp="1"/>
          </p:cNvSpPr>
          <p:nvPr>
            <p:ph type="title"/>
          </p:nvPr>
        </p:nvSpPr>
        <p:spPr/>
        <p:txBody>
          <a:bodyPr/>
          <a:lstStyle/>
          <a:p>
            <a:r>
              <a:rPr lang="en-US" sz="4000" b="0">
                <a:latin typeface="+mj-lt"/>
              </a:rPr>
              <a:t>game selection</a:t>
            </a:r>
          </a:p>
        </p:txBody>
      </p:sp>
      <p:sp>
        <p:nvSpPr>
          <p:cNvPr id="5" name="Slide Number Placeholder 4">
            <a:extLst>
              <a:ext uri="{FF2B5EF4-FFF2-40B4-BE49-F238E27FC236}">
                <a16:creationId xmlns:a16="http://schemas.microsoft.com/office/drawing/2014/main" id="{DBCEF983-F97D-5028-146F-A69FEF1856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66778CD7-D257-F333-DB86-BE19AFC863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pic>
        <p:nvPicPr>
          <p:cNvPr id="6" name="Picture 5" descr="A video game screen with a colorful hexagon&#10;&#10;AI-generated content may be incorrect.">
            <a:extLst>
              <a:ext uri="{FF2B5EF4-FFF2-40B4-BE49-F238E27FC236}">
                <a16:creationId xmlns:a16="http://schemas.microsoft.com/office/drawing/2014/main" id="{6E58AE57-1388-24D5-74B8-E8D554E842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9000" y="1764030"/>
            <a:ext cx="5943600" cy="3660140"/>
          </a:xfrm>
          <a:prstGeom prst="rect">
            <a:avLst/>
          </a:prstGeom>
        </p:spPr>
      </p:pic>
      <p:sp>
        <p:nvSpPr>
          <p:cNvPr id="10" name="TextBox 9">
            <a:extLst>
              <a:ext uri="{FF2B5EF4-FFF2-40B4-BE49-F238E27FC236}">
                <a16:creationId xmlns:a16="http://schemas.microsoft.com/office/drawing/2014/main" id="{6709F31B-2533-2D1E-AFD1-07109BA4C423}"/>
              </a:ext>
            </a:extLst>
          </p:cNvPr>
          <p:cNvSpPr txBox="1"/>
          <p:nvPr/>
        </p:nvSpPr>
        <p:spPr>
          <a:xfrm>
            <a:off x="425450" y="1927428"/>
            <a:ext cx="3854450" cy="3155544"/>
          </a:xfrm>
          <a:prstGeom prst="rect">
            <a:avLst/>
          </a:prstGeom>
          <a:noFill/>
        </p:spPr>
        <p:txBody>
          <a:bodyPr wrap="square" lIns="91440" tIns="45720" rIns="91440" bIns="45720" anchor="t">
            <a:spAutoFit/>
          </a:bodyPr>
          <a:lstStyle/>
          <a:p>
            <a:pPr marL="0" marR="0">
              <a:lnSpc>
                <a:spcPct val="107000"/>
              </a:lnSpc>
              <a:spcAft>
                <a:spcPts val="800"/>
              </a:spcAft>
              <a:buNone/>
            </a:pPr>
            <a:r>
              <a:rPr lang="en-GB" sz="1800" b="1" dirty="0">
                <a:effectLst/>
                <a:latin typeface="Noto Sans"/>
                <a:ea typeface="Calibri"/>
                <a:cs typeface="Noto Sans"/>
              </a:rPr>
              <a:t>Spin the Wheel of Steve!</a:t>
            </a:r>
            <a:endParaRPr lang="en-US" sz="1800">
              <a:effectLst/>
              <a:latin typeface="Noto Sans"/>
              <a:ea typeface="Calibri"/>
              <a:cs typeface="Noto Sans"/>
            </a:endParaRPr>
          </a:p>
          <a:p>
            <a:pPr marL="342900" indent="-342900">
              <a:lnSpc>
                <a:spcPct val="107000"/>
              </a:lnSpc>
              <a:spcAft>
                <a:spcPts val="800"/>
              </a:spcAft>
              <a:buFont typeface="Symbol" panose="05050102010706020507" pitchFamily="18" charset="2"/>
              <a:buChar char=""/>
            </a:pPr>
            <a:r>
              <a:rPr lang="en-GB" dirty="0">
                <a:latin typeface="Noto Sans"/>
                <a:ea typeface="Calibri"/>
                <a:cs typeface="Noto Sans"/>
              </a:rPr>
              <a:t>Host spins the wheel. </a:t>
            </a:r>
            <a:r>
              <a:rPr lang="en-GB" sz="1800" dirty="0">
                <a:effectLst/>
                <a:latin typeface="Noto Sans"/>
                <a:ea typeface="Calibri"/>
                <a:cs typeface="Noto Sans"/>
              </a:rPr>
              <a:t>The first team to win 3 random </a:t>
            </a:r>
            <a:r>
              <a:rPr lang="en-GB">
                <a:latin typeface="Noto Sans"/>
                <a:ea typeface="Calibri"/>
                <a:cs typeface="Noto Sans"/>
              </a:rPr>
              <a:t>mini-games </a:t>
            </a:r>
            <a:r>
              <a:rPr lang="en-GB" sz="1800" dirty="0">
                <a:effectLst/>
                <a:latin typeface="Noto Sans"/>
                <a:ea typeface="Calibri"/>
                <a:cs typeface="Noto Sans"/>
              </a:rPr>
              <a:t>is the winner. </a:t>
            </a:r>
            <a:endParaRPr lang="en-US" sz="1800" dirty="0">
              <a:effectLst/>
              <a:latin typeface="Noto Sans"/>
              <a:ea typeface="Calibri"/>
              <a:cs typeface="Noto Sans"/>
            </a:endParaRPr>
          </a:p>
          <a:p>
            <a:pPr marL="0" marR="0">
              <a:lnSpc>
                <a:spcPct val="107000"/>
              </a:lnSpc>
              <a:spcAft>
                <a:spcPts val="800"/>
              </a:spcAft>
              <a:buNone/>
            </a:pPr>
            <a:endParaRPr lang="en-US" sz="1800">
              <a:effectLst/>
              <a:latin typeface="Noto Sans" panose="020B0502040504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GB" sz="1800" b="1" dirty="0">
                <a:effectLst/>
                <a:latin typeface="Noto Sans"/>
                <a:ea typeface="Calibri"/>
                <a:cs typeface="Noto Sans"/>
              </a:rPr>
              <a:t>Practice the mini-games!</a:t>
            </a:r>
            <a:endParaRPr lang="en-US" sz="1800">
              <a:effectLst/>
              <a:latin typeface="Noto Sans"/>
              <a:ea typeface="Calibri"/>
              <a:cs typeface="Noto Sans"/>
            </a:endParaRPr>
          </a:p>
          <a:p>
            <a:pPr marL="342900" marR="0" lvl="0" indent="-342900">
              <a:lnSpc>
                <a:spcPct val="107000"/>
              </a:lnSpc>
              <a:buFont typeface="Symbol" panose="05050102010706020507" pitchFamily="18" charset="2"/>
              <a:buChar char=""/>
            </a:pPr>
            <a:r>
              <a:rPr lang="en-GB" sz="1800" dirty="0">
                <a:effectLst/>
                <a:latin typeface="Noto Sans"/>
                <a:ea typeface="Calibri"/>
                <a:cs typeface="Noto Sans"/>
              </a:rPr>
              <a:t>The host can speak with any character to begin playing a specific </a:t>
            </a:r>
            <a:r>
              <a:rPr lang="en-GB" dirty="0">
                <a:latin typeface="Noto Sans"/>
                <a:ea typeface="Calibri"/>
                <a:cs typeface="Noto Sans"/>
              </a:rPr>
              <a:t>mini-game to practice.</a:t>
            </a:r>
            <a:endParaRPr lang="en-US" sz="1800" dirty="0">
              <a:effectLst/>
              <a:latin typeface="Noto Sans" panose="020B0502040504020204" pitchFamily="34" charset="0"/>
              <a:ea typeface="Calibri"/>
              <a:cs typeface="Times New Roman" panose="02020603050405020304" pitchFamily="18" charset="0"/>
            </a:endParaRPr>
          </a:p>
        </p:txBody>
      </p:sp>
      <p:sp>
        <p:nvSpPr>
          <p:cNvPr id="13" name="TextBox 12">
            <a:extLst>
              <a:ext uri="{FF2B5EF4-FFF2-40B4-BE49-F238E27FC236}">
                <a16:creationId xmlns:a16="http://schemas.microsoft.com/office/drawing/2014/main" id="{46AB1D07-E4FA-ECC1-FBDF-74E838C358AE}"/>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4122156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r>
              <a:rPr lang="en-US" sz="4000" b="0">
                <a:latin typeface="+mj-lt"/>
              </a:rPr>
              <a:t>Immersive Reader</a:t>
            </a:r>
          </a:p>
        </p:txBody>
      </p:sp>
      <p:sp>
        <p:nvSpPr>
          <p:cNvPr id="3" name="Content Placeholder 2">
            <a:extLst>
              <a:ext uri="{FF2B5EF4-FFF2-40B4-BE49-F238E27FC236}">
                <a16:creationId xmlns:a16="http://schemas.microsoft.com/office/drawing/2014/main" id="{5B4ED25E-0106-20F3-C7C8-3B18A0689F42}"/>
              </a:ext>
            </a:extLst>
          </p:cNvPr>
          <p:cNvSpPr>
            <a:spLocks noGrp="1"/>
          </p:cNvSpPr>
          <p:nvPr>
            <p:ph idx="1"/>
          </p:nvPr>
        </p:nvSpPr>
        <p:spPr>
          <a:xfrm>
            <a:off x="515938" y="1450495"/>
            <a:ext cx="11160126" cy="43561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Immersive Reader, part of Minecraft Education, reads signs and NPC dialog! It is incredibly helpful! It’s great for extra help for reading, including translating the text and reading it aloud.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F1419"/>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F1419"/>
                </a:solidFill>
                <a:effectLst/>
                <a:uLnTx/>
                <a:uFillTx/>
                <a:latin typeface="Noto Sans" panose="020B0502040504020204" pitchFamily="34" charset="0"/>
                <a:ea typeface="Noto Sans" panose="020B0502040504020204" pitchFamily="34" charset="0"/>
                <a:cs typeface="Noto Sans" panose="020B0502040504020204" pitchFamily="34" charset="0"/>
              </a:rPr>
              <a:t>How to use Immersive Reader in Minecraft: Education Edition </a:t>
            </a:r>
            <a:r>
              <a:rPr kumimoji="0" lang="en-US" sz="2400" b="0" i="0" u="none" strike="noStrike" kern="1200" cap="none" spc="0" normalizeH="0" baseline="0" noProof="0">
                <a:ln>
                  <a:noFill/>
                </a:ln>
                <a:solidFill>
                  <a:srgbClr val="1D9BF0"/>
                </a:solidFill>
                <a:effectLst/>
                <a:uLnTx/>
                <a:uFillTx/>
                <a:latin typeface="Noto Sans" panose="020B0502040504020204" pitchFamily="34" charset="0"/>
                <a:ea typeface="Noto Sans" panose="020B0502040504020204" pitchFamily="34" charset="0"/>
                <a:cs typeface="Noto Sans" panose="020B0502040504020204" pitchFamily="34" charset="0"/>
              </a:rPr>
              <a:t>https://aka.ms/ImmersiveReaderYT</a:t>
            </a:r>
            <a:endParaRPr kumimoji="0" lang="en-US" sz="2400" b="0" i="0" u="none" strike="noStrike" kern="1200" cap="none" spc="0" normalizeH="0" baseline="0" noProof="0">
              <a:ln>
                <a:noFill/>
              </a:ln>
              <a:solidFill>
                <a:srgbClr val="494949"/>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pic>
        <p:nvPicPr>
          <p:cNvPr id="10" name="Picture 9">
            <a:extLst>
              <a:ext uri="{FF2B5EF4-FFF2-40B4-BE49-F238E27FC236}">
                <a16:creationId xmlns:a16="http://schemas.microsoft.com/office/drawing/2014/main" id="{3514465F-DEA2-50A3-4B20-9C96CC6E1C89}"/>
              </a:ext>
            </a:extLst>
          </p:cNvPr>
          <p:cNvPicPr>
            <a:picLocks noChangeAspect="1"/>
          </p:cNvPicPr>
          <p:nvPr/>
        </p:nvPicPr>
        <p:blipFill>
          <a:blip r:embed="rId3"/>
          <a:stretch>
            <a:fillRect/>
          </a:stretch>
        </p:blipFill>
        <p:spPr>
          <a:xfrm>
            <a:off x="3643909" y="2662091"/>
            <a:ext cx="4904181" cy="2632770"/>
          </a:xfrm>
          <a:prstGeom prst="rect">
            <a:avLst/>
          </a:prstGeom>
        </p:spPr>
      </p:pic>
      <p:sp>
        <p:nvSpPr>
          <p:cNvPr id="4" name="TextBox 3">
            <a:extLst>
              <a:ext uri="{FF2B5EF4-FFF2-40B4-BE49-F238E27FC236}">
                <a16:creationId xmlns:a16="http://schemas.microsoft.com/office/drawing/2014/main" id="{B93F6261-FE24-B617-CF8F-470B37D8B7DC}"/>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1152316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23">
            <a:extLst>
              <a:ext uri="{FF2B5EF4-FFF2-40B4-BE49-F238E27FC236}">
                <a16:creationId xmlns:a16="http://schemas.microsoft.com/office/drawing/2014/main" id="{7B017DF4-FD79-A095-5434-B528D9127F45}"/>
              </a:ext>
            </a:extLst>
          </p:cNvPr>
          <p:cNvPicPr>
            <a:picLocks noGrp="1" noChangeAspect="1"/>
          </p:cNvPicPr>
          <p:nvPr>
            <p:ph idx="13"/>
          </p:nvPr>
        </p:nvPicPr>
        <p:blipFill>
          <a:blip r:embed="rId2"/>
          <a:stretch>
            <a:fillRect/>
          </a:stretch>
        </p:blipFill>
        <p:spPr>
          <a:xfrm>
            <a:off x="2793733" y="3526056"/>
            <a:ext cx="2048909" cy="2485562"/>
          </a:xfrm>
          <a:prstGeom prst="rect">
            <a:avLst/>
          </a:prstGeom>
        </p:spPr>
      </p:pic>
      <p:sp>
        <p:nvSpPr>
          <p:cNvPr id="7" name="Title 6">
            <a:extLst>
              <a:ext uri="{FF2B5EF4-FFF2-40B4-BE49-F238E27FC236}">
                <a16:creationId xmlns:a16="http://schemas.microsoft.com/office/drawing/2014/main" id="{AC104227-F9A6-C9C0-14AE-329C709CAA5F}"/>
              </a:ext>
            </a:extLst>
          </p:cNvPr>
          <p:cNvSpPr>
            <a:spLocks noGrp="1"/>
          </p:cNvSpPr>
          <p:nvPr>
            <p:ph type="title"/>
          </p:nvPr>
        </p:nvSpPr>
        <p:spPr/>
        <p:txBody>
          <a:bodyPr/>
          <a:lstStyle/>
          <a:p>
            <a:r>
              <a:rPr lang="en-US">
                <a:latin typeface="+mj-lt"/>
              </a:rPr>
              <a:t>Games</a:t>
            </a:r>
          </a:p>
        </p:txBody>
      </p:sp>
      <p:sp>
        <p:nvSpPr>
          <p:cNvPr id="5" name="Slide Number Placeholder 4">
            <a:extLst>
              <a:ext uri="{FF2B5EF4-FFF2-40B4-BE49-F238E27FC236}">
                <a16:creationId xmlns:a16="http://schemas.microsoft.com/office/drawing/2014/main" id="{E08E784C-ED29-9D03-99C9-C322A4CE623E}"/>
              </a:ext>
            </a:extLst>
          </p:cNvPr>
          <p:cNvSpPr>
            <a:spLocks noGrp="1"/>
          </p:cNvSpPr>
          <p:nvPr>
            <p:ph type="sldNum" sz="quarter" idx="12"/>
          </p:nvPr>
        </p:nvSpPr>
        <p:spPr/>
        <p:txBody>
          <a:bodyPr/>
          <a:lstStyle/>
          <a:p>
            <a:fld id="{DB92C494-1115-4670-BD6E-F87AA1511F98}" type="slidenum">
              <a:rPr lang="en-US" smtClean="0"/>
              <a:t>14</a:t>
            </a:fld>
            <a:endParaRPr lang="en-US"/>
          </a:p>
        </p:txBody>
      </p:sp>
      <p:sp>
        <p:nvSpPr>
          <p:cNvPr id="11" name="Content Placeholder 10">
            <a:extLst>
              <a:ext uri="{FF2B5EF4-FFF2-40B4-BE49-F238E27FC236}">
                <a16:creationId xmlns:a16="http://schemas.microsoft.com/office/drawing/2014/main" id="{1FA5B51C-05FC-7AD0-F944-D32B8CC9B3D2}"/>
              </a:ext>
            </a:extLst>
          </p:cNvPr>
          <p:cNvSpPr>
            <a:spLocks noGrp="1"/>
          </p:cNvSpPr>
          <p:nvPr>
            <p:ph idx="15"/>
          </p:nvPr>
        </p:nvSpPr>
        <p:spPr/>
        <p:txBody>
          <a:bodyPr/>
          <a:lstStyle/>
          <a:p>
            <a:endParaRPr lang="en-US"/>
          </a:p>
        </p:txBody>
      </p:sp>
      <p:pic>
        <p:nvPicPr>
          <p:cNvPr id="18" name="Picture Placeholder 17" descr="A video game screen with a helicopter and a helicopter in the sky&#10;&#10;AI-generated content may be incorrect.">
            <a:extLst>
              <a:ext uri="{FF2B5EF4-FFF2-40B4-BE49-F238E27FC236}">
                <a16:creationId xmlns:a16="http://schemas.microsoft.com/office/drawing/2014/main" id="{CE32CBFE-75C2-1A15-19B1-419E5ACFEE60}"/>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pic>
        <p:nvPicPr>
          <p:cNvPr id="19" name="Picture Placeholder 18">
            <a:extLst>
              <a:ext uri="{FF2B5EF4-FFF2-40B4-BE49-F238E27FC236}">
                <a16:creationId xmlns:a16="http://schemas.microsoft.com/office/drawing/2014/main" id="{6A12673E-BFD7-8803-A21E-932B54527051}"/>
              </a:ext>
            </a:extLst>
          </p:cNvPr>
          <p:cNvPicPr>
            <a:picLocks noGrp="1" noChangeAspect="1"/>
          </p:cNvPicPr>
          <p:nvPr>
            <p:ph type="pic" sz="quarter" idx="18"/>
          </p:nvPr>
        </p:nvPicPr>
        <p:blipFill>
          <a:blip r:embed="rId4" cstate="screen">
            <a:extLst>
              <a:ext uri="{28A0092B-C50C-407E-A947-70E740481C1C}">
                <a14:useLocalDpi xmlns:a14="http://schemas.microsoft.com/office/drawing/2010/main"/>
              </a:ext>
            </a:extLst>
          </a:blip>
          <a:srcRect/>
          <a:stretch/>
        </p:blipFill>
        <p:spPr>
          <a:prstGeom prst="rect">
            <a:avLst/>
          </a:prstGeom>
        </p:spPr>
      </p:pic>
      <p:pic>
        <p:nvPicPr>
          <p:cNvPr id="20" name="Picture Placeholder 19">
            <a:extLst>
              <a:ext uri="{FF2B5EF4-FFF2-40B4-BE49-F238E27FC236}">
                <a16:creationId xmlns:a16="http://schemas.microsoft.com/office/drawing/2014/main" id="{5B5DC723-7662-3F3F-1D5D-8F10DD768B54}"/>
              </a:ext>
            </a:extLst>
          </p:cNvPr>
          <p:cNvPicPr>
            <a:picLocks noGrp="1" noChangeAspect="1"/>
          </p:cNvPicPr>
          <p:nvPr>
            <p:ph type="pic" sz="quarter" idx="19"/>
          </p:nvPr>
        </p:nvPicPr>
        <p:blipFill>
          <a:blip r:embed="rId5" cstate="screen">
            <a:extLst>
              <a:ext uri="{28A0092B-C50C-407E-A947-70E740481C1C}">
                <a14:useLocalDpi xmlns:a14="http://schemas.microsoft.com/office/drawing/2010/main"/>
              </a:ext>
            </a:extLst>
          </a:blip>
          <a:srcRect/>
          <a:stretch/>
        </p:blipFill>
        <p:spPr>
          <a:prstGeom prst="rect">
            <a:avLst/>
          </a:prstGeom>
        </p:spPr>
      </p:pic>
      <p:pic>
        <p:nvPicPr>
          <p:cNvPr id="21" name="Picture Placeholder 20">
            <a:extLst>
              <a:ext uri="{FF2B5EF4-FFF2-40B4-BE49-F238E27FC236}">
                <a16:creationId xmlns:a16="http://schemas.microsoft.com/office/drawing/2014/main" id="{3D87F410-2D38-BE7F-CF42-B1C917DA6D9A}"/>
              </a:ext>
            </a:extLst>
          </p:cNvPr>
          <p:cNvPicPr>
            <a:picLocks noGrp="1" noChangeAspect="1"/>
          </p:cNvPicPr>
          <p:nvPr>
            <p:ph type="pic" sz="quarter" idx="20"/>
          </p:nvPr>
        </p:nvPicPr>
        <p:blipFill>
          <a:blip r:embed="rId6" cstate="screen">
            <a:extLst>
              <a:ext uri="{28A0092B-C50C-407E-A947-70E740481C1C}">
                <a14:useLocalDpi xmlns:a14="http://schemas.microsoft.com/office/drawing/2010/main"/>
              </a:ext>
            </a:extLst>
          </a:blip>
          <a:srcRect/>
          <a:stretch/>
        </p:blipFill>
        <p:spPr>
          <a:prstGeom prst="rect">
            <a:avLst/>
          </a:prstGeom>
        </p:spPr>
      </p:pic>
      <p:pic>
        <p:nvPicPr>
          <p:cNvPr id="22" name="Picture Placeholder 21">
            <a:extLst>
              <a:ext uri="{FF2B5EF4-FFF2-40B4-BE49-F238E27FC236}">
                <a16:creationId xmlns:a16="http://schemas.microsoft.com/office/drawing/2014/main" id="{EAF6FCE3-0AA5-EBD9-0EB3-7A521C8CCFF2}"/>
              </a:ext>
            </a:extLst>
          </p:cNvPr>
          <p:cNvPicPr>
            <a:picLocks noGrp="1" noChangeAspect="1"/>
          </p:cNvPicPr>
          <p:nvPr>
            <p:ph type="pic" sz="quarter" idx="21"/>
          </p:nvPr>
        </p:nvPicPr>
        <p:blipFill>
          <a:blip r:embed="rId7" cstate="screen">
            <a:extLst>
              <a:ext uri="{28A0092B-C50C-407E-A947-70E740481C1C}">
                <a14:useLocalDpi xmlns:a14="http://schemas.microsoft.com/office/drawing/2010/main"/>
              </a:ext>
            </a:extLst>
          </a:blip>
          <a:srcRect/>
          <a:stretch/>
        </p:blipFill>
        <p:spPr>
          <a:prstGeom prst="rect">
            <a:avLst/>
          </a:prstGeom>
        </p:spPr>
      </p:pic>
      <p:pic>
        <p:nvPicPr>
          <p:cNvPr id="23" name="Content Placeholder 22" descr="A video game of a person in a garment&#10;&#10;AI-generated content may be incorrect.">
            <a:extLst>
              <a:ext uri="{FF2B5EF4-FFF2-40B4-BE49-F238E27FC236}">
                <a16:creationId xmlns:a16="http://schemas.microsoft.com/office/drawing/2014/main" id="{6F9173F0-8751-3554-379B-587242A7BA0A}"/>
              </a:ext>
            </a:extLst>
          </p:cNvPr>
          <p:cNvPicPr>
            <a:picLocks noGrp="1" noChangeAspect="1"/>
          </p:cNvPicPr>
          <p:nvPr>
            <p:ph idx="1"/>
          </p:nvPr>
        </p:nvPicPr>
        <p:blipFill>
          <a:blip r:embed="rId8" cstate="screen">
            <a:extLst>
              <a:ext uri="{28A0092B-C50C-407E-A947-70E740481C1C}">
                <a14:useLocalDpi xmlns:a14="http://schemas.microsoft.com/office/drawing/2010/main"/>
              </a:ext>
            </a:extLst>
          </a:blip>
          <a:srcRect/>
          <a:stretch/>
        </p:blipFill>
        <p:spPr>
          <a:xfrm>
            <a:off x="515937" y="3509618"/>
            <a:ext cx="2048910" cy="2507788"/>
          </a:xfrm>
          <a:prstGeom prst="rect">
            <a:avLst/>
          </a:prstGeom>
        </p:spPr>
      </p:pic>
      <p:pic>
        <p:nvPicPr>
          <p:cNvPr id="25" name="Content Placeholder 24">
            <a:extLst>
              <a:ext uri="{FF2B5EF4-FFF2-40B4-BE49-F238E27FC236}">
                <a16:creationId xmlns:a16="http://schemas.microsoft.com/office/drawing/2014/main" id="{9296311B-A8AA-BF00-9F11-9D185095BAF2}"/>
              </a:ext>
            </a:extLst>
          </p:cNvPr>
          <p:cNvPicPr>
            <a:picLocks noGrp="1" noChangeAspect="1"/>
          </p:cNvPicPr>
          <p:nvPr>
            <p:ph idx="14"/>
          </p:nvPr>
        </p:nvPicPr>
        <p:blipFill>
          <a:blip r:embed="rId9" cstate="screen">
            <a:extLst>
              <a:ext uri="{28A0092B-C50C-407E-A947-70E740481C1C}">
                <a14:useLocalDpi xmlns:a14="http://schemas.microsoft.com/office/drawing/2010/main"/>
              </a:ext>
            </a:extLst>
          </a:blip>
          <a:srcRect/>
          <a:stretch/>
        </p:blipFill>
        <p:spPr>
          <a:xfrm>
            <a:off x="5071527" y="3526056"/>
            <a:ext cx="2048909" cy="2490522"/>
          </a:xfrm>
          <a:prstGeom prst="rect">
            <a:avLst/>
          </a:prstGeom>
        </p:spPr>
      </p:pic>
      <p:pic>
        <p:nvPicPr>
          <p:cNvPr id="26" name="Picture 25">
            <a:extLst>
              <a:ext uri="{FF2B5EF4-FFF2-40B4-BE49-F238E27FC236}">
                <a16:creationId xmlns:a16="http://schemas.microsoft.com/office/drawing/2014/main" id="{AA96AFC3-3ED4-9966-1C08-7FB564371921}"/>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349321" y="3527587"/>
            <a:ext cx="2048909" cy="2487459"/>
          </a:xfrm>
          <a:prstGeom prst="rect">
            <a:avLst/>
          </a:prstGeom>
        </p:spPr>
      </p:pic>
      <p:pic>
        <p:nvPicPr>
          <p:cNvPr id="27" name="Content Placeholder 26">
            <a:extLst>
              <a:ext uri="{FF2B5EF4-FFF2-40B4-BE49-F238E27FC236}">
                <a16:creationId xmlns:a16="http://schemas.microsoft.com/office/drawing/2014/main" id="{659C5E0A-3292-2B36-453C-918AC517E11A}"/>
              </a:ext>
            </a:extLst>
          </p:cNvPr>
          <p:cNvPicPr>
            <a:picLocks noGrp="1" noChangeAspect="1"/>
          </p:cNvPicPr>
          <p:nvPr>
            <p:ph idx="16"/>
          </p:nvPr>
        </p:nvPicPr>
        <p:blipFill>
          <a:blip r:embed="rId11" cstate="screen">
            <a:extLst>
              <a:ext uri="{28A0092B-C50C-407E-A947-70E740481C1C}">
                <a14:useLocalDpi xmlns:a14="http://schemas.microsoft.com/office/drawing/2010/main"/>
              </a:ext>
            </a:extLst>
          </a:blip>
          <a:srcRect/>
          <a:stretch/>
        </p:blipFill>
        <p:spPr>
          <a:xfrm>
            <a:off x="9627151" y="3529300"/>
            <a:ext cx="2048910" cy="2484031"/>
          </a:xfrm>
          <a:prstGeom prst="rect">
            <a:avLst/>
          </a:prstGeom>
        </p:spPr>
      </p:pic>
      <p:sp>
        <p:nvSpPr>
          <p:cNvPr id="28" name="TextBox 27">
            <a:extLst>
              <a:ext uri="{FF2B5EF4-FFF2-40B4-BE49-F238E27FC236}">
                <a16:creationId xmlns:a16="http://schemas.microsoft.com/office/drawing/2014/main" id="{305A4064-A41E-D51F-1F5C-F4AE92BC8CF4}"/>
              </a:ext>
            </a:extLst>
          </p:cNvPr>
          <p:cNvSpPr txBox="1"/>
          <p:nvPr/>
        </p:nvSpPr>
        <p:spPr>
          <a:xfrm>
            <a:off x="515937" y="1322473"/>
            <a:ext cx="2048910" cy="374650"/>
          </a:xfrm>
          <a:prstGeom prst="rect">
            <a:avLst/>
          </a:prstGeom>
          <a:noFill/>
        </p:spPr>
        <p:txBody>
          <a:bodyPr wrap="square" rtlCol="0">
            <a:spAutoFit/>
          </a:bodyPr>
          <a:lstStyle/>
          <a:p>
            <a:pPr algn="ctr"/>
            <a:r>
              <a:rPr lang="en-US" b="1"/>
              <a:t>Elytra Rumble</a:t>
            </a:r>
          </a:p>
        </p:txBody>
      </p:sp>
      <p:sp>
        <p:nvSpPr>
          <p:cNvPr id="29" name="TextBox 28">
            <a:extLst>
              <a:ext uri="{FF2B5EF4-FFF2-40B4-BE49-F238E27FC236}">
                <a16:creationId xmlns:a16="http://schemas.microsoft.com/office/drawing/2014/main" id="{F1D942F8-D423-4F43-7E68-530FA65835D0}"/>
              </a:ext>
            </a:extLst>
          </p:cNvPr>
          <p:cNvSpPr txBox="1"/>
          <p:nvPr/>
        </p:nvSpPr>
        <p:spPr>
          <a:xfrm>
            <a:off x="2793732" y="1316460"/>
            <a:ext cx="2048910" cy="374650"/>
          </a:xfrm>
          <a:prstGeom prst="rect">
            <a:avLst/>
          </a:prstGeom>
          <a:noFill/>
        </p:spPr>
        <p:txBody>
          <a:bodyPr wrap="square" rtlCol="0">
            <a:spAutoFit/>
          </a:bodyPr>
          <a:lstStyle/>
          <a:p>
            <a:pPr algn="ctr"/>
            <a:r>
              <a:rPr lang="en-US" b="1"/>
              <a:t>Nock it Off</a:t>
            </a:r>
          </a:p>
        </p:txBody>
      </p:sp>
      <p:sp>
        <p:nvSpPr>
          <p:cNvPr id="30" name="TextBox 29">
            <a:extLst>
              <a:ext uri="{FF2B5EF4-FFF2-40B4-BE49-F238E27FC236}">
                <a16:creationId xmlns:a16="http://schemas.microsoft.com/office/drawing/2014/main" id="{B7F54B48-5155-1CB7-B1B8-E70EC6DCDC6E}"/>
              </a:ext>
            </a:extLst>
          </p:cNvPr>
          <p:cNvSpPr txBox="1"/>
          <p:nvPr/>
        </p:nvSpPr>
        <p:spPr>
          <a:xfrm>
            <a:off x="5071526" y="1303660"/>
            <a:ext cx="2048910" cy="374650"/>
          </a:xfrm>
          <a:prstGeom prst="rect">
            <a:avLst/>
          </a:prstGeom>
          <a:noFill/>
        </p:spPr>
        <p:txBody>
          <a:bodyPr wrap="square" rtlCol="0">
            <a:spAutoFit/>
          </a:bodyPr>
          <a:lstStyle/>
          <a:p>
            <a:pPr algn="ctr"/>
            <a:r>
              <a:rPr lang="en-US" b="1"/>
              <a:t>Orb Ambush</a:t>
            </a:r>
          </a:p>
        </p:txBody>
      </p:sp>
      <p:sp>
        <p:nvSpPr>
          <p:cNvPr id="31" name="TextBox 30">
            <a:extLst>
              <a:ext uri="{FF2B5EF4-FFF2-40B4-BE49-F238E27FC236}">
                <a16:creationId xmlns:a16="http://schemas.microsoft.com/office/drawing/2014/main" id="{E2773C5D-74BF-0263-6C1F-6E64E99C6202}"/>
              </a:ext>
            </a:extLst>
          </p:cNvPr>
          <p:cNvSpPr txBox="1"/>
          <p:nvPr/>
        </p:nvSpPr>
        <p:spPr>
          <a:xfrm>
            <a:off x="7349321" y="1318630"/>
            <a:ext cx="2048910" cy="307777"/>
          </a:xfrm>
          <a:prstGeom prst="rect">
            <a:avLst/>
          </a:prstGeom>
          <a:noFill/>
        </p:spPr>
        <p:txBody>
          <a:bodyPr wrap="square" rtlCol="0">
            <a:spAutoFit/>
          </a:bodyPr>
          <a:lstStyle/>
          <a:p>
            <a:pPr algn="ctr"/>
            <a:r>
              <a:rPr lang="en-US" sz="1400" b="1"/>
              <a:t>Contraption Craft Off</a:t>
            </a:r>
          </a:p>
        </p:txBody>
      </p:sp>
      <p:sp>
        <p:nvSpPr>
          <p:cNvPr id="32" name="TextBox 31">
            <a:extLst>
              <a:ext uri="{FF2B5EF4-FFF2-40B4-BE49-F238E27FC236}">
                <a16:creationId xmlns:a16="http://schemas.microsoft.com/office/drawing/2014/main" id="{C470AA8F-81F1-4E21-EF91-C5B7B1082340}"/>
              </a:ext>
            </a:extLst>
          </p:cNvPr>
          <p:cNvSpPr txBox="1"/>
          <p:nvPr/>
        </p:nvSpPr>
        <p:spPr>
          <a:xfrm>
            <a:off x="9627115" y="1326913"/>
            <a:ext cx="2048910" cy="374650"/>
          </a:xfrm>
          <a:prstGeom prst="rect">
            <a:avLst/>
          </a:prstGeom>
          <a:noFill/>
        </p:spPr>
        <p:txBody>
          <a:bodyPr wrap="square" rtlCol="0">
            <a:spAutoFit/>
          </a:bodyPr>
          <a:lstStyle/>
          <a:p>
            <a:pPr algn="ctr"/>
            <a:r>
              <a:rPr lang="en-US" b="1"/>
              <a:t>Grid Wars</a:t>
            </a:r>
          </a:p>
        </p:txBody>
      </p:sp>
      <p:sp>
        <p:nvSpPr>
          <p:cNvPr id="33" name="TextBox 32">
            <a:extLst>
              <a:ext uri="{FF2B5EF4-FFF2-40B4-BE49-F238E27FC236}">
                <a16:creationId xmlns:a16="http://schemas.microsoft.com/office/drawing/2014/main" id="{03BB9565-D8CD-29A8-A8BD-851D1D01DDE1}"/>
              </a:ext>
            </a:extLst>
          </p:cNvPr>
          <p:cNvSpPr txBox="1"/>
          <p:nvPr/>
        </p:nvSpPr>
        <p:spPr>
          <a:xfrm>
            <a:off x="9731170" y="6440105"/>
            <a:ext cx="1944894" cy="230832"/>
          </a:xfrm>
          <a:prstGeom prst="rect">
            <a:avLst/>
          </a:prstGeom>
          <a:noFill/>
        </p:spPr>
        <p:txBody>
          <a:bodyPr wrap="square">
            <a:spAutoFit/>
          </a:bodyPr>
          <a:lstStyle/>
          <a:p>
            <a:r>
              <a:rPr lang="en-US" sz="900"/>
              <a:t>© Microsoft. All Rights Reserved.</a:t>
            </a:r>
          </a:p>
        </p:txBody>
      </p:sp>
    </p:spTree>
    <p:extLst>
      <p:ext uri="{BB962C8B-B14F-4D97-AF65-F5344CB8AC3E}">
        <p14:creationId xmlns:p14="http://schemas.microsoft.com/office/powerpoint/2010/main" val="303893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DC1C73-769D-6C85-909C-C3179F3DD2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4" name="Title 3">
            <a:extLst>
              <a:ext uri="{FF2B5EF4-FFF2-40B4-BE49-F238E27FC236}">
                <a16:creationId xmlns:a16="http://schemas.microsoft.com/office/drawing/2014/main" id="{980B752E-05CD-E00F-D7D9-65466D9F6909}"/>
              </a:ext>
            </a:extLst>
          </p:cNvPr>
          <p:cNvSpPr>
            <a:spLocks noGrp="1"/>
          </p:cNvSpPr>
          <p:nvPr>
            <p:ph type="title"/>
          </p:nvPr>
        </p:nvSpPr>
        <p:spPr/>
        <p:txBody>
          <a:bodyPr/>
          <a:lstStyle/>
          <a:p>
            <a:r>
              <a:rPr lang="en-US" b="0"/>
              <a:t>Good luck and have fun!</a:t>
            </a:r>
          </a:p>
        </p:txBody>
      </p:sp>
      <p:pic>
        <p:nvPicPr>
          <p:cNvPr id="5" name="Picture 4">
            <a:extLst>
              <a:ext uri="{FF2B5EF4-FFF2-40B4-BE49-F238E27FC236}">
                <a16:creationId xmlns:a16="http://schemas.microsoft.com/office/drawing/2014/main" id="{5DB215C5-65FF-8754-C270-78ACD77201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spTree>
    <p:extLst>
      <p:ext uri="{BB962C8B-B14F-4D97-AF65-F5344CB8AC3E}">
        <p14:creationId xmlns:p14="http://schemas.microsoft.com/office/powerpoint/2010/main" val="56327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BCBD-C4FB-30B1-F9A1-6A34CBFDB4CE}"/>
              </a:ext>
            </a:extLst>
          </p:cNvPr>
          <p:cNvSpPr>
            <a:spLocks noGrp="1"/>
          </p:cNvSpPr>
          <p:nvPr>
            <p:ph type="title"/>
          </p:nvPr>
        </p:nvSpPr>
        <p:spPr/>
        <p:txBody>
          <a:bodyPr/>
          <a:lstStyle/>
          <a:p>
            <a:r>
              <a:rPr lang="en-US" sz="4000" b="0">
                <a:latin typeface="+mj-lt"/>
              </a:rPr>
              <a:t>Reflection</a:t>
            </a:r>
          </a:p>
        </p:txBody>
      </p:sp>
      <p:sp>
        <p:nvSpPr>
          <p:cNvPr id="3" name="Content Placeholder 2">
            <a:extLst>
              <a:ext uri="{FF2B5EF4-FFF2-40B4-BE49-F238E27FC236}">
                <a16:creationId xmlns:a16="http://schemas.microsoft.com/office/drawing/2014/main" id="{1A52B49D-671F-E8E9-D0A2-5995D72E5D52}"/>
              </a:ext>
            </a:extLst>
          </p:cNvPr>
          <p:cNvSpPr>
            <a:spLocks noGrp="1"/>
          </p:cNvSpPr>
          <p:nvPr>
            <p:ph idx="1"/>
          </p:nvPr>
        </p:nvSpPr>
        <p:spPr>
          <a:xfrm>
            <a:off x="515937" y="1736725"/>
            <a:ext cx="8145463" cy="4356100"/>
          </a:xfrm>
        </p:spPr>
        <p:txBody>
          <a:bodyPr/>
          <a:lstStyle/>
          <a:p>
            <a:pPr marL="342900" marR="0" lvl="0" indent="-342900">
              <a:lnSpc>
                <a:spcPct val="107000"/>
              </a:lnSpc>
              <a:buFont typeface="Symbol" panose="05050102010706020507" pitchFamily="18" charset="2"/>
              <a:buChar char=""/>
            </a:pPr>
            <a:r>
              <a:rPr lang="en-US" sz="1800">
                <a:effectLst/>
                <a:latin typeface="Noto Sans" panose="020B0502040504020204" pitchFamily="34" charset="0"/>
                <a:ea typeface="Aptos" panose="020B0004020202020204" pitchFamily="34" charset="0"/>
                <a:cs typeface="Times New Roman" panose="02020603050405020304" pitchFamily="18" charset="0"/>
              </a:rPr>
              <a:t>What were some creative solutions you came up with during the activity? </a:t>
            </a:r>
          </a:p>
          <a:p>
            <a:pPr marL="342900" marR="0" lvl="0" indent="-342900">
              <a:lnSpc>
                <a:spcPct val="107000"/>
              </a:lnSpc>
              <a:buFont typeface="Symbol" panose="05050102010706020507" pitchFamily="18" charset="2"/>
              <a:buChar char=""/>
            </a:pPr>
            <a:r>
              <a:rPr lang="en-US" sz="1800">
                <a:effectLst/>
                <a:latin typeface="Noto Sans" panose="020B0502040504020204" pitchFamily="34" charset="0"/>
                <a:ea typeface="Aptos" panose="020B0004020202020204" pitchFamily="34" charset="0"/>
                <a:cs typeface="Times New Roman" panose="02020603050405020304" pitchFamily="18" charset="0"/>
              </a:rPr>
              <a:t>What challenges did you face, and how did you overcome them? What strategies did you use to analyze and solve problems?</a:t>
            </a:r>
          </a:p>
          <a:p>
            <a:pPr marL="342900" marR="0" lvl="0" indent="-342900">
              <a:lnSpc>
                <a:spcPct val="107000"/>
              </a:lnSpc>
              <a:buFont typeface="Symbol" panose="05050102010706020507" pitchFamily="18" charset="2"/>
              <a:buChar char=""/>
            </a:pPr>
            <a:r>
              <a:rPr lang="en-US" sz="1800">
                <a:effectLst/>
                <a:latin typeface="Noto Sans" panose="020B0502040504020204" pitchFamily="34" charset="0"/>
                <a:ea typeface="Aptos" panose="020B0004020202020204" pitchFamily="34" charset="0"/>
                <a:cs typeface="Times New Roman" panose="02020603050405020304" pitchFamily="18" charset="0"/>
              </a:rPr>
              <a:t>How did you communicate your ideas to your teammates? What methods worked best for effective communication?</a:t>
            </a:r>
          </a:p>
          <a:p>
            <a:pPr marL="342900" marR="0" lvl="0" indent="-342900">
              <a:lnSpc>
                <a:spcPct val="107000"/>
              </a:lnSpc>
              <a:buFont typeface="Symbol" panose="05050102010706020507" pitchFamily="18" charset="2"/>
              <a:buChar char=""/>
            </a:pPr>
            <a:r>
              <a:rPr lang="en-US" sz="1800">
                <a:effectLst/>
                <a:latin typeface="Noto Sans" panose="020B0502040504020204" pitchFamily="34" charset="0"/>
                <a:ea typeface="Aptos" panose="020B0004020202020204" pitchFamily="34" charset="0"/>
                <a:cs typeface="Times New Roman" panose="02020603050405020304" pitchFamily="18" charset="0"/>
              </a:rPr>
              <a:t>How did you build relationships and connect with your teammates? What actions did you take to ensure everyone felt included?</a:t>
            </a:r>
          </a:p>
          <a:p>
            <a:pPr marL="342900" marR="0" lvl="0" indent="-342900">
              <a:lnSpc>
                <a:spcPct val="107000"/>
              </a:lnSpc>
              <a:spcAft>
                <a:spcPts val="800"/>
              </a:spcAft>
              <a:buFont typeface="Symbol" panose="05050102010706020507" pitchFamily="18" charset="2"/>
              <a:buChar char=""/>
            </a:pPr>
            <a:r>
              <a:rPr lang="en-US" sz="1800">
                <a:effectLst/>
                <a:latin typeface="Noto Sans" panose="020B0502040504020204" pitchFamily="34" charset="0"/>
                <a:ea typeface="Aptos" panose="020B0004020202020204" pitchFamily="34" charset="0"/>
                <a:cs typeface="Times New Roman" panose="02020603050405020304" pitchFamily="18" charset="0"/>
              </a:rPr>
              <a:t>How did you contribute to the team's success? What role did you play, and how did you support your teammates?</a:t>
            </a:r>
          </a:p>
          <a:p>
            <a:endParaRPr lang="en-US"/>
          </a:p>
        </p:txBody>
      </p:sp>
      <p:sp>
        <p:nvSpPr>
          <p:cNvPr id="5" name="Slide Number Placeholder 4">
            <a:extLst>
              <a:ext uri="{FF2B5EF4-FFF2-40B4-BE49-F238E27FC236}">
                <a16:creationId xmlns:a16="http://schemas.microsoft.com/office/drawing/2014/main" id="{AA27B462-8533-33C2-4941-3F1CDB38D9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9E7AF91A-09C1-2146-3DD7-3EBF1B083D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59" y="6243928"/>
            <a:ext cx="1793559" cy="490483"/>
          </a:xfrm>
          <a:prstGeom prst="rect">
            <a:avLst/>
          </a:prstGeom>
        </p:spPr>
      </p:pic>
      <p:pic>
        <p:nvPicPr>
          <p:cNvPr id="4" name="Picture 3">
            <a:extLst>
              <a:ext uri="{FF2B5EF4-FFF2-40B4-BE49-F238E27FC236}">
                <a16:creationId xmlns:a16="http://schemas.microsoft.com/office/drawing/2014/main" id="{B0227E9A-750A-E7AA-067A-5AAD7FF7B794}"/>
              </a:ext>
            </a:extLst>
          </p:cNvPr>
          <p:cNvPicPr>
            <a:picLocks noChangeAspect="1"/>
          </p:cNvPicPr>
          <p:nvPr/>
        </p:nvPicPr>
        <p:blipFill>
          <a:blip r:embed="rId3"/>
          <a:stretch>
            <a:fillRect/>
          </a:stretch>
        </p:blipFill>
        <p:spPr>
          <a:xfrm>
            <a:off x="9475242" y="4409393"/>
            <a:ext cx="1394974" cy="1394974"/>
          </a:xfrm>
          <a:prstGeom prst="rect">
            <a:avLst/>
          </a:prstGeom>
        </p:spPr>
      </p:pic>
      <p:sp>
        <p:nvSpPr>
          <p:cNvPr id="6" name="TextBox 5">
            <a:extLst>
              <a:ext uri="{FF2B5EF4-FFF2-40B4-BE49-F238E27FC236}">
                <a16:creationId xmlns:a16="http://schemas.microsoft.com/office/drawing/2014/main" id="{1FFFB6BA-6220-6B30-C6EB-933403A86257}"/>
              </a:ext>
            </a:extLst>
          </p:cNvPr>
          <p:cNvSpPr txBox="1"/>
          <p:nvPr/>
        </p:nvSpPr>
        <p:spPr>
          <a:xfrm>
            <a:off x="9731170" y="6440105"/>
            <a:ext cx="1944894" cy="369332"/>
          </a:xfrm>
          <a:prstGeom prst="rect">
            <a:avLst/>
          </a:prstGeom>
          <a:noFill/>
        </p:spPr>
        <p:txBody>
          <a:bodyPr wrap="square">
            <a:spAutoFit/>
          </a:bodyPr>
          <a:lstStyle/>
          <a:p>
            <a:r>
              <a:rPr lang="en-US" sz="900" dirty="0"/>
              <a:t>© Microsoft. All Rights Reserved. Inspired by A Minecraft Movie</a:t>
            </a:r>
          </a:p>
        </p:txBody>
      </p:sp>
    </p:spTree>
    <p:extLst>
      <p:ext uri="{BB962C8B-B14F-4D97-AF65-F5344CB8AC3E}">
        <p14:creationId xmlns:p14="http://schemas.microsoft.com/office/powerpoint/2010/main" val="39569928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Eng"/>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inecraft Education">
  <a:themeElements>
    <a:clrScheme name="Minecraft">
      <a:dk1>
        <a:sysClr val="windowText" lastClr="000000"/>
      </a:dk1>
      <a:lt1>
        <a:sysClr val="window" lastClr="FFFFFF"/>
      </a:lt1>
      <a:dk2>
        <a:srgbClr val="D0C5C0"/>
      </a:dk2>
      <a:lt2>
        <a:srgbClr val="EDE5E2"/>
      </a:lt2>
      <a:accent1>
        <a:srgbClr val="3A87F4"/>
      </a:accent1>
      <a:accent2>
        <a:srgbClr val="6CC349"/>
      </a:accent2>
      <a:accent3>
        <a:srgbClr val="FF791A"/>
      </a:accent3>
      <a:accent4>
        <a:srgbClr val="D0C5C0"/>
      </a:accent4>
      <a:accent5>
        <a:srgbClr val="5B9FFB"/>
      </a:accent5>
      <a:accent6>
        <a:srgbClr val="86D562"/>
      </a:accent6>
      <a:hlink>
        <a:srgbClr val="000000"/>
      </a:hlink>
      <a:folHlink>
        <a:srgbClr val="000000"/>
      </a:folHlink>
    </a:clrScheme>
    <a:fontScheme name="Minecraft">
      <a:majorFont>
        <a:latin typeface="Minecraft Ten v2"/>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inecraft.potx" id="{E5529A87-0068-4DF3-A3AA-66192025217B}" vid="{EA1817BF-D578-44BF-A559-A2EE4397FD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F60277AABEAA74B9EB827B08FACB787" ma:contentTypeVersion="25" ma:contentTypeDescription="Create a new document." ma:contentTypeScope="" ma:versionID="6a2fcd989fb60f4aef6d3e337c1b3810">
  <xsd:schema xmlns:xsd="http://www.w3.org/2001/XMLSchema" xmlns:xs="http://www.w3.org/2001/XMLSchema" xmlns:p="http://schemas.microsoft.com/office/2006/metadata/properties" xmlns:ns1="http://schemas.microsoft.com/sharepoint/v3" xmlns:ns2="c21010a7-a748-4781-b153-3e798fc0cea6" xmlns:ns3="16df6cc1-0c7f-42f1-8468-3e93f7294846" xmlns:ns4="230e9df3-be65-4c73-a93b-d1236ebd677e" targetNamespace="http://schemas.microsoft.com/office/2006/metadata/properties" ma:root="true" ma:fieldsID="5e64dd7a293fc20ef0f39650c98ad17e" ns1:_="" ns2:_="" ns3:_="" ns4:_="">
    <xsd:import namespace="http://schemas.microsoft.com/sharepoint/v3"/>
    <xsd:import namespace="c21010a7-a748-4781-b153-3e798fc0cea6"/>
    <xsd:import namespace="16df6cc1-0c7f-42f1-8468-3e93f7294846"/>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3:LastSharedByUser" minOccurs="0"/>
                <xsd:element ref="ns3:LastSharedByTime"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element ref="ns2:lcf76f155ced4ddcb4097134ff3c332f" minOccurs="0"/>
                <xsd:element ref="ns4:TaxCatchAll"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1010a7-a748-4781-b153-3e798fc0cea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DocTags" ma:index="29" nillable="true" ma:displayName="MediaServiceDocTags" ma:hidden="true" ma:internalName="MediaServiceDocTags" ma:readOnly="true">
      <xsd:simpleType>
        <xsd:restriction base="dms:Note"/>
      </xsd:simple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ystemTags" ma:index="31" nillable="true" ma:displayName="MediaServiceSystemTags" ma:hidden="true" ma:internalName="MediaServiceSystemTags" ma:readOnly="true">
      <xsd:simpleType>
        <xsd:restriction base="dms:Note"/>
      </xsd:simpleType>
    </xsd:element>
    <xsd:element name="MediaServiceBillingMetadata" ma:index="32"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df6cc1-0c7f-42f1-8468-3e93f729484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LastSharedByUser" ma:index="15" nillable="true" ma:displayName="Last Shared By User" ma:hidden="true" ma:internalName="LastSharedByUser" ma:readOnly="true">
      <xsd:simpleType>
        <xsd:restriction base="dms:Note"/>
      </xsd:simpleType>
    </xsd:element>
    <xsd:element name="LastSharedByTime" ma:index="16" nillable="true" ma:displayName="Last Shared By Time"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826fa0c2-3c6c-452a-bcd4-616e84a01da0}" ma:internalName="TaxCatchAll" ma:showField="CatchAllData" ma:web="16df6cc1-0c7f-42f1-8468-3e93f7294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lcf76f155ced4ddcb4097134ff3c332f xmlns="c21010a7-a748-4781-b153-3e798fc0cea6">
      <Terms xmlns="http://schemas.microsoft.com/office/infopath/2007/PartnerControls"/>
    </lcf76f155ced4ddcb4097134ff3c332f>
    <MediaServiceKeyPoints xmlns="c21010a7-a748-4781-b153-3e798fc0cea6" xsi:nil="true"/>
  </documentManagement>
</p:properties>
</file>

<file path=customXml/itemProps1.xml><?xml version="1.0" encoding="utf-8"?>
<ds:datastoreItem xmlns:ds="http://schemas.openxmlformats.org/officeDocument/2006/customXml" ds:itemID="{C50E227D-5385-4FE6-A9C9-350A39F12183}">
  <ds:schemaRefs>
    <ds:schemaRef ds:uri="http://schemas.microsoft.com/sharepoint/v3/contenttype/forms"/>
  </ds:schemaRefs>
</ds:datastoreItem>
</file>

<file path=customXml/itemProps2.xml><?xml version="1.0" encoding="utf-8"?>
<ds:datastoreItem xmlns:ds="http://schemas.openxmlformats.org/officeDocument/2006/customXml" ds:itemID="{3F6A1B4C-6806-4B09-BFA6-0AF5D1D6D1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21010a7-a748-4781-b153-3e798fc0cea6"/>
    <ds:schemaRef ds:uri="16df6cc1-0c7f-42f1-8468-3e93f7294846"/>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A20A446-32F7-4B79-8F6F-74CB2A3B9328}">
  <ds:schemaRefs>
    <ds:schemaRef ds:uri="69652bc3-bac8-44e4-9f3a-b54594d5eabb"/>
    <ds:schemaRef ds:uri="ea0020ca-bcf3-4cd0-894b-febdcb3f6a3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230e9df3-be65-4c73-a93b-d1236ebd677e"/>
    <ds:schemaRef ds:uri="c21010a7-a748-4781-b153-3e798fc0cea6"/>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1159</Words>
  <Application>Microsoft Office PowerPoint</Application>
  <PresentationFormat>Widescreen</PresentationFormat>
  <Paragraphs>169</Paragraphs>
  <Slides>16</Slides>
  <Notes>6</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16</vt:i4>
      </vt:variant>
    </vt:vector>
  </HeadingPairs>
  <TitlesOfParts>
    <vt:vector size="30" baseType="lpstr">
      <vt:lpstr>Aptos</vt:lpstr>
      <vt:lpstr>Arial</vt:lpstr>
      <vt:lpstr>Calibri</vt:lpstr>
      <vt:lpstr>Calibri Light</vt:lpstr>
      <vt:lpstr>Century Gothic</vt:lpstr>
      <vt:lpstr>Minecraft Ten v2</vt:lpstr>
      <vt:lpstr>Minecraftia</vt:lpstr>
      <vt:lpstr>Noto Sans</vt:lpstr>
      <vt:lpstr>Söhne</vt:lpstr>
      <vt:lpstr>Symbol</vt:lpstr>
      <vt:lpstr>Torque Bold</vt:lpstr>
      <vt:lpstr>Wingdings</vt:lpstr>
      <vt:lpstr>1_Office Theme</vt:lpstr>
      <vt:lpstr>Minecraft Education</vt:lpstr>
      <vt:lpstr>PowerPoint Presentation</vt:lpstr>
      <vt:lpstr>Getting started</vt:lpstr>
      <vt:lpstr>What skills are important for working in a team?</vt:lpstr>
      <vt:lpstr>21st Century skills</vt:lpstr>
      <vt:lpstr>21st Century skills</vt:lpstr>
      <vt:lpstr>Let’s play! </vt:lpstr>
      <vt:lpstr>Hosts launch the world</vt:lpstr>
      <vt:lpstr>Hosts Begins hosting</vt:lpstr>
      <vt:lpstr>Team members join host world</vt:lpstr>
      <vt:lpstr>Hosting and joining a world</vt:lpstr>
      <vt:lpstr>Team selection</vt:lpstr>
      <vt:lpstr>game selection</vt:lpstr>
      <vt:lpstr>Immersive Reader</vt:lpstr>
      <vt:lpstr>Games</vt:lpstr>
      <vt:lpstr>Good luck and have fun!</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Holly Gerlach</dc:creator>
  <cp:lastModifiedBy>Bryan Bonham</cp:lastModifiedBy>
  <cp:revision>3</cp:revision>
  <dcterms:created xsi:type="dcterms:W3CDTF">2024-10-06T18:27:30Z</dcterms:created>
  <dcterms:modified xsi:type="dcterms:W3CDTF">2025-03-24T21:17:33Z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0x0101005F60277AABEAA74B9EB827B08FACB787</vt:lpwstr>
  </property>
  <property fmtid="{D5CDD505-2E9C-101B-9397-08002B2CF9AE}" pid="3" name="MediaServiceImageTags">
    <vt:lpwstr/>
  </property>
</Properties>
</file>