
<file path=[Content_Types].xml><?xml version="1.0" encoding="utf-8"?>
<Types xmlns="http://schemas.openxmlformats.org/package/2006/content-types">
  <Default Extension="emf" ContentType="image/x-emf"/>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slideLayouts/slideLayout164.xml" ContentType="application/vnd.openxmlformats-officedocument.presentationml.slideLayout+xml"/>
  <Override PartName="/ppt/slideLayouts/slideLayout165.xml" ContentType="application/vnd.openxmlformats-officedocument.presentationml.slideLayout+xml"/>
  <Override PartName="/ppt/slideLayouts/slideLayout166.xml" ContentType="application/vnd.openxmlformats-officedocument.presentationml.slideLayout+xml"/>
  <Override PartName="/ppt/slideLayouts/slideLayout167.xml" ContentType="application/vnd.openxmlformats-officedocument.presentationml.slideLayout+xml"/>
  <Override PartName="/ppt/slideLayouts/slideLayout168.xml" ContentType="application/vnd.openxmlformats-officedocument.presentationml.slideLayout+xml"/>
  <Override PartName="/ppt/slideLayouts/slideLayout169.xml" ContentType="application/vnd.openxmlformats-officedocument.presentationml.slideLayout+xml"/>
  <Override PartName="/ppt/slideLayouts/slideLayout170.xml" ContentType="application/vnd.openxmlformats-officedocument.presentationml.slideLayout+xml"/>
  <Override PartName="/ppt/theme/theme2.xml" ContentType="application/vnd.openxmlformats-officedocument.theme+xml"/>
  <Override PartName="/ppt/slideLayouts/slideLayout171.xml" ContentType="application/vnd.openxmlformats-officedocument.presentationml.slideLayout+xml"/>
  <Override PartName="/ppt/slideLayouts/slideLayout172.xml" ContentType="application/vnd.openxmlformats-officedocument.presentationml.slideLayout+xml"/>
  <Override PartName="/ppt/slideLayouts/slideLayout173.xml" ContentType="application/vnd.openxmlformats-officedocument.presentationml.slideLayout+xml"/>
  <Override PartName="/ppt/slideLayouts/slideLayout174.xml" ContentType="application/vnd.openxmlformats-officedocument.presentationml.slideLayout+xml"/>
  <Override PartName="/ppt/slideLayouts/slideLayout175.xml" ContentType="application/vnd.openxmlformats-officedocument.presentationml.slideLayout+xml"/>
  <Override PartName="/ppt/slideLayouts/slideLayout176.xml" ContentType="application/vnd.openxmlformats-officedocument.presentationml.slideLayout+xml"/>
  <Override PartName="/ppt/slideLayouts/slideLayout177.xml" ContentType="application/vnd.openxmlformats-officedocument.presentationml.slideLayout+xml"/>
  <Override PartName="/ppt/slideLayouts/slideLayout178.xml" ContentType="application/vnd.openxmlformats-officedocument.presentationml.slideLayout+xml"/>
  <Override PartName="/ppt/slideLayouts/slideLayout179.xml" ContentType="application/vnd.openxmlformats-officedocument.presentationml.slideLayout+xml"/>
  <Override PartName="/ppt/slideLayouts/slideLayout180.xml" ContentType="application/vnd.openxmlformats-officedocument.presentationml.slideLayout+xml"/>
  <Override PartName="/ppt/slideLayouts/slideLayout181.xml" ContentType="application/vnd.openxmlformats-officedocument.presentationml.slideLayout+xml"/>
  <Override PartName="/ppt/slideLayouts/slideLayout182.xml" ContentType="application/vnd.openxmlformats-officedocument.presentationml.slideLayout+xml"/>
  <Override PartName="/ppt/slideLayouts/slideLayout183.xml" ContentType="application/vnd.openxmlformats-officedocument.presentationml.slideLayout+xml"/>
  <Override PartName="/ppt/slideLayouts/slideLayout184.xml" ContentType="application/vnd.openxmlformats-officedocument.presentationml.slideLayout+xml"/>
  <Override PartName="/ppt/slideLayouts/slideLayout185.xml" ContentType="application/vnd.openxmlformats-officedocument.presentationml.slideLayout+xml"/>
  <Override PartName="/ppt/slideLayouts/slideLayout186.xml" ContentType="application/vnd.openxmlformats-officedocument.presentationml.slideLayout+xml"/>
  <Override PartName="/ppt/slideLayouts/slideLayout187.xml" ContentType="application/vnd.openxmlformats-officedocument.presentationml.slideLayout+xml"/>
  <Override PartName="/ppt/slideLayouts/slideLayout188.xml" ContentType="application/vnd.openxmlformats-officedocument.presentationml.slideLayout+xml"/>
  <Override PartName="/ppt/slideLayouts/slideLayout189.xml" ContentType="application/vnd.openxmlformats-officedocument.presentationml.slideLayout+xml"/>
  <Override PartName="/ppt/slideLayouts/slideLayout190.xml" ContentType="application/vnd.openxmlformats-officedocument.presentationml.slideLayout+xml"/>
  <Override PartName="/ppt/slideLayouts/slideLayout191.xml" ContentType="application/vnd.openxmlformats-officedocument.presentationml.slideLayout+xml"/>
  <Override PartName="/ppt/slideLayouts/slideLayout192.xml" ContentType="application/vnd.openxmlformats-officedocument.presentationml.slideLayout+xml"/>
  <Override PartName="/ppt/slideLayouts/slideLayout193.xml" ContentType="application/vnd.openxmlformats-officedocument.presentationml.slideLayout+xml"/>
  <Override PartName="/ppt/slideLayouts/slideLayout194.xml" ContentType="application/vnd.openxmlformats-officedocument.presentationml.slideLayout+xml"/>
  <Override PartName="/ppt/theme/theme3.xml" ContentType="application/vnd.openxmlformats-officedocument.theme+xml"/>
  <Override PartName="/ppt/slideLayouts/slideLayout195.xml" ContentType="application/vnd.openxmlformats-officedocument.presentationml.slideLayout+xml"/>
  <Override PartName="/ppt/slideLayouts/slideLayout196.xml" ContentType="application/vnd.openxmlformats-officedocument.presentationml.slideLayout+xml"/>
  <Override PartName="/ppt/slideLayouts/slideLayout197.xml" ContentType="application/vnd.openxmlformats-officedocument.presentationml.slideLayout+xml"/>
  <Override PartName="/ppt/slideLayouts/slideLayout198.xml" ContentType="application/vnd.openxmlformats-officedocument.presentationml.slideLayout+xml"/>
  <Override PartName="/ppt/slideLayouts/slideLayout199.xml" ContentType="application/vnd.openxmlformats-officedocument.presentationml.slideLayout+xml"/>
  <Override PartName="/ppt/slideLayouts/slideLayout200.xml" ContentType="application/vnd.openxmlformats-officedocument.presentationml.slideLayout+xml"/>
  <Override PartName="/ppt/slideLayouts/slideLayout201.xml" ContentType="application/vnd.openxmlformats-officedocument.presentationml.slideLayout+xml"/>
  <Override PartName="/ppt/slideLayouts/slideLayout202.xml" ContentType="application/vnd.openxmlformats-officedocument.presentationml.slideLayout+xml"/>
  <Override PartName="/ppt/slideLayouts/slideLayout203.xml" ContentType="application/vnd.openxmlformats-officedocument.presentationml.slideLayout+xml"/>
  <Override PartName="/ppt/slideLayouts/slideLayout204.xml" ContentType="application/vnd.openxmlformats-officedocument.presentationml.slideLayout+xml"/>
  <Override PartName="/ppt/slideLayouts/slideLayout205.xml" ContentType="application/vnd.openxmlformats-officedocument.presentationml.slideLayout+xml"/>
  <Override PartName="/ppt/slideLayouts/slideLayout206.xml" ContentType="application/vnd.openxmlformats-officedocument.presentationml.slideLayout+xml"/>
  <Override PartName="/ppt/slideLayouts/slideLayout207.xml" ContentType="application/vnd.openxmlformats-officedocument.presentationml.slideLayout+xml"/>
  <Override PartName="/ppt/slideLayouts/slideLayout208.xml" ContentType="application/vnd.openxmlformats-officedocument.presentationml.slideLayout+xml"/>
  <Override PartName="/ppt/slideLayouts/slideLayout209.xml" ContentType="application/vnd.openxmlformats-officedocument.presentationml.slideLayout+xml"/>
  <Override PartName="/ppt/slideLayouts/slideLayout210.xml" ContentType="application/vnd.openxmlformats-officedocument.presentationml.slideLayout+xml"/>
  <Override PartName="/ppt/slideLayouts/slideLayout211.xml" ContentType="application/vnd.openxmlformats-officedocument.presentationml.slideLayout+xml"/>
  <Override PartName="/ppt/slideLayouts/slideLayout212.xml" ContentType="application/vnd.openxmlformats-officedocument.presentationml.slideLayout+xml"/>
  <Override PartName="/ppt/slideLayouts/slideLayout213.xml" ContentType="application/vnd.openxmlformats-officedocument.presentationml.slideLayout+xml"/>
  <Override PartName="/ppt/slideLayouts/slideLayout214.xml" ContentType="application/vnd.openxmlformats-officedocument.presentationml.slideLayout+xml"/>
  <Override PartName="/ppt/slideLayouts/slideLayout215.xml" ContentType="application/vnd.openxmlformats-officedocument.presentationml.slideLayout+xml"/>
  <Override PartName="/ppt/slideLayouts/slideLayout216.xml" ContentType="application/vnd.openxmlformats-officedocument.presentationml.slideLayout+xml"/>
  <Override PartName="/ppt/slideLayouts/slideLayout217.xml" ContentType="application/vnd.openxmlformats-officedocument.presentationml.slideLayout+xml"/>
  <Override PartName="/ppt/slideLayouts/slideLayout218.xml" ContentType="application/vnd.openxmlformats-officedocument.presentationml.slideLayout+xml"/>
  <Override PartName="/ppt/slideLayouts/slideLayout219.xml" ContentType="application/vnd.openxmlformats-officedocument.presentationml.slideLayout+xml"/>
  <Override PartName="/ppt/slideLayouts/slideLayout220.xml" ContentType="application/vnd.openxmlformats-officedocument.presentationml.slideLayout+xml"/>
  <Override PartName="/ppt/slideLayouts/slideLayout221.xml" ContentType="application/vnd.openxmlformats-officedocument.presentationml.slideLayout+xml"/>
  <Override PartName="/ppt/slideLayouts/slideLayout222.xml" ContentType="application/vnd.openxmlformats-officedocument.presentationml.slideLayout+xml"/>
  <Override PartName="/ppt/slideLayouts/slideLayout223.xml" ContentType="application/vnd.openxmlformats-officedocument.presentationml.slideLayout+xml"/>
  <Override PartName="/ppt/slideLayouts/slideLayout224.xml" ContentType="application/vnd.openxmlformats-officedocument.presentationml.slideLayout+xml"/>
  <Override PartName="/ppt/slideLayouts/slideLayout225.xml" ContentType="application/vnd.openxmlformats-officedocument.presentationml.slideLayout+xml"/>
  <Override PartName="/ppt/slideLayouts/slideLayout226.xml" ContentType="application/vnd.openxmlformats-officedocument.presentationml.slideLayout+xml"/>
  <Override PartName="/ppt/slideLayouts/slideLayout227.xml" ContentType="application/vnd.openxmlformats-officedocument.presentationml.slideLayout+xml"/>
  <Override PartName="/ppt/slideLayouts/slideLayout228.xml" ContentType="application/vnd.openxmlformats-officedocument.presentationml.slideLayout+xml"/>
  <Override PartName="/ppt/slideLayouts/slideLayout229.xml" ContentType="application/vnd.openxmlformats-officedocument.presentationml.slideLayout+xml"/>
  <Override PartName="/ppt/slideLayouts/slideLayout230.xml" ContentType="application/vnd.openxmlformats-officedocument.presentationml.slideLayout+xml"/>
  <Override PartName="/ppt/slideLayouts/slideLayout231.xml" ContentType="application/vnd.openxmlformats-officedocument.presentationml.slideLayout+xml"/>
  <Override PartName="/ppt/slideLayouts/slideLayout232.xml" ContentType="application/vnd.openxmlformats-officedocument.presentationml.slideLayout+xml"/>
  <Override PartName="/ppt/slideLayouts/slideLayout233.xml" ContentType="application/vnd.openxmlformats-officedocument.presentationml.slideLayout+xml"/>
  <Override PartName="/ppt/slideLayouts/slideLayout234.xml" ContentType="application/vnd.openxmlformats-officedocument.presentationml.slideLayout+xml"/>
  <Override PartName="/ppt/slideLayouts/slideLayout235.xml" ContentType="application/vnd.openxmlformats-officedocument.presentationml.slideLayout+xml"/>
  <Override PartName="/ppt/slideLayouts/slideLayout236.xml" ContentType="application/vnd.openxmlformats-officedocument.presentationml.slideLayout+xml"/>
  <Override PartName="/ppt/slideLayouts/slideLayout237.xml" ContentType="application/vnd.openxmlformats-officedocument.presentationml.slideLayout+xml"/>
  <Override PartName="/ppt/slideLayouts/slideLayout238.xml" ContentType="application/vnd.openxmlformats-officedocument.presentationml.slideLayout+xml"/>
  <Override PartName="/ppt/slideLayouts/slideLayout239.xml" ContentType="application/vnd.openxmlformats-officedocument.presentationml.slideLayout+xml"/>
  <Override PartName="/ppt/slideLayouts/slideLayout240.xml" ContentType="application/vnd.openxmlformats-officedocument.presentationml.slideLayout+xml"/>
  <Override PartName="/ppt/slideLayouts/slideLayout241.xml" ContentType="application/vnd.openxmlformats-officedocument.presentationml.slideLayout+xml"/>
  <Override PartName="/ppt/slideLayouts/slideLayout242.xml" ContentType="application/vnd.openxmlformats-officedocument.presentationml.slideLayout+xml"/>
  <Override PartName="/ppt/slideLayouts/slideLayout243.xml" ContentType="application/vnd.openxmlformats-officedocument.presentationml.slideLayout+xml"/>
  <Override PartName="/ppt/slideLayouts/slideLayout244.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omments/modernComment_7FF646E3_F986436F.xml" ContentType="application/vnd.ms-powerpoint.comments+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821" r:id="rId4"/>
    <p:sldMasterId id="2147483660" r:id="rId5"/>
    <p:sldMasterId id="2147483888" r:id="rId6"/>
    <p:sldMasterId id="2147483951" r:id="rId7"/>
  </p:sldMasterIdLst>
  <p:notesMasterIdLst>
    <p:notesMasterId r:id="rId24"/>
  </p:notesMasterIdLst>
  <p:handoutMasterIdLst>
    <p:handoutMasterId r:id="rId25"/>
  </p:handoutMasterIdLst>
  <p:sldIdLst>
    <p:sldId id="369" r:id="rId8"/>
    <p:sldId id="2146846435" r:id="rId9"/>
    <p:sldId id="2146846635" r:id="rId10"/>
    <p:sldId id="2146846642" r:id="rId11"/>
    <p:sldId id="2146846646" r:id="rId12"/>
    <p:sldId id="2146846601" r:id="rId13"/>
    <p:sldId id="2146846647" r:id="rId14"/>
    <p:sldId id="2146846648" r:id="rId15"/>
    <p:sldId id="2146846649" r:id="rId16"/>
    <p:sldId id="2146846641" r:id="rId17"/>
    <p:sldId id="2146846643" r:id="rId18"/>
    <p:sldId id="2146846644" r:id="rId19"/>
    <p:sldId id="2146846645" r:id="rId20"/>
    <p:sldId id="2146846650" r:id="rId21"/>
    <p:sldId id="2146846651" r:id="rId22"/>
    <p:sldId id="2146846628" r:id="rId23"/>
  </p:sldIdLst>
  <p:sldSz cx="12192000" cy="6858000"/>
  <p:notesSz cx="6858000" cy="9144000"/>
  <p:embeddedFontLst>
    <p:embeddedFont>
      <p:font typeface="Calibri" panose="020F0502020204030204" pitchFamily="34" charset="0"/>
      <p:regular r:id="rId26"/>
      <p:bold r:id="rId27"/>
      <p:italic r:id="rId28"/>
      <p:boldItalic r:id="rId29"/>
    </p:embeddedFont>
    <p:embeddedFont>
      <p:font typeface="Calibri Light" panose="020F0302020204030204" pitchFamily="34" charset="0"/>
      <p:regular r:id="rId30"/>
      <p:italic r:id="rId31"/>
    </p:embeddedFont>
    <p:embeddedFont>
      <p:font typeface="Consolas" panose="020B0609020204030204" pitchFamily="49" charset="0"/>
      <p:regular r:id="rId32"/>
      <p:bold r:id="rId33"/>
      <p:italic r:id="rId34"/>
      <p:boldItalic r:id="rId35"/>
    </p:embeddedFont>
    <p:embeddedFont>
      <p:font typeface="Minecraft Ten v2" pitchFamily="50" charset="0"/>
      <p:regular r:id="rId36"/>
    </p:embeddedFont>
    <p:embeddedFont>
      <p:font typeface="Noto Sans" panose="020B0502040504020204" pitchFamily="34" charset="0"/>
      <p:regular r:id="rId37"/>
      <p:bold r:id="rId38"/>
      <p:italic r:id="rId39"/>
      <p:boldItalic r:id="rId40"/>
    </p:embeddedFont>
    <p:embeddedFont>
      <p:font typeface="Quattrocento Sans" panose="020B0502050000020003" pitchFamily="34" charset="0"/>
      <p:regular r:id="rId41"/>
      <p:bold r:id="rId42"/>
      <p:italic r:id="rId43"/>
      <p:boldItalic r:id="rId44"/>
    </p:embeddedFont>
    <p:embeddedFont>
      <p:font typeface="Segoe UI" panose="020B0502040204020203" pitchFamily="34" charset="0"/>
      <p:regular r:id="rId45"/>
      <p:bold r:id="rId46"/>
      <p:italic r:id="rId47"/>
      <p:boldItalic r:id="rId48"/>
    </p:embeddedFont>
    <p:embeddedFont>
      <p:font typeface="Segoe UI Semibold" panose="020B0702040204020203" pitchFamily="34" charset="0"/>
      <p:regular r:id="rId49"/>
      <p:bold r:id="rId50"/>
      <p:italic r:id="rId51"/>
      <p:boldItalic r:id="rId52"/>
    </p:embeddedFont>
    <p:embeddedFont>
      <p:font typeface="Torque Bold" panose="020B0803030202050203" pitchFamily="34" charset="0"/>
      <p:bold r:id="rId53"/>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FB71C16-F809-C681-8957-886F5C31F82C}" name="Andrew Mulholland" initials="AM" userId="S::andrew@causewaydigital.io::05701a8b-a5ea-46b9-881e-c7e135279ff0" providerId="AD"/>
  <p188:author id="{965AA234-4B6C-8E87-6CBB-ACAFBBD5AB29}" name="Kelli Etheredge" initials="KE" userId="Kelli Etheredge" providerId="None"/>
  <p188:author id="{079E744E-A51C-DD1B-01C0-A8D48BA4A941}" name="Justin Edwards" initials="JE" userId="S::juedwards@microsoft.com::9a4b8f83-68f1-4b28-b012-643b42f4f3af" providerId="AD"/>
  <p188:author id="{9E89856C-501A-8398-613B-EA65F1B3A9FA}" name="Andrew Mulholland" initials="AM" userId="Andrew Mulholland" providerId="None"/>
  <p188:author id="{477BEB71-DE44-F6C7-B26B-A384E5AF33C1}" name="Aubrey Motoyama" initials="AM" userId="Aubrey Motoyama" providerId="None"/>
  <p188:author id="{F7B8B072-E827-0BB0-03E7-47DCFA0DD202}" name="Kerry Kidd" initials="KK" userId="S::kkidd@causewaydigital.io::e2e994f6-8939-40ae-872c-4a95d80c19d9" providerId="AD"/>
  <p188:author id="{0AFCEAB8-E3A4-792A-03E9-16690029DB69}" name="Kelli Etheredge" initials="KE" userId="8536067d09ab0fe9" providerId="Windows Live"/>
  <p188:author id="{554CDEC8-B4A2-C4F6-0C70-A6D97F61B269}" name="Guest User" initials="GU" userId="S::urn:spo:anon#6f5ef956bbadd2c1bb357d7c732d8500b46577d2d8cf3dc845ff46ef6beee06a::" providerId="AD"/>
  <p188:author id="{57054CD2-C6FD-8776-D7F1-83CA65037477}" name="Tamara Cohen" initials="TC" userId="S::Tcohen@i2e-LLC.com::9fcc21b0-b33b-4a13-8250-e4424d1296a1"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Mr T Dore" initials="" lastIdx="1"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88344"/>
    <a:srgbClr val="2D738D"/>
    <a:srgbClr val="915F9C"/>
    <a:srgbClr val="CC6E2C"/>
    <a:srgbClr val="C6504E"/>
    <a:srgbClr val="E6F2E3"/>
    <a:srgbClr val="00AA00"/>
    <a:srgbClr val="25A856"/>
    <a:srgbClr val="1F434D"/>
    <a:srgbClr val="4B667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23D9E37-7F0D-4289-9088-F42E3E14CF9E}" v="278" dt="2023-03-24T20:25:29.778"/>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F2DE63D5-997A-4646-A377-4702673A728D}" styleName="Light Style 2 - Accent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 styleId="{C083E6E3-FA7D-4D7B-A595-EF9225AFEA82}" styleName="Light Style 1 - Accent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 styleId="{1FECB4D8-DB02-4DC6-A0A2-4F2EBAE1DC90}" styleName="Medium Style 1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BDBED569-4797-4DF1-A0F4-6AAB3CD982D8}" styleName="Light Style 3 - Accent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 styleId="{E8B1032C-EA38-4F05-BA0D-38AFFFC7BED3}" styleName="Light Style 3 - Accent 6">
    <a:wholeTbl>
      <a:tcTxStyle>
        <a:fontRef idx="minor">
          <a:scrgbClr r="0" g="0" b="0"/>
        </a:fontRef>
        <a:schemeClr val="tx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noFill/>
        </a:fill>
      </a:tcStyle>
    </a:wholeTbl>
    <a:band1H>
      <a:tcStyle>
        <a:tcBdr/>
        <a:fill>
          <a:solidFill>
            <a:schemeClr val="accent6">
              <a:alpha val="20000"/>
            </a:schemeClr>
          </a:solidFill>
        </a:fill>
      </a:tcStyle>
    </a:band1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noFill/>
        </a:fill>
      </a:tcStyle>
    </a:lastRow>
    <a:firstRow>
      <a:tcTxStyle b="on"/>
      <a:tcStyle>
        <a:tcBdr>
          <a:bottom>
            <a:ln w="25400" cmpd="sng">
              <a:solidFill>
                <a:schemeClr val="accent6"/>
              </a:solidFill>
            </a:ln>
          </a:bottom>
        </a:tcBdr>
        <a:fill>
          <a:noFill/>
        </a:fill>
      </a:tcStyle>
    </a:firstRow>
  </a:tblStyle>
  <a:tblStyle styleId="{912C8C85-51F0-491E-9774-3900AFEF0FD7}" styleName="Light Style 2 - Accent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9248"/>
    <p:restoredTop sz="95680"/>
  </p:normalViewPr>
  <p:slideViewPr>
    <p:cSldViewPr snapToGrid="0">
      <p:cViewPr varScale="1">
        <p:scale>
          <a:sx n="97" d="100"/>
          <a:sy n="97" d="100"/>
        </p:scale>
        <p:origin x="108" y="1536"/>
      </p:cViewPr>
      <p:guideLst/>
    </p:cSldViewPr>
  </p:slideViewPr>
  <p:notesTextViewPr>
    <p:cViewPr>
      <p:scale>
        <a:sx n="1" d="1"/>
        <a:sy n="1" d="1"/>
      </p:scale>
      <p:origin x="0" y="0"/>
    </p:cViewPr>
  </p:notesTextViewPr>
  <p:notesViewPr>
    <p:cSldViewPr snapToGrid="0">
      <p:cViewPr varScale="1">
        <p:scale>
          <a:sx n="66" d="100"/>
          <a:sy n="66" d="100"/>
        </p:scale>
        <p:origin x="0" y="0"/>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6.xml"/><Relationship Id="rId18" Type="http://schemas.openxmlformats.org/officeDocument/2006/relationships/slide" Target="slides/slide11.xml"/><Relationship Id="rId26" Type="http://schemas.openxmlformats.org/officeDocument/2006/relationships/font" Target="fonts/font1.fntdata"/><Relationship Id="rId39" Type="http://schemas.openxmlformats.org/officeDocument/2006/relationships/font" Target="fonts/font14.fntdata"/><Relationship Id="rId21" Type="http://schemas.openxmlformats.org/officeDocument/2006/relationships/slide" Target="slides/slide14.xml"/><Relationship Id="rId34" Type="http://schemas.openxmlformats.org/officeDocument/2006/relationships/font" Target="fonts/font9.fntdata"/><Relationship Id="rId42" Type="http://schemas.openxmlformats.org/officeDocument/2006/relationships/font" Target="fonts/font17.fntdata"/><Relationship Id="rId47" Type="http://schemas.openxmlformats.org/officeDocument/2006/relationships/font" Target="fonts/font22.fntdata"/><Relationship Id="rId50" Type="http://schemas.openxmlformats.org/officeDocument/2006/relationships/font" Target="fonts/font25.fntdata"/><Relationship Id="rId55" Type="http://schemas.openxmlformats.org/officeDocument/2006/relationships/presProps" Target="presProps.xml"/><Relationship Id="rId7" Type="http://schemas.openxmlformats.org/officeDocument/2006/relationships/slideMaster" Target="slideMasters/slideMaster4.xml"/><Relationship Id="rId2" Type="http://schemas.openxmlformats.org/officeDocument/2006/relationships/customXml" Target="../customXml/item2.xml"/><Relationship Id="rId16" Type="http://schemas.openxmlformats.org/officeDocument/2006/relationships/slide" Target="slides/slide9.xml"/><Relationship Id="rId29" Type="http://schemas.openxmlformats.org/officeDocument/2006/relationships/font" Target="fonts/font4.fntdata"/><Relationship Id="rId11" Type="http://schemas.openxmlformats.org/officeDocument/2006/relationships/slide" Target="slides/slide4.xml"/><Relationship Id="rId24" Type="http://schemas.openxmlformats.org/officeDocument/2006/relationships/notesMaster" Target="notesMasters/notesMaster1.xml"/><Relationship Id="rId32" Type="http://schemas.openxmlformats.org/officeDocument/2006/relationships/font" Target="fonts/font7.fntdata"/><Relationship Id="rId37" Type="http://schemas.openxmlformats.org/officeDocument/2006/relationships/font" Target="fonts/font12.fntdata"/><Relationship Id="rId40" Type="http://schemas.openxmlformats.org/officeDocument/2006/relationships/font" Target="fonts/font15.fntdata"/><Relationship Id="rId45" Type="http://schemas.openxmlformats.org/officeDocument/2006/relationships/font" Target="fonts/font20.fntdata"/><Relationship Id="rId53" Type="http://schemas.openxmlformats.org/officeDocument/2006/relationships/font" Target="fonts/font28.fntdata"/><Relationship Id="rId58" Type="http://schemas.openxmlformats.org/officeDocument/2006/relationships/tableStyles" Target="tableStyles.xml"/><Relationship Id="rId5" Type="http://schemas.openxmlformats.org/officeDocument/2006/relationships/slideMaster" Target="slideMasters/slideMaster2.xml"/><Relationship Id="rId61" Type="http://schemas.microsoft.com/office/2018/10/relationships/authors" Target="authors.xml"/><Relationship Id="rId19" Type="http://schemas.openxmlformats.org/officeDocument/2006/relationships/slide" Target="slides/slide12.xml"/><Relationship Id="rId14" Type="http://schemas.openxmlformats.org/officeDocument/2006/relationships/slide" Target="slides/slide7.xml"/><Relationship Id="rId22" Type="http://schemas.openxmlformats.org/officeDocument/2006/relationships/slide" Target="slides/slide15.xml"/><Relationship Id="rId27" Type="http://schemas.openxmlformats.org/officeDocument/2006/relationships/font" Target="fonts/font2.fntdata"/><Relationship Id="rId30" Type="http://schemas.openxmlformats.org/officeDocument/2006/relationships/font" Target="fonts/font5.fntdata"/><Relationship Id="rId35" Type="http://schemas.openxmlformats.org/officeDocument/2006/relationships/font" Target="fonts/font10.fntdata"/><Relationship Id="rId43" Type="http://schemas.openxmlformats.org/officeDocument/2006/relationships/font" Target="fonts/font18.fntdata"/><Relationship Id="rId48" Type="http://schemas.openxmlformats.org/officeDocument/2006/relationships/font" Target="fonts/font23.fntdata"/><Relationship Id="rId56" Type="http://schemas.openxmlformats.org/officeDocument/2006/relationships/viewProps" Target="viewProps.xml"/><Relationship Id="rId8" Type="http://schemas.openxmlformats.org/officeDocument/2006/relationships/slide" Target="slides/slide1.xml"/><Relationship Id="rId51" Type="http://schemas.openxmlformats.org/officeDocument/2006/relationships/font" Target="fonts/font26.fntdata"/><Relationship Id="rId3" Type="http://schemas.openxmlformats.org/officeDocument/2006/relationships/customXml" Target="../customXml/item3.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handoutMaster" Target="handoutMasters/handoutMaster1.xml"/><Relationship Id="rId33" Type="http://schemas.openxmlformats.org/officeDocument/2006/relationships/font" Target="fonts/font8.fntdata"/><Relationship Id="rId38" Type="http://schemas.openxmlformats.org/officeDocument/2006/relationships/font" Target="fonts/font13.fntdata"/><Relationship Id="rId46" Type="http://schemas.openxmlformats.org/officeDocument/2006/relationships/font" Target="fonts/font21.fntdata"/><Relationship Id="rId59" Type="http://schemas.microsoft.com/office/2016/11/relationships/changesInfo" Target="changesInfos/changesInfo1.xml"/><Relationship Id="rId20" Type="http://schemas.openxmlformats.org/officeDocument/2006/relationships/slide" Target="slides/slide13.xml"/><Relationship Id="rId41" Type="http://schemas.openxmlformats.org/officeDocument/2006/relationships/font" Target="fonts/font16.fntdata"/><Relationship Id="rId54" Type="http://schemas.openxmlformats.org/officeDocument/2006/relationships/commentAuthors" Target="commentAuthors.xml"/><Relationship Id="rId1" Type="http://schemas.openxmlformats.org/officeDocument/2006/relationships/customXml" Target="../customXml/item1.xml"/><Relationship Id="rId6" Type="http://schemas.openxmlformats.org/officeDocument/2006/relationships/slideMaster" Target="slideMasters/slideMaster3.xml"/><Relationship Id="rId15" Type="http://schemas.openxmlformats.org/officeDocument/2006/relationships/slide" Target="slides/slide8.xml"/><Relationship Id="rId23" Type="http://schemas.openxmlformats.org/officeDocument/2006/relationships/slide" Target="slides/slide16.xml"/><Relationship Id="rId28" Type="http://schemas.openxmlformats.org/officeDocument/2006/relationships/font" Target="fonts/font3.fntdata"/><Relationship Id="rId36" Type="http://schemas.openxmlformats.org/officeDocument/2006/relationships/font" Target="fonts/font11.fntdata"/><Relationship Id="rId49" Type="http://schemas.openxmlformats.org/officeDocument/2006/relationships/font" Target="fonts/font24.fntdata"/><Relationship Id="rId57" Type="http://schemas.openxmlformats.org/officeDocument/2006/relationships/theme" Target="theme/theme1.xml"/><Relationship Id="rId10" Type="http://schemas.openxmlformats.org/officeDocument/2006/relationships/slide" Target="slides/slide3.xml"/><Relationship Id="rId31" Type="http://schemas.openxmlformats.org/officeDocument/2006/relationships/font" Target="fonts/font6.fntdata"/><Relationship Id="rId44" Type="http://schemas.openxmlformats.org/officeDocument/2006/relationships/font" Target="fonts/font19.fntdata"/><Relationship Id="rId52" Type="http://schemas.openxmlformats.org/officeDocument/2006/relationships/font" Target="fonts/font27.fntdata"/><Relationship Id="rId60" Type="http://schemas.microsoft.com/office/2015/10/relationships/revisionInfo" Target="revisionInfo.xml"/><Relationship Id="rId4" Type="http://schemas.openxmlformats.org/officeDocument/2006/relationships/slideMaster" Target="slideMasters/slideMaster1.xml"/><Relationship Id="rId9" Type="http://schemas.openxmlformats.org/officeDocument/2006/relationships/slide" Target="slides/slide2.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Kerry Kidd" userId="e2e994f6-8939-40ae-872c-4a95d80c19d9" providerId="ADAL" clId="{73BC9D23-C78C-B746-894A-199753337AC9}"/>
    <pc:docChg chg="undo custSel addSld delSld modSld">
      <pc:chgData name="Kerry Kidd" userId="e2e994f6-8939-40ae-872c-4a95d80c19d9" providerId="ADAL" clId="{73BC9D23-C78C-B746-894A-199753337AC9}" dt="2023-03-19T20:19:40.338" v="3240" actId="20577"/>
      <pc:docMkLst>
        <pc:docMk/>
      </pc:docMkLst>
      <pc:sldChg chg="addSp modSp mod setBg">
        <pc:chgData name="Kerry Kidd" userId="e2e994f6-8939-40ae-872c-4a95d80c19d9" providerId="ADAL" clId="{73BC9D23-C78C-B746-894A-199753337AC9}" dt="2023-03-19T15:58:53.952" v="42" actId="1076"/>
        <pc:sldMkLst>
          <pc:docMk/>
          <pc:sldMk cId="2470158915" sldId="369"/>
        </pc:sldMkLst>
        <pc:spChg chg="mod">
          <ac:chgData name="Kerry Kidd" userId="e2e994f6-8939-40ae-872c-4a95d80c19d9" providerId="ADAL" clId="{73BC9D23-C78C-B746-894A-199753337AC9}" dt="2023-03-19T15:57:06.038" v="28" actId="1076"/>
          <ac:spMkLst>
            <pc:docMk/>
            <pc:sldMk cId="2470158915" sldId="369"/>
            <ac:spMk id="3" creationId="{6C7EEBB3-64D8-430E-A3F2-1FCE37657292}"/>
          </ac:spMkLst>
        </pc:spChg>
        <pc:spChg chg="add">
          <ac:chgData name="Kerry Kidd" userId="e2e994f6-8939-40ae-872c-4a95d80c19d9" providerId="ADAL" clId="{73BC9D23-C78C-B746-894A-199753337AC9}" dt="2023-03-19T15:56:52.238" v="22" actId="26606"/>
          <ac:spMkLst>
            <pc:docMk/>
            <pc:sldMk cId="2470158915" sldId="369"/>
            <ac:spMk id="13" creationId="{D4771268-CB57-404A-9271-370EB28F6090}"/>
          </ac:spMkLst>
        </pc:spChg>
        <pc:picChg chg="add mod">
          <ac:chgData name="Kerry Kidd" userId="e2e994f6-8939-40ae-872c-4a95d80c19d9" providerId="ADAL" clId="{73BC9D23-C78C-B746-894A-199753337AC9}" dt="2023-03-19T15:58:53.952" v="42" actId="1076"/>
          <ac:picMkLst>
            <pc:docMk/>
            <pc:sldMk cId="2470158915" sldId="369"/>
            <ac:picMk id="4" creationId="{4891D5A1-4E92-0F81-F476-7E19B239051A}"/>
          </ac:picMkLst>
        </pc:picChg>
        <pc:picChg chg="add mod">
          <ac:chgData name="Kerry Kidd" userId="e2e994f6-8939-40ae-872c-4a95d80c19d9" providerId="ADAL" clId="{73BC9D23-C78C-B746-894A-199753337AC9}" dt="2023-03-19T15:57:42.307" v="34" actId="1076"/>
          <ac:picMkLst>
            <pc:docMk/>
            <pc:sldMk cId="2470158915" sldId="369"/>
            <ac:picMk id="6" creationId="{3ACFCDB9-2912-6CC5-67E0-C3A9A87A0777}"/>
          </ac:picMkLst>
        </pc:picChg>
        <pc:picChg chg="ord">
          <ac:chgData name="Kerry Kidd" userId="e2e994f6-8939-40ae-872c-4a95d80c19d9" providerId="ADAL" clId="{73BC9D23-C78C-B746-894A-199753337AC9}" dt="2023-03-19T15:56:52.238" v="22" actId="26606"/>
          <ac:picMkLst>
            <pc:docMk/>
            <pc:sldMk cId="2470158915" sldId="369"/>
            <ac:picMk id="8" creationId="{FFA968E9-0E85-4FAD-B201-FBC9ABC94360}"/>
          </ac:picMkLst>
        </pc:picChg>
        <pc:picChg chg="add mod">
          <ac:chgData name="Kerry Kidd" userId="e2e994f6-8939-40ae-872c-4a95d80c19d9" providerId="ADAL" clId="{73BC9D23-C78C-B746-894A-199753337AC9}" dt="2023-03-19T15:58:03.415" v="40" actId="1076"/>
          <ac:picMkLst>
            <pc:docMk/>
            <pc:sldMk cId="2470158915" sldId="369"/>
            <ac:picMk id="9" creationId="{06384C00-CA15-79F8-9316-EE51A919B351}"/>
          </ac:picMkLst>
        </pc:picChg>
      </pc:sldChg>
      <pc:sldChg chg="addSp modSp mod">
        <pc:chgData name="Kerry Kidd" userId="e2e994f6-8939-40ae-872c-4a95d80c19d9" providerId="ADAL" clId="{73BC9D23-C78C-B746-894A-199753337AC9}" dt="2023-03-19T18:39:39.254" v="2150" actId="207"/>
        <pc:sldMkLst>
          <pc:docMk/>
          <pc:sldMk cId="4186325871" sldId="2146846435"/>
        </pc:sldMkLst>
        <pc:spChg chg="mod">
          <ac:chgData name="Kerry Kidd" userId="e2e994f6-8939-40ae-872c-4a95d80c19d9" providerId="ADAL" clId="{73BC9D23-C78C-B746-894A-199753337AC9}" dt="2023-03-19T17:31:26.209" v="81" actId="2711"/>
          <ac:spMkLst>
            <pc:docMk/>
            <pc:sldMk cId="4186325871" sldId="2146846435"/>
            <ac:spMk id="2" creationId="{E4929F03-33B8-4C55-B49C-EC583EC378AF}"/>
          </ac:spMkLst>
        </pc:spChg>
        <pc:spChg chg="mod">
          <ac:chgData name="Kerry Kidd" userId="e2e994f6-8939-40ae-872c-4a95d80c19d9" providerId="ADAL" clId="{73BC9D23-C78C-B746-894A-199753337AC9}" dt="2023-03-19T18:39:39.254" v="2150" actId="207"/>
          <ac:spMkLst>
            <pc:docMk/>
            <pc:sldMk cId="4186325871" sldId="2146846435"/>
            <ac:spMk id="4" creationId="{3F7C4B7C-E30B-E78F-1D23-A6AAFC72F013}"/>
          </ac:spMkLst>
        </pc:spChg>
        <pc:picChg chg="add mod">
          <ac:chgData name="Kerry Kidd" userId="e2e994f6-8939-40ae-872c-4a95d80c19d9" providerId="ADAL" clId="{73BC9D23-C78C-B746-894A-199753337AC9}" dt="2023-03-19T17:50:08.555" v="748" actId="1076"/>
          <ac:picMkLst>
            <pc:docMk/>
            <pc:sldMk cId="4186325871" sldId="2146846435"/>
            <ac:picMk id="5" creationId="{AB7A5AAC-53BD-91D3-0E83-E92DD88B63AB}"/>
          </ac:picMkLst>
        </pc:picChg>
        <pc:picChg chg="add mod">
          <ac:chgData name="Kerry Kidd" userId="e2e994f6-8939-40ae-872c-4a95d80c19d9" providerId="ADAL" clId="{73BC9D23-C78C-B746-894A-199753337AC9}" dt="2023-03-19T17:50:19.468" v="752" actId="1076"/>
          <ac:picMkLst>
            <pc:docMk/>
            <pc:sldMk cId="4186325871" sldId="2146846435"/>
            <ac:picMk id="6" creationId="{9E49C96B-C934-22D4-AD94-9A7B7DCA5CE5}"/>
          </ac:picMkLst>
        </pc:picChg>
      </pc:sldChg>
      <pc:sldChg chg="del">
        <pc:chgData name="Kerry Kidd" userId="e2e994f6-8939-40ae-872c-4a95d80c19d9" providerId="ADAL" clId="{73BC9D23-C78C-B746-894A-199753337AC9}" dt="2023-03-19T18:39:23.604" v="2149" actId="2696"/>
        <pc:sldMkLst>
          <pc:docMk/>
          <pc:sldMk cId="1047784178" sldId="2146846436"/>
        </pc:sldMkLst>
      </pc:sldChg>
      <pc:sldChg chg="addSp delSp modSp mod">
        <pc:chgData name="Kerry Kidd" userId="e2e994f6-8939-40ae-872c-4a95d80c19d9" providerId="ADAL" clId="{73BC9D23-C78C-B746-894A-199753337AC9}" dt="2023-03-19T19:33:14.020" v="3018"/>
        <pc:sldMkLst>
          <pc:docMk/>
          <pc:sldMk cId="3219045111" sldId="2146846565"/>
        </pc:sldMkLst>
        <pc:spChg chg="mod">
          <ac:chgData name="Kerry Kidd" userId="e2e994f6-8939-40ae-872c-4a95d80c19d9" providerId="ADAL" clId="{73BC9D23-C78C-B746-894A-199753337AC9}" dt="2023-03-19T19:31:33.030" v="2877" actId="2711"/>
          <ac:spMkLst>
            <pc:docMk/>
            <pc:sldMk cId="3219045111" sldId="2146846565"/>
            <ac:spMk id="2" creationId="{992032A4-9509-4FCC-90E1-863755E936F7}"/>
          </ac:spMkLst>
        </pc:spChg>
        <pc:spChg chg="mod">
          <ac:chgData name="Kerry Kidd" userId="e2e994f6-8939-40ae-872c-4a95d80c19d9" providerId="ADAL" clId="{73BC9D23-C78C-B746-894A-199753337AC9}" dt="2023-03-19T19:32:53.005" v="3015" actId="20577"/>
          <ac:spMkLst>
            <pc:docMk/>
            <pc:sldMk cId="3219045111" sldId="2146846565"/>
            <ac:spMk id="3" creationId="{F47A524E-5CF7-8D59-4A3C-41B32CB813B9}"/>
          </ac:spMkLst>
        </pc:spChg>
        <pc:picChg chg="del">
          <ac:chgData name="Kerry Kidd" userId="e2e994f6-8939-40ae-872c-4a95d80c19d9" providerId="ADAL" clId="{73BC9D23-C78C-B746-894A-199753337AC9}" dt="2023-03-19T19:31:38.120" v="2878" actId="478"/>
          <ac:picMkLst>
            <pc:docMk/>
            <pc:sldMk cId="3219045111" sldId="2146846565"/>
            <ac:picMk id="5" creationId="{ED66F318-3CCA-88FA-46F8-454D53E0CED7}"/>
          </ac:picMkLst>
        </pc:picChg>
        <pc:picChg chg="add mod">
          <ac:chgData name="Kerry Kidd" userId="e2e994f6-8939-40ae-872c-4a95d80c19d9" providerId="ADAL" clId="{73BC9D23-C78C-B746-894A-199753337AC9}" dt="2023-03-19T19:33:08.825" v="3017" actId="1076"/>
          <ac:picMkLst>
            <pc:docMk/>
            <pc:sldMk cId="3219045111" sldId="2146846565"/>
            <ac:picMk id="6" creationId="{FBFB8372-908D-AB5A-7A97-2C7511D34F32}"/>
          </ac:picMkLst>
        </pc:picChg>
        <pc:picChg chg="add mod">
          <ac:chgData name="Kerry Kidd" userId="e2e994f6-8939-40ae-872c-4a95d80c19d9" providerId="ADAL" clId="{73BC9D23-C78C-B746-894A-199753337AC9}" dt="2023-03-19T19:33:14.020" v="3018"/>
          <ac:picMkLst>
            <pc:docMk/>
            <pc:sldMk cId="3219045111" sldId="2146846565"/>
            <ac:picMk id="7" creationId="{2828ACD2-6BD9-977C-4B7B-4225F8E20DD8}"/>
          </ac:picMkLst>
        </pc:picChg>
      </pc:sldChg>
      <pc:sldChg chg="addSp delSp modSp mod">
        <pc:chgData name="Kerry Kidd" userId="e2e994f6-8939-40ae-872c-4a95d80c19d9" providerId="ADAL" clId="{73BC9D23-C78C-B746-894A-199753337AC9}" dt="2023-03-19T18:44:40.128" v="2329" actId="1076"/>
        <pc:sldMkLst>
          <pc:docMk/>
          <pc:sldMk cId="898356903" sldId="2146846601"/>
        </pc:sldMkLst>
        <pc:spChg chg="mod">
          <ac:chgData name="Kerry Kidd" userId="e2e994f6-8939-40ae-872c-4a95d80c19d9" providerId="ADAL" clId="{73BC9D23-C78C-B746-894A-199753337AC9}" dt="2023-03-19T18:41:37.999" v="2180" actId="207"/>
          <ac:spMkLst>
            <pc:docMk/>
            <pc:sldMk cId="898356903" sldId="2146846601"/>
            <ac:spMk id="2" creationId="{5A7FC21C-2DF7-4370-A7CF-C045B51C4151}"/>
          </ac:spMkLst>
        </pc:spChg>
        <pc:spChg chg="mod">
          <ac:chgData name="Kerry Kidd" userId="e2e994f6-8939-40ae-872c-4a95d80c19d9" providerId="ADAL" clId="{73BC9D23-C78C-B746-894A-199753337AC9}" dt="2023-03-19T18:42:27.165" v="2320" actId="20577"/>
          <ac:spMkLst>
            <pc:docMk/>
            <pc:sldMk cId="898356903" sldId="2146846601"/>
            <ac:spMk id="3" creationId="{2361B637-19B0-CF04-8271-84D12F6B995D}"/>
          </ac:spMkLst>
        </pc:spChg>
        <pc:picChg chg="del mod">
          <ac:chgData name="Kerry Kidd" userId="e2e994f6-8939-40ae-872c-4a95d80c19d9" providerId="ADAL" clId="{73BC9D23-C78C-B746-894A-199753337AC9}" dt="2023-03-19T18:43:00.335" v="2326" actId="478"/>
          <ac:picMkLst>
            <pc:docMk/>
            <pc:sldMk cId="898356903" sldId="2146846601"/>
            <ac:picMk id="5" creationId="{EBE68CF1-92E5-C7FC-B71E-FE30B706B0F1}"/>
          </ac:picMkLst>
        </pc:picChg>
        <pc:picChg chg="add mod">
          <ac:chgData name="Kerry Kidd" userId="e2e994f6-8939-40ae-872c-4a95d80c19d9" providerId="ADAL" clId="{73BC9D23-C78C-B746-894A-199753337AC9}" dt="2023-03-19T18:42:45.097" v="2322" actId="1076"/>
          <ac:picMkLst>
            <pc:docMk/>
            <pc:sldMk cId="898356903" sldId="2146846601"/>
            <ac:picMk id="6" creationId="{D952CF80-2B18-993E-28EC-C276888D194F}"/>
          </ac:picMkLst>
        </pc:picChg>
        <pc:picChg chg="add mod">
          <ac:chgData name="Kerry Kidd" userId="e2e994f6-8939-40ae-872c-4a95d80c19d9" providerId="ADAL" clId="{73BC9D23-C78C-B746-894A-199753337AC9}" dt="2023-03-19T18:42:57.022" v="2324"/>
          <ac:picMkLst>
            <pc:docMk/>
            <pc:sldMk cId="898356903" sldId="2146846601"/>
            <ac:picMk id="7" creationId="{DDFFECDC-C202-1F49-7D08-464C88070CDF}"/>
          </ac:picMkLst>
        </pc:picChg>
        <pc:picChg chg="add mod">
          <ac:chgData name="Kerry Kidd" userId="e2e994f6-8939-40ae-872c-4a95d80c19d9" providerId="ADAL" clId="{73BC9D23-C78C-B746-894A-199753337AC9}" dt="2023-03-19T18:44:40.128" v="2329" actId="1076"/>
          <ac:picMkLst>
            <pc:docMk/>
            <pc:sldMk cId="898356903" sldId="2146846601"/>
            <ac:picMk id="8" creationId="{C7776639-FA34-9061-CD90-736CB2627CBE}"/>
          </ac:picMkLst>
        </pc:picChg>
      </pc:sldChg>
      <pc:sldChg chg="addSp delSp modSp mod">
        <pc:chgData name="Kerry Kidd" userId="e2e994f6-8939-40ae-872c-4a95d80c19d9" providerId="ADAL" clId="{73BC9D23-C78C-B746-894A-199753337AC9}" dt="2023-03-19T18:47:44.435" v="2437" actId="20577"/>
        <pc:sldMkLst>
          <pc:docMk/>
          <pc:sldMk cId="2927515115" sldId="2146846602"/>
        </pc:sldMkLst>
        <pc:spChg chg="mod">
          <ac:chgData name="Kerry Kidd" userId="e2e994f6-8939-40ae-872c-4a95d80c19d9" providerId="ADAL" clId="{73BC9D23-C78C-B746-894A-199753337AC9}" dt="2023-03-19T18:46:46.139" v="2341" actId="20577"/>
          <ac:spMkLst>
            <pc:docMk/>
            <pc:sldMk cId="2927515115" sldId="2146846602"/>
            <ac:spMk id="2" creationId="{5A7FC21C-2DF7-4370-A7CF-C045B51C4151}"/>
          </ac:spMkLst>
        </pc:spChg>
        <pc:spChg chg="mod">
          <ac:chgData name="Kerry Kidd" userId="e2e994f6-8939-40ae-872c-4a95d80c19d9" providerId="ADAL" clId="{73BC9D23-C78C-B746-894A-199753337AC9}" dt="2023-03-19T18:47:44.435" v="2437" actId="20577"/>
          <ac:spMkLst>
            <pc:docMk/>
            <pc:sldMk cId="2927515115" sldId="2146846602"/>
            <ac:spMk id="6" creationId="{0EC0382A-22EF-79F6-73F4-F90A0F0B8043}"/>
          </ac:spMkLst>
        </pc:spChg>
        <pc:picChg chg="del">
          <ac:chgData name="Kerry Kidd" userId="e2e994f6-8939-40ae-872c-4a95d80c19d9" providerId="ADAL" clId="{73BC9D23-C78C-B746-894A-199753337AC9}" dt="2023-03-19T18:46:53.738" v="2342" actId="478"/>
          <ac:picMkLst>
            <pc:docMk/>
            <pc:sldMk cId="2927515115" sldId="2146846602"/>
            <ac:picMk id="3" creationId="{274ECC9E-DB04-9C58-55AF-92BE039AB39E}"/>
          </ac:picMkLst>
        </pc:picChg>
        <pc:picChg chg="add mod">
          <ac:chgData name="Kerry Kidd" userId="e2e994f6-8939-40ae-872c-4a95d80c19d9" providerId="ADAL" clId="{73BC9D23-C78C-B746-894A-199753337AC9}" dt="2023-03-19T18:47:04.335" v="2346" actId="1076"/>
          <ac:picMkLst>
            <pc:docMk/>
            <pc:sldMk cId="2927515115" sldId="2146846602"/>
            <ac:picMk id="5" creationId="{5999FB72-8E46-CA62-81B2-AB53D545205B}"/>
          </ac:picMkLst>
        </pc:picChg>
        <pc:picChg chg="add mod">
          <ac:chgData name="Kerry Kidd" userId="e2e994f6-8939-40ae-872c-4a95d80c19d9" providerId="ADAL" clId="{73BC9D23-C78C-B746-894A-199753337AC9}" dt="2023-03-19T18:47:11.120" v="2347"/>
          <ac:picMkLst>
            <pc:docMk/>
            <pc:sldMk cId="2927515115" sldId="2146846602"/>
            <ac:picMk id="7" creationId="{2A68E767-890F-3354-81EC-5E7D8AD9E153}"/>
          </ac:picMkLst>
        </pc:picChg>
        <pc:picChg chg="add mod">
          <ac:chgData name="Kerry Kidd" userId="e2e994f6-8939-40ae-872c-4a95d80c19d9" providerId="ADAL" clId="{73BC9D23-C78C-B746-894A-199753337AC9}" dt="2023-03-19T18:47:16.804" v="2348"/>
          <ac:picMkLst>
            <pc:docMk/>
            <pc:sldMk cId="2927515115" sldId="2146846602"/>
            <ac:picMk id="8" creationId="{66F6C561-63D3-1F4B-828B-2981288FD78F}"/>
          </ac:picMkLst>
        </pc:picChg>
      </pc:sldChg>
      <pc:sldChg chg="del">
        <pc:chgData name="Kerry Kidd" userId="e2e994f6-8939-40ae-872c-4a95d80c19d9" providerId="ADAL" clId="{73BC9D23-C78C-B746-894A-199753337AC9}" dt="2023-03-19T18:39:23.604" v="2149" actId="2696"/>
        <pc:sldMkLst>
          <pc:docMk/>
          <pc:sldMk cId="3136236681" sldId="2146846614"/>
        </pc:sldMkLst>
      </pc:sldChg>
      <pc:sldChg chg="del">
        <pc:chgData name="Kerry Kidd" userId="e2e994f6-8939-40ae-872c-4a95d80c19d9" providerId="ADAL" clId="{73BC9D23-C78C-B746-894A-199753337AC9}" dt="2023-03-19T18:39:23.604" v="2149" actId="2696"/>
        <pc:sldMkLst>
          <pc:docMk/>
          <pc:sldMk cId="1205190189" sldId="2146846615"/>
        </pc:sldMkLst>
      </pc:sldChg>
      <pc:sldChg chg="addSp modSp mod">
        <pc:chgData name="Kerry Kidd" userId="e2e994f6-8939-40ae-872c-4a95d80c19d9" providerId="ADAL" clId="{73BC9D23-C78C-B746-894A-199753337AC9}" dt="2023-03-19T18:39:49.087" v="2151" actId="1076"/>
        <pc:sldMkLst>
          <pc:docMk/>
          <pc:sldMk cId="2710417684" sldId="2146846616"/>
        </pc:sldMkLst>
        <pc:spChg chg="mod">
          <ac:chgData name="Kerry Kidd" userId="e2e994f6-8939-40ae-872c-4a95d80c19d9" providerId="ADAL" clId="{73BC9D23-C78C-B746-894A-199753337AC9}" dt="2023-03-19T17:33:01.699" v="127" actId="20577"/>
          <ac:spMkLst>
            <pc:docMk/>
            <pc:sldMk cId="2710417684" sldId="2146846616"/>
            <ac:spMk id="2" creationId="{E4929F03-33B8-4C55-B49C-EC583EC378AF}"/>
          </ac:spMkLst>
        </pc:spChg>
        <pc:spChg chg="mod">
          <ac:chgData name="Kerry Kidd" userId="e2e994f6-8939-40ae-872c-4a95d80c19d9" providerId="ADAL" clId="{73BC9D23-C78C-B746-894A-199753337AC9}" dt="2023-03-19T18:39:49.087" v="2151" actId="1076"/>
          <ac:spMkLst>
            <pc:docMk/>
            <pc:sldMk cId="2710417684" sldId="2146846616"/>
            <ac:spMk id="4" creationId="{3F7C4B7C-E30B-E78F-1D23-A6AAFC72F013}"/>
          </ac:spMkLst>
        </pc:spChg>
        <pc:picChg chg="add mod">
          <ac:chgData name="Kerry Kidd" userId="e2e994f6-8939-40ae-872c-4a95d80c19d9" providerId="ADAL" clId="{73BC9D23-C78C-B746-894A-199753337AC9}" dt="2023-03-19T17:54:02.775" v="840" actId="14100"/>
          <ac:picMkLst>
            <pc:docMk/>
            <pc:sldMk cId="2710417684" sldId="2146846616"/>
            <ac:picMk id="5" creationId="{48B9028A-4833-194A-3AA5-EB563199379F}"/>
          </ac:picMkLst>
        </pc:picChg>
        <pc:picChg chg="add mod">
          <ac:chgData name="Kerry Kidd" userId="e2e994f6-8939-40ae-872c-4a95d80c19d9" providerId="ADAL" clId="{73BC9D23-C78C-B746-894A-199753337AC9}" dt="2023-03-19T17:52:07.936" v="762" actId="1076"/>
          <ac:picMkLst>
            <pc:docMk/>
            <pc:sldMk cId="2710417684" sldId="2146846616"/>
            <ac:picMk id="6" creationId="{6A4B1883-94A2-8106-51C5-204D1A15023B}"/>
          </ac:picMkLst>
        </pc:picChg>
      </pc:sldChg>
      <pc:sldChg chg="del">
        <pc:chgData name="Kerry Kidd" userId="e2e994f6-8939-40ae-872c-4a95d80c19d9" providerId="ADAL" clId="{73BC9D23-C78C-B746-894A-199753337AC9}" dt="2023-03-19T18:39:23.604" v="2149" actId="2696"/>
        <pc:sldMkLst>
          <pc:docMk/>
          <pc:sldMk cId="2376248871" sldId="2146846617"/>
        </pc:sldMkLst>
      </pc:sldChg>
      <pc:sldChg chg="addSp modSp mod">
        <pc:chgData name="Kerry Kidd" userId="e2e994f6-8939-40ae-872c-4a95d80c19d9" providerId="ADAL" clId="{73BC9D23-C78C-B746-894A-199753337AC9}" dt="2023-03-19T20:19:40.338" v="3240" actId="20577"/>
        <pc:sldMkLst>
          <pc:docMk/>
          <pc:sldMk cId="1734990019" sldId="2146846628"/>
        </pc:sldMkLst>
        <pc:spChg chg="mod">
          <ac:chgData name="Kerry Kidd" userId="e2e994f6-8939-40ae-872c-4a95d80c19d9" providerId="ADAL" clId="{73BC9D23-C78C-B746-894A-199753337AC9}" dt="2023-03-19T19:34:01.821" v="3026" actId="113"/>
          <ac:spMkLst>
            <pc:docMk/>
            <pc:sldMk cId="1734990019" sldId="2146846628"/>
            <ac:spMk id="2" creationId="{2DD101A4-C4BE-4F42-9230-20DF65C4F7E2}"/>
          </ac:spMkLst>
        </pc:spChg>
        <pc:spChg chg="mod">
          <ac:chgData name="Kerry Kidd" userId="e2e994f6-8939-40ae-872c-4a95d80c19d9" providerId="ADAL" clId="{73BC9D23-C78C-B746-894A-199753337AC9}" dt="2023-03-19T20:19:40.338" v="3240" actId="20577"/>
          <ac:spMkLst>
            <pc:docMk/>
            <pc:sldMk cId="1734990019" sldId="2146846628"/>
            <ac:spMk id="4" creationId="{B15EE849-32D5-C861-D0CB-510F3135BB66}"/>
          </ac:spMkLst>
        </pc:spChg>
        <pc:picChg chg="add mod">
          <ac:chgData name="Kerry Kidd" userId="e2e994f6-8939-40ae-872c-4a95d80c19d9" providerId="ADAL" clId="{73BC9D23-C78C-B746-894A-199753337AC9}" dt="2023-03-19T19:33:34.542" v="3021" actId="14100"/>
          <ac:picMkLst>
            <pc:docMk/>
            <pc:sldMk cId="1734990019" sldId="2146846628"/>
            <ac:picMk id="3" creationId="{6E9324DE-C788-A8A4-ADAB-530797DF8D98}"/>
          </ac:picMkLst>
        </pc:picChg>
        <pc:picChg chg="add mod">
          <ac:chgData name="Kerry Kidd" userId="e2e994f6-8939-40ae-872c-4a95d80c19d9" providerId="ADAL" clId="{73BC9D23-C78C-B746-894A-199753337AC9}" dt="2023-03-19T19:33:47.334" v="3024" actId="14100"/>
          <ac:picMkLst>
            <pc:docMk/>
            <pc:sldMk cId="1734990019" sldId="2146846628"/>
            <ac:picMk id="5" creationId="{69D420C7-16E1-2F93-C469-0FF33DE5F80F}"/>
          </ac:picMkLst>
        </pc:picChg>
      </pc:sldChg>
      <pc:sldChg chg="addSp delSp modSp mod">
        <pc:chgData name="Kerry Kidd" userId="e2e994f6-8939-40ae-872c-4a95d80c19d9" providerId="ADAL" clId="{73BC9D23-C78C-B746-894A-199753337AC9}" dt="2023-03-19T18:52:44.077" v="2538" actId="1076"/>
        <pc:sldMkLst>
          <pc:docMk/>
          <pc:sldMk cId="1876045527" sldId="2146846633"/>
        </pc:sldMkLst>
        <pc:spChg chg="mod">
          <ac:chgData name="Kerry Kidd" userId="e2e994f6-8939-40ae-872c-4a95d80c19d9" providerId="ADAL" clId="{73BC9D23-C78C-B746-894A-199753337AC9}" dt="2023-03-19T18:48:51.328" v="2458" actId="20577"/>
          <ac:spMkLst>
            <pc:docMk/>
            <pc:sldMk cId="1876045527" sldId="2146846633"/>
            <ac:spMk id="2" creationId="{5A7FC21C-2DF7-4370-A7CF-C045B51C4151}"/>
          </ac:spMkLst>
        </pc:spChg>
        <pc:spChg chg="mod">
          <ac:chgData name="Kerry Kidd" userId="e2e994f6-8939-40ae-872c-4a95d80c19d9" providerId="ADAL" clId="{73BC9D23-C78C-B746-894A-199753337AC9}" dt="2023-03-19T18:49:14.061" v="2533" actId="20577"/>
          <ac:spMkLst>
            <pc:docMk/>
            <pc:sldMk cId="1876045527" sldId="2146846633"/>
            <ac:spMk id="6" creationId="{0EC0382A-22EF-79F6-73F4-F90A0F0B8043}"/>
          </ac:spMkLst>
        </pc:spChg>
        <pc:picChg chg="del">
          <ac:chgData name="Kerry Kidd" userId="e2e994f6-8939-40ae-872c-4a95d80c19d9" providerId="ADAL" clId="{73BC9D23-C78C-B746-894A-199753337AC9}" dt="2023-03-19T18:49:34.510" v="2536" actId="478"/>
          <ac:picMkLst>
            <pc:docMk/>
            <pc:sldMk cId="1876045527" sldId="2146846633"/>
            <ac:picMk id="3" creationId="{EEE0A748-2000-1138-1A15-01EB79D6FA0D}"/>
          </ac:picMkLst>
        </pc:picChg>
        <pc:picChg chg="add mod">
          <ac:chgData name="Kerry Kidd" userId="e2e994f6-8939-40ae-872c-4a95d80c19d9" providerId="ADAL" clId="{73BC9D23-C78C-B746-894A-199753337AC9}" dt="2023-03-19T18:49:25.148" v="2534"/>
          <ac:picMkLst>
            <pc:docMk/>
            <pc:sldMk cId="1876045527" sldId="2146846633"/>
            <ac:picMk id="5" creationId="{854FA38C-90F0-ED63-155F-042C371EC768}"/>
          </ac:picMkLst>
        </pc:picChg>
        <pc:picChg chg="add mod">
          <ac:chgData name="Kerry Kidd" userId="e2e994f6-8939-40ae-872c-4a95d80c19d9" providerId="ADAL" clId="{73BC9D23-C78C-B746-894A-199753337AC9}" dt="2023-03-19T18:49:32.870" v="2535"/>
          <ac:picMkLst>
            <pc:docMk/>
            <pc:sldMk cId="1876045527" sldId="2146846633"/>
            <ac:picMk id="7" creationId="{28F3FB06-1C4A-E950-C749-E33225DA7E90}"/>
          </ac:picMkLst>
        </pc:picChg>
        <pc:picChg chg="add mod">
          <ac:chgData name="Kerry Kidd" userId="e2e994f6-8939-40ae-872c-4a95d80c19d9" providerId="ADAL" clId="{73BC9D23-C78C-B746-894A-199753337AC9}" dt="2023-03-19T18:52:44.077" v="2538" actId="1076"/>
          <ac:picMkLst>
            <pc:docMk/>
            <pc:sldMk cId="1876045527" sldId="2146846633"/>
            <ac:picMk id="8" creationId="{D13221EF-A8EC-E13C-C6CF-72206A080505}"/>
          </ac:picMkLst>
        </pc:picChg>
      </pc:sldChg>
      <pc:sldChg chg="addSp delSp modSp mod">
        <pc:chgData name="Kerry Kidd" userId="e2e994f6-8939-40ae-872c-4a95d80c19d9" providerId="ADAL" clId="{73BC9D23-C78C-B746-894A-199753337AC9}" dt="2023-03-19T18:40:23.477" v="2154" actId="1076"/>
        <pc:sldMkLst>
          <pc:docMk/>
          <pc:sldMk cId="1728954203" sldId="2146846635"/>
        </pc:sldMkLst>
        <pc:spChg chg="mod">
          <ac:chgData name="Kerry Kidd" userId="e2e994f6-8939-40ae-872c-4a95d80c19d9" providerId="ADAL" clId="{73BC9D23-C78C-B746-894A-199753337AC9}" dt="2023-03-19T18:35:39.478" v="1720" actId="20577"/>
          <ac:spMkLst>
            <pc:docMk/>
            <pc:sldMk cId="1728954203" sldId="2146846635"/>
            <ac:spMk id="2" creationId="{E4929F03-33B8-4C55-B49C-EC583EC378AF}"/>
          </ac:spMkLst>
        </pc:spChg>
        <pc:spChg chg="mod">
          <ac:chgData name="Kerry Kidd" userId="e2e994f6-8939-40ae-872c-4a95d80c19d9" providerId="ADAL" clId="{73BC9D23-C78C-B746-894A-199753337AC9}" dt="2023-03-19T18:38:49.973" v="2148" actId="20577"/>
          <ac:spMkLst>
            <pc:docMk/>
            <pc:sldMk cId="1728954203" sldId="2146846635"/>
            <ac:spMk id="6" creationId="{08B172E8-37C5-86A2-F9F5-7CBC865F88BB}"/>
          </ac:spMkLst>
        </pc:spChg>
        <pc:picChg chg="del">
          <ac:chgData name="Kerry Kidd" userId="e2e994f6-8939-40ae-872c-4a95d80c19d9" providerId="ADAL" clId="{73BC9D23-C78C-B746-894A-199753337AC9}" dt="2023-03-19T18:37:59.578" v="2005" actId="478"/>
          <ac:picMkLst>
            <pc:docMk/>
            <pc:sldMk cId="1728954203" sldId="2146846635"/>
            <ac:picMk id="4" creationId="{ED11A55F-3792-B435-04F4-2C0253B7BCF4}"/>
          </ac:picMkLst>
        </pc:picChg>
        <pc:picChg chg="add mod">
          <ac:chgData name="Kerry Kidd" userId="e2e994f6-8939-40ae-872c-4a95d80c19d9" providerId="ADAL" clId="{73BC9D23-C78C-B746-894A-199753337AC9}" dt="2023-03-19T18:39:59.614" v="2152"/>
          <ac:picMkLst>
            <pc:docMk/>
            <pc:sldMk cId="1728954203" sldId="2146846635"/>
            <ac:picMk id="5" creationId="{D248B139-B71A-6818-7955-D39647D673D7}"/>
          </ac:picMkLst>
        </pc:picChg>
        <pc:picChg chg="add mod">
          <ac:chgData name="Kerry Kidd" userId="e2e994f6-8939-40ae-872c-4a95d80c19d9" providerId="ADAL" clId="{73BC9D23-C78C-B746-894A-199753337AC9}" dt="2023-03-19T18:40:23.477" v="2154" actId="1076"/>
          <ac:picMkLst>
            <pc:docMk/>
            <pc:sldMk cId="1728954203" sldId="2146846635"/>
            <ac:picMk id="7" creationId="{7E45ABAC-94C7-6835-18C9-9830AE79DB68}"/>
          </ac:picMkLst>
        </pc:picChg>
      </pc:sldChg>
      <pc:sldChg chg="addSp delSp modSp mod">
        <pc:chgData name="Kerry Kidd" userId="e2e994f6-8939-40ae-872c-4a95d80c19d9" providerId="ADAL" clId="{73BC9D23-C78C-B746-894A-199753337AC9}" dt="2023-03-19T18:20:38.352" v="1707" actId="20577"/>
        <pc:sldMkLst>
          <pc:docMk/>
          <pc:sldMk cId="3296473294" sldId="2146846636"/>
        </pc:sldMkLst>
        <pc:spChg chg="mod">
          <ac:chgData name="Kerry Kidd" userId="e2e994f6-8939-40ae-872c-4a95d80c19d9" providerId="ADAL" clId="{73BC9D23-C78C-B746-894A-199753337AC9}" dt="2023-03-19T17:55:01.825" v="851"/>
          <ac:spMkLst>
            <pc:docMk/>
            <pc:sldMk cId="3296473294" sldId="2146846636"/>
            <ac:spMk id="2" creationId="{E4929F03-33B8-4C55-B49C-EC583EC378AF}"/>
          </ac:spMkLst>
        </pc:spChg>
        <pc:spChg chg="mod">
          <ac:chgData name="Kerry Kidd" userId="e2e994f6-8939-40ae-872c-4a95d80c19d9" providerId="ADAL" clId="{73BC9D23-C78C-B746-894A-199753337AC9}" dt="2023-03-19T18:20:38.352" v="1707" actId="20577"/>
          <ac:spMkLst>
            <pc:docMk/>
            <pc:sldMk cId="3296473294" sldId="2146846636"/>
            <ac:spMk id="7" creationId="{4E4A3342-1796-C426-8AFB-A89BF678557D}"/>
          </ac:spMkLst>
        </pc:spChg>
        <pc:picChg chg="add mod">
          <ac:chgData name="Kerry Kidd" userId="e2e994f6-8939-40ae-872c-4a95d80c19d9" providerId="ADAL" clId="{73BC9D23-C78C-B746-894A-199753337AC9}" dt="2023-03-19T17:55:10.068" v="853"/>
          <ac:picMkLst>
            <pc:docMk/>
            <pc:sldMk cId="3296473294" sldId="2146846636"/>
            <ac:picMk id="4" creationId="{99112B13-E4E4-592C-FDAA-4B8318EE8099}"/>
          </ac:picMkLst>
        </pc:picChg>
        <pc:picChg chg="add mod">
          <ac:chgData name="Kerry Kidd" userId="e2e994f6-8939-40ae-872c-4a95d80c19d9" providerId="ADAL" clId="{73BC9D23-C78C-B746-894A-199753337AC9}" dt="2023-03-19T17:55:16.820" v="854"/>
          <ac:picMkLst>
            <pc:docMk/>
            <pc:sldMk cId="3296473294" sldId="2146846636"/>
            <ac:picMk id="5" creationId="{C66DDCFF-66C3-4474-C267-C40DDA324A0D}"/>
          </ac:picMkLst>
        </pc:picChg>
        <pc:picChg chg="del">
          <ac:chgData name="Kerry Kidd" userId="e2e994f6-8939-40ae-872c-4a95d80c19d9" providerId="ADAL" clId="{73BC9D23-C78C-B746-894A-199753337AC9}" dt="2023-03-19T17:55:03.729" v="852" actId="478"/>
          <ac:picMkLst>
            <pc:docMk/>
            <pc:sldMk cId="3296473294" sldId="2146846636"/>
            <ac:picMk id="8" creationId="{DDDF1AB7-0797-514A-AFC1-C87EE25DD521}"/>
          </ac:picMkLst>
        </pc:picChg>
      </pc:sldChg>
      <pc:sldChg chg="addSp delSp modSp add mod">
        <pc:chgData name="Kerry Kidd" userId="e2e994f6-8939-40ae-872c-4a95d80c19d9" providerId="ADAL" clId="{73BC9D23-C78C-B746-894A-199753337AC9}" dt="2023-03-19T19:03:15.269" v="2565" actId="1076"/>
        <pc:sldMkLst>
          <pc:docMk/>
          <pc:sldMk cId="2016991888" sldId="2146846637"/>
        </pc:sldMkLst>
        <pc:spChg chg="mod">
          <ac:chgData name="Kerry Kidd" userId="e2e994f6-8939-40ae-872c-4a95d80c19d9" providerId="ADAL" clId="{73BC9D23-C78C-B746-894A-199753337AC9}" dt="2023-03-19T18:53:11.478" v="2550" actId="20577"/>
          <ac:spMkLst>
            <pc:docMk/>
            <pc:sldMk cId="2016991888" sldId="2146846637"/>
            <ac:spMk id="2" creationId="{5A7FC21C-2DF7-4370-A7CF-C045B51C4151}"/>
          </ac:spMkLst>
        </pc:spChg>
        <pc:spChg chg="mod">
          <ac:chgData name="Kerry Kidd" userId="e2e994f6-8939-40ae-872c-4a95d80c19d9" providerId="ADAL" clId="{73BC9D23-C78C-B746-894A-199753337AC9}" dt="2023-03-19T18:53:25.235" v="2562" actId="20577"/>
          <ac:spMkLst>
            <pc:docMk/>
            <pc:sldMk cId="2016991888" sldId="2146846637"/>
            <ac:spMk id="6" creationId="{0EC0382A-22EF-79F6-73F4-F90A0F0B8043}"/>
          </ac:spMkLst>
        </pc:spChg>
        <pc:picChg chg="add mod">
          <ac:chgData name="Kerry Kidd" userId="e2e994f6-8939-40ae-872c-4a95d80c19d9" providerId="ADAL" clId="{73BC9D23-C78C-B746-894A-199753337AC9}" dt="2023-03-19T19:03:15.269" v="2565" actId="1076"/>
          <ac:picMkLst>
            <pc:docMk/>
            <pc:sldMk cId="2016991888" sldId="2146846637"/>
            <ac:picMk id="3" creationId="{DE5C7ECB-1E51-9F94-8BAD-2666127C6C6D}"/>
          </ac:picMkLst>
        </pc:picChg>
        <pc:picChg chg="del">
          <ac:chgData name="Kerry Kidd" userId="e2e994f6-8939-40ae-872c-4a95d80c19d9" providerId="ADAL" clId="{73BC9D23-C78C-B746-894A-199753337AC9}" dt="2023-03-19T19:03:12.637" v="2563" actId="478"/>
          <ac:picMkLst>
            <pc:docMk/>
            <pc:sldMk cId="2016991888" sldId="2146846637"/>
            <ac:picMk id="8" creationId="{D13221EF-A8EC-E13C-C6CF-72206A080505}"/>
          </ac:picMkLst>
        </pc:picChg>
      </pc:sldChg>
      <pc:sldChg chg="addSp delSp modSp add mod">
        <pc:chgData name="Kerry Kidd" userId="e2e994f6-8939-40ae-872c-4a95d80c19d9" providerId="ADAL" clId="{73BC9D23-C78C-B746-894A-199753337AC9}" dt="2023-03-19T19:06:05.792" v="2590" actId="1076"/>
        <pc:sldMkLst>
          <pc:docMk/>
          <pc:sldMk cId="1745137394" sldId="2146846638"/>
        </pc:sldMkLst>
        <pc:spChg chg="mod">
          <ac:chgData name="Kerry Kidd" userId="e2e994f6-8939-40ae-872c-4a95d80c19d9" providerId="ADAL" clId="{73BC9D23-C78C-B746-894A-199753337AC9}" dt="2023-03-19T19:03:51.390" v="2573" actId="20577"/>
          <ac:spMkLst>
            <pc:docMk/>
            <pc:sldMk cId="1745137394" sldId="2146846638"/>
            <ac:spMk id="2" creationId="{5A7FC21C-2DF7-4370-A7CF-C045B51C4151}"/>
          </ac:spMkLst>
        </pc:spChg>
        <pc:spChg chg="mod">
          <ac:chgData name="Kerry Kidd" userId="e2e994f6-8939-40ae-872c-4a95d80c19d9" providerId="ADAL" clId="{73BC9D23-C78C-B746-894A-199753337AC9}" dt="2023-03-19T19:03:59.922" v="2587" actId="20577"/>
          <ac:spMkLst>
            <pc:docMk/>
            <pc:sldMk cId="1745137394" sldId="2146846638"/>
            <ac:spMk id="6" creationId="{0EC0382A-22EF-79F6-73F4-F90A0F0B8043}"/>
          </ac:spMkLst>
        </pc:spChg>
        <pc:picChg chg="del">
          <ac:chgData name="Kerry Kidd" userId="e2e994f6-8939-40ae-872c-4a95d80c19d9" providerId="ADAL" clId="{73BC9D23-C78C-B746-894A-199753337AC9}" dt="2023-03-19T19:04:05.029" v="2588" actId="478"/>
          <ac:picMkLst>
            <pc:docMk/>
            <pc:sldMk cId="1745137394" sldId="2146846638"/>
            <ac:picMk id="3" creationId="{DE5C7ECB-1E51-9F94-8BAD-2666127C6C6D}"/>
          </ac:picMkLst>
        </pc:picChg>
        <pc:picChg chg="add mod">
          <ac:chgData name="Kerry Kidd" userId="e2e994f6-8939-40ae-872c-4a95d80c19d9" providerId="ADAL" clId="{73BC9D23-C78C-B746-894A-199753337AC9}" dt="2023-03-19T19:06:05.792" v="2590" actId="1076"/>
          <ac:picMkLst>
            <pc:docMk/>
            <pc:sldMk cId="1745137394" sldId="2146846638"/>
            <ac:picMk id="8" creationId="{3EABD738-1328-002A-FA26-9B9851B08F5F}"/>
          </ac:picMkLst>
        </pc:picChg>
      </pc:sldChg>
      <pc:sldChg chg="addSp delSp modSp add mod">
        <pc:chgData name="Kerry Kidd" userId="e2e994f6-8939-40ae-872c-4a95d80c19d9" providerId="ADAL" clId="{73BC9D23-C78C-B746-894A-199753337AC9}" dt="2023-03-19T19:08:00.010" v="2630" actId="1076"/>
        <pc:sldMkLst>
          <pc:docMk/>
          <pc:sldMk cId="2772964263" sldId="2146846639"/>
        </pc:sldMkLst>
        <pc:spChg chg="mod">
          <ac:chgData name="Kerry Kidd" userId="e2e994f6-8939-40ae-872c-4a95d80c19d9" providerId="ADAL" clId="{73BC9D23-C78C-B746-894A-199753337AC9}" dt="2023-03-19T19:06:35.927" v="2610" actId="20577"/>
          <ac:spMkLst>
            <pc:docMk/>
            <pc:sldMk cId="2772964263" sldId="2146846639"/>
            <ac:spMk id="2" creationId="{5A7FC21C-2DF7-4370-A7CF-C045B51C4151}"/>
          </ac:spMkLst>
        </pc:spChg>
        <pc:spChg chg="mod">
          <ac:chgData name="Kerry Kidd" userId="e2e994f6-8939-40ae-872c-4a95d80c19d9" providerId="ADAL" clId="{73BC9D23-C78C-B746-894A-199753337AC9}" dt="2023-03-19T19:06:44.569" v="2625" actId="20577"/>
          <ac:spMkLst>
            <pc:docMk/>
            <pc:sldMk cId="2772964263" sldId="2146846639"/>
            <ac:spMk id="6" creationId="{0EC0382A-22EF-79F6-73F4-F90A0F0B8043}"/>
          </ac:spMkLst>
        </pc:spChg>
        <pc:picChg chg="add mod">
          <ac:chgData name="Kerry Kidd" userId="e2e994f6-8939-40ae-872c-4a95d80c19d9" providerId="ADAL" clId="{73BC9D23-C78C-B746-894A-199753337AC9}" dt="2023-03-19T19:08:00.010" v="2630" actId="1076"/>
          <ac:picMkLst>
            <pc:docMk/>
            <pc:sldMk cId="2772964263" sldId="2146846639"/>
            <ac:picMk id="3" creationId="{DFAE1BF8-278E-7D6D-A11A-E3C19B998A19}"/>
          </ac:picMkLst>
        </pc:picChg>
        <pc:picChg chg="del">
          <ac:chgData name="Kerry Kidd" userId="e2e994f6-8939-40ae-872c-4a95d80c19d9" providerId="ADAL" clId="{73BC9D23-C78C-B746-894A-199753337AC9}" dt="2023-03-19T19:06:48.994" v="2626" actId="478"/>
          <ac:picMkLst>
            <pc:docMk/>
            <pc:sldMk cId="2772964263" sldId="2146846639"/>
            <ac:picMk id="8" creationId="{3EABD738-1328-002A-FA26-9B9851B08F5F}"/>
          </ac:picMkLst>
        </pc:picChg>
      </pc:sldChg>
      <pc:sldChg chg="addSp delSp modSp add mod">
        <pc:chgData name="Kerry Kidd" userId="e2e994f6-8939-40ae-872c-4a95d80c19d9" providerId="ADAL" clId="{73BC9D23-C78C-B746-894A-199753337AC9}" dt="2023-03-19T19:18:37.847" v="2675" actId="1076"/>
        <pc:sldMkLst>
          <pc:docMk/>
          <pc:sldMk cId="627054738" sldId="2146846640"/>
        </pc:sldMkLst>
        <pc:spChg chg="mod">
          <ac:chgData name="Kerry Kidd" userId="e2e994f6-8939-40ae-872c-4a95d80c19d9" providerId="ADAL" clId="{73BC9D23-C78C-B746-894A-199753337AC9}" dt="2023-03-19T19:08:31.001" v="2639" actId="20577"/>
          <ac:spMkLst>
            <pc:docMk/>
            <pc:sldMk cId="627054738" sldId="2146846640"/>
            <ac:spMk id="2" creationId="{5A7FC21C-2DF7-4370-A7CF-C045B51C4151}"/>
          </ac:spMkLst>
        </pc:spChg>
        <pc:spChg chg="mod">
          <ac:chgData name="Kerry Kidd" userId="e2e994f6-8939-40ae-872c-4a95d80c19d9" providerId="ADAL" clId="{73BC9D23-C78C-B746-894A-199753337AC9}" dt="2023-03-19T19:08:47.446" v="2672" actId="20577"/>
          <ac:spMkLst>
            <pc:docMk/>
            <pc:sldMk cId="627054738" sldId="2146846640"/>
            <ac:spMk id="6" creationId="{0EC0382A-22EF-79F6-73F4-F90A0F0B8043}"/>
          </ac:spMkLst>
        </pc:spChg>
        <pc:picChg chg="del">
          <ac:chgData name="Kerry Kidd" userId="e2e994f6-8939-40ae-872c-4a95d80c19d9" providerId="ADAL" clId="{73BC9D23-C78C-B746-894A-199753337AC9}" dt="2023-03-19T19:08:50.202" v="2673" actId="478"/>
          <ac:picMkLst>
            <pc:docMk/>
            <pc:sldMk cId="627054738" sldId="2146846640"/>
            <ac:picMk id="3" creationId="{DFAE1BF8-278E-7D6D-A11A-E3C19B998A19}"/>
          </ac:picMkLst>
        </pc:picChg>
        <pc:picChg chg="add mod">
          <ac:chgData name="Kerry Kidd" userId="e2e994f6-8939-40ae-872c-4a95d80c19d9" providerId="ADAL" clId="{73BC9D23-C78C-B746-894A-199753337AC9}" dt="2023-03-19T19:18:37.847" v="2675" actId="1076"/>
          <ac:picMkLst>
            <pc:docMk/>
            <pc:sldMk cId="627054738" sldId="2146846640"/>
            <ac:picMk id="8" creationId="{541E8872-5C67-1067-99CB-1FDBFBA69C9E}"/>
          </ac:picMkLst>
        </pc:picChg>
      </pc:sldChg>
      <pc:sldChg chg="del">
        <pc:chgData name="Kerry Kidd" userId="e2e994f6-8939-40ae-872c-4a95d80c19d9" providerId="ADAL" clId="{73BC9D23-C78C-B746-894A-199753337AC9}" dt="2023-03-19T18:39:23.604" v="2149" actId="2696"/>
        <pc:sldMkLst>
          <pc:docMk/>
          <pc:sldMk cId="1196971295" sldId="2146846641"/>
        </pc:sldMkLst>
      </pc:sldChg>
      <pc:sldChg chg="addSp delSp modSp add mod">
        <pc:chgData name="Kerry Kidd" userId="e2e994f6-8939-40ae-872c-4a95d80c19d9" providerId="ADAL" clId="{73BC9D23-C78C-B746-894A-199753337AC9}" dt="2023-03-19T19:41:30.499" v="3163" actId="33524"/>
        <pc:sldMkLst>
          <pc:docMk/>
          <pc:sldMk cId="3428117956" sldId="2146846641"/>
        </pc:sldMkLst>
        <pc:spChg chg="mod">
          <ac:chgData name="Kerry Kidd" userId="e2e994f6-8939-40ae-872c-4a95d80c19d9" providerId="ADAL" clId="{73BC9D23-C78C-B746-894A-199753337AC9}" dt="2023-03-19T19:41:30.499" v="3163" actId="33524"/>
          <ac:spMkLst>
            <pc:docMk/>
            <pc:sldMk cId="3428117956" sldId="2146846641"/>
            <ac:spMk id="2" creationId="{5A7FC21C-2DF7-4370-A7CF-C045B51C4151}"/>
          </ac:spMkLst>
        </pc:spChg>
        <pc:spChg chg="mod">
          <ac:chgData name="Kerry Kidd" userId="e2e994f6-8939-40ae-872c-4a95d80c19d9" providerId="ADAL" clId="{73BC9D23-C78C-B746-894A-199753337AC9}" dt="2023-03-19T19:21:35.886" v="2862" actId="20577"/>
          <ac:spMkLst>
            <pc:docMk/>
            <pc:sldMk cId="3428117956" sldId="2146846641"/>
            <ac:spMk id="6" creationId="{0EC0382A-22EF-79F6-73F4-F90A0F0B8043}"/>
          </ac:spMkLst>
        </pc:spChg>
        <pc:picChg chg="add mod">
          <ac:chgData name="Kerry Kidd" userId="e2e994f6-8939-40ae-872c-4a95d80c19d9" providerId="ADAL" clId="{73BC9D23-C78C-B746-894A-199753337AC9}" dt="2023-03-19T19:22:09.799" v="2866" actId="1076"/>
          <ac:picMkLst>
            <pc:docMk/>
            <pc:sldMk cId="3428117956" sldId="2146846641"/>
            <ac:picMk id="3" creationId="{936BBBE0-2EE1-5F6B-08A9-BADD72291AA3}"/>
          </ac:picMkLst>
        </pc:picChg>
        <pc:picChg chg="del">
          <ac:chgData name="Kerry Kidd" userId="e2e994f6-8939-40ae-872c-4a95d80c19d9" providerId="ADAL" clId="{73BC9D23-C78C-B746-894A-199753337AC9}" dt="2023-03-19T19:21:38.146" v="2863" actId="478"/>
          <ac:picMkLst>
            <pc:docMk/>
            <pc:sldMk cId="3428117956" sldId="2146846641"/>
            <ac:picMk id="8" creationId="{541E8872-5C67-1067-99CB-1FDBFBA69C9E}"/>
          </ac:picMkLst>
        </pc:picChg>
      </pc:sldChg>
    </pc:docChg>
  </pc:docChgLst>
  <pc:docChgLst>
    <pc:chgData name="Andrew Mulholland" userId="05701a8b-a5ea-46b9-881e-c7e135279ff0" providerId="ADAL" clId="{223D9E37-7F0D-4289-9088-F42E3E14CF9E}"/>
    <pc:docChg chg="undo custSel addSld delSld modSld sldOrd modMainMaster">
      <pc:chgData name="Andrew Mulholland" userId="05701a8b-a5ea-46b9-881e-c7e135279ff0" providerId="ADAL" clId="{223D9E37-7F0D-4289-9088-F42E3E14CF9E}" dt="2023-03-24T20:25:35.724" v="387" actId="478"/>
      <pc:docMkLst>
        <pc:docMk/>
      </pc:docMkLst>
      <pc:sldChg chg="addSp delSp modSp mod">
        <pc:chgData name="Andrew Mulholland" userId="05701a8b-a5ea-46b9-881e-c7e135279ff0" providerId="ADAL" clId="{223D9E37-7F0D-4289-9088-F42E3E14CF9E}" dt="2023-03-24T20:25:35.724" v="387" actId="478"/>
        <pc:sldMkLst>
          <pc:docMk/>
          <pc:sldMk cId="2470158915" sldId="369"/>
        </pc:sldMkLst>
        <pc:spChg chg="del">
          <ac:chgData name="Andrew Mulholland" userId="05701a8b-a5ea-46b9-881e-c7e135279ff0" providerId="ADAL" clId="{223D9E37-7F0D-4289-9088-F42E3E14CF9E}" dt="2023-03-19T22:40:35.915" v="53" actId="478"/>
          <ac:spMkLst>
            <pc:docMk/>
            <pc:sldMk cId="2470158915" sldId="369"/>
            <ac:spMk id="3" creationId="{6C7EEBB3-64D8-430E-A3F2-1FCE37657292}"/>
          </ac:spMkLst>
        </pc:spChg>
        <pc:picChg chg="del mod">
          <ac:chgData name="Andrew Mulholland" userId="05701a8b-a5ea-46b9-881e-c7e135279ff0" providerId="ADAL" clId="{223D9E37-7F0D-4289-9088-F42E3E14CF9E}" dt="2023-03-19T22:41:24.954" v="61" actId="478"/>
          <ac:picMkLst>
            <pc:docMk/>
            <pc:sldMk cId="2470158915" sldId="369"/>
            <ac:picMk id="4" creationId="{4891D5A1-4E92-0F81-F476-7E19B239051A}"/>
          </ac:picMkLst>
        </pc:picChg>
        <pc:picChg chg="add mod">
          <ac:chgData name="Andrew Mulholland" userId="05701a8b-a5ea-46b9-881e-c7e135279ff0" providerId="ADAL" clId="{223D9E37-7F0D-4289-9088-F42E3E14CF9E}" dt="2023-03-19T22:39:49.555" v="46" actId="1076"/>
          <ac:picMkLst>
            <pc:docMk/>
            <pc:sldMk cId="2470158915" sldId="369"/>
            <ac:picMk id="5" creationId="{4D265D25-A632-E60C-1DB3-D19010B7D97B}"/>
          </ac:picMkLst>
        </pc:picChg>
        <pc:picChg chg="del mod">
          <ac:chgData name="Andrew Mulholland" userId="05701a8b-a5ea-46b9-881e-c7e135279ff0" providerId="ADAL" clId="{223D9E37-7F0D-4289-9088-F42E3E14CF9E}" dt="2023-03-19T20:39:57.734" v="4" actId="478"/>
          <ac:picMkLst>
            <pc:docMk/>
            <pc:sldMk cId="2470158915" sldId="369"/>
            <ac:picMk id="6" creationId="{3ACFCDB9-2912-6CC5-67E0-C3A9A87A0777}"/>
          </ac:picMkLst>
        </pc:picChg>
        <pc:picChg chg="mod">
          <ac:chgData name="Andrew Mulholland" userId="05701a8b-a5ea-46b9-881e-c7e135279ff0" providerId="ADAL" clId="{223D9E37-7F0D-4289-9088-F42E3E14CF9E}" dt="2023-03-19T20:40:15.497" v="8" actId="1076"/>
          <ac:picMkLst>
            <pc:docMk/>
            <pc:sldMk cId="2470158915" sldId="369"/>
            <ac:picMk id="9" creationId="{06384C00-CA15-79F8-9316-EE51A919B351}"/>
          </ac:picMkLst>
        </pc:picChg>
        <pc:picChg chg="add mod">
          <ac:chgData name="Andrew Mulholland" userId="05701a8b-a5ea-46b9-881e-c7e135279ff0" providerId="ADAL" clId="{223D9E37-7F0D-4289-9088-F42E3E14CF9E}" dt="2023-03-24T20:25:29.778" v="386" actId="14826"/>
          <ac:picMkLst>
            <pc:docMk/>
            <pc:sldMk cId="2470158915" sldId="369"/>
            <ac:picMk id="10" creationId="{95D14F7F-9F65-F1DD-FF09-4F274E1C8615}"/>
          </ac:picMkLst>
        </pc:picChg>
        <pc:picChg chg="add del mod">
          <ac:chgData name="Andrew Mulholland" userId="05701a8b-a5ea-46b9-881e-c7e135279ff0" providerId="ADAL" clId="{223D9E37-7F0D-4289-9088-F42E3E14CF9E}" dt="2023-03-24T20:25:35.724" v="387" actId="478"/>
          <ac:picMkLst>
            <pc:docMk/>
            <pc:sldMk cId="2470158915" sldId="369"/>
            <ac:picMk id="12" creationId="{9168A6AD-AB10-C390-C001-0F13EC631302}"/>
          </ac:picMkLst>
        </pc:picChg>
      </pc:sldChg>
      <pc:sldChg chg="delSp modSp mod addCm modCm">
        <pc:chgData name="Andrew Mulholland" userId="05701a8b-a5ea-46b9-881e-c7e135279ff0" providerId="ADAL" clId="{223D9E37-7F0D-4289-9088-F42E3E14CF9E}" dt="2023-03-22T22:40:40.972" v="372"/>
        <pc:sldMkLst>
          <pc:docMk/>
          <pc:sldMk cId="4186325871" sldId="2146846435"/>
        </pc:sldMkLst>
        <pc:spChg chg="mod">
          <ac:chgData name="Andrew Mulholland" userId="05701a8b-a5ea-46b9-881e-c7e135279ff0" providerId="ADAL" clId="{223D9E37-7F0D-4289-9088-F42E3E14CF9E}" dt="2023-03-21T21:59:34.154" v="316" actId="20577"/>
          <ac:spMkLst>
            <pc:docMk/>
            <pc:sldMk cId="4186325871" sldId="2146846435"/>
            <ac:spMk id="2" creationId="{E4929F03-33B8-4C55-B49C-EC583EC378AF}"/>
          </ac:spMkLst>
        </pc:spChg>
        <pc:spChg chg="mod">
          <ac:chgData name="Andrew Mulholland" userId="05701a8b-a5ea-46b9-881e-c7e135279ff0" providerId="ADAL" clId="{223D9E37-7F0D-4289-9088-F42E3E14CF9E}" dt="2023-03-21T21:59:08.729" v="314" actId="20577"/>
          <ac:spMkLst>
            <pc:docMk/>
            <pc:sldMk cId="4186325871" sldId="2146846435"/>
            <ac:spMk id="4" creationId="{3F7C4B7C-E30B-E78F-1D23-A6AAFC72F013}"/>
          </ac:spMkLst>
        </pc:spChg>
        <pc:picChg chg="del">
          <ac:chgData name="Andrew Mulholland" userId="05701a8b-a5ea-46b9-881e-c7e135279ff0" providerId="ADAL" clId="{223D9E37-7F0D-4289-9088-F42E3E14CF9E}" dt="2023-03-19T22:58:55.545" v="83" actId="478"/>
          <ac:picMkLst>
            <pc:docMk/>
            <pc:sldMk cId="4186325871" sldId="2146846435"/>
            <ac:picMk id="5" creationId="{AB7A5AAC-53BD-91D3-0E83-E92DD88B63AB}"/>
          </ac:picMkLst>
        </pc:picChg>
        <pc:picChg chg="del">
          <ac:chgData name="Andrew Mulholland" userId="05701a8b-a5ea-46b9-881e-c7e135279ff0" providerId="ADAL" clId="{223D9E37-7F0D-4289-9088-F42E3E14CF9E}" dt="2023-03-19T22:58:56.411" v="84" actId="478"/>
          <ac:picMkLst>
            <pc:docMk/>
            <pc:sldMk cId="4186325871" sldId="2146846435"/>
            <ac:picMk id="6" creationId="{9E49C96B-C934-22D4-AD94-9A7B7DCA5CE5}"/>
          </ac:picMkLst>
        </pc:picChg>
        <pc:extLst>
          <p:ext xmlns:p="http://schemas.openxmlformats.org/presentationml/2006/main" uri="{D6D511B9-2390-475A-947B-AFAB55BFBCF1}">
            <pc226:cmChg xmlns:pc226="http://schemas.microsoft.com/office/powerpoint/2022/06/main/command" chg="add mod">
              <pc226:chgData name="Andrew Mulholland" userId="05701a8b-a5ea-46b9-881e-c7e135279ff0" providerId="ADAL" clId="{223D9E37-7F0D-4289-9088-F42E3E14CF9E}" dt="2023-03-22T22:40:40.972" v="372"/>
              <pc2:cmMkLst xmlns:pc2="http://schemas.microsoft.com/office/powerpoint/2019/9/main/command">
                <pc:docMk/>
                <pc:sldMk cId="4186325871" sldId="2146846435"/>
                <pc2:cmMk id="{750F1A5F-AE15-4DCB-AFCD-F95057F9A933}"/>
              </pc2:cmMkLst>
            </pc226:cmChg>
          </p:ext>
        </pc:extLst>
      </pc:sldChg>
      <pc:sldChg chg="delSp modSp del mod addCm">
        <pc:chgData name="Andrew Mulholland" userId="05701a8b-a5ea-46b9-881e-c7e135279ff0" providerId="ADAL" clId="{223D9E37-7F0D-4289-9088-F42E3E14CF9E}" dt="2023-03-22T22:39:57.036" v="371" actId="47"/>
        <pc:sldMkLst>
          <pc:docMk/>
          <pc:sldMk cId="3219045111" sldId="2146846565"/>
        </pc:sldMkLst>
        <pc:spChg chg="mod">
          <ac:chgData name="Andrew Mulholland" userId="05701a8b-a5ea-46b9-881e-c7e135279ff0" providerId="ADAL" clId="{223D9E37-7F0D-4289-9088-F42E3E14CF9E}" dt="2023-03-21T22:04:50.882" v="320" actId="20577"/>
          <ac:spMkLst>
            <pc:docMk/>
            <pc:sldMk cId="3219045111" sldId="2146846565"/>
            <ac:spMk id="2" creationId="{992032A4-9509-4FCC-90E1-863755E936F7}"/>
          </ac:spMkLst>
        </pc:spChg>
        <pc:picChg chg="del">
          <ac:chgData name="Andrew Mulholland" userId="05701a8b-a5ea-46b9-881e-c7e135279ff0" providerId="ADAL" clId="{223D9E37-7F0D-4289-9088-F42E3E14CF9E}" dt="2023-03-19T22:59:24.818" v="104" actId="478"/>
          <ac:picMkLst>
            <pc:docMk/>
            <pc:sldMk cId="3219045111" sldId="2146846565"/>
            <ac:picMk id="6" creationId="{FBFB8372-908D-AB5A-7A97-2C7511D34F32}"/>
          </ac:picMkLst>
        </pc:picChg>
        <pc:picChg chg="del">
          <ac:chgData name="Andrew Mulholland" userId="05701a8b-a5ea-46b9-881e-c7e135279ff0" providerId="ADAL" clId="{223D9E37-7F0D-4289-9088-F42E3E14CF9E}" dt="2023-03-19T22:59:25.506" v="105" actId="478"/>
          <ac:picMkLst>
            <pc:docMk/>
            <pc:sldMk cId="3219045111" sldId="2146846565"/>
            <ac:picMk id="7" creationId="{2828ACD2-6BD9-977C-4B7B-4225F8E20DD8}"/>
          </ac:picMkLst>
        </pc:picChg>
        <pc:extLst>
          <p:ext xmlns:p="http://schemas.openxmlformats.org/presentationml/2006/main" uri="{D6D511B9-2390-475A-947B-AFAB55BFBCF1}">
            <pc226:cmChg xmlns:pc226="http://schemas.microsoft.com/office/powerpoint/2022/06/main/command" chg="add">
              <pc226:chgData name="Andrew Mulholland" userId="05701a8b-a5ea-46b9-881e-c7e135279ff0" providerId="ADAL" clId="{223D9E37-7F0D-4289-9088-F42E3E14CF9E}" dt="2023-03-21T22:04:47.562" v="319"/>
              <pc2:cmMkLst xmlns:pc2="http://schemas.microsoft.com/office/powerpoint/2019/9/main/command">
                <pc:docMk/>
                <pc:sldMk cId="3219045111" sldId="2146846565"/>
                <pc2:cmMk id="{962540AB-2D0F-4DC6-BFB0-57B649F46783}"/>
              </pc2:cmMkLst>
            </pc226:cmChg>
          </p:ext>
        </pc:extLst>
      </pc:sldChg>
      <pc:sldChg chg="delSp modSp mod">
        <pc:chgData name="Andrew Mulholland" userId="05701a8b-a5ea-46b9-881e-c7e135279ff0" providerId="ADAL" clId="{223D9E37-7F0D-4289-9088-F42E3E14CF9E}" dt="2023-03-19T23:47:07.819" v="226" actId="20577"/>
        <pc:sldMkLst>
          <pc:docMk/>
          <pc:sldMk cId="898356903" sldId="2146846601"/>
        </pc:sldMkLst>
        <pc:spChg chg="mod">
          <ac:chgData name="Andrew Mulholland" userId="05701a8b-a5ea-46b9-881e-c7e135279ff0" providerId="ADAL" clId="{223D9E37-7F0D-4289-9088-F42E3E14CF9E}" dt="2023-03-19T23:47:07.819" v="226" actId="20577"/>
          <ac:spMkLst>
            <pc:docMk/>
            <pc:sldMk cId="898356903" sldId="2146846601"/>
            <ac:spMk id="3" creationId="{2361B637-19B0-CF04-8271-84D12F6B995D}"/>
          </ac:spMkLst>
        </pc:spChg>
        <pc:picChg chg="del">
          <ac:chgData name="Andrew Mulholland" userId="05701a8b-a5ea-46b9-881e-c7e135279ff0" providerId="ADAL" clId="{223D9E37-7F0D-4289-9088-F42E3E14CF9E}" dt="2023-03-19T22:59:03.778" v="88" actId="478"/>
          <ac:picMkLst>
            <pc:docMk/>
            <pc:sldMk cId="898356903" sldId="2146846601"/>
            <ac:picMk id="6" creationId="{D952CF80-2B18-993E-28EC-C276888D194F}"/>
          </ac:picMkLst>
        </pc:picChg>
        <pc:picChg chg="del">
          <ac:chgData name="Andrew Mulholland" userId="05701a8b-a5ea-46b9-881e-c7e135279ff0" providerId="ADAL" clId="{223D9E37-7F0D-4289-9088-F42E3E14CF9E}" dt="2023-03-19T22:59:04.441" v="89" actId="478"/>
          <ac:picMkLst>
            <pc:docMk/>
            <pc:sldMk cId="898356903" sldId="2146846601"/>
            <ac:picMk id="7" creationId="{DDFFECDC-C202-1F49-7D08-464C88070CDF}"/>
          </ac:picMkLst>
        </pc:picChg>
      </pc:sldChg>
      <pc:sldChg chg="delSp mod">
        <pc:chgData name="Andrew Mulholland" userId="05701a8b-a5ea-46b9-881e-c7e135279ff0" providerId="ADAL" clId="{223D9E37-7F0D-4289-9088-F42E3E14CF9E}" dt="2023-03-19T22:59:06.785" v="91" actId="478"/>
        <pc:sldMkLst>
          <pc:docMk/>
          <pc:sldMk cId="2927515115" sldId="2146846602"/>
        </pc:sldMkLst>
        <pc:picChg chg="del">
          <ac:chgData name="Andrew Mulholland" userId="05701a8b-a5ea-46b9-881e-c7e135279ff0" providerId="ADAL" clId="{223D9E37-7F0D-4289-9088-F42E3E14CF9E}" dt="2023-03-19T22:59:05.977" v="90" actId="478"/>
          <ac:picMkLst>
            <pc:docMk/>
            <pc:sldMk cId="2927515115" sldId="2146846602"/>
            <ac:picMk id="7" creationId="{2A68E767-890F-3354-81EC-5E7D8AD9E153}"/>
          </ac:picMkLst>
        </pc:picChg>
        <pc:picChg chg="del">
          <ac:chgData name="Andrew Mulholland" userId="05701a8b-a5ea-46b9-881e-c7e135279ff0" providerId="ADAL" clId="{223D9E37-7F0D-4289-9088-F42E3E14CF9E}" dt="2023-03-19T22:59:06.785" v="91" actId="478"/>
          <ac:picMkLst>
            <pc:docMk/>
            <pc:sldMk cId="2927515115" sldId="2146846602"/>
            <ac:picMk id="8" creationId="{66F6C561-63D3-1F4B-828B-2981288FD78F}"/>
          </ac:picMkLst>
        </pc:picChg>
      </pc:sldChg>
      <pc:sldChg chg="modSp mod">
        <pc:chgData name="Andrew Mulholland" userId="05701a8b-a5ea-46b9-881e-c7e135279ff0" providerId="ADAL" clId="{223D9E37-7F0D-4289-9088-F42E3E14CF9E}" dt="2023-03-19T20:41:56.874" v="44" actId="20577"/>
        <pc:sldMkLst>
          <pc:docMk/>
          <pc:sldMk cId="2710417684" sldId="2146846616"/>
        </pc:sldMkLst>
        <pc:spChg chg="mod">
          <ac:chgData name="Andrew Mulholland" userId="05701a8b-a5ea-46b9-881e-c7e135279ff0" providerId="ADAL" clId="{223D9E37-7F0D-4289-9088-F42E3E14CF9E}" dt="2023-03-19T20:41:56.874" v="44" actId="20577"/>
          <ac:spMkLst>
            <pc:docMk/>
            <pc:sldMk cId="2710417684" sldId="2146846616"/>
            <ac:spMk id="4" creationId="{3F7C4B7C-E30B-E78F-1D23-A6AAFC72F013}"/>
          </ac:spMkLst>
        </pc:spChg>
      </pc:sldChg>
      <pc:sldChg chg="addSp delSp modSp mod">
        <pc:chgData name="Andrew Mulholland" userId="05701a8b-a5ea-46b9-881e-c7e135279ff0" providerId="ADAL" clId="{223D9E37-7F0D-4289-9088-F42E3E14CF9E}" dt="2023-03-19T23:00:48.034" v="120" actId="478"/>
        <pc:sldMkLst>
          <pc:docMk/>
          <pc:sldMk cId="1734990019" sldId="2146846628"/>
        </pc:sldMkLst>
        <pc:spChg chg="mod">
          <ac:chgData name="Andrew Mulholland" userId="05701a8b-a5ea-46b9-881e-c7e135279ff0" providerId="ADAL" clId="{223D9E37-7F0D-4289-9088-F42E3E14CF9E}" dt="2023-03-19T22:41:07.185" v="56" actId="1076"/>
          <ac:spMkLst>
            <pc:docMk/>
            <pc:sldMk cId="1734990019" sldId="2146846628"/>
            <ac:spMk id="2" creationId="{2DD101A4-C4BE-4F42-9230-20DF65C4F7E2}"/>
          </ac:spMkLst>
        </pc:spChg>
        <pc:picChg chg="del mod">
          <ac:chgData name="Andrew Mulholland" userId="05701a8b-a5ea-46b9-881e-c7e135279ff0" providerId="ADAL" clId="{223D9E37-7F0D-4289-9088-F42E3E14CF9E}" dt="2023-03-19T23:00:31.497" v="116" actId="478"/>
          <ac:picMkLst>
            <pc:docMk/>
            <pc:sldMk cId="1734990019" sldId="2146846628"/>
            <ac:picMk id="3" creationId="{6E9324DE-C788-A8A4-ADAB-530797DF8D98}"/>
          </ac:picMkLst>
        </pc:picChg>
        <pc:picChg chg="add del">
          <ac:chgData name="Andrew Mulholland" userId="05701a8b-a5ea-46b9-881e-c7e135279ff0" providerId="ADAL" clId="{223D9E37-7F0D-4289-9088-F42E3E14CF9E}" dt="2023-03-19T23:00:33.130" v="117" actId="478"/>
          <ac:picMkLst>
            <pc:docMk/>
            <pc:sldMk cId="1734990019" sldId="2146846628"/>
            <ac:picMk id="5" creationId="{69D420C7-16E1-2F93-C469-0FF33DE5F80F}"/>
          </ac:picMkLst>
        </pc:picChg>
        <pc:picChg chg="add del mod">
          <ac:chgData name="Andrew Mulholland" userId="05701a8b-a5ea-46b9-881e-c7e135279ff0" providerId="ADAL" clId="{223D9E37-7F0D-4289-9088-F42E3E14CF9E}" dt="2023-03-19T23:00:47.478" v="119" actId="478"/>
          <ac:picMkLst>
            <pc:docMk/>
            <pc:sldMk cId="1734990019" sldId="2146846628"/>
            <ac:picMk id="6" creationId="{448B66AA-12E4-6A1F-75F6-815A61235BB6}"/>
          </ac:picMkLst>
        </pc:picChg>
        <pc:picChg chg="add del mod">
          <ac:chgData name="Andrew Mulholland" userId="05701a8b-a5ea-46b9-881e-c7e135279ff0" providerId="ADAL" clId="{223D9E37-7F0D-4289-9088-F42E3E14CF9E}" dt="2023-03-19T23:00:48.034" v="120" actId="478"/>
          <ac:picMkLst>
            <pc:docMk/>
            <pc:sldMk cId="1734990019" sldId="2146846628"/>
            <ac:picMk id="7" creationId="{8E5E2B7F-7A6E-395C-104E-A024BB488249}"/>
          </ac:picMkLst>
        </pc:picChg>
      </pc:sldChg>
      <pc:sldChg chg="delSp mod">
        <pc:chgData name="Andrew Mulholland" userId="05701a8b-a5ea-46b9-881e-c7e135279ff0" providerId="ADAL" clId="{223D9E37-7F0D-4289-9088-F42E3E14CF9E}" dt="2023-03-19T22:59:09.987" v="93" actId="478"/>
        <pc:sldMkLst>
          <pc:docMk/>
          <pc:sldMk cId="1876045527" sldId="2146846633"/>
        </pc:sldMkLst>
        <pc:picChg chg="del">
          <ac:chgData name="Andrew Mulholland" userId="05701a8b-a5ea-46b9-881e-c7e135279ff0" providerId="ADAL" clId="{223D9E37-7F0D-4289-9088-F42E3E14CF9E}" dt="2023-03-19T22:59:09.011" v="92" actId="478"/>
          <ac:picMkLst>
            <pc:docMk/>
            <pc:sldMk cId="1876045527" sldId="2146846633"/>
            <ac:picMk id="5" creationId="{854FA38C-90F0-ED63-155F-042C371EC768}"/>
          </ac:picMkLst>
        </pc:picChg>
        <pc:picChg chg="del">
          <ac:chgData name="Andrew Mulholland" userId="05701a8b-a5ea-46b9-881e-c7e135279ff0" providerId="ADAL" clId="{223D9E37-7F0D-4289-9088-F42E3E14CF9E}" dt="2023-03-19T22:59:09.987" v="93" actId="478"/>
          <ac:picMkLst>
            <pc:docMk/>
            <pc:sldMk cId="1876045527" sldId="2146846633"/>
            <ac:picMk id="7" creationId="{28F3FB06-1C4A-E950-C749-E33225DA7E90}"/>
          </ac:picMkLst>
        </pc:picChg>
      </pc:sldChg>
      <pc:sldChg chg="delSp modSp mod">
        <pc:chgData name="Andrew Mulholland" userId="05701a8b-a5ea-46b9-881e-c7e135279ff0" providerId="ADAL" clId="{223D9E37-7F0D-4289-9088-F42E3E14CF9E}" dt="2023-03-24T20:25:12.420" v="379" actId="20577"/>
        <pc:sldMkLst>
          <pc:docMk/>
          <pc:sldMk cId="1728954203" sldId="2146846635"/>
        </pc:sldMkLst>
        <pc:spChg chg="mod">
          <ac:chgData name="Andrew Mulholland" userId="05701a8b-a5ea-46b9-881e-c7e135279ff0" providerId="ADAL" clId="{223D9E37-7F0D-4289-9088-F42E3E14CF9E}" dt="2023-03-24T20:25:12.420" v="379" actId="20577"/>
          <ac:spMkLst>
            <pc:docMk/>
            <pc:sldMk cId="1728954203" sldId="2146846635"/>
            <ac:spMk id="6" creationId="{08B172E8-37C5-86A2-F9F5-7CBC865F88BB}"/>
          </ac:spMkLst>
        </pc:spChg>
        <pc:picChg chg="del">
          <ac:chgData name="Andrew Mulholland" userId="05701a8b-a5ea-46b9-881e-c7e135279ff0" providerId="ADAL" clId="{223D9E37-7F0D-4289-9088-F42E3E14CF9E}" dt="2023-03-19T22:58:58.203" v="85" actId="478"/>
          <ac:picMkLst>
            <pc:docMk/>
            <pc:sldMk cId="1728954203" sldId="2146846635"/>
            <ac:picMk id="5" creationId="{D248B139-B71A-6818-7955-D39647D673D7}"/>
          </ac:picMkLst>
        </pc:picChg>
        <pc:picChg chg="del">
          <ac:chgData name="Andrew Mulholland" userId="05701a8b-a5ea-46b9-881e-c7e135279ff0" providerId="ADAL" clId="{223D9E37-7F0D-4289-9088-F42E3E14CF9E}" dt="2023-03-19T22:58:58.969" v="86" actId="478"/>
          <ac:picMkLst>
            <pc:docMk/>
            <pc:sldMk cId="1728954203" sldId="2146846635"/>
            <ac:picMk id="7" creationId="{7E45ABAC-94C7-6835-18C9-9830AE79DB68}"/>
          </ac:picMkLst>
        </pc:picChg>
      </pc:sldChg>
      <pc:sldChg chg="delSp mod">
        <pc:chgData name="Andrew Mulholland" userId="05701a8b-a5ea-46b9-881e-c7e135279ff0" providerId="ADAL" clId="{223D9E37-7F0D-4289-9088-F42E3E14CF9E}" dt="2023-03-19T22:59:12.369" v="95" actId="478"/>
        <pc:sldMkLst>
          <pc:docMk/>
          <pc:sldMk cId="2016991888" sldId="2146846637"/>
        </pc:sldMkLst>
        <pc:picChg chg="del">
          <ac:chgData name="Andrew Mulholland" userId="05701a8b-a5ea-46b9-881e-c7e135279ff0" providerId="ADAL" clId="{223D9E37-7F0D-4289-9088-F42E3E14CF9E}" dt="2023-03-19T22:59:11.441" v="94" actId="478"/>
          <ac:picMkLst>
            <pc:docMk/>
            <pc:sldMk cId="2016991888" sldId="2146846637"/>
            <ac:picMk id="5" creationId="{854FA38C-90F0-ED63-155F-042C371EC768}"/>
          </ac:picMkLst>
        </pc:picChg>
        <pc:picChg chg="del">
          <ac:chgData name="Andrew Mulholland" userId="05701a8b-a5ea-46b9-881e-c7e135279ff0" providerId="ADAL" clId="{223D9E37-7F0D-4289-9088-F42E3E14CF9E}" dt="2023-03-19T22:59:12.369" v="95" actId="478"/>
          <ac:picMkLst>
            <pc:docMk/>
            <pc:sldMk cId="2016991888" sldId="2146846637"/>
            <ac:picMk id="7" creationId="{28F3FB06-1C4A-E950-C749-E33225DA7E90}"/>
          </ac:picMkLst>
        </pc:picChg>
      </pc:sldChg>
      <pc:sldChg chg="delSp mod">
        <pc:chgData name="Andrew Mulholland" userId="05701a8b-a5ea-46b9-881e-c7e135279ff0" providerId="ADAL" clId="{223D9E37-7F0D-4289-9088-F42E3E14CF9E}" dt="2023-03-19T22:59:15.226" v="97" actId="478"/>
        <pc:sldMkLst>
          <pc:docMk/>
          <pc:sldMk cId="1745137394" sldId="2146846638"/>
        </pc:sldMkLst>
        <pc:picChg chg="del">
          <ac:chgData name="Andrew Mulholland" userId="05701a8b-a5ea-46b9-881e-c7e135279ff0" providerId="ADAL" clId="{223D9E37-7F0D-4289-9088-F42E3E14CF9E}" dt="2023-03-19T22:59:14.370" v="96" actId="478"/>
          <ac:picMkLst>
            <pc:docMk/>
            <pc:sldMk cId="1745137394" sldId="2146846638"/>
            <ac:picMk id="5" creationId="{854FA38C-90F0-ED63-155F-042C371EC768}"/>
          </ac:picMkLst>
        </pc:picChg>
        <pc:picChg chg="del">
          <ac:chgData name="Andrew Mulholland" userId="05701a8b-a5ea-46b9-881e-c7e135279ff0" providerId="ADAL" clId="{223D9E37-7F0D-4289-9088-F42E3E14CF9E}" dt="2023-03-19T22:59:15.226" v="97" actId="478"/>
          <ac:picMkLst>
            <pc:docMk/>
            <pc:sldMk cId="1745137394" sldId="2146846638"/>
            <ac:picMk id="7" creationId="{28F3FB06-1C4A-E950-C749-E33225DA7E90}"/>
          </ac:picMkLst>
        </pc:picChg>
      </pc:sldChg>
      <pc:sldChg chg="delSp mod">
        <pc:chgData name="Andrew Mulholland" userId="05701a8b-a5ea-46b9-881e-c7e135279ff0" providerId="ADAL" clId="{223D9E37-7F0D-4289-9088-F42E3E14CF9E}" dt="2023-03-19T22:59:18.097" v="99" actId="478"/>
        <pc:sldMkLst>
          <pc:docMk/>
          <pc:sldMk cId="2772964263" sldId="2146846639"/>
        </pc:sldMkLst>
        <pc:picChg chg="del">
          <ac:chgData name="Andrew Mulholland" userId="05701a8b-a5ea-46b9-881e-c7e135279ff0" providerId="ADAL" clId="{223D9E37-7F0D-4289-9088-F42E3E14CF9E}" dt="2023-03-19T22:59:17.235" v="98" actId="478"/>
          <ac:picMkLst>
            <pc:docMk/>
            <pc:sldMk cId="2772964263" sldId="2146846639"/>
            <ac:picMk id="5" creationId="{854FA38C-90F0-ED63-155F-042C371EC768}"/>
          </ac:picMkLst>
        </pc:picChg>
        <pc:picChg chg="del">
          <ac:chgData name="Andrew Mulholland" userId="05701a8b-a5ea-46b9-881e-c7e135279ff0" providerId="ADAL" clId="{223D9E37-7F0D-4289-9088-F42E3E14CF9E}" dt="2023-03-19T22:59:18.097" v="99" actId="478"/>
          <ac:picMkLst>
            <pc:docMk/>
            <pc:sldMk cId="2772964263" sldId="2146846639"/>
            <ac:picMk id="7" creationId="{28F3FB06-1C4A-E950-C749-E33225DA7E90}"/>
          </ac:picMkLst>
        </pc:picChg>
      </pc:sldChg>
      <pc:sldChg chg="delSp mod">
        <pc:chgData name="Andrew Mulholland" userId="05701a8b-a5ea-46b9-881e-c7e135279ff0" providerId="ADAL" clId="{223D9E37-7F0D-4289-9088-F42E3E14CF9E}" dt="2023-03-19T22:59:20.370" v="101" actId="478"/>
        <pc:sldMkLst>
          <pc:docMk/>
          <pc:sldMk cId="627054738" sldId="2146846640"/>
        </pc:sldMkLst>
        <pc:picChg chg="del">
          <ac:chgData name="Andrew Mulholland" userId="05701a8b-a5ea-46b9-881e-c7e135279ff0" providerId="ADAL" clId="{223D9E37-7F0D-4289-9088-F42E3E14CF9E}" dt="2023-03-19T22:59:19.529" v="100" actId="478"/>
          <ac:picMkLst>
            <pc:docMk/>
            <pc:sldMk cId="627054738" sldId="2146846640"/>
            <ac:picMk id="5" creationId="{854FA38C-90F0-ED63-155F-042C371EC768}"/>
          </ac:picMkLst>
        </pc:picChg>
        <pc:picChg chg="del">
          <ac:chgData name="Andrew Mulholland" userId="05701a8b-a5ea-46b9-881e-c7e135279ff0" providerId="ADAL" clId="{223D9E37-7F0D-4289-9088-F42E3E14CF9E}" dt="2023-03-19T22:59:20.370" v="101" actId="478"/>
          <ac:picMkLst>
            <pc:docMk/>
            <pc:sldMk cId="627054738" sldId="2146846640"/>
            <ac:picMk id="7" creationId="{28F3FB06-1C4A-E950-C749-E33225DA7E90}"/>
          </ac:picMkLst>
        </pc:picChg>
      </pc:sldChg>
      <pc:sldChg chg="delSp modSp mod">
        <pc:chgData name="Andrew Mulholland" userId="05701a8b-a5ea-46b9-881e-c7e135279ff0" providerId="ADAL" clId="{223D9E37-7F0D-4289-9088-F42E3E14CF9E}" dt="2023-03-24T20:25:16.450" v="385" actId="20577"/>
        <pc:sldMkLst>
          <pc:docMk/>
          <pc:sldMk cId="3428117956" sldId="2146846641"/>
        </pc:sldMkLst>
        <pc:spChg chg="mod">
          <ac:chgData name="Andrew Mulholland" userId="05701a8b-a5ea-46b9-881e-c7e135279ff0" providerId="ADAL" clId="{223D9E37-7F0D-4289-9088-F42E3E14CF9E}" dt="2023-03-24T20:25:16.450" v="385" actId="20577"/>
          <ac:spMkLst>
            <pc:docMk/>
            <pc:sldMk cId="3428117956" sldId="2146846641"/>
            <ac:spMk id="2" creationId="{5A7FC21C-2DF7-4370-A7CF-C045B51C4151}"/>
          </ac:spMkLst>
        </pc:spChg>
        <pc:picChg chg="del">
          <ac:chgData name="Andrew Mulholland" userId="05701a8b-a5ea-46b9-881e-c7e135279ff0" providerId="ADAL" clId="{223D9E37-7F0D-4289-9088-F42E3E14CF9E}" dt="2023-03-19T22:59:22.289" v="102" actId="478"/>
          <ac:picMkLst>
            <pc:docMk/>
            <pc:sldMk cId="3428117956" sldId="2146846641"/>
            <ac:picMk id="5" creationId="{854FA38C-90F0-ED63-155F-042C371EC768}"/>
          </ac:picMkLst>
        </pc:picChg>
        <pc:picChg chg="del">
          <ac:chgData name="Andrew Mulholland" userId="05701a8b-a5ea-46b9-881e-c7e135279ff0" providerId="ADAL" clId="{223D9E37-7F0D-4289-9088-F42E3E14CF9E}" dt="2023-03-19T22:59:23.328" v="103" actId="478"/>
          <ac:picMkLst>
            <pc:docMk/>
            <pc:sldMk cId="3428117956" sldId="2146846641"/>
            <ac:picMk id="7" creationId="{28F3FB06-1C4A-E950-C749-E33225DA7E90}"/>
          </ac:picMkLst>
        </pc:picChg>
      </pc:sldChg>
      <pc:sldChg chg="addSp delSp modSp mod">
        <pc:chgData name="Andrew Mulholland" userId="05701a8b-a5ea-46b9-881e-c7e135279ff0" providerId="ADAL" clId="{223D9E37-7F0D-4289-9088-F42E3E14CF9E}" dt="2023-03-19T22:59:01.185" v="87" actId="478"/>
        <pc:sldMkLst>
          <pc:docMk/>
          <pc:sldMk cId="626505344" sldId="2146846642"/>
        </pc:sldMkLst>
        <pc:picChg chg="add del">
          <ac:chgData name="Andrew Mulholland" userId="05701a8b-a5ea-46b9-881e-c7e135279ff0" providerId="ADAL" clId="{223D9E37-7F0D-4289-9088-F42E3E14CF9E}" dt="2023-03-19T22:59:01.185" v="87" actId="478"/>
          <ac:picMkLst>
            <pc:docMk/>
            <pc:sldMk cId="626505344" sldId="2146846642"/>
            <ac:picMk id="6" creationId="{D952CF80-2B18-993E-28EC-C276888D194F}"/>
          </ac:picMkLst>
        </pc:picChg>
        <pc:picChg chg="del mod">
          <ac:chgData name="Andrew Mulholland" userId="05701a8b-a5ea-46b9-881e-c7e135279ff0" providerId="ADAL" clId="{223D9E37-7F0D-4289-9088-F42E3E14CF9E}" dt="2023-03-19T22:57:14.122" v="66" actId="478"/>
          <ac:picMkLst>
            <pc:docMk/>
            <pc:sldMk cId="626505344" sldId="2146846642"/>
            <ac:picMk id="7" creationId="{DDFFECDC-C202-1F49-7D08-464C88070CDF}"/>
          </ac:picMkLst>
        </pc:picChg>
      </pc:sldChg>
      <pc:sldChg chg="delSp mod ord">
        <pc:chgData name="Andrew Mulholland" userId="05701a8b-a5ea-46b9-881e-c7e135279ff0" providerId="ADAL" clId="{223D9E37-7F0D-4289-9088-F42E3E14CF9E}" dt="2023-03-21T22:05:11.408" v="322"/>
        <pc:sldMkLst>
          <pc:docMk/>
          <pc:sldMk cId="646459506" sldId="2146846643"/>
        </pc:sldMkLst>
        <pc:picChg chg="del">
          <ac:chgData name="Andrew Mulholland" userId="05701a8b-a5ea-46b9-881e-c7e135279ff0" providerId="ADAL" clId="{223D9E37-7F0D-4289-9088-F42E3E14CF9E}" dt="2023-03-19T22:59:27.554" v="106" actId="478"/>
          <ac:picMkLst>
            <pc:docMk/>
            <pc:sldMk cId="646459506" sldId="2146846643"/>
            <ac:picMk id="6" creationId="{FBFB8372-908D-AB5A-7A97-2C7511D34F32}"/>
          </ac:picMkLst>
        </pc:picChg>
        <pc:picChg chg="del">
          <ac:chgData name="Andrew Mulholland" userId="05701a8b-a5ea-46b9-881e-c7e135279ff0" providerId="ADAL" clId="{223D9E37-7F0D-4289-9088-F42E3E14CF9E}" dt="2023-03-19T22:59:28.455" v="107" actId="478"/>
          <ac:picMkLst>
            <pc:docMk/>
            <pc:sldMk cId="646459506" sldId="2146846643"/>
            <ac:picMk id="7" creationId="{2828ACD2-6BD9-977C-4B7B-4225F8E20DD8}"/>
          </ac:picMkLst>
        </pc:picChg>
      </pc:sldChg>
      <pc:sldChg chg="addSp delSp modSp mod ord">
        <pc:chgData name="Andrew Mulholland" userId="05701a8b-a5ea-46b9-881e-c7e135279ff0" providerId="ADAL" clId="{223D9E37-7F0D-4289-9088-F42E3E14CF9E}" dt="2023-03-21T22:05:11.408" v="322"/>
        <pc:sldMkLst>
          <pc:docMk/>
          <pc:sldMk cId="300150243" sldId="2146846644"/>
        </pc:sldMkLst>
        <pc:spChg chg="mod">
          <ac:chgData name="Andrew Mulholland" userId="05701a8b-a5ea-46b9-881e-c7e135279ff0" providerId="ADAL" clId="{223D9E37-7F0D-4289-9088-F42E3E14CF9E}" dt="2023-03-19T23:05:56.337" v="169" actId="20577"/>
          <ac:spMkLst>
            <pc:docMk/>
            <pc:sldMk cId="300150243" sldId="2146846644"/>
            <ac:spMk id="5" creationId="{BFA4E9C4-59E1-6370-F9A2-C5A1ECE4905E}"/>
          </ac:spMkLst>
        </pc:spChg>
        <pc:picChg chg="del">
          <ac:chgData name="Andrew Mulholland" userId="05701a8b-a5ea-46b9-881e-c7e135279ff0" providerId="ADAL" clId="{223D9E37-7F0D-4289-9088-F42E3E14CF9E}" dt="2023-03-19T22:59:29.890" v="108" actId="478"/>
          <ac:picMkLst>
            <pc:docMk/>
            <pc:sldMk cId="300150243" sldId="2146846644"/>
            <ac:picMk id="6" creationId="{FBFB8372-908D-AB5A-7A97-2C7511D34F32}"/>
          </ac:picMkLst>
        </pc:picChg>
        <pc:picChg chg="del">
          <ac:chgData name="Andrew Mulholland" userId="05701a8b-a5ea-46b9-881e-c7e135279ff0" providerId="ADAL" clId="{223D9E37-7F0D-4289-9088-F42E3E14CF9E}" dt="2023-03-19T22:59:30.722" v="109" actId="478"/>
          <ac:picMkLst>
            <pc:docMk/>
            <pc:sldMk cId="300150243" sldId="2146846644"/>
            <ac:picMk id="7" creationId="{2828ACD2-6BD9-977C-4B7B-4225F8E20DD8}"/>
          </ac:picMkLst>
        </pc:picChg>
        <pc:picChg chg="add mod">
          <ac:chgData name="Andrew Mulholland" userId="05701a8b-a5ea-46b9-881e-c7e135279ff0" providerId="ADAL" clId="{223D9E37-7F0D-4289-9088-F42E3E14CF9E}" dt="2023-03-19T23:05:35.848" v="166" actId="1076"/>
          <ac:picMkLst>
            <pc:docMk/>
            <pc:sldMk cId="300150243" sldId="2146846644"/>
            <ac:picMk id="8" creationId="{A7F79102-5D5C-54B2-C0EC-CA6D1B5079F7}"/>
          </ac:picMkLst>
        </pc:picChg>
      </pc:sldChg>
      <pc:sldChg chg="delSp mod ord">
        <pc:chgData name="Andrew Mulholland" userId="05701a8b-a5ea-46b9-881e-c7e135279ff0" providerId="ADAL" clId="{223D9E37-7F0D-4289-9088-F42E3E14CF9E}" dt="2023-03-21T22:05:11.408" v="322"/>
        <pc:sldMkLst>
          <pc:docMk/>
          <pc:sldMk cId="1765727453" sldId="2146846645"/>
        </pc:sldMkLst>
        <pc:picChg chg="del">
          <ac:chgData name="Andrew Mulholland" userId="05701a8b-a5ea-46b9-881e-c7e135279ff0" providerId="ADAL" clId="{223D9E37-7F0D-4289-9088-F42E3E14CF9E}" dt="2023-03-19T22:59:32.825" v="110" actId="478"/>
          <ac:picMkLst>
            <pc:docMk/>
            <pc:sldMk cId="1765727453" sldId="2146846645"/>
            <ac:picMk id="6" creationId="{FBFB8372-908D-AB5A-7A97-2C7511D34F32}"/>
          </ac:picMkLst>
        </pc:picChg>
        <pc:picChg chg="del">
          <ac:chgData name="Andrew Mulholland" userId="05701a8b-a5ea-46b9-881e-c7e135279ff0" providerId="ADAL" clId="{223D9E37-7F0D-4289-9088-F42E3E14CF9E}" dt="2023-03-19T22:59:33.601" v="111" actId="478"/>
          <ac:picMkLst>
            <pc:docMk/>
            <pc:sldMk cId="1765727453" sldId="2146846645"/>
            <ac:picMk id="7" creationId="{2828ACD2-6BD9-977C-4B7B-4225F8E20DD8}"/>
          </ac:picMkLst>
        </pc:picChg>
      </pc:sldChg>
      <pc:sldChg chg="addSp delSp modSp add mod">
        <pc:chgData name="Andrew Mulholland" userId="05701a8b-a5ea-46b9-881e-c7e135279ff0" providerId="ADAL" clId="{223D9E37-7F0D-4289-9088-F42E3E14CF9E}" dt="2023-03-22T22:43:25.652" v="373" actId="14826"/>
        <pc:sldMkLst>
          <pc:docMk/>
          <pc:sldMk cId="1839200722" sldId="2146846646"/>
        </pc:sldMkLst>
        <pc:spChg chg="mod">
          <ac:chgData name="Andrew Mulholland" userId="05701a8b-a5ea-46b9-881e-c7e135279ff0" providerId="ADAL" clId="{223D9E37-7F0D-4289-9088-F42E3E14CF9E}" dt="2023-03-19T23:50:46.582" v="230" actId="20577"/>
          <ac:spMkLst>
            <pc:docMk/>
            <pc:sldMk cId="1839200722" sldId="2146846646"/>
            <ac:spMk id="2" creationId="{5A7FC21C-2DF7-4370-A7CF-C045B51C4151}"/>
          </ac:spMkLst>
        </pc:spChg>
        <pc:spChg chg="mod">
          <ac:chgData name="Andrew Mulholland" userId="05701a8b-a5ea-46b9-881e-c7e135279ff0" providerId="ADAL" clId="{223D9E37-7F0D-4289-9088-F42E3E14CF9E}" dt="2023-03-19T23:51:08.040" v="306" actId="20577"/>
          <ac:spMkLst>
            <pc:docMk/>
            <pc:sldMk cId="1839200722" sldId="2146846646"/>
            <ac:spMk id="3" creationId="{2361B637-19B0-CF04-8271-84D12F6B995D}"/>
          </ac:spMkLst>
        </pc:spChg>
        <pc:picChg chg="add mod">
          <ac:chgData name="Andrew Mulholland" userId="05701a8b-a5ea-46b9-881e-c7e135279ff0" providerId="ADAL" clId="{223D9E37-7F0D-4289-9088-F42E3E14CF9E}" dt="2023-03-22T22:43:25.652" v="373" actId="14826"/>
          <ac:picMkLst>
            <pc:docMk/>
            <pc:sldMk cId="1839200722" sldId="2146846646"/>
            <ac:picMk id="6" creationId="{8B38F06F-8F01-D561-D743-433E2E9763EB}"/>
          </ac:picMkLst>
        </pc:picChg>
        <pc:picChg chg="del">
          <ac:chgData name="Andrew Mulholland" userId="05701a8b-a5ea-46b9-881e-c7e135279ff0" providerId="ADAL" clId="{223D9E37-7F0D-4289-9088-F42E3E14CF9E}" dt="2023-03-19T23:50:48.801" v="231" actId="478"/>
          <ac:picMkLst>
            <pc:docMk/>
            <pc:sldMk cId="1839200722" sldId="2146846646"/>
            <ac:picMk id="8" creationId="{C7776639-FA34-9061-CD90-736CB2627CBE}"/>
          </ac:picMkLst>
        </pc:picChg>
      </pc:sldChg>
      <pc:sldChg chg="modSp mod">
        <pc:chgData name="Andrew Mulholland" userId="05701a8b-a5ea-46b9-881e-c7e135279ff0" providerId="ADAL" clId="{223D9E37-7F0D-4289-9088-F42E3E14CF9E}" dt="2023-03-22T22:39:16.648" v="354" actId="20577"/>
        <pc:sldMkLst>
          <pc:docMk/>
          <pc:sldMk cId="2485874434" sldId="2146846650"/>
        </pc:sldMkLst>
        <pc:spChg chg="mod">
          <ac:chgData name="Andrew Mulholland" userId="05701a8b-a5ea-46b9-881e-c7e135279ff0" providerId="ADAL" clId="{223D9E37-7F0D-4289-9088-F42E3E14CF9E}" dt="2023-03-22T22:39:16.648" v="354" actId="20577"/>
          <ac:spMkLst>
            <pc:docMk/>
            <pc:sldMk cId="2485874434" sldId="2146846650"/>
            <ac:spMk id="7" creationId="{CEB45A95-B630-C052-0B61-69AAD4BB69D6}"/>
          </ac:spMkLst>
        </pc:spChg>
      </pc:sldChg>
      <pc:sldChg chg="modSp mod">
        <pc:chgData name="Andrew Mulholland" userId="05701a8b-a5ea-46b9-881e-c7e135279ff0" providerId="ADAL" clId="{223D9E37-7F0D-4289-9088-F42E3E14CF9E}" dt="2023-03-22T22:39:21.121" v="370" actId="20577"/>
        <pc:sldMkLst>
          <pc:docMk/>
          <pc:sldMk cId="1556694730" sldId="2146846651"/>
        </pc:sldMkLst>
        <pc:spChg chg="mod">
          <ac:chgData name="Andrew Mulholland" userId="05701a8b-a5ea-46b9-881e-c7e135279ff0" providerId="ADAL" clId="{223D9E37-7F0D-4289-9088-F42E3E14CF9E}" dt="2023-03-22T22:39:21.121" v="370" actId="20577"/>
          <ac:spMkLst>
            <pc:docMk/>
            <pc:sldMk cId="1556694730" sldId="2146846651"/>
            <ac:spMk id="7" creationId="{CEB45A95-B630-C052-0B61-69AAD4BB69D6}"/>
          </ac:spMkLst>
        </pc:spChg>
      </pc:sldChg>
      <pc:sldMasterChg chg="addSp modSp mod addSldLayout delSldLayout modSldLayout">
        <pc:chgData name="Andrew Mulholland" userId="05701a8b-a5ea-46b9-881e-c7e135279ff0" providerId="ADAL" clId="{223D9E37-7F0D-4289-9088-F42E3E14CF9E}" dt="2023-03-19T23:01:43.453" v="146" actId="1076"/>
        <pc:sldMasterMkLst>
          <pc:docMk/>
          <pc:sldMasterMk cId="1206396957" sldId="2147483821"/>
        </pc:sldMasterMkLst>
        <pc:picChg chg="add mod">
          <ac:chgData name="Andrew Mulholland" userId="05701a8b-a5ea-46b9-881e-c7e135279ff0" providerId="ADAL" clId="{223D9E37-7F0D-4289-9088-F42E3E14CF9E}" dt="2023-03-19T23:01:43.453" v="146" actId="1076"/>
          <ac:picMkLst>
            <pc:docMk/>
            <pc:sldMasterMk cId="1206396957" sldId="2147483821"/>
            <ac:picMk id="5" creationId="{9CD3274A-6CC8-E1BA-8143-80B9B9B76859}"/>
          </ac:picMkLst>
        </pc:picChg>
        <pc:picChg chg="add mod">
          <ac:chgData name="Andrew Mulholland" userId="05701a8b-a5ea-46b9-881e-c7e135279ff0" providerId="ADAL" clId="{223D9E37-7F0D-4289-9088-F42E3E14CF9E}" dt="2023-03-19T23:01:18.964" v="143" actId="29295"/>
          <ac:picMkLst>
            <pc:docMk/>
            <pc:sldMasterMk cId="1206396957" sldId="2147483821"/>
            <ac:picMk id="6" creationId="{EE1666F3-4103-D779-2B36-E60B95D7D5A3}"/>
          </ac:picMkLst>
        </pc:picChg>
        <pc:sldLayoutChg chg="delSp mod">
          <pc:chgData name="Andrew Mulholland" userId="05701a8b-a5ea-46b9-881e-c7e135279ff0" providerId="ADAL" clId="{223D9E37-7F0D-4289-9088-F42E3E14CF9E}" dt="2023-03-19T22:58:01.467" v="69" actId="478"/>
          <pc:sldLayoutMkLst>
            <pc:docMk/>
            <pc:sldMasterMk cId="1206396957" sldId="2147483821"/>
            <pc:sldLayoutMk cId="328173395" sldId="2147483828"/>
          </pc:sldLayoutMkLst>
          <pc:picChg chg="del">
            <ac:chgData name="Andrew Mulholland" userId="05701a8b-a5ea-46b9-881e-c7e135279ff0" providerId="ADAL" clId="{223D9E37-7F0D-4289-9088-F42E3E14CF9E}" dt="2023-03-19T22:58:01.467" v="69" actId="478"/>
            <ac:picMkLst>
              <pc:docMk/>
              <pc:sldMasterMk cId="1206396957" sldId="2147483821"/>
              <pc:sldLayoutMk cId="328173395" sldId="2147483828"/>
              <ac:picMk id="10" creationId="{C4ABE978-4AC7-4830-AE28-C8BA1730B69D}"/>
            </ac:picMkLst>
          </pc:picChg>
        </pc:sldLayoutChg>
        <pc:sldLayoutChg chg="delSp mod">
          <pc:chgData name="Andrew Mulholland" userId="05701a8b-a5ea-46b9-881e-c7e135279ff0" providerId="ADAL" clId="{223D9E37-7F0D-4289-9088-F42E3E14CF9E}" dt="2023-03-19T22:58:09.164" v="70" actId="478"/>
          <pc:sldLayoutMkLst>
            <pc:docMk/>
            <pc:sldMasterMk cId="1206396957" sldId="2147483821"/>
            <pc:sldLayoutMk cId="1777956555" sldId="2147483836"/>
          </pc:sldLayoutMkLst>
          <pc:picChg chg="del">
            <ac:chgData name="Andrew Mulholland" userId="05701a8b-a5ea-46b9-881e-c7e135279ff0" providerId="ADAL" clId="{223D9E37-7F0D-4289-9088-F42E3E14CF9E}" dt="2023-03-19T22:58:09.164" v="70" actId="478"/>
            <ac:picMkLst>
              <pc:docMk/>
              <pc:sldMasterMk cId="1206396957" sldId="2147483821"/>
              <pc:sldLayoutMk cId="1777956555" sldId="2147483836"/>
              <ac:picMk id="10" creationId="{C4ABE978-4AC7-4830-AE28-C8BA1730B69D}"/>
            </ac:picMkLst>
          </pc:picChg>
        </pc:sldLayoutChg>
        <pc:sldLayoutChg chg="delSp mod">
          <pc:chgData name="Andrew Mulholland" userId="05701a8b-a5ea-46b9-881e-c7e135279ff0" providerId="ADAL" clId="{223D9E37-7F0D-4289-9088-F42E3E14CF9E}" dt="2023-03-19T22:58:12.493" v="72" actId="478"/>
          <pc:sldLayoutMkLst>
            <pc:docMk/>
            <pc:sldMasterMk cId="1206396957" sldId="2147483821"/>
            <pc:sldLayoutMk cId="750764751" sldId="2147483837"/>
          </pc:sldLayoutMkLst>
          <pc:picChg chg="del">
            <ac:chgData name="Andrew Mulholland" userId="05701a8b-a5ea-46b9-881e-c7e135279ff0" providerId="ADAL" clId="{223D9E37-7F0D-4289-9088-F42E3E14CF9E}" dt="2023-03-19T22:58:12.493" v="72" actId="478"/>
            <ac:picMkLst>
              <pc:docMk/>
              <pc:sldMasterMk cId="1206396957" sldId="2147483821"/>
              <pc:sldLayoutMk cId="750764751" sldId="2147483837"/>
              <ac:picMk id="10" creationId="{C4ABE978-4AC7-4830-AE28-C8BA1730B69D}"/>
            </ac:picMkLst>
          </pc:picChg>
        </pc:sldLayoutChg>
        <pc:sldLayoutChg chg="delSp mod">
          <pc:chgData name="Andrew Mulholland" userId="05701a8b-a5ea-46b9-881e-c7e135279ff0" providerId="ADAL" clId="{223D9E37-7F0D-4289-9088-F42E3E14CF9E}" dt="2023-03-19T22:58:17.602" v="73" actId="478"/>
          <pc:sldLayoutMkLst>
            <pc:docMk/>
            <pc:sldMasterMk cId="1206396957" sldId="2147483821"/>
            <pc:sldLayoutMk cId="3091787731" sldId="2147483839"/>
          </pc:sldLayoutMkLst>
          <pc:picChg chg="del">
            <ac:chgData name="Andrew Mulholland" userId="05701a8b-a5ea-46b9-881e-c7e135279ff0" providerId="ADAL" clId="{223D9E37-7F0D-4289-9088-F42E3E14CF9E}" dt="2023-03-19T22:58:17.602" v="73" actId="478"/>
            <ac:picMkLst>
              <pc:docMk/>
              <pc:sldMasterMk cId="1206396957" sldId="2147483821"/>
              <pc:sldLayoutMk cId="3091787731" sldId="2147483839"/>
              <ac:picMk id="10" creationId="{C4ABE978-4AC7-4830-AE28-C8BA1730B69D}"/>
            </ac:picMkLst>
          </pc:picChg>
        </pc:sldLayoutChg>
        <pc:sldLayoutChg chg="delSp mod">
          <pc:chgData name="Andrew Mulholland" userId="05701a8b-a5ea-46b9-881e-c7e135279ff0" providerId="ADAL" clId="{223D9E37-7F0D-4289-9088-F42E3E14CF9E}" dt="2023-03-19T22:58:21.388" v="74" actId="478"/>
          <pc:sldLayoutMkLst>
            <pc:docMk/>
            <pc:sldMasterMk cId="1206396957" sldId="2147483821"/>
            <pc:sldLayoutMk cId="3607888551" sldId="2147483845"/>
          </pc:sldLayoutMkLst>
          <pc:picChg chg="del">
            <ac:chgData name="Andrew Mulholland" userId="05701a8b-a5ea-46b9-881e-c7e135279ff0" providerId="ADAL" clId="{223D9E37-7F0D-4289-9088-F42E3E14CF9E}" dt="2023-03-19T22:58:21.388" v="74" actId="478"/>
            <ac:picMkLst>
              <pc:docMk/>
              <pc:sldMasterMk cId="1206396957" sldId="2147483821"/>
              <pc:sldLayoutMk cId="3607888551" sldId="2147483845"/>
              <ac:picMk id="10" creationId="{C4ABE978-4AC7-4830-AE28-C8BA1730B69D}"/>
            </ac:picMkLst>
          </pc:picChg>
        </pc:sldLayoutChg>
        <pc:sldLayoutChg chg="delSp mod">
          <pc:chgData name="Andrew Mulholland" userId="05701a8b-a5ea-46b9-881e-c7e135279ff0" providerId="ADAL" clId="{223D9E37-7F0D-4289-9088-F42E3E14CF9E}" dt="2023-03-19T22:58:22.458" v="75" actId="478"/>
          <pc:sldLayoutMkLst>
            <pc:docMk/>
            <pc:sldMasterMk cId="1206396957" sldId="2147483821"/>
            <pc:sldLayoutMk cId="216893606" sldId="2147483846"/>
          </pc:sldLayoutMkLst>
          <pc:picChg chg="del">
            <ac:chgData name="Andrew Mulholland" userId="05701a8b-a5ea-46b9-881e-c7e135279ff0" providerId="ADAL" clId="{223D9E37-7F0D-4289-9088-F42E3E14CF9E}" dt="2023-03-19T22:58:22.458" v="75" actId="478"/>
            <ac:picMkLst>
              <pc:docMk/>
              <pc:sldMasterMk cId="1206396957" sldId="2147483821"/>
              <pc:sldLayoutMk cId="216893606" sldId="2147483846"/>
              <ac:picMk id="10" creationId="{C4ABE978-4AC7-4830-AE28-C8BA1730B69D}"/>
            </ac:picMkLst>
          </pc:picChg>
        </pc:sldLayoutChg>
        <pc:sldLayoutChg chg="add del">
          <pc:chgData name="Andrew Mulholland" userId="05701a8b-a5ea-46b9-881e-c7e135279ff0" providerId="ADAL" clId="{223D9E37-7F0D-4289-9088-F42E3E14CF9E}" dt="2023-03-19T22:58:26.850" v="77" actId="2696"/>
          <pc:sldLayoutMkLst>
            <pc:docMk/>
            <pc:sldMasterMk cId="1206396957" sldId="2147483821"/>
            <pc:sldLayoutMk cId="567599642" sldId="2147483849"/>
          </pc:sldLayoutMkLst>
        </pc:sldLayoutChg>
        <pc:sldLayoutChg chg="delSp mod">
          <pc:chgData name="Andrew Mulholland" userId="05701a8b-a5ea-46b9-881e-c7e135279ff0" providerId="ADAL" clId="{223D9E37-7F0D-4289-9088-F42E3E14CF9E}" dt="2023-03-19T22:58:32.564" v="78" actId="478"/>
          <pc:sldLayoutMkLst>
            <pc:docMk/>
            <pc:sldMasterMk cId="1206396957" sldId="2147483821"/>
            <pc:sldLayoutMk cId="4003363875" sldId="2147483854"/>
          </pc:sldLayoutMkLst>
          <pc:picChg chg="del">
            <ac:chgData name="Andrew Mulholland" userId="05701a8b-a5ea-46b9-881e-c7e135279ff0" providerId="ADAL" clId="{223D9E37-7F0D-4289-9088-F42E3E14CF9E}" dt="2023-03-19T22:58:32.564" v="78" actId="478"/>
            <ac:picMkLst>
              <pc:docMk/>
              <pc:sldMasterMk cId="1206396957" sldId="2147483821"/>
              <pc:sldLayoutMk cId="4003363875" sldId="2147483854"/>
              <ac:picMk id="10" creationId="{C4ABE978-4AC7-4830-AE28-C8BA1730B69D}"/>
            </ac:picMkLst>
          </pc:picChg>
        </pc:sldLayoutChg>
        <pc:sldLayoutChg chg="delSp mod">
          <pc:chgData name="Andrew Mulholland" userId="05701a8b-a5ea-46b9-881e-c7e135279ff0" providerId="ADAL" clId="{223D9E37-7F0D-4289-9088-F42E3E14CF9E}" dt="2023-03-19T22:58:34.404" v="79" actId="478"/>
          <pc:sldLayoutMkLst>
            <pc:docMk/>
            <pc:sldMasterMk cId="1206396957" sldId="2147483821"/>
            <pc:sldLayoutMk cId="2591580404" sldId="2147483855"/>
          </pc:sldLayoutMkLst>
          <pc:picChg chg="del">
            <ac:chgData name="Andrew Mulholland" userId="05701a8b-a5ea-46b9-881e-c7e135279ff0" providerId="ADAL" clId="{223D9E37-7F0D-4289-9088-F42E3E14CF9E}" dt="2023-03-19T22:58:34.404" v="79" actId="478"/>
            <ac:picMkLst>
              <pc:docMk/>
              <pc:sldMasterMk cId="1206396957" sldId="2147483821"/>
              <pc:sldLayoutMk cId="2591580404" sldId="2147483855"/>
              <ac:picMk id="10" creationId="{C4ABE978-4AC7-4830-AE28-C8BA1730B69D}"/>
            </ac:picMkLst>
          </pc:picChg>
        </pc:sldLayoutChg>
        <pc:sldLayoutChg chg="delSp mod">
          <pc:chgData name="Andrew Mulholland" userId="05701a8b-a5ea-46b9-881e-c7e135279ff0" providerId="ADAL" clId="{223D9E37-7F0D-4289-9088-F42E3E14CF9E}" dt="2023-03-19T22:58:41.779" v="80" actId="478"/>
          <pc:sldLayoutMkLst>
            <pc:docMk/>
            <pc:sldMasterMk cId="1206396957" sldId="2147483821"/>
            <pc:sldLayoutMk cId="4241363850" sldId="2147483863"/>
          </pc:sldLayoutMkLst>
          <pc:picChg chg="del">
            <ac:chgData name="Andrew Mulholland" userId="05701a8b-a5ea-46b9-881e-c7e135279ff0" providerId="ADAL" clId="{223D9E37-7F0D-4289-9088-F42E3E14CF9E}" dt="2023-03-19T22:58:41.779" v="80" actId="478"/>
            <ac:picMkLst>
              <pc:docMk/>
              <pc:sldMasterMk cId="1206396957" sldId="2147483821"/>
              <pc:sldLayoutMk cId="4241363850" sldId="2147483863"/>
              <ac:picMk id="10" creationId="{C4ABE978-4AC7-4830-AE28-C8BA1730B69D}"/>
            </ac:picMkLst>
          </pc:picChg>
        </pc:sldLayoutChg>
        <pc:sldLayoutChg chg="delSp mod">
          <pc:chgData name="Andrew Mulholland" userId="05701a8b-a5ea-46b9-881e-c7e135279ff0" providerId="ADAL" clId="{223D9E37-7F0D-4289-9088-F42E3E14CF9E}" dt="2023-03-19T22:58:43.026" v="81" actId="478"/>
          <pc:sldLayoutMkLst>
            <pc:docMk/>
            <pc:sldMasterMk cId="1206396957" sldId="2147483821"/>
            <pc:sldLayoutMk cId="241148022" sldId="2147483864"/>
          </pc:sldLayoutMkLst>
          <pc:picChg chg="del">
            <ac:chgData name="Andrew Mulholland" userId="05701a8b-a5ea-46b9-881e-c7e135279ff0" providerId="ADAL" clId="{223D9E37-7F0D-4289-9088-F42E3E14CF9E}" dt="2023-03-19T22:58:43.026" v="81" actId="478"/>
            <ac:picMkLst>
              <pc:docMk/>
              <pc:sldMasterMk cId="1206396957" sldId="2147483821"/>
              <pc:sldLayoutMk cId="241148022" sldId="2147483864"/>
              <ac:picMk id="10" creationId="{C4ABE978-4AC7-4830-AE28-C8BA1730B69D}"/>
            </ac:picMkLst>
          </pc:picChg>
        </pc:sldLayoutChg>
        <pc:sldLayoutChg chg="delSp mod">
          <pc:chgData name="Andrew Mulholland" userId="05701a8b-a5ea-46b9-881e-c7e135279ff0" providerId="ADAL" clId="{223D9E37-7F0D-4289-9088-F42E3E14CF9E}" dt="2023-03-19T22:58:46.750" v="82" actId="478"/>
          <pc:sldLayoutMkLst>
            <pc:docMk/>
            <pc:sldMasterMk cId="1206396957" sldId="2147483821"/>
            <pc:sldLayoutMk cId="2220657915" sldId="2147483866"/>
          </pc:sldLayoutMkLst>
          <pc:picChg chg="del">
            <ac:chgData name="Andrew Mulholland" userId="05701a8b-a5ea-46b9-881e-c7e135279ff0" providerId="ADAL" clId="{223D9E37-7F0D-4289-9088-F42E3E14CF9E}" dt="2023-03-19T22:58:46.750" v="82" actId="478"/>
            <ac:picMkLst>
              <pc:docMk/>
              <pc:sldMasterMk cId="1206396957" sldId="2147483821"/>
              <pc:sldLayoutMk cId="2220657915" sldId="2147483866"/>
              <ac:picMk id="10" creationId="{C4ABE978-4AC7-4830-AE28-C8BA1730B69D}"/>
            </ac:picMkLst>
          </pc:picChg>
        </pc:sldLayoutChg>
        <pc:sldLayoutChg chg="delSp mod">
          <pc:chgData name="Andrew Mulholland" userId="05701a8b-a5ea-46b9-881e-c7e135279ff0" providerId="ADAL" clId="{223D9E37-7F0D-4289-9088-F42E3E14CF9E}" dt="2023-03-19T22:58:11.505" v="71" actId="478"/>
          <pc:sldLayoutMkLst>
            <pc:docMk/>
            <pc:sldMasterMk cId="1206396957" sldId="2147483821"/>
            <pc:sldLayoutMk cId="357671916" sldId="2147483918"/>
          </pc:sldLayoutMkLst>
          <pc:picChg chg="del">
            <ac:chgData name="Andrew Mulholland" userId="05701a8b-a5ea-46b9-881e-c7e135279ff0" providerId="ADAL" clId="{223D9E37-7F0D-4289-9088-F42E3E14CF9E}" dt="2023-03-19T22:58:11.505" v="71" actId="478"/>
            <ac:picMkLst>
              <pc:docMk/>
              <pc:sldMasterMk cId="1206396957" sldId="2147483821"/>
              <pc:sldLayoutMk cId="357671916" sldId="2147483918"/>
              <ac:picMk id="10" creationId="{C4ABE978-4AC7-4830-AE28-C8BA1730B69D}"/>
            </ac:picMkLst>
          </pc:picChg>
        </pc:sldLayoutChg>
      </pc:sldMasterChg>
      <pc:sldMasterChg chg="modSldLayout">
        <pc:chgData name="Andrew Mulholland" userId="05701a8b-a5ea-46b9-881e-c7e135279ff0" providerId="ADAL" clId="{223D9E37-7F0D-4289-9088-F42E3E14CF9E}" dt="2023-03-19T22:59:56.203" v="114" actId="478"/>
        <pc:sldMasterMkLst>
          <pc:docMk/>
          <pc:sldMasterMk cId="3726880878" sldId="2147483888"/>
        </pc:sldMasterMkLst>
        <pc:sldLayoutChg chg="delSp mod">
          <pc:chgData name="Andrew Mulholland" userId="05701a8b-a5ea-46b9-881e-c7e135279ff0" providerId="ADAL" clId="{223D9E37-7F0D-4289-9088-F42E3E14CF9E}" dt="2023-03-19T22:59:56.203" v="114" actId="478"/>
          <pc:sldLayoutMkLst>
            <pc:docMk/>
            <pc:sldMasterMk cId="3726880878" sldId="2147483888"/>
            <pc:sldLayoutMk cId="1945303251" sldId="2147483902"/>
          </pc:sldLayoutMkLst>
          <pc:picChg chg="del">
            <ac:chgData name="Andrew Mulholland" userId="05701a8b-a5ea-46b9-881e-c7e135279ff0" providerId="ADAL" clId="{223D9E37-7F0D-4289-9088-F42E3E14CF9E}" dt="2023-03-19T22:59:56.203" v="114" actId="478"/>
            <ac:picMkLst>
              <pc:docMk/>
              <pc:sldMasterMk cId="3726880878" sldId="2147483888"/>
              <pc:sldLayoutMk cId="1945303251" sldId="2147483902"/>
              <ac:picMk id="7" creationId="{A789587B-D842-4230-8E73-2EE672820C6A}"/>
            </ac:picMkLst>
          </pc:picChg>
        </pc:sldLayoutChg>
      </pc:sldMasterChg>
    </pc:docChg>
  </pc:docChgLst>
  <pc:docChgLst>
    <pc:chgData name="Kerry Kidd" userId="e2e994f6-8939-40ae-872c-4a95d80c19d9" providerId="ADAL" clId="{2C7FC9BF-F067-BE44-87AC-23DB38DFCD2A}"/>
    <pc:docChg chg="undo custSel addSld delSld modSld sldOrd modMainMaster">
      <pc:chgData name="Kerry Kidd" userId="e2e994f6-8939-40ae-872c-4a95d80c19d9" providerId="ADAL" clId="{2C7FC9BF-F067-BE44-87AC-23DB38DFCD2A}" dt="2023-03-22T17:41:14.137" v="2980" actId="1038"/>
      <pc:docMkLst>
        <pc:docMk/>
      </pc:docMkLst>
      <pc:sldChg chg="addSp modSp mod">
        <pc:chgData name="Kerry Kidd" userId="e2e994f6-8939-40ae-872c-4a95d80c19d9" providerId="ADAL" clId="{2C7FC9BF-F067-BE44-87AC-23DB38DFCD2A}" dt="2023-03-22T15:25:11.448" v="999" actId="207"/>
        <pc:sldMkLst>
          <pc:docMk/>
          <pc:sldMk cId="4186325871" sldId="2146846435"/>
        </pc:sldMkLst>
        <pc:spChg chg="mod">
          <ac:chgData name="Kerry Kidd" userId="e2e994f6-8939-40ae-872c-4a95d80c19d9" providerId="ADAL" clId="{2C7FC9BF-F067-BE44-87AC-23DB38DFCD2A}" dt="2023-03-22T15:25:11.448" v="999" actId="207"/>
          <ac:spMkLst>
            <pc:docMk/>
            <pc:sldMk cId="4186325871" sldId="2146846435"/>
            <ac:spMk id="4" creationId="{3F7C4B7C-E30B-E78F-1D23-A6AAFC72F013}"/>
          </ac:spMkLst>
        </pc:spChg>
        <pc:picChg chg="add mod">
          <ac:chgData name="Kerry Kidd" userId="e2e994f6-8939-40ae-872c-4a95d80c19d9" providerId="ADAL" clId="{2C7FC9BF-F067-BE44-87AC-23DB38DFCD2A}" dt="2023-03-22T14:58:22.823" v="787" actId="14100"/>
          <ac:picMkLst>
            <pc:docMk/>
            <pc:sldMk cId="4186325871" sldId="2146846435"/>
            <ac:picMk id="7" creationId="{C7559B95-12D7-776A-B840-9EC78463630A}"/>
          </ac:picMkLst>
        </pc:picChg>
      </pc:sldChg>
      <pc:sldChg chg="addSp modSp mod ord">
        <pc:chgData name="Kerry Kidd" userId="e2e994f6-8939-40ae-872c-4a95d80c19d9" providerId="ADAL" clId="{2C7FC9BF-F067-BE44-87AC-23DB38DFCD2A}" dt="2023-03-22T17:35:47.958" v="2946" actId="20577"/>
        <pc:sldMkLst>
          <pc:docMk/>
          <pc:sldMk cId="3219045111" sldId="2146846565"/>
        </pc:sldMkLst>
        <pc:spChg chg="mod">
          <ac:chgData name="Kerry Kidd" userId="e2e994f6-8939-40ae-872c-4a95d80c19d9" providerId="ADAL" clId="{2C7FC9BF-F067-BE44-87AC-23DB38DFCD2A}" dt="2023-03-22T17:35:47.958" v="2946" actId="20577"/>
          <ac:spMkLst>
            <pc:docMk/>
            <pc:sldMk cId="3219045111" sldId="2146846565"/>
            <ac:spMk id="3" creationId="{F47A524E-5CF7-8D59-4A3C-41B32CB813B9}"/>
          </ac:spMkLst>
        </pc:spChg>
        <pc:picChg chg="add mod">
          <ac:chgData name="Kerry Kidd" userId="e2e994f6-8939-40ae-872c-4a95d80c19d9" providerId="ADAL" clId="{2C7FC9BF-F067-BE44-87AC-23DB38DFCD2A}" dt="2023-03-22T16:17:51.182" v="1488" actId="1076"/>
          <ac:picMkLst>
            <pc:docMk/>
            <pc:sldMk cId="3219045111" sldId="2146846565"/>
            <ac:picMk id="5" creationId="{40235CDE-213B-DD4D-BE13-FA6CFEF75925}"/>
          </ac:picMkLst>
        </pc:picChg>
      </pc:sldChg>
      <pc:sldChg chg="addSp delSp modSp mod">
        <pc:chgData name="Kerry Kidd" userId="e2e994f6-8939-40ae-872c-4a95d80c19d9" providerId="ADAL" clId="{2C7FC9BF-F067-BE44-87AC-23DB38DFCD2A}" dt="2023-03-22T15:53:38.131" v="1112" actId="1076"/>
        <pc:sldMkLst>
          <pc:docMk/>
          <pc:sldMk cId="898356903" sldId="2146846601"/>
        </pc:sldMkLst>
        <pc:spChg chg="mod">
          <ac:chgData name="Kerry Kidd" userId="e2e994f6-8939-40ae-872c-4a95d80c19d9" providerId="ADAL" clId="{2C7FC9BF-F067-BE44-87AC-23DB38DFCD2A}" dt="2023-03-22T15:03:39.648" v="850" actId="313"/>
          <ac:spMkLst>
            <pc:docMk/>
            <pc:sldMk cId="898356903" sldId="2146846601"/>
            <ac:spMk id="2" creationId="{5A7FC21C-2DF7-4370-A7CF-C045B51C4151}"/>
          </ac:spMkLst>
        </pc:spChg>
        <pc:spChg chg="mod">
          <ac:chgData name="Kerry Kidd" userId="e2e994f6-8939-40ae-872c-4a95d80c19d9" providerId="ADAL" clId="{2C7FC9BF-F067-BE44-87AC-23DB38DFCD2A}" dt="2023-03-22T15:53:28.631" v="1110" actId="1076"/>
          <ac:spMkLst>
            <pc:docMk/>
            <pc:sldMk cId="898356903" sldId="2146846601"/>
            <ac:spMk id="3" creationId="{2361B637-19B0-CF04-8271-84D12F6B995D}"/>
          </ac:spMkLst>
        </pc:spChg>
        <pc:spChg chg="add del mod">
          <ac:chgData name="Kerry Kidd" userId="e2e994f6-8939-40ae-872c-4a95d80c19d9" providerId="ADAL" clId="{2C7FC9BF-F067-BE44-87AC-23DB38DFCD2A}" dt="2023-03-22T15:04:15.420" v="857"/>
          <ac:spMkLst>
            <pc:docMk/>
            <pc:sldMk cId="898356903" sldId="2146846601"/>
            <ac:spMk id="5" creationId="{37384098-9588-43B0-1CC4-88EB3531C94B}"/>
          </ac:spMkLst>
        </pc:spChg>
        <pc:spChg chg="add mod">
          <ac:chgData name="Kerry Kidd" userId="e2e994f6-8939-40ae-872c-4a95d80c19d9" providerId="ADAL" clId="{2C7FC9BF-F067-BE44-87AC-23DB38DFCD2A}" dt="2023-03-22T15:53:35.113" v="1111" actId="1076"/>
          <ac:spMkLst>
            <pc:docMk/>
            <pc:sldMk cId="898356903" sldId="2146846601"/>
            <ac:spMk id="6" creationId="{21B1A0BF-DBBD-CD84-4EB1-D360F4FD1B20}"/>
          </ac:spMkLst>
        </pc:spChg>
        <pc:spChg chg="add del mod">
          <ac:chgData name="Kerry Kidd" userId="e2e994f6-8939-40ae-872c-4a95d80c19d9" providerId="ADAL" clId="{2C7FC9BF-F067-BE44-87AC-23DB38DFCD2A}" dt="2023-03-22T15:53:18.003" v="1107" actId="478"/>
          <ac:spMkLst>
            <pc:docMk/>
            <pc:sldMk cId="898356903" sldId="2146846601"/>
            <ac:spMk id="7" creationId="{4DF66A34-FFB1-6414-9378-2077269139FC}"/>
          </ac:spMkLst>
        </pc:spChg>
        <pc:spChg chg="add del mod">
          <ac:chgData name="Kerry Kidd" userId="e2e994f6-8939-40ae-872c-4a95d80c19d9" providerId="ADAL" clId="{2C7FC9BF-F067-BE44-87AC-23DB38DFCD2A}" dt="2023-03-22T15:53:21.300" v="1108" actId="478"/>
          <ac:spMkLst>
            <pc:docMk/>
            <pc:sldMk cId="898356903" sldId="2146846601"/>
            <ac:spMk id="9" creationId="{CA5DC129-0305-8BFC-D8DA-5F2C682DF186}"/>
          </ac:spMkLst>
        </pc:spChg>
        <pc:picChg chg="mod">
          <ac:chgData name="Kerry Kidd" userId="e2e994f6-8939-40ae-872c-4a95d80c19d9" providerId="ADAL" clId="{2C7FC9BF-F067-BE44-87AC-23DB38DFCD2A}" dt="2023-03-22T15:53:38.131" v="1112" actId="1076"/>
          <ac:picMkLst>
            <pc:docMk/>
            <pc:sldMk cId="898356903" sldId="2146846601"/>
            <ac:picMk id="8" creationId="{C7776639-FA34-9061-CD90-736CB2627CBE}"/>
          </ac:picMkLst>
        </pc:picChg>
        <pc:picChg chg="add del mod">
          <ac:chgData name="Kerry Kidd" userId="e2e994f6-8939-40ae-872c-4a95d80c19d9" providerId="ADAL" clId="{2C7FC9BF-F067-BE44-87AC-23DB38DFCD2A}" dt="2023-03-22T15:53:15.185" v="1106" actId="478"/>
          <ac:picMkLst>
            <pc:docMk/>
            <pc:sldMk cId="898356903" sldId="2146846601"/>
            <ac:picMk id="10" creationId="{6C639DFC-3BD9-65BE-F980-04675BAE473F}"/>
          </ac:picMkLst>
        </pc:picChg>
        <pc:picChg chg="add del mod">
          <ac:chgData name="Kerry Kidd" userId="e2e994f6-8939-40ae-872c-4a95d80c19d9" providerId="ADAL" clId="{2C7FC9BF-F067-BE44-87AC-23DB38DFCD2A}" dt="2023-03-22T15:09:54.331" v="945"/>
          <ac:picMkLst>
            <pc:docMk/>
            <pc:sldMk cId="898356903" sldId="2146846601"/>
            <ac:picMk id="11" creationId="{75408251-1B3F-D115-63EB-CC0B1F993D9E}"/>
          </ac:picMkLst>
        </pc:picChg>
      </pc:sldChg>
      <pc:sldChg chg="delSp modSp del mod">
        <pc:chgData name="Kerry Kidd" userId="e2e994f6-8939-40ae-872c-4a95d80c19d9" providerId="ADAL" clId="{2C7FC9BF-F067-BE44-87AC-23DB38DFCD2A}" dt="2023-03-22T15:07:59.209" v="914" actId="2696"/>
        <pc:sldMkLst>
          <pc:docMk/>
          <pc:sldMk cId="2927515115" sldId="2146846602"/>
        </pc:sldMkLst>
        <pc:spChg chg="mod">
          <ac:chgData name="Kerry Kidd" userId="e2e994f6-8939-40ae-872c-4a95d80c19d9" providerId="ADAL" clId="{2C7FC9BF-F067-BE44-87AC-23DB38DFCD2A}" dt="2023-03-22T15:07:44.110" v="912" actId="20577"/>
          <ac:spMkLst>
            <pc:docMk/>
            <pc:sldMk cId="2927515115" sldId="2146846602"/>
            <ac:spMk id="2" creationId="{5A7FC21C-2DF7-4370-A7CF-C045B51C4151}"/>
          </ac:spMkLst>
        </pc:spChg>
        <pc:spChg chg="del mod">
          <ac:chgData name="Kerry Kidd" userId="e2e994f6-8939-40ae-872c-4a95d80c19d9" providerId="ADAL" clId="{2C7FC9BF-F067-BE44-87AC-23DB38DFCD2A}" dt="2023-03-22T15:07:47.541" v="913" actId="478"/>
          <ac:spMkLst>
            <pc:docMk/>
            <pc:sldMk cId="2927515115" sldId="2146846602"/>
            <ac:spMk id="6" creationId="{0EC0382A-22EF-79F6-73F4-F90A0F0B8043}"/>
          </ac:spMkLst>
        </pc:spChg>
        <pc:picChg chg="del">
          <ac:chgData name="Kerry Kidd" userId="e2e994f6-8939-40ae-872c-4a95d80c19d9" providerId="ADAL" clId="{2C7FC9BF-F067-BE44-87AC-23DB38DFCD2A}" dt="2023-03-22T15:06:50.135" v="892" actId="21"/>
          <ac:picMkLst>
            <pc:docMk/>
            <pc:sldMk cId="2927515115" sldId="2146846602"/>
            <ac:picMk id="5" creationId="{5999FB72-8E46-CA62-81B2-AB53D545205B}"/>
          </ac:picMkLst>
        </pc:picChg>
      </pc:sldChg>
      <pc:sldChg chg="del ord">
        <pc:chgData name="Kerry Kidd" userId="e2e994f6-8939-40ae-872c-4a95d80c19d9" providerId="ADAL" clId="{2C7FC9BF-F067-BE44-87AC-23DB38DFCD2A}" dt="2023-03-19T21:25:23.765" v="197" actId="2696"/>
        <pc:sldMkLst>
          <pc:docMk/>
          <pc:sldMk cId="2710417684" sldId="2146846616"/>
        </pc:sldMkLst>
      </pc:sldChg>
      <pc:sldChg chg="modSp del mod">
        <pc:chgData name="Kerry Kidd" userId="e2e994f6-8939-40ae-872c-4a95d80c19d9" providerId="ADAL" clId="{2C7FC9BF-F067-BE44-87AC-23DB38DFCD2A}" dt="2023-03-22T15:09:00.220" v="928" actId="2696"/>
        <pc:sldMkLst>
          <pc:docMk/>
          <pc:sldMk cId="1876045527" sldId="2146846633"/>
        </pc:sldMkLst>
        <pc:spChg chg="mod">
          <ac:chgData name="Kerry Kidd" userId="e2e994f6-8939-40ae-872c-4a95d80c19d9" providerId="ADAL" clId="{2C7FC9BF-F067-BE44-87AC-23DB38DFCD2A}" dt="2023-03-19T21:23:30.233" v="178" actId="20577"/>
          <ac:spMkLst>
            <pc:docMk/>
            <pc:sldMk cId="1876045527" sldId="2146846633"/>
            <ac:spMk id="2" creationId="{5A7FC21C-2DF7-4370-A7CF-C045B51C4151}"/>
          </ac:spMkLst>
        </pc:spChg>
      </pc:sldChg>
      <pc:sldChg chg="addSp modSp mod">
        <pc:chgData name="Kerry Kidd" userId="e2e994f6-8939-40ae-872c-4a95d80c19d9" providerId="ADAL" clId="{2C7FC9BF-F067-BE44-87AC-23DB38DFCD2A}" dt="2023-03-19T21:14:44.961" v="35" actId="20577"/>
        <pc:sldMkLst>
          <pc:docMk/>
          <pc:sldMk cId="1728954203" sldId="2146846635"/>
        </pc:sldMkLst>
        <pc:spChg chg="mod">
          <ac:chgData name="Kerry Kidd" userId="e2e994f6-8939-40ae-872c-4a95d80c19d9" providerId="ADAL" clId="{2C7FC9BF-F067-BE44-87AC-23DB38DFCD2A}" dt="2023-03-19T21:14:44.961" v="35" actId="20577"/>
          <ac:spMkLst>
            <pc:docMk/>
            <pc:sldMk cId="1728954203" sldId="2146846635"/>
            <ac:spMk id="6" creationId="{08B172E8-37C5-86A2-F9F5-7CBC865F88BB}"/>
          </ac:spMkLst>
        </pc:spChg>
        <pc:picChg chg="add mod">
          <ac:chgData name="Kerry Kidd" userId="e2e994f6-8939-40ae-872c-4a95d80c19d9" providerId="ADAL" clId="{2C7FC9BF-F067-BE44-87AC-23DB38DFCD2A}" dt="2023-03-19T21:12:48.318" v="14" actId="14100"/>
          <ac:picMkLst>
            <pc:docMk/>
            <pc:sldMk cId="1728954203" sldId="2146846635"/>
            <ac:picMk id="4" creationId="{CCA3EB5E-12AF-174E-F93C-33C7FD8D5EC5}"/>
          </ac:picMkLst>
        </pc:picChg>
      </pc:sldChg>
      <pc:sldChg chg="modSp del mod ord">
        <pc:chgData name="Kerry Kidd" userId="e2e994f6-8939-40ae-872c-4a95d80c19d9" providerId="ADAL" clId="{2C7FC9BF-F067-BE44-87AC-23DB38DFCD2A}" dt="2023-03-19T21:49:19.528" v="291" actId="2696"/>
        <pc:sldMkLst>
          <pc:docMk/>
          <pc:sldMk cId="3296473294" sldId="2146846636"/>
        </pc:sldMkLst>
        <pc:spChg chg="mod">
          <ac:chgData name="Kerry Kidd" userId="e2e994f6-8939-40ae-872c-4a95d80c19d9" providerId="ADAL" clId="{2C7FC9BF-F067-BE44-87AC-23DB38DFCD2A}" dt="2023-03-19T21:45:50.160" v="266" actId="313"/>
          <ac:spMkLst>
            <pc:docMk/>
            <pc:sldMk cId="3296473294" sldId="2146846636"/>
            <ac:spMk id="7" creationId="{4E4A3342-1796-C426-8AFB-A89BF678557D}"/>
          </ac:spMkLst>
        </pc:spChg>
      </pc:sldChg>
      <pc:sldChg chg="delSp modSp del mod">
        <pc:chgData name="Kerry Kidd" userId="e2e994f6-8939-40ae-872c-4a95d80c19d9" providerId="ADAL" clId="{2C7FC9BF-F067-BE44-87AC-23DB38DFCD2A}" dt="2023-03-22T15:10:17.124" v="951" actId="2696"/>
        <pc:sldMkLst>
          <pc:docMk/>
          <pc:sldMk cId="2016991888" sldId="2146846637"/>
        </pc:sldMkLst>
        <pc:spChg chg="mod">
          <ac:chgData name="Kerry Kidd" userId="e2e994f6-8939-40ae-872c-4a95d80c19d9" providerId="ADAL" clId="{2C7FC9BF-F067-BE44-87AC-23DB38DFCD2A}" dt="2023-03-19T21:23:34.409" v="180" actId="20577"/>
          <ac:spMkLst>
            <pc:docMk/>
            <pc:sldMk cId="2016991888" sldId="2146846637"/>
            <ac:spMk id="2" creationId="{5A7FC21C-2DF7-4370-A7CF-C045B51C4151}"/>
          </ac:spMkLst>
        </pc:spChg>
        <pc:picChg chg="del">
          <ac:chgData name="Kerry Kidd" userId="e2e994f6-8939-40ae-872c-4a95d80c19d9" providerId="ADAL" clId="{2C7FC9BF-F067-BE44-87AC-23DB38DFCD2A}" dt="2023-03-22T15:09:28.966" v="936" actId="21"/>
          <ac:picMkLst>
            <pc:docMk/>
            <pc:sldMk cId="2016991888" sldId="2146846637"/>
            <ac:picMk id="3" creationId="{DE5C7ECB-1E51-9F94-8BAD-2666127C6C6D}"/>
          </ac:picMkLst>
        </pc:picChg>
      </pc:sldChg>
      <pc:sldChg chg="modSp del mod">
        <pc:chgData name="Kerry Kidd" userId="e2e994f6-8939-40ae-872c-4a95d80c19d9" providerId="ADAL" clId="{2C7FC9BF-F067-BE44-87AC-23DB38DFCD2A}" dt="2023-03-22T15:11:11.002" v="963" actId="2696"/>
        <pc:sldMkLst>
          <pc:docMk/>
          <pc:sldMk cId="1745137394" sldId="2146846638"/>
        </pc:sldMkLst>
        <pc:spChg chg="mod">
          <ac:chgData name="Kerry Kidd" userId="e2e994f6-8939-40ae-872c-4a95d80c19d9" providerId="ADAL" clId="{2C7FC9BF-F067-BE44-87AC-23DB38DFCD2A}" dt="2023-03-19T21:23:37.609" v="182" actId="20577"/>
          <ac:spMkLst>
            <pc:docMk/>
            <pc:sldMk cId="1745137394" sldId="2146846638"/>
            <ac:spMk id="2" creationId="{5A7FC21C-2DF7-4370-A7CF-C045B51C4151}"/>
          </ac:spMkLst>
        </pc:spChg>
      </pc:sldChg>
      <pc:sldChg chg="delSp modSp del mod">
        <pc:chgData name="Kerry Kidd" userId="e2e994f6-8939-40ae-872c-4a95d80c19d9" providerId="ADAL" clId="{2C7FC9BF-F067-BE44-87AC-23DB38DFCD2A}" dt="2023-03-22T15:11:55.100" v="981" actId="2696"/>
        <pc:sldMkLst>
          <pc:docMk/>
          <pc:sldMk cId="2772964263" sldId="2146846639"/>
        </pc:sldMkLst>
        <pc:spChg chg="mod">
          <ac:chgData name="Kerry Kidd" userId="e2e994f6-8939-40ae-872c-4a95d80c19d9" providerId="ADAL" clId="{2C7FC9BF-F067-BE44-87AC-23DB38DFCD2A}" dt="2023-03-19T21:23:42.219" v="186" actId="20577"/>
          <ac:spMkLst>
            <pc:docMk/>
            <pc:sldMk cId="2772964263" sldId="2146846639"/>
            <ac:spMk id="2" creationId="{5A7FC21C-2DF7-4370-A7CF-C045B51C4151}"/>
          </ac:spMkLst>
        </pc:spChg>
        <pc:picChg chg="del">
          <ac:chgData name="Kerry Kidd" userId="e2e994f6-8939-40ae-872c-4a95d80c19d9" providerId="ADAL" clId="{2C7FC9BF-F067-BE44-87AC-23DB38DFCD2A}" dt="2023-03-22T15:11:39.005" v="978" actId="21"/>
          <ac:picMkLst>
            <pc:docMk/>
            <pc:sldMk cId="2772964263" sldId="2146846639"/>
            <ac:picMk id="3" creationId="{DFAE1BF8-278E-7D6D-A11A-E3C19B998A19}"/>
          </ac:picMkLst>
        </pc:picChg>
      </pc:sldChg>
      <pc:sldChg chg="modSp del mod">
        <pc:chgData name="Kerry Kidd" userId="e2e994f6-8939-40ae-872c-4a95d80c19d9" providerId="ADAL" clId="{2C7FC9BF-F067-BE44-87AC-23DB38DFCD2A}" dt="2023-03-22T15:12:53.311" v="996" actId="2696"/>
        <pc:sldMkLst>
          <pc:docMk/>
          <pc:sldMk cId="627054738" sldId="2146846640"/>
        </pc:sldMkLst>
        <pc:spChg chg="mod">
          <ac:chgData name="Kerry Kidd" userId="e2e994f6-8939-40ae-872c-4a95d80c19d9" providerId="ADAL" clId="{2C7FC9BF-F067-BE44-87AC-23DB38DFCD2A}" dt="2023-03-19T21:23:45.363" v="188" actId="20577"/>
          <ac:spMkLst>
            <pc:docMk/>
            <pc:sldMk cId="627054738" sldId="2146846640"/>
            <ac:spMk id="2" creationId="{5A7FC21C-2DF7-4370-A7CF-C045B51C4151}"/>
          </ac:spMkLst>
        </pc:spChg>
      </pc:sldChg>
      <pc:sldChg chg="modSp mod">
        <pc:chgData name="Kerry Kidd" userId="e2e994f6-8939-40ae-872c-4a95d80c19d9" providerId="ADAL" clId="{2C7FC9BF-F067-BE44-87AC-23DB38DFCD2A}" dt="2023-03-22T16:05:19.983" v="1180" actId="14100"/>
        <pc:sldMkLst>
          <pc:docMk/>
          <pc:sldMk cId="3428117956" sldId="2146846641"/>
        </pc:sldMkLst>
        <pc:spChg chg="mod">
          <ac:chgData name="Kerry Kidd" userId="e2e994f6-8939-40ae-872c-4a95d80c19d9" providerId="ADAL" clId="{2C7FC9BF-F067-BE44-87AC-23DB38DFCD2A}" dt="2023-03-22T15:13:05.093" v="998" actId="20577"/>
          <ac:spMkLst>
            <pc:docMk/>
            <pc:sldMk cId="3428117956" sldId="2146846641"/>
            <ac:spMk id="2" creationId="{5A7FC21C-2DF7-4370-A7CF-C045B51C4151}"/>
          </ac:spMkLst>
        </pc:spChg>
        <pc:spChg chg="mod">
          <ac:chgData name="Kerry Kidd" userId="e2e994f6-8939-40ae-872c-4a95d80c19d9" providerId="ADAL" clId="{2C7FC9BF-F067-BE44-87AC-23DB38DFCD2A}" dt="2023-03-22T16:05:15.982" v="1179" actId="20577"/>
          <ac:spMkLst>
            <pc:docMk/>
            <pc:sldMk cId="3428117956" sldId="2146846641"/>
            <ac:spMk id="6" creationId="{0EC0382A-22EF-79F6-73F4-F90A0F0B8043}"/>
          </ac:spMkLst>
        </pc:spChg>
        <pc:picChg chg="mod">
          <ac:chgData name="Kerry Kidd" userId="e2e994f6-8939-40ae-872c-4a95d80c19d9" providerId="ADAL" clId="{2C7FC9BF-F067-BE44-87AC-23DB38DFCD2A}" dt="2023-03-22T16:05:19.983" v="1180" actId="14100"/>
          <ac:picMkLst>
            <pc:docMk/>
            <pc:sldMk cId="3428117956" sldId="2146846641"/>
            <ac:picMk id="3" creationId="{936BBBE0-2EE1-5F6B-08A9-BADD72291AA3}"/>
          </ac:picMkLst>
        </pc:picChg>
      </pc:sldChg>
      <pc:sldChg chg="addSp delSp modSp add mod ord">
        <pc:chgData name="Kerry Kidd" userId="e2e994f6-8939-40ae-872c-4a95d80c19d9" providerId="ADAL" clId="{2C7FC9BF-F067-BE44-87AC-23DB38DFCD2A}" dt="2023-03-19T21:16:13.912" v="108" actId="14100"/>
        <pc:sldMkLst>
          <pc:docMk/>
          <pc:sldMk cId="626505344" sldId="2146846642"/>
        </pc:sldMkLst>
        <pc:spChg chg="mod">
          <ac:chgData name="Kerry Kidd" userId="e2e994f6-8939-40ae-872c-4a95d80c19d9" providerId="ADAL" clId="{2C7FC9BF-F067-BE44-87AC-23DB38DFCD2A}" dt="2023-03-19T21:14:32.851" v="34" actId="20577"/>
          <ac:spMkLst>
            <pc:docMk/>
            <pc:sldMk cId="626505344" sldId="2146846642"/>
            <ac:spMk id="2" creationId="{5A7FC21C-2DF7-4370-A7CF-C045B51C4151}"/>
          </ac:spMkLst>
        </pc:spChg>
        <pc:spChg chg="mod">
          <ac:chgData name="Kerry Kidd" userId="e2e994f6-8939-40ae-872c-4a95d80c19d9" providerId="ADAL" clId="{2C7FC9BF-F067-BE44-87AC-23DB38DFCD2A}" dt="2023-03-19T21:15:28.361" v="103" actId="14100"/>
          <ac:spMkLst>
            <pc:docMk/>
            <pc:sldMk cId="626505344" sldId="2146846642"/>
            <ac:spMk id="3" creationId="{2361B637-19B0-CF04-8271-84D12F6B995D}"/>
          </ac:spMkLst>
        </pc:spChg>
        <pc:picChg chg="add mod">
          <ac:chgData name="Kerry Kidd" userId="e2e994f6-8939-40ae-872c-4a95d80c19d9" providerId="ADAL" clId="{2C7FC9BF-F067-BE44-87AC-23DB38DFCD2A}" dt="2023-03-19T21:16:13.912" v="108" actId="14100"/>
          <ac:picMkLst>
            <pc:docMk/>
            <pc:sldMk cId="626505344" sldId="2146846642"/>
            <ac:picMk id="5" creationId="{0140B02B-E62E-613D-9C92-009F9D7B34CE}"/>
          </ac:picMkLst>
        </pc:picChg>
        <pc:picChg chg="del">
          <ac:chgData name="Kerry Kidd" userId="e2e994f6-8939-40ae-872c-4a95d80c19d9" providerId="ADAL" clId="{2C7FC9BF-F067-BE44-87AC-23DB38DFCD2A}" dt="2023-03-19T21:15:32.857" v="104" actId="478"/>
          <ac:picMkLst>
            <pc:docMk/>
            <pc:sldMk cId="626505344" sldId="2146846642"/>
            <ac:picMk id="8" creationId="{C7776639-FA34-9061-CD90-736CB2627CBE}"/>
          </ac:picMkLst>
        </pc:picChg>
      </pc:sldChg>
      <pc:sldChg chg="addSp delSp modSp add mod ord">
        <pc:chgData name="Kerry Kidd" userId="e2e994f6-8939-40ae-872c-4a95d80c19d9" providerId="ADAL" clId="{2C7FC9BF-F067-BE44-87AC-23DB38DFCD2A}" dt="2023-03-19T21:32:50.272" v="265" actId="20577"/>
        <pc:sldMkLst>
          <pc:docMk/>
          <pc:sldMk cId="646459506" sldId="2146846643"/>
        </pc:sldMkLst>
        <pc:spChg chg="mod">
          <ac:chgData name="Kerry Kidd" userId="e2e994f6-8939-40ae-872c-4a95d80c19d9" providerId="ADAL" clId="{2C7FC9BF-F067-BE44-87AC-23DB38DFCD2A}" dt="2023-03-19T21:18:15.285" v="168" actId="20577"/>
          <ac:spMkLst>
            <pc:docMk/>
            <pc:sldMk cId="646459506" sldId="2146846643"/>
            <ac:spMk id="2" creationId="{992032A4-9509-4FCC-90E1-863755E936F7}"/>
          </ac:spMkLst>
        </pc:spChg>
        <pc:spChg chg="del">
          <ac:chgData name="Kerry Kidd" userId="e2e994f6-8939-40ae-872c-4a95d80c19d9" providerId="ADAL" clId="{2C7FC9BF-F067-BE44-87AC-23DB38DFCD2A}" dt="2023-03-19T21:18:38.165" v="171" actId="478"/>
          <ac:spMkLst>
            <pc:docMk/>
            <pc:sldMk cId="646459506" sldId="2146846643"/>
            <ac:spMk id="3" creationId="{F47A524E-5CF7-8D59-4A3C-41B32CB813B9}"/>
          </ac:spMkLst>
        </pc:spChg>
        <pc:spChg chg="add mod">
          <ac:chgData name="Kerry Kidd" userId="e2e994f6-8939-40ae-872c-4a95d80c19d9" providerId="ADAL" clId="{2C7FC9BF-F067-BE44-87AC-23DB38DFCD2A}" dt="2023-03-19T21:32:50.272" v="265" actId="20577"/>
          <ac:spMkLst>
            <pc:docMk/>
            <pc:sldMk cId="646459506" sldId="2146846643"/>
            <ac:spMk id="5" creationId="{BFA4E9C4-59E1-6370-F9A2-C5A1ECE4905E}"/>
          </ac:spMkLst>
        </pc:spChg>
        <pc:picChg chg="add mod">
          <ac:chgData name="Kerry Kidd" userId="e2e994f6-8939-40ae-872c-4a95d80c19d9" providerId="ADAL" clId="{2C7FC9BF-F067-BE44-87AC-23DB38DFCD2A}" dt="2023-03-19T21:27:39.259" v="227" actId="14100"/>
          <ac:picMkLst>
            <pc:docMk/>
            <pc:sldMk cId="646459506" sldId="2146846643"/>
            <ac:picMk id="8" creationId="{CB73AC01-26B1-BB29-B13C-1CD47C4160B7}"/>
          </ac:picMkLst>
        </pc:picChg>
      </pc:sldChg>
      <pc:sldChg chg="modSp add mod">
        <pc:chgData name="Kerry Kidd" userId="e2e994f6-8939-40ae-872c-4a95d80c19d9" providerId="ADAL" clId="{2C7FC9BF-F067-BE44-87AC-23DB38DFCD2A}" dt="2023-03-19T21:48:53.357" v="289" actId="20577"/>
        <pc:sldMkLst>
          <pc:docMk/>
          <pc:sldMk cId="300150243" sldId="2146846644"/>
        </pc:sldMkLst>
        <pc:spChg chg="mod">
          <ac:chgData name="Kerry Kidd" userId="e2e994f6-8939-40ae-872c-4a95d80c19d9" providerId="ADAL" clId="{2C7FC9BF-F067-BE44-87AC-23DB38DFCD2A}" dt="2023-03-19T21:48:53.357" v="289" actId="20577"/>
          <ac:spMkLst>
            <pc:docMk/>
            <pc:sldMk cId="300150243" sldId="2146846644"/>
            <ac:spMk id="5" creationId="{BFA4E9C4-59E1-6370-F9A2-C5A1ECE4905E}"/>
          </ac:spMkLst>
        </pc:spChg>
      </pc:sldChg>
      <pc:sldChg chg="addSp modSp add mod">
        <pc:chgData name="Kerry Kidd" userId="e2e994f6-8939-40ae-872c-4a95d80c19d9" providerId="ADAL" clId="{2C7FC9BF-F067-BE44-87AC-23DB38DFCD2A}" dt="2023-03-19T21:52:15.001" v="501" actId="5793"/>
        <pc:sldMkLst>
          <pc:docMk/>
          <pc:sldMk cId="1765727453" sldId="2146846645"/>
        </pc:sldMkLst>
        <pc:spChg chg="mod">
          <ac:chgData name="Kerry Kidd" userId="e2e994f6-8939-40ae-872c-4a95d80c19d9" providerId="ADAL" clId="{2C7FC9BF-F067-BE44-87AC-23DB38DFCD2A}" dt="2023-03-19T21:50:11.012" v="312" actId="20577"/>
          <ac:spMkLst>
            <pc:docMk/>
            <pc:sldMk cId="1765727453" sldId="2146846645"/>
            <ac:spMk id="2" creationId="{992032A4-9509-4FCC-90E1-863755E936F7}"/>
          </ac:spMkLst>
        </pc:spChg>
        <pc:spChg chg="mod">
          <ac:chgData name="Kerry Kidd" userId="e2e994f6-8939-40ae-872c-4a95d80c19d9" providerId="ADAL" clId="{2C7FC9BF-F067-BE44-87AC-23DB38DFCD2A}" dt="2023-03-19T21:52:15.001" v="501" actId="5793"/>
          <ac:spMkLst>
            <pc:docMk/>
            <pc:sldMk cId="1765727453" sldId="2146846645"/>
            <ac:spMk id="5" creationId="{BFA4E9C4-59E1-6370-F9A2-C5A1ECE4905E}"/>
          </ac:spMkLst>
        </pc:spChg>
        <pc:picChg chg="add mod">
          <ac:chgData name="Kerry Kidd" userId="e2e994f6-8939-40ae-872c-4a95d80c19d9" providerId="ADAL" clId="{2C7FC9BF-F067-BE44-87AC-23DB38DFCD2A}" dt="2023-03-19T21:52:12.826" v="500" actId="1076"/>
          <ac:picMkLst>
            <pc:docMk/>
            <pc:sldMk cId="1765727453" sldId="2146846645"/>
            <ac:picMk id="3" creationId="{F03CDA0C-9690-7912-0C86-D50CC75BA1E5}"/>
          </ac:picMkLst>
        </pc:picChg>
      </pc:sldChg>
      <pc:sldChg chg="modSp mod">
        <pc:chgData name="Kerry Kidd" userId="e2e994f6-8939-40ae-872c-4a95d80c19d9" providerId="ADAL" clId="{2C7FC9BF-F067-BE44-87AC-23DB38DFCD2A}" dt="2023-03-22T15:34:25.742" v="1028" actId="14100"/>
        <pc:sldMkLst>
          <pc:docMk/>
          <pc:sldMk cId="1839200722" sldId="2146846646"/>
        </pc:sldMkLst>
        <pc:spChg chg="mod">
          <ac:chgData name="Kerry Kidd" userId="e2e994f6-8939-40ae-872c-4a95d80c19d9" providerId="ADAL" clId="{2C7FC9BF-F067-BE44-87AC-23DB38DFCD2A}" dt="2023-03-22T15:34:20.213" v="1027" actId="20577"/>
          <ac:spMkLst>
            <pc:docMk/>
            <pc:sldMk cId="1839200722" sldId="2146846646"/>
            <ac:spMk id="3" creationId="{2361B637-19B0-CF04-8271-84D12F6B995D}"/>
          </ac:spMkLst>
        </pc:spChg>
        <pc:picChg chg="mod">
          <ac:chgData name="Kerry Kidd" userId="e2e994f6-8939-40ae-872c-4a95d80c19d9" providerId="ADAL" clId="{2C7FC9BF-F067-BE44-87AC-23DB38DFCD2A}" dt="2023-03-22T15:34:25.742" v="1028" actId="14100"/>
          <ac:picMkLst>
            <pc:docMk/>
            <pc:sldMk cId="1839200722" sldId="2146846646"/>
            <ac:picMk id="6" creationId="{8B38F06F-8F01-D561-D743-433E2E9763EB}"/>
          </ac:picMkLst>
        </pc:picChg>
      </pc:sldChg>
      <pc:sldChg chg="addSp delSp modSp add mod">
        <pc:chgData name="Kerry Kidd" userId="e2e994f6-8939-40ae-872c-4a95d80c19d9" providerId="ADAL" clId="{2C7FC9BF-F067-BE44-87AC-23DB38DFCD2A}" dt="2023-03-22T15:53:12.505" v="1105" actId="1076"/>
        <pc:sldMkLst>
          <pc:docMk/>
          <pc:sldMk cId="935699991" sldId="2146846647"/>
        </pc:sldMkLst>
        <pc:spChg chg="mod">
          <ac:chgData name="Kerry Kidd" userId="e2e994f6-8939-40ae-872c-4a95d80c19d9" providerId="ADAL" clId="{2C7FC9BF-F067-BE44-87AC-23DB38DFCD2A}" dt="2023-03-22T15:53:07.394" v="1104" actId="20577"/>
          <ac:spMkLst>
            <pc:docMk/>
            <pc:sldMk cId="935699991" sldId="2146846647"/>
            <ac:spMk id="3" creationId="{2361B637-19B0-CF04-8271-84D12F6B995D}"/>
          </ac:spMkLst>
        </pc:spChg>
        <pc:spChg chg="mod">
          <ac:chgData name="Kerry Kidd" userId="e2e994f6-8939-40ae-872c-4a95d80c19d9" providerId="ADAL" clId="{2C7FC9BF-F067-BE44-87AC-23DB38DFCD2A}" dt="2023-03-22T15:53:00.402" v="1094" actId="20577"/>
          <ac:spMkLst>
            <pc:docMk/>
            <pc:sldMk cId="935699991" sldId="2146846647"/>
            <ac:spMk id="6" creationId="{21B1A0BF-DBBD-CD84-4EB1-D360F4FD1B20}"/>
          </ac:spMkLst>
        </pc:spChg>
        <pc:spChg chg="mod">
          <ac:chgData name="Kerry Kidd" userId="e2e994f6-8939-40ae-872c-4a95d80c19d9" providerId="ADAL" clId="{2C7FC9BF-F067-BE44-87AC-23DB38DFCD2A}" dt="2023-03-22T15:52:42.911" v="1083" actId="20577"/>
          <ac:spMkLst>
            <pc:docMk/>
            <pc:sldMk cId="935699991" sldId="2146846647"/>
            <ac:spMk id="7" creationId="{4DF66A34-FFB1-6414-9378-2077269139FC}"/>
          </ac:spMkLst>
        </pc:spChg>
        <pc:spChg chg="mod">
          <ac:chgData name="Kerry Kidd" userId="e2e994f6-8939-40ae-872c-4a95d80c19d9" providerId="ADAL" clId="{2C7FC9BF-F067-BE44-87AC-23DB38DFCD2A}" dt="2023-03-22T15:52:32.869" v="1072" actId="20577"/>
          <ac:spMkLst>
            <pc:docMk/>
            <pc:sldMk cId="935699991" sldId="2146846647"/>
            <ac:spMk id="9" creationId="{CA5DC129-0305-8BFC-D8DA-5F2C682DF186}"/>
          </ac:spMkLst>
        </pc:spChg>
        <pc:picChg chg="add mod">
          <ac:chgData name="Kerry Kidd" userId="e2e994f6-8939-40ae-872c-4a95d80c19d9" providerId="ADAL" clId="{2C7FC9BF-F067-BE44-87AC-23DB38DFCD2A}" dt="2023-03-22T15:52:27.803" v="1067" actId="1076"/>
          <ac:picMkLst>
            <pc:docMk/>
            <pc:sldMk cId="935699991" sldId="2146846647"/>
            <ac:picMk id="5" creationId="{B5E6615D-2EC8-903D-8EAD-656D365CF0E7}"/>
          </ac:picMkLst>
        </pc:picChg>
        <pc:picChg chg="del">
          <ac:chgData name="Kerry Kidd" userId="e2e994f6-8939-40ae-872c-4a95d80c19d9" providerId="ADAL" clId="{2C7FC9BF-F067-BE44-87AC-23DB38DFCD2A}" dt="2023-03-22T15:08:35.368" v="923" actId="478"/>
          <ac:picMkLst>
            <pc:docMk/>
            <pc:sldMk cId="935699991" sldId="2146846647"/>
            <ac:picMk id="8" creationId="{C7776639-FA34-9061-CD90-736CB2627CBE}"/>
          </ac:picMkLst>
        </pc:picChg>
        <pc:picChg chg="del">
          <ac:chgData name="Kerry Kidd" userId="e2e994f6-8939-40ae-872c-4a95d80c19d9" providerId="ADAL" clId="{2C7FC9BF-F067-BE44-87AC-23DB38DFCD2A}" dt="2023-03-22T15:08:55.825" v="927" actId="478"/>
          <ac:picMkLst>
            <pc:docMk/>
            <pc:sldMk cId="935699991" sldId="2146846647"/>
            <ac:picMk id="10" creationId="{6C639DFC-3BD9-65BE-F980-04675BAE473F}"/>
          </ac:picMkLst>
        </pc:picChg>
        <pc:picChg chg="add del mod">
          <ac:chgData name="Kerry Kidd" userId="e2e994f6-8939-40ae-872c-4a95d80c19d9" providerId="ADAL" clId="{2C7FC9BF-F067-BE44-87AC-23DB38DFCD2A}" dt="2023-03-22T15:52:22.256" v="1066" actId="478"/>
          <ac:picMkLst>
            <pc:docMk/>
            <pc:sldMk cId="935699991" sldId="2146846647"/>
            <ac:picMk id="11" creationId="{E1186E11-8BCE-3DA7-0498-B4A4A2464CB8}"/>
          </ac:picMkLst>
        </pc:picChg>
        <pc:picChg chg="add mod">
          <ac:chgData name="Kerry Kidd" userId="e2e994f6-8939-40ae-872c-4a95d80c19d9" providerId="ADAL" clId="{2C7FC9BF-F067-BE44-87AC-23DB38DFCD2A}" dt="2023-03-22T15:53:12.505" v="1105" actId="1076"/>
          <ac:picMkLst>
            <pc:docMk/>
            <pc:sldMk cId="935699991" sldId="2146846647"/>
            <ac:picMk id="12" creationId="{C75CDCD3-88AA-DDAC-A62E-478B8CF7D3E8}"/>
          </ac:picMkLst>
        </pc:picChg>
      </pc:sldChg>
      <pc:sldChg chg="addSp delSp modSp add mod">
        <pc:chgData name="Kerry Kidd" userId="e2e994f6-8939-40ae-872c-4a95d80c19d9" providerId="ADAL" clId="{2C7FC9BF-F067-BE44-87AC-23DB38DFCD2A}" dt="2023-03-22T15:52:08.714" v="1065" actId="20577"/>
        <pc:sldMkLst>
          <pc:docMk/>
          <pc:sldMk cId="932914461" sldId="2146846648"/>
        </pc:sldMkLst>
        <pc:spChg chg="mod">
          <ac:chgData name="Kerry Kidd" userId="e2e994f6-8939-40ae-872c-4a95d80c19d9" providerId="ADAL" clId="{2C7FC9BF-F067-BE44-87AC-23DB38DFCD2A}" dt="2023-03-22T15:52:08.714" v="1065" actId="20577"/>
          <ac:spMkLst>
            <pc:docMk/>
            <pc:sldMk cId="932914461" sldId="2146846648"/>
            <ac:spMk id="3" creationId="{2361B637-19B0-CF04-8271-84D12F6B995D}"/>
          </ac:spMkLst>
        </pc:spChg>
        <pc:spChg chg="mod">
          <ac:chgData name="Kerry Kidd" userId="e2e994f6-8939-40ae-872c-4a95d80c19d9" providerId="ADAL" clId="{2C7FC9BF-F067-BE44-87AC-23DB38DFCD2A}" dt="2023-03-22T15:52:00.119" v="1059" actId="20577"/>
          <ac:spMkLst>
            <pc:docMk/>
            <pc:sldMk cId="932914461" sldId="2146846648"/>
            <ac:spMk id="6" creationId="{21B1A0BF-DBBD-CD84-4EB1-D360F4FD1B20}"/>
          </ac:spMkLst>
        </pc:spChg>
        <pc:spChg chg="mod">
          <ac:chgData name="Kerry Kidd" userId="e2e994f6-8939-40ae-872c-4a95d80c19d9" providerId="ADAL" clId="{2C7FC9BF-F067-BE44-87AC-23DB38DFCD2A}" dt="2023-03-22T15:51:32.980" v="1045"/>
          <ac:spMkLst>
            <pc:docMk/>
            <pc:sldMk cId="932914461" sldId="2146846648"/>
            <ac:spMk id="7" creationId="{4DF66A34-FFB1-6414-9378-2077269139FC}"/>
          </ac:spMkLst>
        </pc:spChg>
        <pc:spChg chg="mod">
          <ac:chgData name="Kerry Kidd" userId="e2e994f6-8939-40ae-872c-4a95d80c19d9" providerId="ADAL" clId="{2C7FC9BF-F067-BE44-87AC-23DB38DFCD2A}" dt="2023-03-22T15:51:40.944" v="1051" actId="20577"/>
          <ac:spMkLst>
            <pc:docMk/>
            <pc:sldMk cId="932914461" sldId="2146846648"/>
            <ac:spMk id="9" creationId="{CA5DC129-0305-8BFC-D8DA-5F2C682DF186}"/>
          </ac:spMkLst>
        </pc:spChg>
        <pc:picChg chg="del">
          <ac:chgData name="Kerry Kidd" userId="e2e994f6-8939-40ae-872c-4a95d80c19d9" providerId="ADAL" clId="{2C7FC9BF-F067-BE44-87AC-23DB38DFCD2A}" dt="2023-03-22T15:10:51.005" v="959" actId="478"/>
          <ac:picMkLst>
            <pc:docMk/>
            <pc:sldMk cId="932914461" sldId="2146846648"/>
            <ac:picMk id="5" creationId="{B5E6615D-2EC8-903D-8EAD-656D365CF0E7}"/>
          </ac:picMkLst>
        </pc:picChg>
        <pc:picChg chg="add mod">
          <ac:chgData name="Kerry Kidd" userId="e2e994f6-8939-40ae-872c-4a95d80c19d9" providerId="ADAL" clId="{2C7FC9BF-F067-BE44-87AC-23DB38DFCD2A}" dt="2023-03-22T15:51:26.521" v="1044" actId="1076"/>
          <ac:picMkLst>
            <pc:docMk/>
            <pc:sldMk cId="932914461" sldId="2146846648"/>
            <ac:picMk id="8" creationId="{67BF820D-B11C-D5E6-D47F-E41B9F542AF3}"/>
          </ac:picMkLst>
        </pc:picChg>
        <pc:picChg chg="add del mod">
          <ac:chgData name="Kerry Kidd" userId="e2e994f6-8939-40ae-872c-4a95d80c19d9" providerId="ADAL" clId="{2C7FC9BF-F067-BE44-87AC-23DB38DFCD2A}" dt="2023-03-22T15:51:20.428" v="1043" actId="478"/>
          <ac:picMkLst>
            <pc:docMk/>
            <pc:sldMk cId="932914461" sldId="2146846648"/>
            <ac:picMk id="10" creationId="{AC8519C5-6A48-9480-2FEA-3472211EC033}"/>
          </ac:picMkLst>
        </pc:picChg>
        <pc:picChg chg="del">
          <ac:chgData name="Kerry Kidd" userId="e2e994f6-8939-40ae-872c-4a95d80c19d9" providerId="ADAL" clId="{2C7FC9BF-F067-BE44-87AC-23DB38DFCD2A}" dt="2023-03-22T15:11:34.895" v="977" actId="478"/>
          <ac:picMkLst>
            <pc:docMk/>
            <pc:sldMk cId="932914461" sldId="2146846648"/>
            <ac:picMk id="11" creationId="{E1186E11-8BCE-3DA7-0498-B4A4A2464CB8}"/>
          </ac:picMkLst>
        </pc:picChg>
        <pc:picChg chg="add mod">
          <ac:chgData name="Kerry Kidd" userId="e2e994f6-8939-40ae-872c-4a95d80c19d9" providerId="ADAL" clId="{2C7FC9BF-F067-BE44-87AC-23DB38DFCD2A}" dt="2023-03-22T15:51:55.753" v="1053" actId="1076"/>
          <ac:picMkLst>
            <pc:docMk/>
            <pc:sldMk cId="932914461" sldId="2146846648"/>
            <ac:picMk id="12" creationId="{CDBFD18C-DFB5-4060-DF40-384D495F14EA}"/>
          </ac:picMkLst>
        </pc:picChg>
      </pc:sldChg>
      <pc:sldChg chg="addSp delSp modSp add mod">
        <pc:chgData name="Kerry Kidd" userId="e2e994f6-8939-40ae-872c-4a95d80c19d9" providerId="ADAL" clId="{2C7FC9BF-F067-BE44-87AC-23DB38DFCD2A}" dt="2023-03-22T15:51:14.823" v="1042" actId="478"/>
        <pc:sldMkLst>
          <pc:docMk/>
          <pc:sldMk cId="832760945" sldId="2146846649"/>
        </pc:sldMkLst>
        <pc:spChg chg="mod">
          <ac:chgData name="Kerry Kidd" userId="e2e994f6-8939-40ae-872c-4a95d80c19d9" providerId="ADAL" clId="{2C7FC9BF-F067-BE44-87AC-23DB38DFCD2A}" dt="2023-03-22T15:51:13.167" v="1039" actId="14100"/>
          <ac:spMkLst>
            <pc:docMk/>
            <pc:sldMk cId="832760945" sldId="2146846649"/>
            <ac:spMk id="3" creationId="{2361B637-19B0-CF04-8271-84D12F6B995D}"/>
          </ac:spMkLst>
        </pc:spChg>
        <pc:spChg chg="mod">
          <ac:chgData name="Kerry Kidd" userId="e2e994f6-8939-40ae-872c-4a95d80c19d9" providerId="ADAL" clId="{2C7FC9BF-F067-BE44-87AC-23DB38DFCD2A}" dt="2023-03-22T15:51:10.670" v="1036" actId="1076"/>
          <ac:spMkLst>
            <pc:docMk/>
            <pc:sldMk cId="832760945" sldId="2146846649"/>
            <ac:spMk id="6" creationId="{21B1A0BF-DBBD-CD84-4EB1-D360F4FD1B20}"/>
          </ac:spMkLst>
        </pc:spChg>
        <pc:spChg chg="add del">
          <ac:chgData name="Kerry Kidd" userId="e2e994f6-8939-40ae-872c-4a95d80c19d9" providerId="ADAL" clId="{2C7FC9BF-F067-BE44-87AC-23DB38DFCD2A}" dt="2023-03-22T15:51:14.327" v="1041" actId="478"/>
          <ac:spMkLst>
            <pc:docMk/>
            <pc:sldMk cId="832760945" sldId="2146846649"/>
            <ac:spMk id="7" creationId="{4DF66A34-FFB1-6414-9378-2077269139FC}"/>
          </ac:spMkLst>
        </pc:spChg>
        <pc:spChg chg="add del">
          <ac:chgData name="Kerry Kidd" userId="e2e994f6-8939-40ae-872c-4a95d80c19d9" providerId="ADAL" clId="{2C7FC9BF-F067-BE44-87AC-23DB38DFCD2A}" dt="2023-03-22T15:51:14.823" v="1042" actId="478"/>
          <ac:spMkLst>
            <pc:docMk/>
            <pc:sldMk cId="832760945" sldId="2146846649"/>
            <ac:spMk id="9" creationId="{CA5DC129-0305-8BFC-D8DA-5F2C682DF186}"/>
          </ac:spMkLst>
        </pc:spChg>
        <pc:picChg chg="add mod">
          <ac:chgData name="Kerry Kidd" userId="e2e994f6-8939-40ae-872c-4a95d80c19d9" providerId="ADAL" clId="{2C7FC9BF-F067-BE44-87AC-23DB38DFCD2A}" dt="2023-03-22T15:51:12.108" v="1038" actId="1076"/>
          <ac:picMkLst>
            <pc:docMk/>
            <pc:sldMk cId="832760945" sldId="2146846649"/>
            <ac:picMk id="5" creationId="{7E2F41D2-EA49-0078-2303-A0E074FC8398}"/>
          </ac:picMkLst>
        </pc:picChg>
        <pc:picChg chg="del">
          <ac:chgData name="Kerry Kidd" userId="e2e994f6-8939-40ae-872c-4a95d80c19d9" providerId="ADAL" clId="{2C7FC9BF-F067-BE44-87AC-23DB38DFCD2A}" dt="2023-03-22T15:12:33.771" v="992" actId="478"/>
          <ac:picMkLst>
            <pc:docMk/>
            <pc:sldMk cId="832760945" sldId="2146846649"/>
            <ac:picMk id="8" creationId="{67BF820D-B11C-D5E6-D47F-E41B9F542AF3}"/>
          </ac:picMkLst>
        </pc:picChg>
        <pc:picChg chg="add del">
          <ac:chgData name="Kerry Kidd" userId="e2e994f6-8939-40ae-872c-4a95d80c19d9" providerId="ADAL" clId="{2C7FC9BF-F067-BE44-87AC-23DB38DFCD2A}" dt="2023-03-22T15:51:13.648" v="1040" actId="478"/>
          <ac:picMkLst>
            <pc:docMk/>
            <pc:sldMk cId="832760945" sldId="2146846649"/>
            <ac:picMk id="10" creationId="{AC8519C5-6A48-9480-2FEA-3472211EC033}"/>
          </ac:picMkLst>
        </pc:picChg>
      </pc:sldChg>
      <pc:sldChg chg="modSp add del mod">
        <pc:chgData name="Kerry Kidd" userId="e2e994f6-8939-40ae-872c-4a95d80c19d9" providerId="ADAL" clId="{2C7FC9BF-F067-BE44-87AC-23DB38DFCD2A}" dt="2023-03-22T16:21:20.946" v="1751" actId="2696"/>
        <pc:sldMkLst>
          <pc:docMk/>
          <pc:sldMk cId="756071460" sldId="2146846650"/>
        </pc:sldMkLst>
        <pc:spChg chg="mod">
          <ac:chgData name="Kerry Kidd" userId="e2e994f6-8939-40ae-872c-4a95d80c19d9" providerId="ADAL" clId="{2C7FC9BF-F067-BE44-87AC-23DB38DFCD2A}" dt="2023-03-22T16:21:08.732" v="1750" actId="20577"/>
          <ac:spMkLst>
            <pc:docMk/>
            <pc:sldMk cId="756071460" sldId="2146846650"/>
            <ac:spMk id="3" creationId="{F47A524E-5CF7-8D59-4A3C-41B32CB813B9}"/>
          </ac:spMkLst>
        </pc:spChg>
      </pc:sldChg>
      <pc:sldChg chg="addSp delSp modSp add mod">
        <pc:chgData name="Kerry Kidd" userId="e2e994f6-8939-40ae-872c-4a95d80c19d9" providerId="ADAL" clId="{2C7FC9BF-F067-BE44-87AC-23DB38DFCD2A}" dt="2023-03-22T17:33:06.579" v="2788" actId="20577"/>
        <pc:sldMkLst>
          <pc:docMk/>
          <pc:sldMk cId="2485874434" sldId="2146846650"/>
        </pc:sldMkLst>
        <pc:spChg chg="mod">
          <ac:chgData name="Kerry Kidd" userId="e2e994f6-8939-40ae-872c-4a95d80c19d9" providerId="ADAL" clId="{2C7FC9BF-F067-BE44-87AC-23DB38DFCD2A}" dt="2023-03-22T17:13:39.776" v="1902" actId="20577"/>
          <ac:spMkLst>
            <pc:docMk/>
            <pc:sldMk cId="2485874434" sldId="2146846650"/>
            <ac:spMk id="2" creationId="{992032A4-9509-4FCC-90E1-863755E936F7}"/>
          </ac:spMkLst>
        </pc:spChg>
        <pc:spChg chg="del">
          <ac:chgData name="Kerry Kidd" userId="e2e994f6-8939-40ae-872c-4a95d80c19d9" providerId="ADAL" clId="{2C7FC9BF-F067-BE44-87AC-23DB38DFCD2A}" dt="2023-03-22T17:13:44.057" v="1903" actId="478"/>
          <ac:spMkLst>
            <pc:docMk/>
            <pc:sldMk cId="2485874434" sldId="2146846650"/>
            <ac:spMk id="3" creationId="{F47A524E-5CF7-8D59-4A3C-41B32CB813B9}"/>
          </ac:spMkLst>
        </pc:spChg>
        <pc:spChg chg="add del mod">
          <ac:chgData name="Kerry Kidd" userId="e2e994f6-8939-40ae-872c-4a95d80c19d9" providerId="ADAL" clId="{2C7FC9BF-F067-BE44-87AC-23DB38DFCD2A}" dt="2023-03-22T17:14:14.605" v="1908"/>
          <ac:spMkLst>
            <pc:docMk/>
            <pc:sldMk cId="2485874434" sldId="2146846650"/>
            <ac:spMk id="6" creationId="{A9333733-37C0-7EFC-5CE7-28AD8AAC79FB}"/>
          </ac:spMkLst>
        </pc:spChg>
        <pc:spChg chg="add mod">
          <ac:chgData name="Kerry Kidd" userId="e2e994f6-8939-40ae-872c-4a95d80c19d9" providerId="ADAL" clId="{2C7FC9BF-F067-BE44-87AC-23DB38DFCD2A}" dt="2023-03-22T17:30:21.270" v="2677" actId="1076"/>
          <ac:spMkLst>
            <pc:docMk/>
            <pc:sldMk cId="2485874434" sldId="2146846650"/>
            <ac:spMk id="7" creationId="{CEB45A95-B630-C052-0B61-69AAD4BB69D6}"/>
          </ac:spMkLst>
        </pc:spChg>
        <pc:spChg chg="add del mod">
          <ac:chgData name="Kerry Kidd" userId="e2e994f6-8939-40ae-872c-4a95d80c19d9" providerId="ADAL" clId="{2C7FC9BF-F067-BE44-87AC-23DB38DFCD2A}" dt="2023-03-22T17:25:47.176" v="2540"/>
          <ac:spMkLst>
            <pc:docMk/>
            <pc:sldMk cId="2485874434" sldId="2146846650"/>
            <ac:spMk id="8" creationId="{A42BAD74-A243-A12D-1536-74FE8322C1C3}"/>
          </ac:spMkLst>
        </pc:spChg>
        <pc:spChg chg="add mod">
          <ac:chgData name="Kerry Kidd" userId="e2e994f6-8939-40ae-872c-4a95d80c19d9" providerId="ADAL" clId="{2C7FC9BF-F067-BE44-87AC-23DB38DFCD2A}" dt="2023-03-22T17:33:06.579" v="2788" actId="20577"/>
          <ac:spMkLst>
            <pc:docMk/>
            <pc:sldMk cId="2485874434" sldId="2146846650"/>
            <ac:spMk id="9" creationId="{A5CF5804-1F49-565D-9E51-92FDA97F4328}"/>
          </ac:spMkLst>
        </pc:spChg>
        <pc:picChg chg="del">
          <ac:chgData name="Kerry Kidd" userId="e2e994f6-8939-40ae-872c-4a95d80c19d9" providerId="ADAL" clId="{2C7FC9BF-F067-BE44-87AC-23DB38DFCD2A}" dt="2023-03-22T17:14:00.394" v="1904" actId="478"/>
          <ac:picMkLst>
            <pc:docMk/>
            <pc:sldMk cId="2485874434" sldId="2146846650"/>
            <ac:picMk id="5" creationId="{40235CDE-213B-DD4D-BE13-FA6CFEF75925}"/>
          </ac:picMkLst>
        </pc:picChg>
      </pc:sldChg>
      <pc:sldChg chg="addSp modSp add mod">
        <pc:chgData name="Kerry Kidd" userId="e2e994f6-8939-40ae-872c-4a95d80c19d9" providerId="ADAL" clId="{2C7FC9BF-F067-BE44-87AC-23DB38DFCD2A}" dt="2023-03-22T17:41:14.137" v="2980" actId="1038"/>
        <pc:sldMkLst>
          <pc:docMk/>
          <pc:sldMk cId="1556694730" sldId="2146846651"/>
        </pc:sldMkLst>
        <pc:spChg chg="mod">
          <ac:chgData name="Kerry Kidd" userId="e2e994f6-8939-40ae-872c-4a95d80c19d9" providerId="ADAL" clId="{2C7FC9BF-F067-BE44-87AC-23DB38DFCD2A}" dt="2023-03-22T17:39:50.174" v="2957" actId="20577"/>
          <ac:spMkLst>
            <pc:docMk/>
            <pc:sldMk cId="1556694730" sldId="2146846651"/>
            <ac:spMk id="2" creationId="{992032A4-9509-4FCC-90E1-863755E936F7}"/>
          </ac:spMkLst>
        </pc:spChg>
        <pc:spChg chg="add mod">
          <ac:chgData name="Kerry Kidd" userId="e2e994f6-8939-40ae-872c-4a95d80c19d9" providerId="ADAL" clId="{2C7FC9BF-F067-BE44-87AC-23DB38DFCD2A}" dt="2023-03-22T17:40:20.961" v="2960" actId="208"/>
          <ac:spMkLst>
            <pc:docMk/>
            <pc:sldMk cId="1556694730" sldId="2146846651"/>
            <ac:spMk id="3" creationId="{C7E20F90-D4C7-23A8-24D3-39F17C40CCA8}"/>
          </ac:spMkLst>
        </pc:spChg>
        <pc:spChg chg="add mod">
          <ac:chgData name="Kerry Kidd" userId="e2e994f6-8939-40ae-872c-4a95d80c19d9" providerId="ADAL" clId="{2C7FC9BF-F067-BE44-87AC-23DB38DFCD2A}" dt="2023-03-22T17:40:43.912" v="2962" actId="1076"/>
          <ac:spMkLst>
            <pc:docMk/>
            <pc:sldMk cId="1556694730" sldId="2146846651"/>
            <ac:spMk id="5" creationId="{72E92ACF-7C22-0901-6C2F-0FC95CA67B8D}"/>
          </ac:spMkLst>
        </pc:spChg>
        <pc:spChg chg="add mod">
          <ac:chgData name="Kerry Kidd" userId="e2e994f6-8939-40ae-872c-4a95d80c19d9" providerId="ADAL" clId="{2C7FC9BF-F067-BE44-87AC-23DB38DFCD2A}" dt="2023-03-22T17:40:57.810" v="2975" actId="1037"/>
          <ac:spMkLst>
            <pc:docMk/>
            <pc:sldMk cId="1556694730" sldId="2146846651"/>
            <ac:spMk id="6" creationId="{EA718883-4EEA-8B6E-6E94-18B58F5BB448}"/>
          </ac:spMkLst>
        </pc:spChg>
        <pc:spChg chg="add mod">
          <ac:chgData name="Kerry Kidd" userId="e2e994f6-8939-40ae-872c-4a95d80c19d9" providerId="ADAL" clId="{2C7FC9BF-F067-BE44-87AC-23DB38DFCD2A}" dt="2023-03-22T17:41:14.137" v="2980" actId="1038"/>
          <ac:spMkLst>
            <pc:docMk/>
            <pc:sldMk cId="1556694730" sldId="2146846651"/>
            <ac:spMk id="8" creationId="{1615C03F-3C9A-5E60-8171-628E19DA34E4}"/>
          </ac:spMkLst>
        </pc:spChg>
      </pc:sldChg>
      <pc:sldMasterChg chg="delSp mod">
        <pc:chgData name="Kerry Kidd" userId="e2e994f6-8939-40ae-872c-4a95d80c19d9" providerId="ADAL" clId="{2C7FC9BF-F067-BE44-87AC-23DB38DFCD2A}" dt="2023-03-22T14:51:44.327" v="508" actId="478"/>
        <pc:sldMasterMkLst>
          <pc:docMk/>
          <pc:sldMasterMk cId="1206396957" sldId="2147483821"/>
        </pc:sldMasterMkLst>
        <pc:picChg chg="del">
          <ac:chgData name="Kerry Kidd" userId="e2e994f6-8939-40ae-872c-4a95d80c19d9" providerId="ADAL" clId="{2C7FC9BF-F067-BE44-87AC-23DB38DFCD2A}" dt="2023-03-22T14:51:44.327" v="508" actId="478"/>
          <ac:picMkLst>
            <pc:docMk/>
            <pc:sldMasterMk cId="1206396957" sldId="2147483821"/>
            <ac:picMk id="5" creationId="{9CD3274A-6CC8-E1BA-8143-80B9B9B76859}"/>
          </ac:picMkLst>
        </pc:picChg>
      </pc:sldMasterChg>
    </pc:docChg>
  </pc:docChgLst>
</pc:chgInfo>
</file>

<file path=ppt/comments/modernComment_7FF646E3_F986436F.xml><?xml version="1.0" encoding="utf-8"?>
<p188:cmLst xmlns:a="http://schemas.openxmlformats.org/drawingml/2006/main" xmlns:r="http://schemas.openxmlformats.org/officeDocument/2006/relationships" xmlns:p188="http://schemas.microsoft.com/office/powerpoint/2018/8/main">
  <p188:cm id="{750F1A5F-AE15-4DCB-AFCD-F95057F9A933}" authorId="{0FB71C16-F809-C681-8957-886F5C31F82C}" status="resolved" created="2023-03-21T22:01:29.883" complete="100000">
    <ac:txMkLst xmlns:ac="http://schemas.microsoft.com/office/drawing/2013/main/command">
      <pc:docMk xmlns:pc="http://schemas.microsoft.com/office/powerpoint/2013/main/command"/>
      <pc:sldMk xmlns:pc="http://schemas.microsoft.com/office/powerpoint/2013/main/command" cId="4186325871" sldId="2146846435"/>
      <ac:spMk id="2" creationId="{E4929F03-33B8-4C55-B49C-EC583EC378AF}"/>
      <ac:txMk cp="0" len="8">
        <ac:context len="9" hash="1240967972"/>
      </ac:txMk>
    </ac:txMkLst>
    <p188:pos x="1935145" y="509081"/>
    <p188:txBody>
      <a:bodyPr/>
      <a:lstStyle/>
      <a:p>
        <a:r>
          <a:rPr lang="en-GB"/>
          <a:t>What will we learn today? Look at space world.</a:t>
        </a:r>
      </a:p>
    </p188:txBody>
  </p188:cm>
</p188:cmLst>
</file>

<file path=ppt/handoutMasters/_rels/handoutMaster1.xml.rels><?xml version="1.0" encoding="UTF-8" standalone="yes"?>
<Relationships xmlns="http://schemas.openxmlformats.org/package/2006/relationships"><Relationship Id="rId1" Type="http://schemas.openxmlformats.org/officeDocument/2006/relationships/theme" Target="../theme/theme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2B3E783D-3D5E-4646-8E24-29FB244941D8}"/>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E3C4F8AE-7ED8-4A88-945F-1842B279A904}"/>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40CCAE0E-5B10-43F6-B61C-A934366421B9}" type="datetimeFigureOut">
              <a:rPr lang="en-US" smtClean="0"/>
              <a:t>3/21/2023</a:t>
            </a:fld>
            <a:endParaRPr lang="en-US"/>
          </a:p>
        </p:txBody>
      </p:sp>
      <p:sp>
        <p:nvSpPr>
          <p:cNvPr id="4" name="Footer Placeholder 3">
            <a:extLst>
              <a:ext uri="{FF2B5EF4-FFF2-40B4-BE49-F238E27FC236}">
                <a16:creationId xmlns:a16="http://schemas.microsoft.com/office/drawing/2014/main" id="{97FCAE83-82F2-4C68-A9E0-EA37120AC12D}"/>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F707E2BB-C278-4F63-8D9D-97E38B8061AA}"/>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ABACC5A5-D84A-4829-AC45-FE70B6A7D2E5}" type="slidenum">
              <a:rPr lang="en-US" smtClean="0"/>
              <a:t>‹#›</a:t>
            </a:fld>
            <a:endParaRPr lang="en-US"/>
          </a:p>
        </p:txBody>
      </p:sp>
    </p:spTree>
    <p:extLst>
      <p:ext uri="{BB962C8B-B14F-4D97-AF65-F5344CB8AC3E}">
        <p14:creationId xmlns:p14="http://schemas.microsoft.com/office/powerpoint/2010/main" val="269748001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BA31453-364E-427B-8841-7F536FE8CE1C}" type="datetimeFigureOut">
              <a:rPr lang="en-US" smtClean="0"/>
              <a:t>3/21/2023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34C0114-CF5B-47C9-8161-615563F068C7}" type="slidenum">
              <a:rPr lang="en-US" smtClean="0"/>
              <a:t>‹#›</a:t>
            </a:fld>
            <a:endParaRPr lang="en-US"/>
          </a:p>
        </p:txBody>
      </p:sp>
    </p:spTree>
    <p:extLst>
      <p:ext uri="{BB962C8B-B14F-4D97-AF65-F5344CB8AC3E}">
        <p14:creationId xmlns:p14="http://schemas.microsoft.com/office/powerpoint/2010/main" val="167406238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a:p>
        </p:txBody>
      </p:sp>
      <p:sp>
        <p:nvSpPr>
          <p:cNvPr id="4" name="Slide Number Placeholder 3"/>
          <p:cNvSpPr>
            <a:spLocks noGrp="1"/>
          </p:cNvSpPr>
          <p:nvPr>
            <p:ph type="sldNum" sz="quarter" idx="5"/>
          </p:nvPr>
        </p:nvSpPr>
        <p:spPr/>
        <p:txBody>
          <a:bodyPr/>
          <a:lstStyle/>
          <a:p>
            <a:fld id="{AB0821B6-8EB7-4BCD-878F-CF07802C082B}" type="slidenum">
              <a:rPr lang="en-US" smtClean="0"/>
              <a:t>1</a:t>
            </a:fld>
            <a:endParaRPr lang="en-US"/>
          </a:p>
        </p:txBody>
      </p:sp>
    </p:spTree>
    <p:extLst>
      <p:ext uri="{BB962C8B-B14F-4D97-AF65-F5344CB8AC3E}">
        <p14:creationId xmlns:p14="http://schemas.microsoft.com/office/powerpoint/2010/main" val="262548100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Bef>
                <a:spcPts val="0"/>
              </a:spcBef>
              <a:spcAft>
                <a:spcPts val="0"/>
              </a:spcAft>
            </a:pPr>
            <a:endParaRPr lang="en-US" sz="1800" b="1" dirty="0">
              <a:effectLst/>
              <a:latin typeface="Segoe UI" panose="020B0502040204020203" pitchFamily="34" charset="0"/>
              <a:ea typeface="Calibri" panose="020F050202020403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134C0114-CF5B-47C9-8161-615563F068C7}" type="slidenum">
              <a:rPr lang="en-US" smtClean="0"/>
              <a:t>2</a:t>
            </a:fld>
            <a:endParaRPr lang="en-US"/>
          </a:p>
        </p:txBody>
      </p:sp>
    </p:spTree>
    <p:extLst>
      <p:ext uri="{BB962C8B-B14F-4D97-AF65-F5344CB8AC3E}">
        <p14:creationId xmlns:p14="http://schemas.microsoft.com/office/powerpoint/2010/main" val="396435766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Bef>
                <a:spcPts val="0"/>
              </a:spcBef>
              <a:spcAft>
                <a:spcPts val="0"/>
              </a:spcAft>
            </a:pPr>
            <a:r>
              <a:rPr lang="en-US" sz="1800" b="1" dirty="0">
                <a:solidFill>
                  <a:srgbClr val="ED7D31"/>
                </a:solidFill>
                <a:effectLst/>
                <a:latin typeface="Segoe UI" panose="020B0502040204020203" pitchFamily="34" charset="0"/>
                <a:ea typeface="Times New Roman" panose="02020603050405020304" pitchFamily="18" charset="0"/>
                <a:cs typeface="Arial" panose="020B0604020202020204" pitchFamily="34" charset="0"/>
              </a:rPr>
              <a:t>Say: </a:t>
            </a:r>
            <a:r>
              <a:rPr lang="en-GB" sz="1200" b="0" i="0" kern="1200" dirty="0">
                <a:solidFill>
                  <a:schemeClr val="tx1"/>
                </a:solidFill>
                <a:effectLst/>
                <a:latin typeface="+mn-lt"/>
                <a:ea typeface="+mn-ea"/>
                <a:cs typeface="+mn-cs"/>
              </a:rPr>
              <a:t>Your pseudocode should look similar to this. Between this and the Python code we gave you on the previous slide you will be starting to understand what we mean by Python code being easy to read.</a:t>
            </a:r>
          </a:p>
          <a:p>
            <a:pPr marL="0" marR="0">
              <a:lnSpc>
                <a:spcPct val="107000"/>
              </a:lnSpc>
              <a:spcBef>
                <a:spcPts val="0"/>
              </a:spcBef>
              <a:spcAft>
                <a:spcPts val="0"/>
              </a:spcAft>
            </a:pPr>
            <a:endParaRPr lang="en-US" sz="1800" dirty="0">
              <a:effectLst/>
              <a:latin typeface="Segoe UI" panose="020B0502040204020203" pitchFamily="34" charset="0"/>
              <a:ea typeface="Calibri" panose="020F0502020204030204" pitchFamily="34" charset="0"/>
              <a:cs typeface="Arial" panose="020B0604020202020204" pitchFamily="34" charset="0"/>
            </a:endParaRPr>
          </a:p>
          <a:p>
            <a:pPr marL="0" marR="0">
              <a:lnSpc>
                <a:spcPct val="107000"/>
              </a:lnSpc>
              <a:spcBef>
                <a:spcPts val="0"/>
              </a:spcBef>
              <a:spcAft>
                <a:spcPts val="0"/>
              </a:spcAft>
            </a:pPr>
            <a:r>
              <a:rPr lang="en-US" sz="1800" b="1" dirty="0">
                <a:effectLst/>
                <a:latin typeface="Segoe UI" panose="020B0502040204020203" pitchFamily="34" charset="0"/>
                <a:ea typeface="Calibri" panose="020F0502020204030204" pitchFamily="34" charset="0"/>
                <a:cs typeface="Arial" panose="020B0604020202020204" pitchFamily="34" charset="0"/>
              </a:rPr>
              <a:t>Do:</a:t>
            </a:r>
            <a:r>
              <a:rPr lang="en-US" sz="1800" b="0" dirty="0">
                <a:effectLst/>
                <a:latin typeface="Segoe UI" panose="020B0502040204020203" pitchFamily="34" charset="0"/>
                <a:ea typeface="Calibri" panose="020F0502020204030204" pitchFamily="34" charset="0"/>
                <a:cs typeface="Arial" panose="020B0604020202020204" pitchFamily="34" charset="0"/>
              </a:rPr>
              <a:t> Advance to the next slide</a:t>
            </a:r>
            <a:endParaRPr lang="en-US" sz="1800" b="1" dirty="0">
              <a:effectLst/>
              <a:latin typeface="Segoe UI" panose="020B0502040204020203" pitchFamily="34" charset="0"/>
              <a:ea typeface="Calibri" panose="020F050202020403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134C0114-CF5B-47C9-8161-615563F068C7}" type="slidenum">
              <a:rPr lang="en-US" smtClean="0"/>
              <a:t>3</a:t>
            </a:fld>
            <a:endParaRPr lang="en-US"/>
          </a:p>
        </p:txBody>
      </p:sp>
    </p:spTree>
    <p:extLst>
      <p:ext uri="{BB962C8B-B14F-4D97-AF65-F5344CB8AC3E}">
        <p14:creationId xmlns:p14="http://schemas.microsoft.com/office/powerpoint/2010/main" val="380011643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a:t>Say: </a:t>
            </a:r>
            <a:r>
              <a:rPr lang="en-GB" b="0"/>
              <a:t> Accessing Python tutorials is slightly different as to how we have accessed previous content. These can be opened within any world by pressing “C” on your keyboard to access the coding environment. </a:t>
            </a:r>
          </a:p>
          <a:p>
            <a:endParaRPr lang="en-GB" b="0"/>
          </a:p>
          <a:p>
            <a:r>
              <a:rPr lang="en-GB" b="1"/>
              <a:t>Do: </a:t>
            </a:r>
            <a:r>
              <a:rPr lang="en-GB" b="0"/>
              <a:t>Walkthrough how to open the Python tutorials within Minecraft: Education Edition get the participants to follow along</a:t>
            </a:r>
          </a:p>
          <a:p>
            <a:endParaRPr lang="en-GB" b="0"/>
          </a:p>
          <a:p>
            <a:r>
              <a:rPr lang="en-GB" b="1"/>
              <a:t>Do:</a:t>
            </a:r>
            <a:r>
              <a:rPr lang="en-GB" b="0"/>
              <a:t> Advance to the next slide.</a:t>
            </a:r>
            <a:endParaRPr lang="en-GB" b="1"/>
          </a:p>
        </p:txBody>
      </p:sp>
      <p:sp>
        <p:nvSpPr>
          <p:cNvPr id="4" name="Slide Number Placeholder 3"/>
          <p:cNvSpPr>
            <a:spLocks noGrp="1"/>
          </p:cNvSpPr>
          <p:nvPr>
            <p:ph type="sldNum" sz="quarter" idx="5"/>
          </p:nvPr>
        </p:nvSpPr>
        <p:spPr/>
        <p:txBody>
          <a:bodyPr/>
          <a:lstStyle/>
          <a:p>
            <a:fld id="{134C0114-CF5B-47C9-8161-615563F068C7}" type="slidenum">
              <a:rPr lang="en-US" smtClean="0"/>
              <a:t>4</a:t>
            </a:fld>
            <a:endParaRPr lang="en-US"/>
          </a:p>
        </p:txBody>
      </p:sp>
    </p:spTree>
    <p:extLst>
      <p:ext uri="{BB962C8B-B14F-4D97-AF65-F5344CB8AC3E}">
        <p14:creationId xmlns:p14="http://schemas.microsoft.com/office/powerpoint/2010/main" val="99119551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a:t>Say: </a:t>
            </a:r>
            <a:r>
              <a:rPr lang="en-GB" b="0"/>
              <a:t> Accessing Python tutorials is slightly different as to how we have accessed previous content. These can be opened within any world by pressing “C” on your keyboard to access the coding environment. </a:t>
            </a:r>
          </a:p>
          <a:p>
            <a:endParaRPr lang="en-GB" b="0"/>
          </a:p>
          <a:p>
            <a:r>
              <a:rPr lang="en-GB" b="1"/>
              <a:t>Do: </a:t>
            </a:r>
            <a:r>
              <a:rPr lang="en-GB" b="0"/>
              <a:t>Walkthrough how to open the Python tutorials within Minecraft: Education Edition get the participants to follow along</a:t>
            </a:r>
          </a:p>
          <a:p>
            <a:endParaRPr lang="en-GB" b="0"/>
          </a:p>
          <a:p>
            <a:r>
              <a:rPr lang="en-GB" b="1"/>
              <a:t>Do:</a:t>
            </a:r>
            <a:r>
              <a:rPr lang="en-GB" b="0"/>
              <a:t> Advance to the next slide.</a:t>
            </a:r>
            <a:endParaRPr lang="en-GB" b="1"/>
          </a:p>
        </p:txBody>
      </p:sp>
      <p:sp>
        <p:nvSpPr>
          <p:cNvPr id="4" name="Slide Number Placeholder 3"/>
          <p:cNvSpPr>
            <a:spLocks noGrp="1"/>
          </p:cNvSpPr>
          <p:nvPr>
            <p:ph type="sldNum" sz="quarter" idx="5"/>
          </p:nvPr>
        </p:nvSpPr>
        <p:spPr/>
        <p:txBody>
          <a:bodyPr/>
          <a:lstStyle/>
          <a:p>
            <a:fld id="{134C0114-CF5B-47C9-8161-615563F068C7}" type="slidenum">
              <a:rPr lang="en-US" smtClean="0"/>
              <a:t>5</a:t>
            </a:fld>
            <a:endParaRPr lang="en-US"/>
          </a:p>
        </p:txBody>
      </p:sp>
    </p:spTree>
    <p:extLst>
      <p:ext uri="{BB962C8B-B14F-4D97-AF65-F5344CB8AC3E}">
        <p14:creationId xmlns:p14="http://schemas.microsoft.com/office/powerpoint/2010/main" val="315131179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a:t>Say: </a:t>
            </a:r>
            <a:r>
              <a:rPr lang="en-GB" b="0"/>
              <a:t> Accessing Python tutorials is slightly different as to how we have accessed previous content. These can be opened within any world by pressing “C” on your keyboard to access the coding environment. </a:t>
            </a:r>
          </a:p>
          <a:p>
            <a:endParaRPr lang="en-GB" b="0"/>
          </a:p>
          <a:p>
            <a:r>
              <a:rPr lang="en-GB" b="1"/>
              <a:t>Do: </a:t>
            </a:r>
            <a:r>
              <a:rPr lang="en-GB" b="0"/>
              <a:t>Walkthrough how to open the Python tutorials within Minecraft: Education Edition get the participants to follow along</a:t>
            </a:r>
          </a:p>
          <a:p>
            <a:endParaRPr lang="en-GB" b="0"/>
          </a:p>
          <a:p>
            <a:r>
              <a:rPr lang="en-GB" b="1"/>
              <a:t>Do:</a:t>
            </a:r>
            <a:r>
              <a:rPr lang="en-GB" b="0"/>
              <a:t> Advance to the next slide.</a:t>
            </a:r>
            <a:endParaRPr lang="en-GB" b="1"/>
          </a:p>
        </p:txBody>
      </p:sp>
      <p:sp>
        <p:nvSpPr>
          <p:cNvPr id="4" name="Slide Number Placeholder 3"/>
          <p:cNvSpPr>
            <a:spLocks noGrp="1"/>
          </p:cNvSpPr>
          <p:nvPr>
            <p:ph type="sldNum" sz="quarter" idx="5"/>
          </p:nvPr>
        </p:nvSpPr>
        <p:spPr/>
        <p:txBody>
          <a:bodyPr/>
          <a:lstStyle/>
          <a:p>
            <a:fld id="{134C0114-CF5B-47C9-8161-615563F068C7}" type="slidenum">
              <a:rPr lang="en-US" smtClean="0"/>
              <a:t>6</a:t>
            </a:fld>
            <a:endParaRPr lang="en-US"/>
          </a:p>
        </p:txBody>
      </p:sp>
    </p:spTree>
    <p:extLst>
      <p:ext uri="{BB962C8B-B14F-4D97-AF65-F5344CB8AC3E}">
        <p14:creationId xmlns:p14="http://schemas.microsoft.com/office/powerpoint/2010/main" val="343201563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a:t>Say: </a:t>
            </a:r>
            <a:r>
              <a:rPr lang="en-GB" b="0"/>
              <a:t> Accessing Python tutorials is slightly different as to how we have accessed previous content. These can be opened within any world by pressing “C” on your keyboard to access the coding environment. </a:t>
            </a:r>
          </a:p>
          <a:p>
            <a:endParaRPr lang="en-GB" b="0"/>
          </a:p>
          <a:p>
            <a:r>
              <a:rPr lang="en-GB" b="1"/>
              <a:t>Do: </a:t>
            </a:r>
            <a:r>
              <a:rPr lang="en-GB" b="0"/>
              <a:t>Walkthrough how to open the Python tutorials within Minecraft: Education Edition get the participants to follow along</a:t>
            </a:r>
          </a:p>
          <a:p>
            <a:endParaRPr lang="en-GB" b="0"/>
          </a:p>
          <a:p>
            <a:r>
              <a:rPr lang="en-GB" b="1"/>
              <a:t>Do:</a:t>
            </a:r>
            <a:r>
              <a:rPr lang="en-GB" b="0"/>
              <a:t> Advance to the next slide.</a:t>
            </a:r>
            <a:endParaRPr lang="en-GB" b="1"/>
          </a:p>
        </p:txBody>
      </p:sp>
      <p:sp>
        <p:nvSpPr>
          <p:cNvPr id="4" name="Slide Number Placeholder 3"/>
          <p:cNvSpPr>
            <a:spLocks noGrp="1"/>
          </p:cNvSpPr>
          <p:nvPr>
            <p:ph type="sldNum" sz="quarter" idx="5"/>
          </p:nvPr>
        </p:nvSpPr>
        <p:spPr/>
        <p:txBody>
          <a:bodyPr/>
          <a:lstStyle/>
          <a:p>
            <a:fld id="{134C0114-CF5B-47C9-8161-615563F068C7}" type="slidenum">
              <a:rPr lang="en-US" smtClean="0"/>
              <a:t>7</a:t>
            </a:fld>
            <a:endParaRPr lang="en-US"/>
          </a:p>
        </p:txBody>
      </p:sp>
    </p:spTree>
    <p:extLst>
      <p:ext uri="{BB962C8B-B14F-4D97-AF65-F5344CB8AC3E}">
        <p14:creationId xmlns:p14="http://schemas.microsoft.com/office/powerpoint/2010/main" val="180415568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a:t>Say: </a:t>
            </a:r>
            <a:r>
              <a:rPr lang="en-GB" b="0"/>
              <a:t> Accessing Python tutorials is slightly different as to how we have accessed previous content. These can be opened within any world by pressing “C” on your keyboard to access the coding environment. </a:t>
            </a:r>
          </a:p>
          <a:p>
            <a:endParaRPr lang="en-GB" b="0"/>
          </a:p>
          <a:p>
            <a:r>
              <a:rPr lang="en-GB" b="1"/>
              <a:t>Do: </a:t>
            </a:r>
            <a:r>
              <a:rPr lang="en-GB" b="0"/>
              <a:t>Walkthrough how to open the Python tutorials within Minecraft: Education Edition get the participants to follow along</a:t>
            </a:r>
          </a:p>
          <a:p>
            <a:endParaRPr lang="en-GB" b="0"/>
          </a:p>
          <a:p>
            <a:r>
              <a:rPr lang="en-GB" b="1"/>
              <a:t>Do:</a:t>
            </a:r>
            <a:r>
              <a:rPr lang="en-GB" b="0"/>
              <a:t> Advance to the next slide.</a:t>
            </a:r>
            <a:endParaRPr lang="en-GB" b="1"/>
          </a:p>
        </p:txBody>
      </p:sp>
      <p:sp>
        <p:nvSpPr>
          <p:cNvPr id="4" name="Slide Number Placeholder 3"/>
          <p:cNvSpPr>
            <a:spLocks noGrp="1"/>
          </p:cNvSpPr>
          <p:nvPr>
            <p:ph type="sldNum" sz="quarter" idx="5"/>
          </p:nvPr>
        </p:nvSpPr>
        <p:spPr/>
        <p:txBody>
          <a:bodyPr/>
          <a:lstStyle/>
          <a:p>
            <a:fld id="{134C0114-CF5B-47C9-8161-615563F068C7}" type="slidenum">
              <a:rPr lang="en-US" smtClean="0"/>
              <a:t>8</a:t>
            </a:fld>
            <a:endParaRPr lang="en-US"/>
          </a:p>
        </p:txBody>
      </p:sp>
    </p:spTree>
    <p:extLst>
      <p:ext uri="{BB962C8B-B14F-4D97-AF65-F5344CB8AC3E}">
        <p14:creationId xmlns:p14="http://schemas.microsoft.com/office/powerpoint/2010/main" val="59073800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a:t>Say: </a:t>
            </a:r>
            <a:r>
              <a:rPr lang="en-GB" b="0"/>
              <a:t> Accessing Python tutorials is slightly different as to how we have accessed previous content. These can be opened within any world by pressing “C” on your keyboard to access the coding environment. </a:t>
            </a:r>
          </a:p>
          <a:p>
            <a:endParaRPr lang="en-GB" b="0"/>
          </a:p>
          <a:p>
            <a:r>
              <a:rPr lang="en-GB" b="1"/>
              <a:t>Do: </a:t>
            </a:r>
            <a:r>
              <a:rPr lang="en-GB" b="0"/>
              <a:t>Walkthrough how to open the Python tutorials within Minecraft: Education Edition get the participants to follow along</a:t>
            </a:r>
          </a:p>
          <a:p>
            <a:endParaRPr lang="en-GB" b="0"/>
          </a:p>
          <a:p>
            <a:r>
              <a:rPr lang="en-GB" b="1"/>
              <a:t>Do:</a:t>
            </a:r>
            <a:r>
              <a:rPr lang="en-GB" b="0"/>
              <a:t> Advance to the next slide.</a:t>
            </a:r>
            <a:endParaRPr lang="en-GB" b="1"/>
          </a:p>
        </p:txBody>
      </p:sp>
      <p:sp>
        <p:nvSpPr>
          <p:cNvPr id="4" name="Slide Number Placeholder 3"/>
          <p:cNvSpPr>
            <a:spLocks noGrp="1"/>
          </p:cNvSpPr>
          <p:nvPr>
            <p:ph type="sldNum" sz="quarter" idx="5"/>
          </p:nvPr>
        </p:nvSpPr>
        <p:spPr/>
        <p:txBody>
          <a:bodyPr/>
          <a:lstStyle/>
          <a:p>
            <a:fld id="{134C0114-CF5B-47C9-8161-615563F068C7}" type="slidenum">
              <a:rPr lang="en-US" smtClean="0"/>
              <a:t>9</a:t>
            </a:fld>
            <a:endParaRPr lang="en-US"/>
          </a:p>
        </p:txBody>
      </p:sp>
    </p:spTree>
    <p:extLst>
      <p:ext uri="{BB962C8B-B14F-4D97-AF65-F5344CB8AC3E}">
        <p14:creationId xmlns:p14="http://schemas.microsoft.com/office/powerpoint/2010/main" val="407195549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fontAlgn="base"/>
            <a:r>
              <a:rPr lang="en-GB" b="1" dirty="0"/>
              <a:t>Say: </a:t>
            </a:r>
            <a:r>
              <a:rPr lang="en-GB" sz="1200" b="0" i="0" kern="1200" dirty="0">
                <a:solidFill>
                  <a:schemeClr val="tx1"/>
                </a:solidFill>
                <a:effectLst/>
                <a:latin typeface="+mn-lt"/>
                <a:ea typeface="+mn-ea"/>
                <a:cs typeface="+mn-cs"/>
              </a:rPr>
              <a:t>Let’s take a look at the flower trail tutorial. This will take us through how to use the on player travelled event and placing flowers behind us as we move. </a:t>
            </a:r>
          </a:p>
          <a:p>
            <a:pPr rtl="0" fontAlgn="base"/>
            <a:r>
              <a:rPr lang="en-GB" sz="1200" b="0" i="0" kern="1200" dirty="0">
                <a:solidFill>
                  <a:schemeClr val="tx1"/>
                </a:solidFill>
                <a:effectLst/>
                <a:latin typeface="+mn-lt"/>
                <a:ea typeface="+mn-ea"/>
                <a:cs typeface="+mn-cs"/>
              </a:rPr>
              <a:t> </a:t>
            </a:r>
          </a:p>
          <a:p>
            <a:pPr rtl="0" fontAlgn="base"/>
            <a:r>
              <a:rPr lang="en-GB" sz="1200" b="0" i="0" kern="1200" dirty="0">
                <a:solidFill>
                  <a:schemeClr val="tx1"/>
                </a:solidFill>
                <a:effectLst/>
                <a:latin typeface="+mn-lt"/>
                <a:ea typeface="+mn-ea"/>
                <a:cs typeface="+mn-cs"/>
              </a:rPr>
              <a:t>1</a:t>
            </a:r>
            <a:r>
              <a:rPr lang="en-GB" sz="1200" b="0" i="0" kern="1200" baseline="30000" dirty="0">
                <a:solidFill>
                  <a:schemeClr val="tx1"/>
                </a:solidFill>
                <a:effectLst/>
                <a:latin typeface="+mn-lt"/>
                <a:ea typeface="+mn-ea"/>
                <a:cs typeface="+mn-cs"/>
              </a:rPr>
              <a:t>st</a:t>
            </a:r>
            <a:r>
              <a:rPr lang="en-GB" sz="1200" b="0" i="0" kern="1200" dirty="0">
                <a:solidFill>
                  <a:schemeClr val="tx1"/>
                </a:solidFill>
                <a:effectLst/>
                <a:latin typeface="+mn-lt"/>
                <a:ea typeface="+mn-ea"/>
                <a:cs typeface="+mn-cs"/>
              </a:rPr>
              <a:t> thing we are going to use here is the on player travelled event. There are a number of events that we can tap into within Minecraft: Education Edition. An event is triggered when something happens within the world. Any code added into the event handler is run when the event triggers. So here we are going to create code to do something when the player moves. </a:t>
            </a:r>
          </a:p>
          <a:p>
            <a:pPr rtl="0" fontAlgn="base"/>
            <a:r>
              <a:rPr lang="en-GB" sz="1200" b="0" i="0" kern="1200" dirty="0">
                <a:solidFill>
                  <a:schemeClr val="tx1"/>
                </a:solidFill>
                <a:effectLst/>
                <a:latin typeface="+mn-lt"/>
                <a:ea typeface="+mn-ea"/>
                <a:cs typeface="+mn-cs"/>
              </a:rPr>
              <a:t> </a:t>
            </a:r>
          </a:p>
          <a:p>
            <a:pPr rtl="0" fontAlgn="base"/>
            <a:r>
              <a:rPr lang="en-GB" sz="1200" b="0" i="0" kern="1200" dirty="0">
                <a:solidFill>
                  <a:schemeClr val="tx1"/>
                </a:solidFill>
                <a:effectLst/>
                <a:latin typeface="+mn-lt"/>
                <a:ea typeface="+mn-ea"/>
                <a:cs typeface="+mn-cs"/>
              </a:rPr>
              <a:t>Next, we are going to add a </a:t>
            </a:r>
            <a:r>
              <a:rPr lang="en-GB" sz="1200" b="0" i="0" kern="1200" dirty="0" err="1">
                <a:solidFill>
                  <a:schemeClr val="tx1"/>
                </a:solidFill>
                <a:effectLst/>
                <a:latin typeface="+mn-lt"/>
                <a:ea typeface="+mn-ea"/>
                <a:cs typeface="+mn-cs"/>
              </a:rPr>
              <a:t>world.set</a:t>
            </a:r>
            <a:r>
              <a:rPr lang="en-GB" sz="1200" b="0" i="0" kern="1200" dirty="0">
                <a:solidFill>
                  <a:schemeClr val="tx1"/>
                </a:solidFill>
                <a:effectLst/>
                <a:latin typeface="+mn-lt"/>
                <a:ea typeface="+mn-ea"/>
                <a:cs typeface="+mn-cs"/>
              </a:rPr>
              <a:t>() command to our on player move event. The world set command takes in the parameter's location and block. Again, we are going to use coordinates relative to our position within the </a:t>
            </a:r>
            <a:r>
              <a:rPr lang="en-GB" sz="1200" b="0" i="0" kern="1200" dirty="0" err="1">
                <a:solidFill>
                  <a:schemeClr val="tx1"/>
                </a:solidFill>
                <a:effectLst/>
                <a:latin typeface="+mn-lt"/>
                <a:ea typeface="+mn-ea"/>
                <a:cs typeface="+mn-cs"/>
              </a:rPr>
              <a:t>world.set</a:t>
            </a:r>
            <a:r>
              <a:rPr lang="en-GB" sz="1200" b="0" i="0" kern="1200" dirty="0">
                <a:solidFill>
                  <a:schemeClr val="tx1"/>
                </a:solidFill>
                <a:effectLst/>
                <a:latin typeface="+mn-lt"/>
                <a:ea typeface="+mn-ea"/>
                <a:cs typeface="+mn-cs"/>
              </a:rPr>
              <a:t> command using the Tilda (~) signs for our X, Y and Z coordinates. The block is going to be the type of flower we are going to leave behind us. </a:t>
            </a:r>
            <a:br>
              <a:rPr lang="en-GB" sz="1200" b="0" i="0" kern="1200" dirty="0">
                <a:solidFill>
                  <a:schemeClr val="tx1"/>
                </a:solidFill>
                <a:effectLst/>
                <a:latin typeface="+mn-lt"/>
                <a:ea typeface="+mn-ea"/>
                <a:cs typeface="+mn-cs"/>
              </a:rPr>
            </a:br>
            <a:r>
              <a:rPr lang="en-GB" sz="1200" b="0" i="0" kern="1200" dirty="0">
                <a:solidFill>
                  <a:schemeClr val="tx1"/>
                </a:solidFill>
                <a:effectLst/>
                <a:latin typeface="+mn-lt"/>
                <a:ea typeface="+mn-ea"/>
                <a:cs typeface="+mn-cs"/>
              </a:rPr>
              <a:t> </a:t>
            </a:r>
            <a:br>
              <a:rPr lang="en-GB" sz="1200" b="0" i="0" kern="1200" dirty="0">
                <a:solidFill>
                  <a:schemeClr val="tx1"/>
                </a:solidFill>
                <a:effectLst/>
                <a:latin typeface="+mn-lt"/>
                <a:ea typeface="+mn-ea"/>
                <a:cs typeface="+mn-cs"/>
              </a:rPr>
            </a:br>
            <a:r>
              <a:rPr lang="en-GB" sz="1200" b="0" i="0" kern="1200" dirty="0">
                <a:solidFill>
                  <a:schemeClr val="tx1"/>
                </a:solidFill>
                <a:effectLst/>
                <a:latin typeface="+mn-lt"/>
                <a:ea typeface="+mn-ea"/>
                <a:cs typeface="+mn-cs"/>
              </a:rPr>
              <a:t>The last part of this tutorial is to get the flowers to spawn 1 or 2 blocks around you rather than all 3 flowers spawning at once. You do this by adding a 1 or 2 after the Tilda (~) sign within your coordinates. </a:t>
            </a:r>
            <a:br>
              <a:rPr lang="en-GB" sz="1200" b="0" i="0" kern="1200" dirty="0">
                <a:solidFill>
                  <a:schemeClr val="tx1"/>
                </a:solidFill>
                <a:effectLst/>
                <a:latin typeface="+mn-lt"/>
                <a:ea typeface="+mn-ea"/>
                <a:cs typeface="+mn-cs"/>
              </a:rPr>
            </a:br>
            <a:endParaRPr lang="en-GB" sz="1200" b="0" i="0" kern="1200" dirty="0">
              <a:solidFill>
                <a:schemeClr val="tx1"/>
              </a:solidFill>
              <a:effectLst/>
              <a:latin typeface="+mn-lt"/>
              <a:ea typeface="+mn-ea"/>
              <a:cs typeface="+mn-cs"/>
            </a:endParaRPr>
          </a:p>
          <a:p>
            <a:br>
              <a:rPr lang="en-GB" b="0" dirty="0"/>
            </a:br>
            <a:r>
              <a:rPr lang="en-GB" b="1" dirty="0"/>
              <a:t>Do: </a:t>
            </a:r>
            <a:r>
              <a:rPr lang="en-GB" b="0" dirty="0"/>
              <a:t>Give the participants time to complete this tutorial.</a:t>
            </a:r>
            <a:br>
              <a:rPr lang="en-GB" b="0" dirty="0"/>
            </a:br>
            <a:br>
              <a:rPr lang="en-GB" b="0" dirty="0"/>
            </a:br>
            <a:br>
              <a:rPr lang="en-GB" b="0" dirty="0"/>
            </a:br>
            <a:r>
              <a:rPr lang="en-GB" b="1" dirty="0"/>
              <a:t>Do:</a:t>
            </a:r>
            <a:r>
              <a:rPr lang="en-GB" b="0" dirty="0"/>
              <a:t> Advance to the next slide.</a:t>
            </a:r>
            <a:endParaRPr lang="en-GB" b="1" dirty="0"/>
          </a:p>
        </p:txBody>
      </p:sp>
      <p:sp>
        <p:nvSpPr>
          <p:cNvPr id="4" name="Slide Number Placeholder 3"/>
          <p:cNvSpPr>
            <a:spLocks noGrp="1"/>
          </p:cNvSpPr>
          <p:nvPr>
            <p:ph type="sldNum" sz="quarter" idx="5"/>
          </p:nvPr>
        </p:nvSpPr>
        <p:spPr/>
        <p:txBody>
          <a:bodyPr/>
          <a:lstStyle/>
          <a:p>
            <a:fld id="{134C0114-CF5B-47C9-8161-615563F068C7}" type="slidenum">
              <a:rPr lang="en-US" smtClean="0"/>
              <a:t>10</a:t>
            </a:fld>
            <a:endParaRPr lang="en-US"/>
          </a:p>
        </p:txBody>
      </p:sp>
    </p:spTree>
    <p:extLst>
      <p:ext uri="{BB962C8B-B14F-4D97-AF65-F5344CB8AC3E}">
        <p14:creationId xmlns:p14="http://schemas.microsoft.com/office/powerpoint/2010/main" val="306538472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a:t>Say: </a:t>
            </a:r>
            <a:r>
              <a:rPr lang="en-GB"/>
              <a:t>To support you using Python 101 within the classroom there is an Educator Guide per tutorial, Scope and Sequence of Python 101 and an Introduction to using Azure Notebooks.  Each Educator guide contains an overview and learning objectives for the task.</a:t>
            </a:r>
          </a:p>
          <a:p>
            <a:br>
              <a:rPr lang="en-GB"/>
            </a:br>
            <a:r>
              <a:rPr lang="en-GB" b="1"/>
              <a:t>Do: </a:t>
            </a:r>
            <a:r>
              <a:rPr lang="en-GB"/>
              <a:t>Open Lesson 1 Educator Guide while you are talking about it.</a:t>
            </a:r>
          </a:p>
          <a:p>
            <a:endParaRPr lang="en-GB"/>
          </a:p>
          <a:p>
            <a:r>
              <a:rPr lang="en-GB" b="1"/>
              <a:t>Say:</a:t>
            </a:r>
            <a:r>
              <a:rPr lang="en-GB"/>
              <a:t> The Scope and Sequence Document gives an overview of the learning standards and Computer Science concepts that will be taught through each lesson within Python 101</a:t>
            </a:r>
          </a:p>
          <a:p>
            <a:endParaRPr lang="en-GB"/>
          </a:p>
          <a:p>
            <a:r>
              <a:rPr lang="en-GB" b="1"/>
              <a:t>Do:</a:t>
            </a:r>
            <a:r>
              <a:rPr lang="en-GB"/>
              <a:t> Open the Scope and Sequence document while talking about it</a:t>
            </a:r>
          </a:p>
          <a:p>
            <a:endParaRPr lang="en-GB"/>
          </a:p>
          <a:p>
            <a:r>
              <a:rPr lang="en-GB" b="1"/>
              <a:t>Say:</a:t>
            </a:r>
            <a:r>
              <a:rPr lang="en-GB" b="0"/>
              <a:t> The Introduction to Azure Notebooks slide deck takes you through how to create a Minecraft world and using Azure Notebooks within that world.</a:t>
            </a:r>
          </a:p>
          <a:p>
            <a:endParaRPr lang="en-GB" b="0"/>
          </a:p>
          <a:p>
            <a:r>
              <a:rPr lang="en-GB" b="1"/>
              <a:t>Do:</a:t>
            </a:r>
            <a:r>
              <a:rPr lang="en-GB" b="0"/>
              <a:t> Open the Introduction to Azure Notebooks slide deck while talking about it.</a:t>
            </a:r>
            <a:endParaRPr lang="en-GB" b="1"/>
          </a:p>
          <a:p>
            <a:endParaRPr lang="en-GB"/>
          </a:p>
          <a:p>
            <a:r>
              <a:rPr lang="en-GB" b="1"/>
              <a:t>Do:</a:t>
            </a:r>
            <a:r>
              <a:rPr lang="en-GB"/>
              <a:t> Advance to the next slide</a:t>
            </a:r>
          </a:p>
          <a:p>
            <a:endParaRPr lang="en-GB"/>
          </a:p>
        </p:txBody>
      </p:sp>
      <p:sp>
        <p:nvSpPr>
          <p:cNvPr id="4" name="Slide Number Placeholder 3"/>
          <p:cNvSpPr>
            <a:spLocks noGrp="1"/>
          </p:cNvSpPr>
          <p:nvPr>
            <p:ph type="sldNum" sz="quarter" idx="5"/>
          </p:nvPr>
        </p:nvSpPr>
        <p:spPr/>
        <p:txBody>
          <a:bodyPr/>
          <a:lstStyle/>
          <a:p>
            <a:fld id="{134C0114-CF5B-47C9-8161-615563F068C7}" type="slidenum">
              <a:rPr lang="en-US" smtClean="0"/>
              <a:t>11</a:t>
            </a:fld>
            <a:endParaRPr lang="en-US"/>
          </a:p>
        </p:txBody>
      </p:sp>
    </p:spTree>
    <p:extLst>
      <p:ext uri="{BB962C8B-B14F-4D97-AF65-F5344CB8AC3E}">
        <p14:creationId xmlns:p14="http://schemas.microsoft.com/office/powerpoint/2010/main" val="114738495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a:t>Say: </a:t>
            </a:r>
            <a:r>
              <a:rPr lang="en-GB"/>
              <a:t>To support you using Python 101 within the classroom there is an Educator Guide per tutorial, Scope and Sequence of Python 101 and an Introduction to using Azure Notebooks.  Each Educator guide contains an overview and learning objectives for the task.</a:t>
            </a:r>
          </a:p>
          <a:p>
            <a:br>
              <a:rPr lang="en-GB"/>
            </a:br>
            <a:r>
              <a:rPr lang="en-GB" b="1"/>
              <a:t>Do: </a:t>
            </a:r>
            <a:r>
              <a:rPr lang="en-GB"/>
              <a:t>Open Lesson 1 Educator Guide while you are talking about it.</a:t>
            </a:r>
          </a:p>
          <a:p>
            <a:endParaRPr lang="en-GB"/>
          </a:p>
          <a:p>
            <a:r>
              <a:rPr lang="en-GB" b="1"/>
              <a:t>Say:</a:t>
            </a:r>
            <a:r>
              <a:rPr lang="en-GB"/>
              <a:t> The Scope and Sequence Document gives an overview of the learning standards and Computer Science concepts that will be taught through each lesson within Python 101</a:t>
            </a:r>
          </a:p>
          <a:p>
            <a:endParaRPr lang="en-GB"/>
          </a:p>
          <a:p>
            <a:r>
              <a:rPr lang="en-GB" b="1"/>
              <a:t>Do:</a:t>
            </a:r>
            <a:r>
              <a:rPr lang="en-GB"/>
              <a:t> Open the Scope and Sequence document while talking about it</a:t>
            </a:r>
          </a:p>
          <a:p>
            <a:endParaRPr lang="en-GB"/>
          </a:p>
          <a:p>
            <a:r>
              <a:rPr lang="en-GB" b="1"/>
              <a:t>Say:</a:t>
            </a:r>
            <a:r>
              <a:rPr lang="en-GB" b="0"/>
              <a:t> The Introduction to Azure Notebooks slide deck takes you through how to create a Minecraft world and using Azure Notebooks within that world.</a:t>
            </a:r>
          </a:p>
          <a:p>
            <a:endParaRPr lang="en-GB" b="0"/>
          </a:p>
          <a:p>
            <a:r>
              <a:rPr lang="en-GB" b="1"/>
              <a:t>Do:</a:t>
            </a:r>
            <a:r>
              <a:rPr lang="en-GB" b="0"/>
              <a:t> Open the Introduction to Azure Notebooks slide deck while talking about it.</a:t>
            </a:r>
            <a:endParaRPr lang="en-GB" b="1"/>
          </a:p>
          <a:p>
            <a:endParaRPr lang="en-GB"/>
          </a:p>
          <a:p>
            <a:r>
              <a:rPr lang="en-GB" b="1"/>
              <a:t>Do:</a:t>
            </a:r>
            <a:r>
              <a:rPr lang="en-GB"/>
              <a:t> Advance to the next slide</a:t>
            </a:r>
          </a:p>
          <a:p>
            <a:endParaRPr lang="en-GB"/>
          </a:p>
        </p:txBody>
      </p:sp>
      <p:sp>
        <p:nvSpPr>
          <p:cNvPr id="4" name="Slide Number Placeholder 3"/>
          <p:cNvSpPr>
            <a:spLocks noGrp="1"/>
          </p:cNvSpPr>
          <p:nvPr>
            <p:ph type="sldNum" sz="quarter" idx="5"/>
          </p:nvPr>
        </p:nvSpPr>
        <p:spPr/>
        <p:txBody>
          <a:bodyPr/>
          <a:lstStyle/>
          <a:p>
            <a:fld id="{134C0114-CF5B-47C9-8161-615563F068C7}" type="slidenum">
              <a:rPr lang="en-US" smtClean="0"/>
              <a:t>12</a:t>
            </a:fld>
            <a:endParaRPr lang="en-US"/>
          </a:p>
        </p:txBody>
      </p:sp>
    </p:spTree>
    <p:extLst>
      <p:ext uri="{BB962C8B-B14F-4D97-AF65-F5344CB8AC3E}">
        <p14:creationId xmlns:p14="http://schemas.microsoft.com/office/powerpoint/2010/main" val="28797036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a:t>Say: </a:t>
            </a:r>
            <a:r>
              <a:rPr lang="en-GB"/>
              <a:t>To support you using Python 101 within the classroom there is an Educator Guide per tutorial, Scope and Sequence of Python 101 and an Introduction to using Azure Notebooks.  Each Educator guide contains an overview and learning objectives for the task.</a:t>
            </a:r>
          </a:p>
          <a:p>
            <a:br>
              <a:rPr lang="en-GB"/>
            </a:br>
            <a:r>
              <a:rPr lang="en-GB" b="1"/>
              <a:t>Do: </a:t>
            </a:r>
            <a:r>
              <a:rPr lang="en-GB"/>
              <a:t>Open Lesson 1 Educator Guide while you are talking about it.</a:t>
            </a:r>
          </a:p>
          <a:p>
            <a:endParaRPr lang="en-GB"/>
          </a:p>
          <a:p>
            <a:r>
              <a:rPr lang="en-GB" b="1"/>
              <a:t>Say:</a:t>
            </a:r>
            <a:r>
              <a:rPr lang="en-GB"/>
              <a:t> The Scope and Sequence Document gives an overview of the learning standards and Computer Science concepts that will be taught through each lesson within Python 101</a:t>
            </a:r>
          </a:p>
          <a:p>
            <a:endParaRPr lang="en-GB"/>
          </a:p>
          <a:p>
            <a:r>
              <a:rPr lang="en-GB" b="1"/>
              <a:t>Do:</a:t>
            </a:r>
            <a:r>
              <a:rPr lang="en-GB"/>
              <a:t> Open the Scope and Sequence document while talking about it</a:t>
            </a:r>
          </a:p>
          <a:p>
            <a:endParaRPr lang="en-GB"/>
          </a:p>
          <a:p>
            <a:r>
              <a:rPr lang="en-GB" b="1"/>
              <a:t>Say:</a:t>
            </a:r>
            <a:r>
              <a:rPr lang="en-GB" b="0"/>
              <a:t> The Introduction to Azure Notebooks slide deck takes you through how to create a Minecraft world and using Azure Notebooks within that world.</a:t>
            </a:r>
          </a:p>
          <a:p>
            <a:endParaRPr lang="en-GB" b="0"/>
          </a:p>
          <a:p>
            <a:r>
              <a:rPr lang="en-GB" b="1"/>
              <a:t>Do:</a:t>
            </a:r>
            <a:r>
              <a:rPr lang="en-GB" b="0"/>
              <a:t> Open the Introduction to Azure Notebooks slide deck while talking about it.</a:t>
            </a:r>
            <a:endParaRPr lang="en-GB" b="1"/>
          </a:p>
          <a:p>
            <a:endParaRPr lang="en-GB"/>
          </a:p>
          <a:p>
            <a:r>
              <a:rPr lang="en-GB" b="1"/>
              <a:t>Do:</a:t>
            </a:r>
            <a:r>
              <a:rPr lang="en-GB"/>
              <a:t> Advance to the next slide</a:t>
            </a:r>
          </a:p>
          <a:p>
            <a:endParaRPr lang="en-GB"/>
          </a:p>
        </p:txBody>
      </p:sp>
      <p:sp>
        <p:nvSpPr>
          <p:cNvPr id="4" name="Slide Number Placeholder 3"/>
          <p:cNvSpPr>
            <a:spLocks noGrp="1"/>
          </p:cNvSpPr>
          <p:nvPr>
            <p:ph type="sldNum" sz="quarter" idx="5"/>
          </p:nvPr>
        </p:nvSpPr>
        <p:spPr/>
        <p:txBody>
          <a:bodyPr/>
          <a:lstStyle/>
          <a:p>
            <a:fld id="{134C0114-CF5B-47C9-8161-615563F068C7}" type="slidenum">
              <a:rPr lang="en-US" smtClean="0"/>
              <a:t>13</a:t>
            </a:fld>
            <a:endParaRPr lang="en-US"/>
          </a:p>
        </p:txBody>
      </p:sp>
    </p:spTree>
    <p:extLst>
      <p:ext uri="{BB962C8B-B14F-4D97-AF65-F5344CB8AC3E}">
        <p14:creationId xmlns:p14="http://schemas.microsoft.com/office/powerpoint/2010/main" val="315105784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a:t>Say: </a:t>
            </a:r>
            <a:r>
              <a:rPr lang="en-GB"/>
              <a:t>To support you using Python 101 within the classroom there is an Educator Guide per tutorial, Scope and Sequence of Python 101 and an Introduction to using Azure Notebooks.  Each Educator guide contains an overview and learning objectives for the task.</a:t>
            </a:r>
          </a:p>
          <a:p>
            <a:br>
              <a:rPr lang="en-GB"/>
            </a:br>
            <a:r>
              <a:rPr lang="en-GB" b="1"/>
              <a:t>Do: </a:t>
            </a:r>
            <a:r>
              <a:rPr lang="en-GB"/>
              <a:t>Open Lesson 1 Educator Guide while you are talking about it.</a:t>
            </a:r>
          </a:p>
          <a:p>
            <a:endParaRPr lang="en-GB"/>
          </a:p>
          <a:p>
            <a:r>
              <a:rPr lang="en-GB" b="1"/>
              <a:t>Say:</a:t>
            </a:r>
            <a:r>
              <a:rPr lang="en-GB"/>
              <a:t> The Scope and Sequence Document gives an overview of the learning standards and Computer Science concepts that will be taught through each lesson within Python 101</a:t>
            </a:r>
          </a:p>
          <a:p>
            <a:endParaRPr lang="en-GB"/>
          </a:p>
          <a:p>
            <a:r>
              <a:rPr lang="en-GB" b="1"/>
              <a:t>Do:</a:t>
            </a:r>
            <a:r>
              <a:rPr lang="en-GB"/>
              <a:t> Open the Scope and Sequence document while talking about it</a:t>
            </a:r>
          </a:p>
          <a:p>
            <a:endParaRPr lang="en-GB"/>
          </a:p>
          <a:p>
            <a:r>
              <a:rPr lang="en-GB" b="1"/>
              <a:t>Say:</a:t>
            </a:r>
            <a:r>
              <a:rPr lang="en-GB" b="0"/>
              <a:t> The Introduction to Azure Notebooks slide deck takes you through how to create a Minecraft world and using Azure Notebooks within that world.</a:t>
            </a:r>
          </a:p>
          <a:p>
            <a:endParaRPr lang="en-GB" b="0"/>
          </a:p>
          <a:p>
            <a:r>
              <a:rPr lang="en-GB" b="1"/>
              <a:t>Do:</a:t>
            </a:r>
            <a:r>
              <a:rPr lang="en-GB" b="0"/>
              <a:t> Open the Introduction to Azure Notebooks slide deck while talking about it.</a:t>
            </a:r>
            <a:endParaRPr lang="en-GB" b="1"/>
          </a:p>
          <a:p>
            <a:endParaRPr lang="en-GB"/>
          </a:p>
          <a:p>
            <a:r>
              <a:rPr lang="en-GB" b="1"/>
              <a:t>Do:</a:t>
            </a:r>
            <a:r>
              <a:rPr lang="en-GB"/>
              <a:t> Advance to the next slide</a:t>
            </a:r>
          </a:p>
          <a:p>
            <a:endParaRPr lang="en-GB"/>
          </a:p>
        </p:txBody>
      </p:sp>
      <p:sp>
        <p:nvSpPr>
          <p:cNvPr id="4" name="Slide Number Placeholder 3"/>
          <p:cNvSpPr>
            <a:spLocks noGrp="1"/>
          </p:cNvSpPr>
          <p:nvPr>
            <p:ph type="sldNum" sz="quarter" idx="5"/>
          </p:nvPr>
        </p:nvSpPr>
        <p:spPr/>
        <p:txBody>
          <a:bodyPr/>
          <a:lstStyle/>
          <a:p>
            <a:fld id="{134C0114-CF5B-47C9-8161-615563F068C7}" type="slidenum">
              <a:rPr lang="en-US" smtClean="0"/>
              <a:t>14</a:t>
            </a:fld>
            <a:endParaRPr lang="en-US"/>
          </a:p>
        </p:txBody>
      </p:sp>
    </p:spTree>
    <p:extLst>
      <p:ext uri="{BB962C8B-B14F-4D97-AF65-F5344CB8AC3E}">
        <p14:creationId xmlns:p14="http://schemas.microsoft.com/office/powerpoint/2010/main" val="152140514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a:t>Say: </a:t>
            </a:r>
            <a:r>
              <a:rPr lang="en-GB"/>
              <a:t>To support you using Python 101 within the classroom there is an Educator Guide per tutorial, Scope and Sequence of Python 101 and an Introduction to using Azure Notebooks.  Each Educator guide contains an overview and learning objectives for the task.</a:t>
            </a:r>
          </a:p>
          <a:p>
            <a:br>
              <a:rPr lang="en-GB"/>
            </a:br>
            <a:r>
              <a:rPr lang="en-GB" b="1"/>
              <a:t>Do: </a:t>
            </a:r>
            <a:r>
              <a:rPr lang="en-GB"/>
              <a:t>Open Lesson 1 Educator Guide while you are talking about it.</a:t>
            </a:r>
          </a:p>
          <a:p>
            <a:endParaRPr lang="en-GB"/>
          </a:p>
          <a:p>
            <a:r>
              <a:rPr lang="en-GB" b="1"/>
              <a:t>Say:</a:t>
            </a:r>
            <a:r>
              <a:rPr lang="en-GB"/>
              <a:t> The Scope and Sequence Document gives an overview of the learning standards and Computer Science concepts that will be taught through each lesson within Python 101</a:t>
            </a:r>
          </a:p>
          <a:p>
            <a:endParaRPr lang="en-GB"/>
          </a:p>
          <a:p>
            <a:r>
              <a:rPr lang="en-GB" b="1"/>
              <a:t>Do:</a:t>
            </a:r>
            <a:r>
              <a:rPr lang="en-GB"/>
              <a:t> Open the Scope and Sequence document while talking about it</a:t>
            </a:r>
          </a:p>
          <a:p>
            <a:endParaRPr lang="en-GB"/>
          </a:p>
          <a:p>
            <a:r>
              <a:rPr lang="en-GB" b="1"/>
              <a:t>Say:</a:t>
            </a:r>
            <a:r>
              <a:rPr lang="en-GB" b="0"/>
              <a:t> The Introduction to Azure Notebooks slide deck takes you through how to create a Minecraft world and using Azure Notebooks within that world.</a:t>
            </a:r>
          </a:p>
          <a:p>
            <a:endParaRPr lang="en-GB" b="0"/>
          </a:p>
          <a:p>
            <a:r>
              <a:rPr lang="en-GB" b="1"/>
              <a:t>Do:</a:t>
            </a:r>
            <a:r>
              <a:rPr lang="en-GB" b="0"/>
              <a:t> Open the Introduction to Azure Notebooks slide deck while talking about it.</a:t>
            </a:r>
            <a:endParaRPr lang="en-GB" b="1"/>
          </a:p>
          <a:p>
            <a:endParaRPr lang="en-GB"/>
          </a:p>
          <a:p>
            <a:r>
              <a:rPr lang="en-GB" b="1"/>
              <a:t>Do:</a:t>
            </a:r>
            <a:r>
              <a:rPr lang="en-GB"/>
              <a:t> Advance to the next slide</a:t>
            </a:r>
          </a:p>
          <a:p>
            <a:endParaRPr lang="en-GB"/>
          </a:p>
        </p:txBody>
      </p:sp>
      <p:sp>
        <p:nvSpPr>
          <p:cNvPr id="4" name="Slide Number Placeholder 3"/>
          <p:cNvSpPr>
            <a:spLocks noGrp="1"/>
          </p:cNvSpPr>
          <p:nvPr>
            <p:ph type="sldNum" sz="quarter" idx="5"/>
          </p:nvPr>
        </p:nvSpPr>
        <p:spPr/>
        <p:txBody>
          <a:bodyPr/>
          <a:lstStyle/>
          <a:p>
            <a:fld id="{134C0114-CF5B-47C9-8161-615563F068C7}" type="slidenum">
              <a:rPr lang="en-US" smtClean="0"/>
              <a:t>15</a:t>
            </a:fld>
            <a:endParaRPr lang="en-US"/>
          </a:p>
        </p:txBody>
      </p:sp>
    </p:spTree>
    <p:extLst>
      <p:ext uri="{BB962C8B-B14F-4D97-AF65-F5344CB8AC3E}">
        <p14:creationId xmlns:p14="http://schemas.microsoft.com/office/powerpoint/2010/main" val="304369663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Bef>
                <a:spcPts val="0"/>
              </a:spcBef>
              <a:spcAft>
                <a:spcPts val="0"/>
              </a:spcAft>
            </a:pPr>
            <a:r>
              <a:rPr lang="en-US" sz="1800" b="1">
                <a:effectLst/>
                <a:latin typeface="Calibri" panose="020F0502020204030204" pitchFamily="34" charset="0"/>
                <a:ea typeface="Calibri" panose="020F0502020204030204" pitchFamily="34" charset="0"/>
                <a:cs typeface="Arial" panose="020B0604020202020204" pitchFamily="34" charset="0"/>
              </a:rPr>
              <a:t>Say:</a:t>
            </a:r>
            <a:r>
              <a:rPr lang="en-US" sz="1800">
                <a:effectLst/>
                <a:latin typeface="Calibri" panose="020F0502020204030204" pitchFamily="34" charset="0"/>
                <a:ea typeface="Calibri" panose="020F0502020204030204" pitchFamily="34" charset="0"/>
                <a:cs typeface="Arial" panose="020B0604020202020204" pitchFamily="34" charset="0"/>
              </a:rPr>
              <a:t> Here are some questions to consider and answer within your workbooks.</a:t>
            </a:r>
          </a:p>
          <a:p>
            <a:pPr marL="0" marR="0">
              <a:lnSpc>
                <a:spcPct val="107000"/>
              </a:lnSpc>
              <a:spcBef>
                <a:spcPts val="0"/>
              </a:spcBef>
              <a:spcAft>
                <a:spcPts val="0"/>
              </a:spcAft>
            </a:pPr>
            <a:endParaRPr lang="en-US" sz="1800" b="1">
              <a:effectLst/>
              <a:latin typeface="Calibri" panose="020F0502020204030204" pitchFamily="34" charset="0"/>
              <a:ea typeface="Calibri" panose="020F0502020204030204" pitchFamily="34" charset="0"/>
              <a:cs typeface="Arial" panose="020B0604020202020204" pitchFamily="34" charset="0"/>
            </a:endParaRPr>
          </a:p>
          <a:p>
            <a:pPr marL="0" marR="0">
              <a:lnSpc>
                <a:spcPct val="107000"/>
              </a:lnSpc>
              <a:spcBef>
                <a:spcPts val="0"/>
              </a:spcBef>
              <a:spcAft>
                <a:spcPts val="0"/>
              </a:spcAft>
            </a:pPr>
            <a:r>
              <a:rPr lang="en-US" sz="1800" b="1">
                <a:effectLst/>
                <a:latin typeface="Calibri" panose="020F0502020204030204" pitchFamily="34" charset="0"/>
                <a:ea typeface="Calibri" panose="020F0502020204030204" pitchFamily="34" charset="0"/>
                <a:cs typeface="Arial" panose="020B0604020202020204" pitchFamily="34" charset="0"/>
              </a:rPr>
              <a:t>[give time to answer]</a:t>
            </a:r>
          </a:p>
          <a:p>
            <a:pPr marL="0" marR="0">
              <a:lnSpc>
                <a:spcPct val="107000"/>
              </a:lnSpc>
              <a:spcBef>
                <a:spcPts val="0"/>
              </a:spcBef>
              <a:spcAft>
                <a:spcPts val="0"/>
              </a:spcAft>
            </a:pPr>
            <a:endParaRPr lang="en-US" sz="1800" b="1">
              <a:effectLst/>
              <a:latin typeface="Calibri" panose="020F0502020204030204" pitchFamily="34" charset="0"/>
              <a:ea typeface="Calibri" panose="020F0502020204030204" pitchFamily="34" charset="0"/>
              <a:cs typeface="Arial" panose="020B0604020202020204" pitchFamily="34" charset="0"/>
            </a:endParaRPr>
          </a:p>
          <a:p>
            <a:pPr marL="0" marR="0">
              <a:lnSpc>
                <a:spcPct val="107000"/>
              </a:lnSpc>
              <a:spcBef>
                <a:spcPts val="0"/>
              </a:spcBef>
              <a:spcAft>
                <a:spcPts val="0"/>
              </a:spcAft>
            </a:pPr>
            <a:r>
              <a:rPr lang="en-US" sz="1800" b="1">
                <a:effectLst/>
                <a:latin typeface="Calibri" panose="020F0502020204030204" pitchFamily="34" charset="0"/>
                <a:ea typeface="Calibri" panose="020F0502020204030204" pitchFamily="34" charset="0"/>
                <a:cs typeface="Arial" panose="020B0604020202020204" pitchFamily="34" charset="0"/>
              </a:rPr>
              <a:t>Say: </a:t>
            </a:r>
            <a:r>
              <a:rPr lang="en-US" sz="1800" b="0">
                <a:effectLst/>
                <a:latin typeface="Calibri" panose="020F0502020204030204" pitchFamily="34" charset="0"/>
                <a:ea typeface="Calibri" panose="020F0502020204030204" pitchFamily="34" charset="0"/>
                <a:cs typeface="Arial" panose="020B0604020202020204" pitchFamily="34" charset="0"/>
              </a:rPr>
              <a:t>Any questions or thoughts on the Python Islands materials?</a:t>
            </a:r>
          </a:p>
          <a:p>
            <a:pPr marL="0" marR="0">
              <a:lnSpc>
                <a:spcPct val="107000"/>
              </a:lnSpc>
              <a:spcBef>
                <a:spcPts val="0"/>
              </a:spcBef>
              <a:spcAft>
                <a:spcPts val="0"/>
              </a:spcAft>
            </a:pPr>
            <a:endParaRPr lang="en-US" sz="1800" b="0">
              <a:effectLst/>
              <a:latin typeface="Calibri" panose="020F0502020204030204" pitchFamily="34" charset="0"/>
              <a:ea typeface="Calibri" panose="020F0502020204030204" pitchFamily="34" charset="0"/>
              <a:cs typeface="Arial" panose="020B0604020202020204" pitchFamily="34" charset="0"/>
            </a:endParaRPr>
          </a:p>
          <a:p>
            <a:pPr marL="0" marR="0">
              <a:lnSpc>
                <a:spcPct val="107000"/>
              </a:lnSpc>
              <a:spcBef>
                <a:spcPts val="0"/>
              </a:spcBef>
              <a:spcAft>
                <a:spcPts val="0"/>
              </a:spcAft>
            </a:pPr>
            <a:endParaRPr lang="en-US" sz="1800" b="1">
              <a:effectLst/>
              <a:latin typeface="Calibri" panose="020F0502020204030204" pitchFamily="34" charset="0"/>
              <a:ea typeface="Calibri" panose="020F0502020204030204" pitchFamily="34" charset="0"/>
              <a:cs typeface="Arial" panose="020B0604020202020204" pitchFamily="34" charset="0"/>
            </a:endParaRPr>
          </a:p>
          <a:p>
            <a:pPr marL="0" marR="0">
              <a:lnSpc>
                <a:spcPct val="107000"/>
              </a:lnSpc>
              <a:spcBef>
                <a:spcPts val="0"/>
              </a:spcBef>
              <a:spcAft>
                <a:spcPts val="0"/>
              </a:spcAft>
            </a:pPr>
            <a:r>
              <a:rPr lang="en-US" sz="1800" b="1">
                <a:effectLst/>
                <a:latin typeface="Calibri" panose="020F0502020204030204" pitchFamily="34" charset="0"/>
                <a:ea typeface="Calibri" panose="020F0502020204030204" pitchFamily="34" charset="0"/>
                <a:cs typeface="Arial" panose="020B0604020202020204" pitchFamily="34" charset="0"/>
              </a:rPr>
              <a:t>IF Virtual</a:t>
            </a:r>
            <a:br>
              <a:rPr lang="en-US" sz="1800" b="1">
                <a:effectLst/>
                <a:latin typeface="Calibri" panose="020F0502020204030204" pitchFamily="34" charset="0"/>
                <a:ea typeface="Calibri" panose="020F0502020204030204" pitchFamily="34" charset="0"/>
                <a:cs typeface="Arial" panose="020B0604020202020204" pitchFamily="34" charset="0"/>
              </a:rPr>
            </a:br>
            <a:r>
              <a:rPr lang="en-US" sz="1800" b="0">
                <a:effectLst/>
                <a:latin typeface="Calibri" panose="020F0502020204030204" pitchFamily="34" charset="0"/>
                <a:ea typeface="Calibri" panose="020F0502020204030204" pitchFamily="34" charset="0"/>
                <a:cs typeface="Arial" panose="020B0604020202020204" pitchFamily="34" charset="0"/>
              </a:rPr>
              <a:t>Comment within the chat box or unmute yourselves</a:t>
            </a:r>
          </a:p>
          <a:p>
            <a:pPr marL="0" marR="0">
              <a:lnSpc>
                <a:spcPct val="107000"/>
              </a:lnSpc>
              <a:spcBef>
                <a:spcPts val="0"/>
              </a:spcBef>
              <a:spcAft>
                <a:spcPts val="0"/>
              </a:spcAft>
            </a:pPr>
            <a:endParaRPr lang="en-US" sz="1800" b="0">
              <a:effectLst/>
              <a:latin typeface="Calibri" panose="020F0502020204030204" pitchFamily="34" charset="0"/>
              <a:ea typeface="Calibri" panose="020F0502020204030204" pitchFamily="34" charset="0"/>
              <a:cs typeface="Arial" panose="020B0604020202020204" pitchFamily="34" charset="0"/>
            </a:endParaRPr>
          </a:p>
          <a:p>
            <a:pPr marL="0" marR="0">
              <a:lnSpc>
                <a:spcPct val="107000"/>
              </a:lnSpc>
              <a:spcBef>
                <a:spcPts val="0"/>
              </a:spcBef>
              <a:spcAft>
                <a:spcPts val="0"/>
              </a:spcAft>
            </a:pPr>
            <a:r>
              <a:rPr lang="en-US" sz="1800" b="0">
                <a:effectLst/>
                <a:latin typeface="Calibri" panose="020F0502020204030204" pitchFamily="34" charset="0"/>
                <a:ea typeface="Calibri" panose="020F0502020204030204" pitchFamily="34" charset="0"/>
                <a:cs typeface="Arial" panose="020B0604020202020204" pitchFamily="34" charset="0"/>
              </a:rPr>
              <a:t>[Give time for Answers]</a:t>
            </a:r>
          </a:p>
          <a:p>
            <a:pPr marL="0" marR="0">
              <a:lnSpc>
                <a:spcPct val="107000"/>
              </a:lnSpc>
              <a:spcBef>
                <a:spcPts val="0"/>
              </a:spcBef>
              <a:spcAft>
                <a:spcPts val="0"/>
              </a:spcAft>
            </a:pPr>
            <a:endParaRPr lang="en-US" sz="1800" b="0">
              <a:effectLst/>
              <a:latin typeface="Calibri" panose="020F0502020204030204" pitchFamily="34" charset="0"/>
              <a:ea typeface="Calibri" panose="020F0502020204030204" pitchFamily="34" charset="0"/>
              <a:cs typeface="Arial" panose="020B0604020202020204" pitchFamily="34" charset="0"/>
            </a:endParaRPr>
          </a:p>
          <a:p>
            <a:pPr marL="0" marR="0">
              <a:lnSpc>
                <a:spcPct val="107000"/>
              </a:lnSpc>
              <a:spcBef>
                <a:spcPts val="0"/>
              </a:spcBef>
              <a:spcAft>
                <a:spcPts val="0"/>
              </a:spcAft>
            </a:pPr>
            <a:r>
              <a:rPr lang="en-US" sz="1800" b="1">
                <a:effectLst/>
                <a:latin typeface="Calibri" panose="020F0502020204030204" pitchFamily="34" charset="0"/>
                <a:ea typeface="Calibri" panose="020F0502020204030204" pitchFamily="34" charset="0"/>
                <a:cs typeface="Arial" panose="020B0604020202020204" pitchFamily="34" charset="0"/>
              </a:rPr>
              <a:t>Do:</a:t>
            </a:r>
            <a:r>
              <a:rPr lang="en-US" sz="1800" b="0">
                <a:effectLst/>
                <a:latin typeface="Calibri" panose="020F0502020204030204" pitchFamily="34" charset="0"/>
                <a:ea typeface="Calibri" panose="020F0502020204030204" pitchFamily="34" charset="0"/>
                <a:cs typeface="Arial" panose="020B0604020202020204" pitchFamily="34" charset="0"/>
              </a:rPr>
              <a:t> Advance to the next slide.</a:t>
            </a:r>
            <a:endParaRPr lang="en-US" sz="1800" b="1">
              <a:effectLst/>
              <a:latin typeface="Calibri" panose="020F0502020204030204" pitchFamily="34" charset="0"/>
              <a:ea typeface="Calibri" panose="020F050202020403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134C0114-CF5B-47C9-8161-615563F068C7}" type="slidenum">
              <a:rPr lang="en-US" smtClean="0"/>
              <a:t>16</a:t>
            </a:fld>
            <a:endParaRPr lang="en-US"/>
          </a:p>
        </p:txBody>
      </p:sp>
    </p:spTree>
    <p:extLst>
      <p:ext uri="{BB962C8B-B14F-4D97-AF65-F5344CB8AC3E}">
        <p14:creationId xmlns:p14="http://schemas.microsoft.com/office/powerpoint/2010/main" val="2854996189"/>
      </p:ext>
    </p:extLst>
  </p:cSld>
  <p:clrMapOvr>
    <a:masterClrMapping/>
  </p:clrMapOvr>
</p:notes>
</file>

<file path=ppt/slideLayouts/_rels/slideLayout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jpeg"/><Relationship Id="rId1" Type="http://schemas.openxmlformats.org/officeDocument/2006/relationships/slideMaster" Target="../slideMasters/slideMaster1.xml"/><Relationship Id="rId4" Type="http://schemas.openxmlformats.org/officeDocument/2006/relationships/image" Target="../media/image4.sv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png"/><Relationship Id="rId1" Type="http://schemas.openxmlformats.org/officeDocument/2006/relationships/slideMaster" Target="../slideMasters/slideMaster1.xml"/><Relationship Id="rId4" Type="http://schemas.openxmlformats.org/officeDocument/2006/relationships/image" Target="../media/image4.sv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7.jpeg"/><Relationship Id="rId1" Type="http://schemas.openxmlformats.org/officeDocument/2006/relationships/slideMaster" Target="../slideMasters/slideMaster1.xml"/><Relationship Id="rId4" Type="http://schemas.openxmlformats.org/officeDocument/2006/relationships/image" Target="../media/image4.sv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9.png"/></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10.png"/></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11.png"/></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12.png"/></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13.png"/></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4.png"/><Relationship Id="rId1" Type="http://schemas.openxmlformats.org/officeDocument/2006/relationships/slideMaster" Target="../slideMasters/slideMaster1.xml"/><Relationship Id="rId4" Type="http://schemas.openxmlformats.org/officeDocument/2006/relationships/image" Target="../media/image4.svg"/></Relationships>
</file>

<file path=ppt/slideLayouts/_rels/slideLayout53.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15.png"/><Relationship Id="rId1" Type="http://schemas.openxmlformats.org/officeDocument/2006/relationships/slideMaster" Target="../slideMasters/slideMaster1.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6.xml.rels><?xml version="1.0" encoding="UTF-8" standalone="yes"?>
<Relationships xmlns="http://schemas.openxmlformats.org/package/2006/relationships"><Relationship Id="rId2" Type="http://schemas.openxmlformats.org/officeDocument/2006/relationships/image" Target="../media/image17.emf"/><Relationship Id="rId1" Type="http://schemas.openxmlformats.org/officeDocument/2006/relationships/slideMaster" Target="../slideMasters/slideMaster2.xml"/></Relationships>
</file>

<file path=ppt/slideLayouts/_rels/slideLayout57.xml.rels><?xml version="1.0" encoding="UTF-8" standalone="yes"?>
<Relationships xmlns="http://schemas.openxmlformats.org/package/2006/relationships"><Relationship Id="rId2" Type="http://schemas.openxmlformats.org/officeDocument/2006/relationships/image" Target="../media/image18.emf"/><Relationship Id="rId1" Type="http://schemas.openxmlformats.org/officeDocument/2006/relationships/slideMaster" Target="../slideMasters/slideMaster2.xml"/></Relationships>
</file>

<file path=ppt/slideLayouts/_rels/slideLayout58.xml.rels><?xml version="1.0" encoding="UTF-8" standalone="yes"?>
<Relationships xmlns="http://schemas.openxmlformats.org/package/2006/relationships"><Relationship Id="rId2" Type="http://schemas.openxmlformats.org/officeDocument/2006/relationships/image" Target="../media/image17.emf"/><Relationship Id="rId1" Type="http://schemas.openxmlformats.org/officeDocument/2006/relationships/slideMaster" Target="../slideMasters/slideMaster2.xml"/></Relationships>
</file>

<file path=ppt/slideLayouts/_rels/slideLayout59.xml.rels><?xml version="1.0" encoding="UTF-8" standalone="yes"?>
<Relationships xmlns="http://schemas.openxmlformats.org/package/2006/relationships"><Relationship Id="rId2" Type="http://schemas.openxmlformats.org/officeDocument/2006/relationships/image" Target="../media/image17.emf"/><Relationship Id="rId1" Type="http://schemas.openxmlformats.org/officeDocument/2006/relationships/slideMaster" Target="../slideMasters/slideMaster2.xml"/></Relationships>
</file>

<file path=ppt/slideLayouts/_rels/slideLayout60.xml.rels><?xml version="1.0" encoding="UTF-8" standalone="yes"?>
<Relationships xmlns="http://schemas.openxmlformats.org/package/2006/relationships"><Relationship Id="rId2" Type="http://schemas.openxmlformats.org/officeDocument/2006/relationships/image" Target="../media/image18.emf"/><Relationship Id="rId1" Type="http://schemas.openxmlformats.org/officeDocument/2006/relationships/slideMaster" Target="../slideMasters/slideMaster2.xml"/></Relationships>
</file>

<file path=ppt/slideLayouts/_rels/slideLayout61.xml.rels><?xml version="1.0" encoding="UTF-8" standalone="yes"?>
<Relationships xmlns="http://schemas.openxmlformats.org/package/2006/relationships"><Relationship Id="rId2" Type="http://schemas.openxmlformats.org/officeDocument/2006/relationships/image" Target="../media/image18.emf"/><Relationship Id="rId1" Type="http://schemas.openxmlformats.org/officeDocument/2006/relationships/slideMaster" Target="../slideMasters/slideMaster2.xml"/></Relationships>
</file>

<file path=ppt/slideLayouts/_rels/slideLayout62.xml.rels><?xml version="1.0" encoding="UTF-8" standalone="yes"?>
<Relationships xmlns="http://schemas.openxmlformats.org/package/2006/relationships"><Relationship Id="rId2" Type="http://schemas.openxmlformats.org/officeDocument/2006/relationships/image" Target="../media/image18.emf"/><Relationship Id="rId1" Type="http://schemas.openxmlformats.org/officeDocument/2006/relationships/slideMaster" Target="../slideMasters/slideMaster2.xml"/></Relationships>
</file>

<file path=ppt/slideLayouts/_rels/slideLayout63.xml.rels><?xml version="1.0" encoding="UTF-8" standalone="yes"?>
<Relationships xmlns="http://schemas.openxmlformats.org/package/2006/relationships"><Relationship Id="rId2" Type="http://schemas.openxmlformats.org/officeDocument/2006/relationships/image" Target="../media/image17.emf"/><Relationship Id="rId1" Type="http://schemas.openxmlformats.org/officeDocument/2006/relationships/slideMaster" Target="../slideMasters/slideMaster2.xml"/></Relationships>
</file>

<file path=ppt/slideLayouts/_rels/slideLayout64.xml.rels><?xml version="1.0" encoding="UTF-8" standalone="yes"?>
<Relationships xmlns="http://schemas.openxmlformats.org/package/2006/relationships"><Relationship Id="rId2" Type="http://schemas.openxmlformats.org/officeDocument/2006/relationships/image" Target="../media/image17.emf"/><Relationship Id="rId1" Type="http://schemas.openxmlformats.org/officeDocument/2006/relationships/slideMaster" Target="../slideMasters/slideMaster2.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7.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Master" Target="../slideMasters/slideMaster2.xml"/></Relationships>
</file>

<file path=ppt/slideLayouts/_rels/slideLayout98.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Master" Target="../slideMasters/slideMaster2.xml"/></Relationships>
</file>

<file path=ppt/slideLayouts/_rels/slideLayout99.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Master" Target="../slideMasters/slideMaster2.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2.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Master" Target="../slideMasters/slideMaster2.xml"/></Relationships>
</file>

<file path=ppt/slideLayouts/_rels/slideLayout103.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Master" Target="../slideMasters/slideMaster2.xml"/></Relationships>
</file>

<file path=ppt/slideLayouts/_rels/slideLayout104.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Master" Target="../slideMasters/slideMaster2.xml"/></Relationships>
</file>

<file path=ppt/slideLayouts/_rels/slideLayout105.xml.rels><?xml version="1.0" encoding="UTF-8" standalone="yes"?>
<Relationships xmlns="http://schemas.openxmlformats.org/package/2006/relationships"><Relationship Id="rId3" Type="http://schemas.openxmlformats.org/officeDocument/2006/relationships/image" Target="../media/image17.emf"/><Relationship Id="rId2" Type="http://schemas.openxmlformats.org/officeDocument/2006/relationships/image" Target="../media/image20.jpeg"/><Relationship Id="rId1" Type="http://schemas.openxmlformats.org/officeDocument/2006/relationships/slideMaster" Target="../slideMasters/slideMaster2.xml"/></Relationships>
</file>

<file path=ppt/slideLayouts/_rels/slideLayout106.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Master" Target="../slideMasters/slideMaster2.xml"/></Relationships>
</file>

<file path=ppt/slideLayouts/_rels/slideLayout107.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Master" Target="../slideMasters/slideMaster2.xml"/></Relationships>
</file>

<file path=ppt/slideLayouts/_rels/slideLayout108.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Master" Target="../slideMasters/slideMaster2.xml"/></Relationships>
</file>

<file path=ppt/slideLayouts/_rels/slideLayout109.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Master" Target="../slideMasters/slideMaster2.xml"/></Relationships>
</file>

<file path=ppt/slideLayouts/_rels/slideLayout110.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22.jpeg"/><Relationship Id="rId1" Type="http://schemas.openxmlformats.org/officeDocument/2006/relationships/slideMaster" Target="../slideMasters/slideMaster2.xml"/></Relationships>
</file>

<file path=ppt/slideLayouts/_rels/slideLayout111.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19.jpeg"/><Relationship Id="rId1" Type="http://schemas.openxmlformats.org/officeDocument/2006/relationships/slideMaster" Target="../slideMasters/slideMaster2.xml"/><Relationship Id="rId4" Type="http://schemas.openxmlformats.org/officeDocument/2006/relationships/image" Target="../media/image25.jpeg"/></Relationships>
</file>

<file path=ppt/slideLayouts/_rels/slideLayout112.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19.jpeg"/><Relationship Id="rId1" Type="http://schemas.openxmlformats.org/officeDocument/2006/relationships/slideMaster" Target="../slideMasters/slideMaster2.xml"/><Relationship Id="rId5" Type="http://schemas.openxmlformats.org/officeDocument/2006/relationships/image" Target="../media/image26.jpeg"/><Relationship Id="rId4" Type="http://schemas.openxmlformats.org/officeDocument/2006/relationships/image" Target="../media/image25.jpeg"/></Relationships>
</file>

<file path=ppt/slideLayouts/_rels/slideLayout113.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image" Target="../media/image27.jpeg"/><Relationship Id="rId1" Type="http://schemas.openxmlformats.org/officeDocument/2006/relationships/slideMaster" Target="../slideMasters/slideMaster2.xml"/></Relationships>
</file>

<file path=ppt/slideLayouts/_rels/slideLayout114.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image" Target="../media/image29.jpeg"/><Relationship Id="rId1" Type="http://schemas.openxmlformats.org/officeDocument/2006/relationships/slideMaster" Target="../slideMasters/slideMaster2.xml"/><Relationship Id="rId4" Type="http://schemas.openxmlformats.org/officeDocument/2006/relationships/image" Target="../media/image31.jpeg"/></Relationships>
</file>

<file path=ppt/slideLayouts/_rels/slideLayout115.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image" Target="../media/image32.jpeg"/><Relationship Id="rId1" Type="http://schemas.openxmlformats.org/officeDocument/2006/relationships/slideMaster" Target="../slideMasters/slideMaster2.xml"/><Relationship Id="rId5" Type="http://schemas.openxmlformats.org/officeDocument/2006/relationships/image" Target="../media/image35.jpeg"/><Relationship Id="rId4" Type="http://schemas.openxmlformats.org/officeDocument/2006/relationships/image" Target="../media/image34.jpeg"/></Relationships>
</file>

<file path=ppt/slideLayouts/_rels/slideLayout116.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19.jpeg"/><Relationship Id="rId1" Type="http://schemas.openxmlformats.org/officeDocument/2006/relationships/slideMaster" Target="../slideMasters/slideMaster2.xml"/><Relationship Id="rId6" Type="http://schemas.openxmlformats.org/officeDocument/2006/relationships/image" Target="../media/image36.jpeg"/><Relationship Id="rId5" Type="http://schemas.openxmlformats.org/officeDocument/2006/relationships/image" Target="../media/image26.jpeg"/><Relationship Id="rId4" Type="http://schemas.openxmlformats.org/officeDocument/2006/relationships/image" Target="../media/image25.jpeg"/></Relationships>
</file>

<file path=ppt/slideLayouts/_rels/slideLayout117.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19.jpeg"/><Relationship Id="rId1" Type="http://schemas.openxmlformats.org/officeDocument/2006/relationships/slideMaster" Target="../slideMasters/slideMaster2.xml"/><Relationship Id="rId4" Type="http://schemas.openxmlformats.org/officeDocument/2006/relationships/image" Target="../media/image25.jpeg"/></Relationships>
</file>

<file path=ppt/slideLayouts/_rels/slideLayout118.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19.jpeg"/><Relationship Id="rId1" Type="http://schemas.openxmlformats.org/officeDocument/2006/relationships/slideMaster" Target="../slideMasters/slideMaster2.xml"/><Relationship Id="rId5" Type="http://schemas.openxmlformats.org/officeDocument/2006/relationships/image" Target="../media/image26.jpeg"/><Relationship Id="rId4" Type="http://schemas.openxmlformats.org/officeDocument/2006/relationships/image" Target="../media/image25.jpeg"/></Relationships>
</file>

<file path=ppt/slideLayouts/_rels/slideLayout119.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19.jpeg"/><Relationship Id="rId1" Type="http://schemas.openxmlformats.org/officeDocument/2006/relationships/slideMaster" Target="../slideMasters/slideMaster2.xml"/><Relationship Id="rId6" Type="http://schemas.openxmlformats.org/officeDocument/2006/relationships/image" Target="../media/image36.jpeg"/><Relationship Id="rId5" Type="http://schemas.openxmlformats.org/officeDocument/2006/relationships/image" Target="../media/image26.jpeg"/><Relationship Id="rId4" Type="http://schemas.openxmlformats.org/officeDocument/2006/relationships/image" Target="../media/image25.jpeg"/></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7.xml.rels><?xml version="1.0" encoding="UTF-8" standalone="yes"?>
<Relationships xmlns="http://schemas.openxmlformats.org/package/2006/relationships"><Relationship Id="rId2" Type="http://schemas.openxmlformats.org/officeDocument/2006/relationships/image" Target="../media/image17.emf"/><Relationship Id="rId1" Type="http://schemas.openxmlformats.org/officeDocument/2006/relationships/slideMaster" Target="../slideMasters/slideMaster2.xml"/></Relationships>
</file>

<file path=ppt/slideLayouts/_rels/slideLayout16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4.png"/><Relationship Id="rId1" Type="http://schemas.openxmlformats.org/officeDocument/2006/relationships/slideMaster" Target="../slideMasters/slideMaster2.xml"/><Relationship Id="rId4" Type="http://schemas.openxmlformats.org/officeDocument/2006/relationships/image" Target="../media/image4.svg"/></Relationships>
</file>

<file path=ppt/slideLayouts/_rels/slideLayout17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1.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7.jpeg"/><Relationship Id="rId1" Type="http://schemas.openxmlformats.org/officeDocument/2006/relationships/slideMaster" Target="../slideMasters/slideMaster3.xml"/></Relationships>
</file>

<file path=ppt/slideLayouts/_rels/slideLayout172.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7.jpeg"/><Relationship Id="rId1" Type="http://schemas.openxmlformats.org/officeDocument/2006/relationships/slideMaster" Target="../slideMasters/slideMaster3.xml"/></Relationships>
</file>

<file path=ppt/slideLayouts/_rels/slideLayout173.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3.xml"/></Relationships>
</file>

<file path=ppt/slideLayouts/_rels/slideLayout174.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39.png"/><Relationship Id="rId1" Type="http://schemas.openxmlformats.org/officeDocument/2006/relationships/slideMaster" Target="../slideMasters/slideMaster3.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17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0.png"/><Relationship Id="rId1" Type="http://schemas.openxmlformats.org/officeDocument/2006/relationships/slideMaster" Target="../slideMasters/slideMaster3.xml"/><Relationship Id="rId4" Type="http://schemas.openxmlformats.org/officeDocument/2006/relationships/image" Target="../media/image4.svg"/></Relationships>
</file>

<file path=ppt/slideLayouts/_rels/slideLayout176.xml.rels><?xml version="1.0" encoding="UTF-8" standalone="yes"?>
<Relationships xmlns="http://schemas.openxmlformats.org/package/2006/relationships"><Relationship Id="rId3" Type="http://schemas.openxmlformats.org/officeDocument/2006/relationships/image" Target="../media/image42.svg"/><Relationship Id="rId2" Type="http://schemas.openxmlformats.org/officeDocument/2006/relationships/image" Target="../media/image41.png"/><Relationship Id="rId1" Type="http://schemas.openxmlformats.org/officeDocument/2006/relationships/slideMaster" Target="../slideMasters/slideMaster3.xml"/><Relationship Id="rId6" Type="http://schemas.openxmlformats.org/officeDocument/2006/relationships/image" Target="../media/image4.svg"/><Relationship Id="rId5" Type="http://schemas.openxmlformats.org/officeDocument/2006/relationships/image" Target="../media/image3.png"/><Relationship Id="rId4" Type="http://schemas.openxmlformats.org/officeDocument/2006/relationships/image" Target="../media/image40.png"/></Relationships>
</file>

<file path=ppt/slideLayouts/_rels/slideLayout177.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Master" Target="../slideMasters/slideMaster3.xml"/></Relationships>
</file>

<file path=ppt/slideLayouts/_rels/slideLayout17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4.png"/><Relationship Id="rId1" Type="http://schemas.openxmlformats.org/officeDocument/2006/relationships/slideMaster" Target="../slideMasters/slideMaster3.xml"/><Relationship Id="rId4" Type="http://schemas.openxmlformats.org/officeDocument/2006/relationships/image" Target="../media/image4.svg"/></Relationships>
</file>

<file path=ppt/slideLayouts/_rels/slideLayout17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4.png"/><Relationship Id="rId1" Type="http://schemas.openxmlformats.org/officeDocument/2006/relationships/slideMaster" Target="../slideMasters/slideMaster3.xml"/><Relationship Id="rId4" Type="http://schemas.openxmlformats.org/officeDocument/2006/relationships/image" Target="../media/image4.svg"/></Relationships>
</file>

<file path=ppt/slideLayouts/_rels/slideLayout180.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14.png"/><Relationship Id="rId1" Type="http://schemas.openxmlformats.org/officeDocument/2006/relationships/slideMaster" Target="../slideMasters/slideMaster3.xml"/><Relationship Id="rId6" Type="http://schemas.openxmlformats.org/officeDocument/2006/relationships/image" Target="../media/image4.svg"/><Relationship Id="rId5" Type="http://schemas.openxmlformats.org/officeDocument/2006/relationships/image" Target="../media/image3.png"/><Relationship Id="rId4" Type="http://schemas.openxmlformats.org/officeDocument/2006/relationships/image" Target="../media/image42.svg"/></Relationships>
</file>

<file path=ppt/slideLayouts/_rels/slideLayout181.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3.xml"/></Relationships>
</file>

<file path=ppt/slideLayouts/_rels/slideLayout182.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14.png"/><Relationship Id="rId1" Type="http://schemas.openxmlformats.org/officeDocument/2006/relationships/slideMaster" Target="../slideMasters/slideMaster3.xml"/><Relationship Id="rId4" Type="http://schemas.openxmlformats.org/officeDocument/2006/relationships/image" Target="../media/image42.svg"/></Relationships>
</file>

<file path=ppt/slideLayouts/_rels/slideLayout18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5.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14.png"/><Relationship Id="rId1" Type="http://schemas.openxmlformats.org/officeDocument/2006/relationships/slideMaster" Target="../slideMasters/slideMaster3.xml"/><Relationship Id="rId4" Type="http://schemas.openxmlformats.org/officeDocument/2006/relationships/image" Target="../media/image42.svg"/></Relationships>
</file>

<file path=ppt/slideLayouts/_rels/slideLayout186.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Master" Target="../slideMasters/slideMaster3.xml"/></Relationships>
</file>

<file path=ppt/slideLayouts/_rels/slideLayout187.xml.rels><?xml version="1.0" encoding="UTF-8" standalone="yes"?>
<Relationships xmlns="http://schemas.openxmlformats.org/package/2006/relationships"><Relationship Id="rId3" Type="http://schemas.openxmlformats.org/officeDocument/2006/relationships/image" Target="../media/image42.svg"/><Relationship Id="rId2" Type="http://schemas.openxmlformats.org/officeDocument/2006/relationships/image" Target="../media/image41.png"/><Relationship Id="rId1" Type="http://schemas.openxmlformats.org/officeDocument/2006/relationships/slideMaster" Target="../slideMasters/slideMaster3.xml"/><Relationship Id="rId6" Type="http://schemas.openxmlformats.org/officeDocument/2006/relationships/image" Target="../media/image4.svg"/><Relationship Id="rId5" Type="http://schemas.openxmlformats.org/officeDocument/2006/relationships/image" Target="../media/image3.png"/><Relationship Id="rId4" Type="http://schemas.openxmlformats.org/officeDocument/2006/relationships/image" Target="../media/image43.png"/></Relationships>
</file>

<file path=ppt/slideLayouts/_rels/slideLayout18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4.png"/><Relationship Id="rId1" Type="http://schemas.openxmlformats.org/officeDocument/2006/relationships/slideMaster" Target="../slideMasters/slideMaster3.xml"/><Relationship Id="rId4" Type="http://schemas.openxmlformats.org/officeDocument/2006/relationships/image" Target="../media/image4.svg"/></Relationships>
</file>

<file path=ppt/slideLayouts/_rels/slideLayout189.xml.rels><?xml version="1.0" encoding="UTF-8" standalone="yes"?>
<Relationships xmlns="http://schemas.openxmlformats.org/package/2006/relationships"><Relationship Id="rId3" Type="http://schemas.openxmlformats.org/officeDocument/2006/relationships/image" Target="../media/image42.svg"/><Relationship Id="rId2" Type="http://schemas.openxmlformats.org/officeDocument/2006/relationships/image" Target="../media/image41.png"/><Relationship Id="rId1" Type="http://schemas.openxmlformats.org/officeDocument/2006/relationships/slideMaster" Target="../slideMasters/slideMaster3.xml"/><Relationship Id="rId6" Type="http://schemas.openxmlformats.org/officeDocument/2006/relationships/image" Target="../media/image4.svg"/><Relationship Id="rId5" Type="http://schemas.openxmlformats.org/officeDocument/2006/relationships/image" Target="../media/image3.png"/><Relationship Id="rId4" Type="http://schemas.openxmlformats.org/officeDocument/2006/relationships/image" Target="../media/image44.png"/></Relationships>
</file>

<file path=ppt/slideLayouts/_rels/slideLayout19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5.png"/><Relationship Id="rId1" Type="http://schemas.openxmlformats.org/officeDocument/2006/relationships/slideMaster" Target="../slideMasters/slideMaster3.xml"/><Relationship Id="rId4" Type="http://schemas.openxmlformats.org/officeDocument/2006/relationships/image" Target="../media/image4.svg"/></Relationships>
</file>

<file path=ppt/slideLayouts/_rels/slideLayout191.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Master" Target="../slideMasters/slideMaster3.xml"/></Relationships>
</file>

<file path=ppt/slideLayouts/_rels/slideLayout192.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Master" Target="../slideMasters/slideMaster3.xml"/></Relationships>
</file>

<file path=ppt/slideLayouts/_rels/slideLayout193.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Master" Target="../slideMasters/slideMaster3.xml"/></Relationships>
</file>

<file path=ppt/slideLayouts/_rels/slideLayout19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5.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Master" Target="../slideMasters/slideMaster4.xml"/><Relationship Id="rId5" Type="http://schemas.openxmlformats.org/officeDocument/2006/relationships/image" Target="../media/image46.svg"/><Relationship Id="rId4" Type="http://schemas.openxmlformats.org/officeDocument/2006/relationships/image" Target="../media/image3.png"/></Relationships>
</file>

<file path=ppt/slideLayouts/_rels/slideLayout19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jpeg"/><Relationship Id="rId1" Type="http://schemas.openxmlformats.org/officeDocument/2006/relationships/slideMaster" Target="../slideMasters/slideMaster4.xml"/><Relationship Id="rId4" Type="http://schemas.openxmlformats.org/officeDocument/2006/relationships/image" Target="../media/image46.svg"/></Relationships>
</file>

<file path=ppt/slideLayouts/_rels/slideLayout19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png"/><Relationship Id="rId1" Type="http://schemas.openxmlformats.org/officeDocument/2006/relationships/slideMaster" Target="../slideMasters/slideMaster4.xml"/><Relationship Id="rId4" Type="http://schemas.openxmlformats.org/officeDocument/2006/relationships/image" Target="../media/image46.svg"/></Relationships>
</file>

<file path=ppt/slideLayouts/_rels/slideLayout19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7.jpeg"/><Relationship Id="rId1" Type="http://schemas.openxmlformats.org/officeDocument/2006/relationships/slideMaster" Target="../slideMasters/slideMaster4.xml"/><Relationship Id="rId4" Type="http://schemas.openxmlformats.org/officeDocument/2006/relationships/image" Target="../media/image4.svg"/></Relationships>
</file>

<file path=ppt/slideLayouts/_rels/slideLayout199.xml.rels><?xml version="1.0" encoding="UTF-8" standalone="yes"?>
<Relationships xmlns="http://schemas.openxmlformats.org/package/2006/relationships"><Relationship Id="rId3" Type="http://schemas.openxmlformats.org/officeDocument/2006/relationships/image" Target="../media/image46.svg"/><Relationship Id="rId2" Type="http://schemas.openxmlformats.org/officeDocument/2006/relationships/image" Target="../media/image3.png"/><Relationship Id="rId1" Type="http://schemas.openxmlformats.org/officeDocument/2006/relationships/slideMaster" Target="../slideMasters/slideMaster4.xml"/><Relationship Id="rId4" Type="http://schemas.openxmlformats.org/officeDocument/2006/relationships/image" Target="../media/image8.png"/></Relationships>
</file>

<file path=ppt/slideLayouts/_rels/slideLayout200.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4.xml"/><Relationship Id="rId4" Type="http://schemas.openxmlformats.org/officeDocument/2006/relationships/image" Target="../media/image9.png"/></Relationships>
</file>

<file path=ppt/slideLayouts/_rels/slideLayout201.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4.xml"/><Relationship Id="rId4" Type="http://schemas.openxmlformats.org/officeDocument/2006/relationships/image" Target="../media/image9.png"/></Relationships>
</file>

<file path=ppt/slideLayouts/_rels/slideLayout202.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203.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20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0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0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4.xml"/></Relationships>
</file>

<file path=ppt/slideLayouts/_rels/slideLayout20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08.xml.rels><?xml version="1.0" encoding="UTF-8" standalone="yes"?>
<Relationships xmlns="http://schemas.openxmlformats.org/package/2006/relationships"><Relationship Id="rId3" Type="http://schemas.openxmlformats.org/officeDocument/2006/relationships/image" Target="../media/image46.svg"/><Relationship Id="rId2" Type="http://schemas.openxmlformats.org/officeDocument/2006/relationships/image" Target="../media/image3.png"/><Relationship Id="rId1" Type="http://schemas.openxmlformats.org/officeDocument/2006/relationships/slideMaster" Target="../slideMasters/slideMaster4.xml"/><Relationship Id="rId4" Type="http://schemas.openxmlformats.org/officeDocument/2006/relationships/image" Target="../media/image10.png"/></Relationships>
</file>

<file path=ppt/slideLayouts/_rels/slideLayout209.xml.rels><?xml version="1.0" encoding="UTF-8" standalone="yes"?>
<Relationships xmlns="http://schemas.openxmlformats.org/package/2006/relationships"><Relationship Id="rId3" Type="http://schemas.openxmlformats.org/officeDocument/2006/relationships/image" Target="../media/image42.svg"/><Relationship Id="rId2" Type="http://schemas.openxmlformats.org/officeDocument/2006/relationships/image" Target="../media/image41.png"/><Relationship Id="rId1" Type="http://schemas.openxmlformats.org/officeDocument/2006/relationships/slideMaster" Target="../slideMasters/slideMaster4.xml"/><Relationship Id="rId6" Type="http://schemas.openxmlformats.org/officeDocument/2006/relationships/image" Target="../media/image10.png"/><Relationship Id="rId5" Type="http://schemas.openxmlformats.org/officeDocument/2006/relationships/image" Target="../media/image4.svg"/><Relationship Id="rId4" Type="http://schemas.openxmlformats.org/officeDocument/2006/relationships/image" Target="../media/image3.png"/></Relationships>
</file>

<file path=ppt/slideLayouts/_rels/slideLayout210.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4.xml"/><Relationship Id="rId4" Type="http://schemas.openxmlformats.org/officeDocument/2006/relationships/image" Target="../media/image10.png"/></Relationships>
</file>

<file path=ppt/slideLayouts/_rels/slideLayout211.xml.rels><?xml version="1.0" encoding="UTF-8" standalone="yes"?>
<Relationships xmlns="http://schemas.openxmlformats.org/package/2006/relationships"><Relationship Id="rId3" Type="http://schemas.openxmlformats.org/officeDocument/2006/relationships/image" Target="../media/image46.svg"/><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212.xml.rels><?xml version="1.0" encoding="UTF-8" standalone="yes"?>
<Relationships xmlns="http://schemas.openxmlformats.org/package/2006/relationships"><Relationship Id="rId3" Type="http://schemas.openxmlformats.org/officeDocument/2006/relationships/image" Target="../media/image46.svg"/><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21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1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1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4.xml"/></Relationships>
</file>

<file path=ppt/slideLayouts/_rels/slideLayout21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17.xml.rels><?xml version="1.0" encoding="UTF-8" standalone="yes"?>
<Relationships xmlns="http://schemas.openxmlformats.org/package/2006/relationships"><Relationship Id="rId3" Type="http://schemas.openxmlformats.org/officeDocument/2006/relationships/image" Target="../media/image46.svg"/><Relationship Id="rId2" Type="http://schemas.openxmlformats.org/officeDocument/2006/relationships/image" Target="../media/image3.png"/><Relationship Id="rId1" Type="http://schemas.openxmlformats.org/officeDocument/2006/relationships/slideMaster" Target="../slideMasters/slideMaster4.xml"/><Relationship Id="rId4" Type="http://schemas.openxmlformats.org/officeDocument/2006/relationships/image" Target="../media/image11.png"/></Relationships>
</file>

<file path=ppt/slideLayouts/_rels/slideLayout218.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4.xml"/><Relationship Id="rId4" Type="http://schemas.openxmlformats.org/officeDocument/2006/relationships/image" Target="../media/image11.png"/></Relationships>
</file>

<file path=ppt/slideLayouts/_rels/slideLayout219.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4.xml"/><Relationship Id="rId4" Type="http://schemas.openxmlformats.org/officeDocument/2006/relationships/image" Target="../media/image11.png"/></Relationships>
</file>

<file path=ppt/slideLayouts/_rels/slideLayout220.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221.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22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2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2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4.xml"/></Relationships>
</file>

<file path=ppt/slideLayouts/_rels/slideLayout22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26.xml.rels><?xml version="1.0" encoding="UTF-8" standalone="yes"?>
<Relationships xmlns="http://schemas.openxmlformats.org/package/2006/relationships"><Relationship Id="rId3" Type="http://schemas.openxmlformats.org/officeDocument/2006/relationships/image" Target="../media/image46.svg"/><Relationship Id="rId2" Type="http://schemas.openxmlformats.org/officeDocument/2006/relationships/image" Target="../media/image3.png"/><Relationship Id="rId1" Type="http://schemas.openxmlformats.org/officeDocument/2006/relationships/slideMaster" Target="../slideMasters/slideMaster4.xml"/><Relationship Id="rId4" Type="http://schemas.openxmlformats.org/officeDocument/2006/relationships/image" Target="../media/image12.png"/></Relationships>
</file>

<file path=ppt/slideLayouts/_rels/slideLayout227.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4.xml"/><Relationship Id="rId4" Type="http://schemas.openxmlformats.org/officeDocument/2006/relationships/image" Target="../media/image12.png"/></Relationships>
</file>

<file path=ppt/slideLayouts/_rels/slideLayout228.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4.xml"/><Relationship Id="rId4" Type="http://schemas.openxmlformats.org/officeDocument/2006/relationships/image" Target="../media/image12.png"/></Relationships>
</file>

<file path=ppt/slideLayouts/_rels/slideLayout229.xml.rels><?xml version="1.0" encoding="UTF-8" standalone="yes"?>
<Relationships xmlns="http://schemas.openxmlformats.org/package/2006/relationships"><Relationship Id="rId3" Type="http://schemas.openxmlformats.org/officeDocument/2006/relationships/image" Target="../media/image46.svg"/><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230.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2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3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3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4.xml"/></Relationships>
</file>

<file path=ppt/slideLayouts/_rels/slideLayout2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35.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4.xml"/><Relationship Id="rId4" Type="http://schemas.openxmlformats.org/officeDocument/2006/relationships/image" Target="../media/image13.png"/></Relationships>
</file>

<file path=ppt/slideLayouts/_rels/slideLayout236.xml.rels><?xml version="1.0" encoding="UTF-8" standalone="yes"?>
<Relationships xmlns="http://schemas.openxmlformats.org/package/2006/relationships"><Relationship Id="rId3" Type="http://schemas.openxmlformats.org/officeDocument/2006/relationships/image" Target="../media/image46.svg"/><Relationship Id="rId2" Type="http://schemas.openxmlformats.org/officeDocument/2006/relationships/image" Target="../media/image3.png"/><Relationship Id="rId1" Type="http://schemas.openxmlformats.org/officeDocument/2006/relationships/slideMaster" Target="../slideMasters/slideMaster4.xml"/><Relationship Id="rId4" Type="http://schemas.openxmlformats.org/officeDocument/2006/relationships/image" Target="../media/image13.png"/></Relationships>
</file>

<file path=ppt/slideLayouts/_rels/slideLayout237.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4.xml"/><Relationship Id="rId4" Type="http://schemas.openxmlformats.org/officeDocument/2006/relationships/image" Target="../media/image13.png"/></Relationships>
</file>

<file path=ppt/slideLayouts/_rels/slideLayout238.xml.rels><?xml version="1.0" encoding="UTF-8" standalone="yes"?>
<Relationships xmlns="http://schemas.openxmlformats.org/package/2006/relationships"><Relationship Id="rId3" Type="http://schemas.openxmlformats.org/officeDocument/2006/relationships/image" Target="../media/image46.svg"/><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239.xml.rels><?xml version="1.0" encoding="UTF-8" standalone="yes"?>
<Relationships xmlns="http://schemas.openxmlformats.org/package/2006/relationships"><Relationship Id="rId3" Type="http://schemas.openxmlformats.org/officeDocument/2006/relationships/image" Target="../media/image46.svg"/><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2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4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4.xml"/></Relationships>
</file>

<file path=ppt/slideLayouts/_rels/slideLayout2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Intro Slide 1">
    <p:bg>
      <p:bgPr>
        <a:blipFill dpi="0" rotWithShape="1">
          <a:blip r:embed="rId2">
            <a:extLst>
              <a:ext uri="{BEBA8EAE-BF5A-486C-A8C5-ECC9F3942E4B}">
                <a14:imgProps xmlns:a14="http://schemas.microsoft.com/office/drawing/2010/main">
                  <a14:imgLayer r:embed="rId3">
                    <a14:imgEffect>
                      <a14:brightnessContrast bright="-15000"/>
                    </a14:imgEffect>
                  </a14:imgLayer>
                </a14:imgProps>
              </a:ext>
            </a:extLst>
          </a:blip>
          <a:srcRect/>
          <a:stretch>
            <a:fillRect t="-6000" b="-6000"/>
          </a:stretch>
        </a:blipFill>
        <a:effectLst/>
      </p:bgPr>
    </p:bg>
    <p:spTree>
      <p:nvGrpSpPr>
        <p:cNvPr id="1" name=""/>
        <p:cNvGrpSpPr/>
        <p:nvPr/>
      </p:nvGrpSpPr>
      <p:grpSpPr>
        <a:xfrm>
          <a:off x="0" y="0"/>
          <a:ext cx="0" cy="0"/>
          <a:chOff x="0" y="0"/>
          <a:chExt cx="0" cy="0"/>
        </a:xfrm>
      </p:grpSpPr>
      <p:pic>
        <p:nvPicPr>
          <p:cNvPr id="15" name="Graphic 14">
            <a:extLst>
              <a:ext uri="{FF2B5EF4-FFF2-40B4-BE49-F238E27FC236}">
                <a16:creationId xmlns:a16="http://schemas.microsoft.com/office/drawing/2014/main" id="{125099BA-8754-BE43-9850-D75FB7DEAAC5}"/>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720725" y="636182"/>
            <a:ext cx="1834906" cy="443759"/>
          </a:xfrm>
          <a:prstGeom prst="rect">
            <a:avLst/>
          </a:prstGeom>
        </p:spPr>
      </p:pic>
      <p:sp>
        <p:nvSpPr>
          <p:cNvPr id="16" name="Text Placeholder 20">
            <a:extLst>
              <a:ext uri="{FF2B5EF4-FFF2-40B4-BE49-F238E27FC236}">
                <a16:creationId xmlns:a16="http://schemas.microsoft.com/office/drawing/2014/main" id="{34A3142F-75D5-224F-826A-5A3DB95DA0BE}"/>
              </a:ext>
            </a:extLst>
          </p:cNvPr>
          <p:cNvSpPr>
            <a:spLocks noGrp="1"/>
          </p:cNvSpPr>
          <p:nvPr>
            <p:ph type="body" sz="quarter" idx="10" hasCustomPrompt="1"/>
          </p:nvPr>
        </p:nvSpPr>
        <p:spPr>
          <a:xfrm>
            <a:off x="723900" y="2743200"/>
            <a:ext cx="5968999" cy="1828800"/>
          </a:xfrm>
        </p:spPr>
        <p:txBody>
          <a:bodyPr>
            <a:noAutofit/>
          </a:bodyPr>
          <a:lstStyle>
            <a:lvl1pPr marL="0" indent="0">
              <a:spcBef>
                <a:spcPts val="0"/>
              </a:spcBef>
              <a:buNone/>
              <a:defRPr sz="4400">
                <a:solidFill>
                  <a:schemeClr val="bg1"/>
                </a:solidFill>
                <a:latin typeface="Noto Sans" panose="020B0502040504020204" pitchFamily="34" charset="0"/>
              </a:defRPr>
            </a:lvl1pPr>
            <a:lvl2pPr marL="457200" indent="0">
              <a:buNone/>
              <a:defRPr sz="2800">
                <a:solidFill>
                  <a:schemeClr val="bg1"/>
                </a:solidFill>
                <a:latin typeface="Torque Bold" panose="020B0803030202050203" pitchFamily="34" charset="0"/>
              </a:defRPr>
            </a:lvl2pPr>
            <a:lvl3pPr>
              <a:defRPr sz="2400">
                <a:solidFill>
                  <a:schemeClr val="bg1"/>
                </a:solidFill>
                <a:latin typeface="Torque Bold" panose="020B0803030202050203" pitchFamily="34" charset="0"/>
              </a:defRPr>
            </a:lvl3pPr>
            <a:lvl4pPr>
              <a:defRPr sz="2000">
                <a:solidFill>
                  <a:schemeClr val="bg1"/>
                </a:solidFill>
                <a:latin typeface="Torque Bold" panose="020B0803030202050203" pitchFamily="34" charset="0"/>
              </a:defRPr>
            </a:lvl4pPr>
            <a:lvl5pPr>
              <a:defRPr sz="2000">
                <a:solidFill>
                  <a:schemeClr val="bg1"/>
                </a:solidFill>
                <a:latin typeface="Torque Bold" panose="020B0803030202050203" pitchFamily="34" charset="0"/>
              </a:defRPr>
            </a:lvl5pPr>
          </a:lstStyle>
          <a:p>
            <a:pPr lvl="0"/>
            <a:r>
              <a:rPr lang="en-US"/>
              <a:t>CLICK TO EDIT MASTER TEXT</a:t>
            </a:r>
          </a:p>
        </p:txBody>
      </p:sp>
      <p:sp>
        <p:nvSpPr>
          <p:cNvPr id="17" name="Text Placeholder 22">
            <a:extLst>
              <a:ext uri="{FF2B5EF4-FFF2-40B4-BE49-F238E27FC236}">
                <a16:creationId xmlns:a16="http://schemas.microsoft.com/office/drawing/2014/main" id="{86F95E8C-A798-6145-903A-FD5964F46C35}"/>
              </a:ext>
            </a:extLst>
          </p:cNvPr>
          <p:cNvSpPr>
            <a:spLocks noGrp="1"/>
          </p:cNvSpPr>
          <p:nvPr>
            <p:ph type="body" sz="quarter" idx="11"/>
          </p:nvPr>
        </p:nvSpPr>
        <p:spPr>
          <a:xfrm>
            <a:off x="723900" y="4572000"/>
            <a:ext cx="4584700" cy="424732"/>
          </a:xfrm>
        </p:spPr>
        <p:txBody>
          <a:bodyPr/>
          <a:lstStyle>
            <a:lvl1pPr marL="0" indent="0">
              <a:spcBef>
                <a:spcPts val="0"/>
              </a:spcBef>
              <a:buNone/>
              <a:defRPr b="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p:txBody>
      </p:sp>
    </p:spTree>
    <p:extLst>
      <p:ext uri="{BB962C8B-B14F-4D97-AF65-F5344CB8AC3E}">
        <p14:creationId xmlns:p14="http://schemas.microsoft.com/office/powerpoint/2010/main" val="97083223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Intro Slide 2">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9EBBE06D-B8B8-DF41-AAF3-AA419ABDAF1E}"/>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15702" r="13264" b="23893"/>
          <a:stretch/>
        </p:blipFill>
        <p:spPr>
          <a:xfrm>
            <a:off x="0" y="1"/>
            <a:ext cx="12192000" cy="6858000"/>
          </a:xfrm>
          <a:prstGeom prst="rect">
            <a:avLst/>
          </a:prstGeom>
        </p:spPr>
      </p:pic>
      <p:pic>
        <p:nvPicPr>
          <p:cNvPr id="5" name="Graphic 4">
            <a:extLst>
              <a:ext uri="{FF2B5EF4-FFF2-40B4-BE49-F238E27FC236}">
                <a16:creationId xmlns:a16="http://schemas.microsoft.com/office/drawing/2014/main" id="{0FBBEDC2-87A5-5E41-B610-BA7893078E13}"/>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720725" y="636182"/>
            <a:ext cx="1834906" cy="443759"/>
          </a:xfrm>
          <a:prstGeom prst="rect">
            <a:avLst/>
          </a:prstGeom>
        </p:spPr>
      </p:pic>
      <p:sp>
        <p:nvSpPr>
          <p:cNvPr id="16" name="Text Placeholder 20">
            <a:extLst>
              <a:ext uri="{FF2B5EF4-FFF2-40B4-BE49-F238E27FC236}">
                <a16:creationId xmlns:a16="http://schemas.microsoft.com/office/drawing/2014/main" id="{D08D14E7-B9E5-E14B-8C1B-8335C68EE405}"/>
              </a:ext>
            </a:extLst>
          </p:cNvPr>
          <p:cNvSpPr>
            <a:spLocks noGrp="1"/>
          </p:cNvSpPr>
          <p:nvPr>
            <p:ph type="body" sz="quarter" idx="10" hasCustomPrompt="1"/>
          </p:nvPr>
        </p:nvSpPr>
        <p:spPr>
          <a:xfrm>
            <a:off x="723900" y="2743200"/>
            <a:ext cx="5968999" cy="1828800"/>
          </a:xfrm>
        </p:spPr>
        <p:txBody>
          <a:bodyPr>
            <a:noAutofit/>
          </a:bodyPr>
          <a:lstStyle>
            <a:lvl1pPr marL="0" indent="0">
              <a:spcBef>
                <a:spcPts val="0"/>
              </a:spcBef>
              <a:buNone/>
              <a:defRPr sz="4400">
                <a:solidFill>
                  <a:schemeClr val="bg1"/>
                </a:solidFill>
                <a:latin typeface="Noto Sans" panose="020B0502040504020204" pitchFamily="34" charset="0"/>
              </a:defRPr>
            </a:lvl1pPr>
            <a:lvl2pPr marL="457200" indent="0">
              <a:buNone/>
              <a:defRPr sz="2800">
                <a:solidFill>
                  <a:schemeClr val="bg1"/>
                </a:solidFill>
                <a:latin typeface="Torque Bold" panose="020B0803030202050203" pitchFamily="34" charset="0"/>
              </a:defRPr>
            </a:lvl2pPr>
            <a:lvl3pPr>
              <a:defRPr sz="2400">
                <a:solidFill>
                  <a:schemeClr val="bg1"/>
                </a:solidFill>
                <a:latin typeface="Torque Bold" panose="020B0803030202050203" pitchFamily="34" charset="0"/>
              </a:defRPr>
            </a:lvl3pPr>
            <a:lvl4pPr>
              <a:defRPr sz="2000">
                <a:solidFill>
                  <a:schemeClr val="bg1"/>
                </a:solidFill>
                <a:latin typeface="Torque Bold" panose="020B0803030202050203" pitchFamily="34" charset="0"/>
              </a:defRPr>
            </a:lvl4pPr>
            <a:lvl5pPr>
              <a:defRPr sz="2000">
                <a:solidFill>
                  <a:schemeClr val="bg1"/>
                </a:solidFill>
                <a:latin typeface="Torque Bold" panose="020B0803030202050203" pitchFamily="34" charset="0"/>
              </a:defRPr>
            </a:lvl5pPr>
          </a:lstStyle>
          <a:p>
            <a:pPr lvl="0"/>
            <a:r>
              <a:rPr lang="en-US"/>
              <a:t>CLICK TO EDIT MASTER TEXT</a:t>
            </a:r>
          </a:p>
        </p:txBody>
      </p:sp>
      <p:sp>
        <p:nvSpPr>
          <p:cNvPr id="17" name="Text Placeholder 22">
            <a:extLst>
              <a:ext uri="{FF2B5EF4-FFF2-40B4-BE49-F238E27FC236}">
                <a16:creationId xmlns:a16="http://schemas.microsoft.com/office/drawing/2014/main" id="{35F8AC88-B1F0-2E4D-B0EA-197CD07BDC44}"/>
              </a:ext>
            </a:extLst>
          </p:cNvPr>
          <p:cNvSpPr>
            <a:spLocks noGrp="1"/>
          </p:cNvSpPr>
          <p:nvPr>
            <p:ph type="body" sz="quarter" idx="11"/>
          </p:nvPr>
        </p:nvSpPr>
        <p:spPr>
          <a:xfrm>
            <a:off x="723900" y="4572000"/>
            <a:ext cx="4584700" cy="424732"/>
          </a:xfrm>
        </p:spPr>
        <p:txBody>
          <a:bodyPr/>
          <a:lstStyle>
            <a:lvl1pPr marL="0" indent="0">
              <a:spcBef>
                <a:spcPts val="0"/>
              </a:spcBef>
              <a:buNone/>
              <a:defRPr b="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p:txBody>
      </p:sp>
    </p:spTree>
    <p:extLst>
      <p:ext uri="{BB962C8B-B14F-4D97-AF65-F5344CB8AC3E}">
        <p14:creationId xmlns:p14="http://schemas.microsoft.com/office/powerpoint/2010/main" val="398643409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Intro Slide 3">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51B6703C-64B3-264A-B799-D0F1FBB7EFC2}"/>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9640" b="23849"/>
          <a:stretch/>
        </p:blipFill>
        <p:spPr>
          <a:xfrm flipH="1">
            <a:off x="0" y="-5979"/>
            <a:ext cx="12192000" cy="6863979"/>
          </a:xfrm>
          <a:prstGeom prst="rect">
            <a:avLst/>
          </a:prstGeom>
        </p:spPr>
      </p:pic>
      <p:pic>
        <p:nvPicPr>
          <p:cNvPr id="6" name="Graphic 5">
            <a:extLst>
              <a:ext uri="{FF2B5EF4-FFF2-40B4-BE49-F238E27FC236}">
                <a16:creationId xmlns:a16="http://schemas.microsoft.com/office/drawing/2014/main" id="{E17562D6-9784-8049-8635-9AE260C17F1D}"/>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720725" y="636182"/>
            <a:ext cx="1834906" cy="443759"/>
          </a:xfrm>
          <a:prstGeom prst="rect">
            <a:avLst/>
          </a:prstGeom>
        </p:spPr>
      </p:pic>
      <p:sp>
        <p:nvSpPr>
          <p:cNvPr id="15" name="Text Placeholder 20">
            <a:extLst>
              <a:ext uri="{FF2B5EF4-FFF2-40B4-BE49-F238E27FC236}">
                <a16:creationId xmlns:a16="http://schemas.microsoft.com/office/drawing/2014/main" id="{29C4F84B-6362-694F-A123-D92BF76FE727}"/>
              </a:ext>
            </a:extLst>
          </p:cNvPr>
          <p:cNvSpPr>
            <a:spLocks noGrp="1"/>
          </p:cNvSpPr>
          <p:nvPr>
            <p:ph type="body" sz="quarter" idx="10" hasCustomPrompt="1"/>
          </p:nvPr>
        </p:nvSpPr>
        <p:spPr>
          <a:xfrm>
            <a:off x="723900" y="2743200"/>
            <a:ext cx="5968999" cy="1828800"/>
          </a:xfrm>
        </p:spPr>
        <p:txBody>
          <a:bodyPr>
            <a:noAutofit/>
          </a:bodyPr>
          <a:lstStyle>
            <a:lvl1pPr marL="0" indent="0">
              <a:spcBef>
                <a:spcPts val="0"/>
              </a:spcBef>
              <a:buNone/>
              <a:defRPr sz="4400">
                <a:solidFill>
                  <a:schemeClr val="bg1"/>
                </a:solidFill>
                <a:latin typeface="Noto Sans" panose="020B0502040504020204" pitchFamily="34" charset="0"/>
              </a:defRPr>
            </a:lvl1pPr>
            <a:lvl2pPr marL="457200" indent="0">
              <a:buNone/>
              <a:defRPr sz="2800">
                <a:solidFill>
                  <a:schemeClr val="bg1"/>
                </a:solidFill>
                <a:latin typeface="Torque Bold" panose="020B0803030202050203" pitchFamily="34" charset="0"/>
              </a:defRPr>
            </a:lvl2pPr>
            <a:lvl3pPr>
              <a:defRPr sz="2400">
                <a:solidFill>
                  <a:schemeClr val="bg1"/>
                </a:solidFill>
                <a:latin typeface="Torque Bold" panose="020B0803030202050203" pitchFamily="34" charset="0"/>
              </a:defRPr>
            </a:lvl3pPr>
            <a:lvl4pPr>
              <a:defRPr sz="2000">
                <a:solidFill>
                  <a:schemeClr val="bg1"/>
                </a:solidFill>
                <a:latin typeface="Torque Bold" panose="020B0803030202050203" pitchFamily="34" charset="0"/>
              </a:defRPr>
            </a:lvl4pPr>
            <a:lvl5pPr>
              <a:defRPr sz="2000">
                <a:solidFill>
                  <a:schemeClr val="bg1"/>
                </a:solidFill>
                <a:latin typeface="Torque Bold" panose="020B0803030202050203" pitchFamily="34" charset="0"/>
              </a:defRPr>
            </a:lvl5pPr>
          </a:lstStyle>
          <a:p>
            <a:pPr lvl="0"/>
            <a:r>
              <a:rPr lang="en-US"/>
              <a:t>CLICK TO EDIT MASTER TEXT</a:t>
            </a:r>
          </a:p>
        </p:txBody>
      </p:sp>
      <p:sp>
        <p:nvSpPr>
          <p:cNvPr id="16" name="Text Placeholder 22">
            <a:extLst>
              <a:ext uri="{FF2B5EF4-FFF2-40B4-BE49-F238E27FC236}">
                <a16:creationId xmlns:a16="http://schemas.microsoft.com/office/drawing/2014/main" id="{1986534A-42BB-5147-80C4-EC86A3F57A8F}"/>
              </a:ext>
            </a:extLst>
          </p:cNvPr>
          <p:cNvSpPr>
            <a:spLocks noGrp="1"/>
          </p:cNvSpPr>
          <p:nvPr>
            <p:ph type="body" sz="quarter" idx="11"/>
          </p:nvPr>
        </p:nvSpPr>
        <p:spPr>
          <a:xfrm>
            <a:off x="723900" y="4572000"/>
            <a:ext cx="4584700" cy="424732"/>
          </a:xfrm>
        </p:spPr>
        <p:txBody>
          <a:bodyPr/>
          <a:lstStyle>
            <a:lvl1pPr marL="0" indent="0">
              <a:spcBef>
                <a:spcPts val="0"/>
              </a:spcBef>
              <a:buNone/>
              <a:defRPr b="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p:txBody>
      </p:sp>
    </p:spTree>
    <p:extLst>
      <p:ext uri="{BB962C8B-B14F-4D97-AF65-F5344CB8AC3E}">
        <p14:creationId xmlns:p14="http://schemas.microsoft.com/office/powerpoint/2010/main" val="50548389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Intro Slide 4">
    <p:spTree>
      <p:nvGrpSpPr>
        <p:cNvPr id="1" name=""/>
        <p:cNvGrpSpPr/>
        <p:nvPr/>
      </p:nvGrpSpPr>
      <p:grpSpPr>
        <a:xfrm>
          <a:off x="0" y="0"/>
          <a:ext cx="0" cy="0"/>
          <a:chOff x="0" y="0"/>
          <a:chExt cx="0" cy="0"/>
        </a:xfrm>
      </p:grpSpPr>
      <p:pic>
        <p:nvPicPr>
          <p:cNvPr id="3" name="Picture 2" descr="A picture containing bedroom, room&#10;&#10;Description automatically generated">
            <a:extLst>
              <a:ext uri="{FF2B5EF4-FFF2-40B4-BE49-F238E27FC236}">
                <a16:creationId xmlns:a16="http://schemas.microsoft.com/office/drawing/2014/main" id="{8E3BDBAA-942D-485E-A360-45F60AA4B32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16" y="0"/>
            <a:ext cx="12191167" cy="6858000"/>
          </a:xfrm>
          <a:prstGeom prst="rect">
            <a:avLst/>
          </a:prstGeom>
        </p:spPr>
      </p:pic>
      <p:pic>
        <p:nvPicPr>
          <p:cNvPr id="9" name="Graphic 8">
            <a:extLst>
              <a:ext uri="{FF2B5EF4-FFF2-40B4-BE49-F238E27FC236}">
                <a16:creationId xmlns:a16="http://schemas.microsoft.com/office/drawing/2014/main" id="{62E55507-B97C-7049-AC0B-9458307FC549}"/>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720725" y="636182"/>
            <a:ext cx="1834906" cy="443759"/>
          </a:xfrm>
          <a:prstGeom prst="rect">
            <a:avLst/>
          </a:prstGeom>
        </p:spPr>
      </p:pic>
      <p:sp>
        <p:nvSpPr>
          <p:cNvPr id="12" name="Text Placeholder 16">
            <a:extLst>
              <a:ext uri="{FF2B5EF4-FFF2-40B4-BE49-F238E27FC236}">
                <a16:creationId xmlns:a16="http://schemas.microsoft.com/office/drawing/2014/main" id="{9232E95F-1B35-0B44-84D8-E45EE37B09C3}"/>
              </a:ext>
            </a:extLst>
          </p:cNvPr>
          <p:cNvSpPr>
            <a:spLocks noGrp="1"/>
          </p:cNvSpPr>
          <p:nvPr>
            <p:ph type="body" sz="quarter" idx="11" hasCustomPrompt="1"/>
          </p:nvPr>
        </p:nvSpPr>
        <p:spPr>
          <a:xfrm>
            <a:off x="723901" y="2743200"/>
            <a:ext cx="4106007" cy="2015251"/>
          </a:xfrm>
        </p:spPr>
        <p:txBody>
          <a:bodyPr>
            <a:normAutofit/>
          </a:bodyPr>
          <a:lstStyle>
            <a:lvl1pPr marL="0" indent="0">
              <a:spcBef>
                <a:spcPts val="0"/>
              </a:spcBef>
              <a:buNone/>
              <a:defRPr sz="4200" b="0">
                <a:solidFill>
                  <a:schemeClr val="bg1"/>
                </a:solidFill>
                <a:latin typeface="Noto Sans" panose="020B0502040504020204" pitchFamily="34" charset="0"/>
              </a:defRPr>
            </a:lvl1pPr>
            <a:lvl2pPr>
              <a:defRPr>
                <a:solidFill>
                  <a:schemeClr val="bg1"/>
                </a:solidFill>
                <a:latin typeface="Torque Bold" panose="020B0803030202050203" pitchFamily="34" charset="0"/>
              </a:defRPr>
            </a:lvl2pPr>
            <a:lvl3pPr>
              <a:defRPr>
                <a:solidFill>
                  <a:schemeClr val="bg1"/>
                </a:solidFill>
                <a:latin typeface="Torque Bold" panose="020B0803030202050203" pitchFamily="34" charset="0"/>
              </a:defRPr>
            </a:lvl3pPr>
            <a:lvl4pPr>
              <a:defRPr>
                <a:solidFill>
                  <a:schemeClr val="bg1"/>
                </a:solidFill>
                <a:latin typeface="Torque Bold" panose="020B0803030202050203" pitchFamily="34" charset="0"/>
              </a:defRPr>
            </a:lvl4pPr>
            <a:lvl5pPr>
              <a:defRPr>
                <a:solidFill>
                  <a:schemeClr val="bg1"/>
                </a:solidFill>
                <a:latin typeface="Torque Bold" panose="020B0803030202050203" pitchFamily="34" charset="0"/>
              </a:defRPr>
            </a:lvl5pPr>
          </a:lstStyle>
          <a:p>
            <a:pPr lvl="0"/>
            <a:r>
              <a:rPr lang="en-US"/>
              <a:t>CLICK TO EDIT MASTER TEXT STYLES</a:t>
            </a:r>
          </a:p>
        </p:txBody>
      </p:sp>
      <p:sp>
        <p:nvSpPr>
          <p:cNvPr id="13" name="Text Placeholder 18">
            <a:extLst>
              <a:ext uri="{FF2B5EF4-FFF2-40B4-BE49-F238E27FC236}">
                <a16:creationId xmlns:a16="http://schemas.microsoft.com/office/drawing/2014/main" id="{AC94EAD6-1714-4145-A7CC-1C5D50828CB8}"/>
              </a:ext>
            </a:extLst>
          </p:cNvPr>
          <p:cNvSpPr>
            <a:spLocks noGrp="1"/>
          </p:cNvSpPr>
          <p:nvPr>
            <p:ph type="body" sz="quarter" idx="12"/>
          </p:nvPr>
        </p:nvSpPr>
        <p:spPr>
          <a:xfrm>
            <a:off x="720726" y="4572000"/>
            <a:ext cx="4108434" cy="978729"/>
          </a:xfrm>
        </p:spPr>
        <p:txBody>
          <a:bodyPr/>
          <a:lstStyle>
            <a:lvl1pPr marL="0" indent="0">
              <a:spcBef>
                <a:spcPts val="0"/>
              </a:spcBef>
              <a:buNone/>
              <a:defRPr sz="3200" b="0">
                <a:solidFill>
                  <a:schemeClr val="bg1"/>
                </a:solidFill>
                <a:latin typeface="Torque Medium" panose="020B0603030202050203" pitchFamily="34" charset="0"/>
              </a:defRPr>
            </a:lvl1pPr>
            <a:lvl2pPr marL="457200" indent="0">
              <a:spcBef>
                <a:spcPts val="0"/>
              </a:spcBef>
              <a:buNone/>
              <a:defRPr sz="3200" b="0">
                <a:solidFill>
                  <a:schemeClr val="bg1"/>
                </a:solidFill>
                <a:latin typeface="Torque Medium" panose="020B0603030202050203" pitchFamily="34" charset="0"/>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p:txBody>
      </p:sp>
    </p:spTree>
    <p:extLst>
      <p:ext uri="{BB962C8B-B14F-4D97-AF65-F5344CB8AC3E}">
        <p14:creationId xmlns:p14="http://schemas.microsoft.com/office/powerpoint/2010/main" val="34252102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Green: Intro Slid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97692A46-6849-7A40-A9FD-DD67BEEB943E}"/>
              </a:ext>
            </a:extLst>
          </p:cNvPr>
          <p:cNvSpPr/>
          <p:nvPr userDrawn="1"/>
        </p:nvSpPr>
        <p:spPr>
          <a:xfrm>
            <a:off x="3408961" y="0"/>
            <a:ext cx="6858000" cy="6858000"/>
          </a:xfrm>
          <a:prstGeom prst="rect">
            <a:avLst/>
          </a:prstGeom>
          <a:solidFill>
            <a:srgbClr val="4883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Rectangle 2">
            <a:extLst>
              <a:ext uri="{FF2B5EF4-FFF2-40B4-BE49-F238E27FC236}">
                <a16:creationId xmlns:a16="http://schemas.microsoft.com/office/drawing/2014/main" id="{A3B447AC-4556-704E-8B0B-944031BA849A}"/>
              </a:ext>
            </a:extLst>
          </p:cNvPr>
          <p:cNvSpPr/>
          <p:nvPr userDrawn="1"/>
        </p:nvSpPr>
        <p:spPr>
          <a:xfrm>
            <a:off x="1" y="0"/>
            <a:ext cx="6858000" cy="6858000"/>
          </a:xfrm>
          <a:prstGeom prst="rect">
            <a:avLst/>
          </a:prstGeom>
          <a:solidFill>
            <a:srgbClr val="4883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5" name="Graphic 4">
            <a:extLst>
              <a:ext uri="{FF2B5EF4-FFF2-40B4-BE49-F238E27FC236}">
                <a16:creationId xmlns:a16="http://schemas.microsoft.com/office/drawing/2014/main" id="{912A3061-E386-824C-B271-A18877FC5B94}"/>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720725" y="636182"/>
            <a:ext cx="1834906" cy="443759"/>
          </a:xfrm>
          <a:prstGeom prst="rect">
            <a:avLst/>
          </a:prstGeom>
        </p:spPr>
      </p:pic>
      <p:sp>
        <p:nvSpPr>
          <p:cNvPr id="16" name="Text Placeholder 20">
            <a:extLst>
              <a:ext uri="{FF2B5EF4-FFF2-40B4-BE49-F238E27FC236}">
                <a16:creationId xmlns:a16="http://schemas.microsoft.com/office/drawing/2014/main" id="{A9B567E0-FC33-1940-99FC-F969F12076E5}"/>
              </a:ext>
            </a:extLst>
          </p:cNvPr>
          <p:cNvSpPr>
            <a:spLocks noGrp="1"/>
          </p:cNvSpPr>
          <p:nvPr>
            <p:ph type="body" sz="quarter" idx="10" hasCustomPrompt="1"/>
          </p:nvPr>
        </p:nvSpPr>
        <p:spPr>
          <a:xfrm>
            <a:off x="723900" y="2743200"/>
            <a:ext cx="5989477" cy="1828800"/>
          </a:xfrm>
        </p:spPr>
        <p:txBody>
          <a:bodyPr>
            <a:noAutofit/>
          </a:bodyPr>
          <a:lstStyle>
            <a:lvl1pPr marL="0" indent="0">
              <a:spcBef>
                <a:spcPts val="0"/>
              </a:spcBef>
              <a:buNone/>
              <a:defRPr sz="6700">
                <a:solidFill>
                  <a:schemeClr val="bg1"/>
                </a:solidFill>
                <a:latin typeface="Noto Sans" panose="020B0502040504020204" pitchFamily="34" charset="0"/>
              </a:defRPr>
            </a:lvl1pPr>
            <a:lvl2pPr marL="457200" indent="0">
              <a:buNone/>
              <a:defRPr sz="2800">
                <a:solidFill>
                  <a:schemeClr val="bg1"/>
                </a:solidFill>
                <a:latin typeface="Torque Bold" panose="020B0803030202050203" pitchFamily="34" charset="0"/>
              </a:defRPr>
            </a:lvl2pPr>
            <a:lvl3pPr>
              <a:defRPr sz="2400">
                <a:solidFill>
                  <a:schemeClr val="bg1"/>
                </a:solidFill>
                <a:latin typeface="Torque Bold" panose="020B0803030202050203" pitchFamily="34" charset="0"/>
              </a:defRPr>
            </a:lvl3pPr>
            <a:lvl4pPr>
              <a:defRPr sz="2000">
                <a:solidFill>
                  <a:schemeClr val="bg1"/>
                </a:solidFill>
                <a:latin typeface="Torque Bold" panose="020B0803030202050203" pitchFamily="34" charset="0"/>
              </a:defRPr>
            </a:lvl4pPr>
            <a:lvl5pPr>
              <a:defRPr sz="2000">
                <a:solidFill>
                  <a:schemeClr val="bg1"/>
                </a:solidFill>
                <a:latin typeface="Torque Bold" panose="020B0803030202050203" pitchFamily="34" charset="0"/>
              </a:defRPr>
            </a:lvl5pPr>
          </a:lstStyle>
          <a:p>
            <a:pPr lvl="0"/>
            <a:r>
              <a:rPr lang="en-US"/>
              <a:t>CLICK TO EDIT</a:t>
            </a:r>
          </a:p>
        </p:txBody>
      </p:sp>
      <p:sp>
        <p:nvSpPr>
          <p:cNvPr id="17" name="Text Placeholder 22">
            <a:extLst>
              <a:ext uri="{FF2B5EF4-FFF2-40B4-BE49-F238E27FC236}">
                <a16:creationId xmlns:a16="http://schemas.microsoft.com/office/drawing/2014/main" id="{032A5DA3-9E7A-6D47-ACFA-7EE65F9D111F}"/>
              </a:ext>
            </a:extLst>
          </p:cNvPr>
          <p:cNvSpPr>
            <a:spLocks noGrp="1"/>
          </p:cNvSpPr>
          <p:nvPr>
            <p:ph type="body" sz="quarter" idx="11"/>
          </p:nvPr>
        </p:nvSpPr>
        <p:spPr>
          <a:xfrm>
            <a:off x="723899" y="4572000"/>
            <a:ext cx="5989477" cy="1034129"/>
          </a:xfrm>
        </p:spPr>
        <p:txBody>
          <a:bodyPr/>
          <a:lstStyle>
            <a:lvl1pPr marL="0" indent="0">
              <a:spcBef>
                <a:spcPts val="0"/>
              </a:spcBef>
              <a:buNone/>
              <a:defRPr sz="3400" b="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p:txBody>
      </p:sp>
      <p:pic>
        <p:nvPicPr>
          <p:cNvPr id="6" name="Picture 5">
            <a:extLst>
              <a:ext uri="{FF2B5EF4-FFF2-40B4-BE49-F238E27FC236}">
                <a16:creationId xmlns:a16="http://schemas.microsoft.com/office/drawing/2014/main" id="{57C0672F-A095-7845-8529-4BDAEC555EBD}"/>
              </a:ext>
              <a:ext uri="{C183D7F6-B498-43B3-948B-1728B52AA6E4}">
                <adec:decorative xmlns:adec="http://schemas.microsoft.com/office/drawing/2017/decorative" val="0"/>
              </a:ext>
            </a:extLst>
          </p:cNvPr>
          <p:cNvPicPr>
            <a:picLocks noChangeAspect="1"/>
          </p:cNvPicPr>
          <p:nvPr userDrawn="1"/>
        </p:nvPicPr>
        <p:blipFill>
          <a:blip r:embed="rId4">
            <a:extLst>
              <a:ext uri="{28A0092B-C50C-407E-A947-70E740481C1C}">
                <a14:useLocalDpi xmlns:a14="http://schemas.microsoft.com/office/drawing/2010/main" val="0"/>
              </a:ext>
            </a:extLst>
          </a:blip>
          <a:srcRect/>
          <a:stretch/>
        </p:blipFill>
        <p:spPr>
          <a:xfrm>
            <a:off x="8111381" y="2730230"/>
            <a:ext cx="3614846" cy="2138359"/>
          </a:xfrm>
          <a:prstGeom prst="rect">
            <a:avLst/>
          </a:prstGeom>
        </p:spPr>
      </p:pic>
    </p:spTree>
    <p:extLst>
      <p:ext uri="{BB962C8B-B14F-4D97-AF65-F5344CB8AC3E}">
        <p14:creationId xmlns:p14="http://schemas.microsoft.com/office/powerpoint/2010/main" val="27727244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Green: Text / Picture">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48A1B720-299A-074C-B8D9-4B86FD9611C9}"/>
              </a:ext>
            </a:extLst>
          </p:cNvPr>
          <p:cNvSpPr/>
          <p:nvPr userDrawn="1"/>
        </p:nvSpPr>
        <p:spPr>
          <a:xfrm>
            <a:off x="838200" y="1363288"/>
            <a:ext cx="5020733" cy="4535085"/>
          </a:xfrm>
          <a:prstGeom prst="rect">
            <a:avLst/>
          </a:prstGeom>
          <a:solidFill>
            <a:srgbClr val="E6F2E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36FA5A84-670E-4D40-B05B-27706245EBCC}"/>
              </a:ext>
            </a:extLst>
          </p:cNvPr>
          <p:cNvSpPr/>
          <p:nvPr userDrawn="1"/>
        </p:nvSpPr>
        <p:spPr>
          <a:xfrm>
            <a:off x="10893424" y="0"/>
            <a:ext cx="1295401" cy="6858000"/>
          </a:xfrm>
          <a:prstGeom prst="rect">
            <a:avLst/>
          </a:prstGeom>
          <a:solidFill>
            <a:srgbClr val="4883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43AA6855-18B6-429B-9377-7B6CFBE1FCFC}"/>
              </a:ext>
            </a:extLst>
          </p:cNvPr>
          <p:cNvSpPr>
            <a:spLocks noGrp="1"/>
          </p:cNvSpPr>
          <p:nvPr>
            <p:ph type="title" hasCustomPrompt="1"/>
          </p:nvPr>
        </p:nvSpPr>
        <p:spPr/>
        <p:txBody>
          <a:bodyPr/>
          <a:lstStyle>
            <a:lvl1pPr algn="l">
              <a:defRPr/>
            </a:lvl1pPr>
          </a:lstStyle>
          <a:p>
            <a:r>
              <a:rPr lang="en-US"/>
              <a:t>CLICK TO EDIT MASTER TITLE STYLE</a:t>
            </a:r>
          </a:p>
        </p:txBody>
      </p:sp>
      <p:sp>
        <p:nvSpPr>
          <p:cNvPr id="3" name="Content Placeholder 2">
            <a:extLst>
              <a:ext uri="{FF2B5EF4-FFF2-40B4-BE49-F238E27FC236}">
                <a16:creationId xmlns:a16="http://schemas.microsoft.com/office/drawing/2014/main" id="{49CF287B-32DC-4183-903C-E17D7E3EF105}"/>
              </a:ext>
            </a:extLst>
          </p:cNvPr>
          <p:cNvSpPr>
            <a:spLocks noGrp="1"/>
          </p:cNvSpPr>
          <p:nvPr>
            <p:ph idx="1"/>
          </p:nvPr>
        </p:nvSpPr>
        <p:spPr>
          <a:xfrm>
            <a:off x="1229192" y="1654233"/>
            <a:ext cx="4240275" cy="3840479"/>
          </a:xfrm>
        </p:spPr>
        <p:txBody>
          <a:bodyPr/>
          <a:lstStyle>
            <a:lvl1pPr marL="0" indent="0">
              <a:lnSpc>
                <a:spcPct val="100000"/>
              </a:lnSpc>
              <a:spcBef>
                <a:spcPts val="0"/>
              </a:spcBef>
              <a:buNone/>
              <a:defRPr sz="2000" b="0">
                <a:solidFill>
                  <a:srgbClr val="4E4F4F"/>
                </a:solidFill>
              </a:defRPr>
            </a:lvl1pPr>
            <a:lvl2pPr marL="457200" indent="0">
              <a:lnSpc>
                <a:spcPct val="100000"/>
              </a:lnSpc>
              <a:spcBef>
                <a:spcPts val="0"/>
              </a:spcBef>
              <a:buNone/>
              <a:defRPr sz="1800">
                <a:solidFill>
                  <a:srgbClr val="4E4F4F"/>
                </a:solidFill>
              </a:defRPr>
            </a:lvl2pPr>
            <a:lvl3pPr marL="914400" indent="0">
              <a:lnSpc>
                <a:spcPct val="100000"/>
              </a:lnSpc>
              <a:spcBef>
                <a:spcPts val="0"/>
              </a:spcBef>
              <a:buNone/>
              <a:defRPr sz="1600">
                <a:solidFill>
                  <a:srgbClr val="4E4F4F"/>
                </a:solidFill>
              </a:defRPr>
            </a:lvl3pPr>
            <a:lvl4pPr marL="1371600" indent="0">
              <a:lnSpc>
                <a:spcPct val="100000"/>
              </a:lnSpc>
              <a:spcBef>
                <a:spcPts val="0"/>
              </a:spcBef>
              <a:buNone/>
              <a:defRPr sz="1400">
                <a:solidFill>
                  <a:srgbClr val="4E4F4F"/>
                </a:solidFill>
              </a:defRPr>
            </a:lvl4pPr>
            <a:lvl5pPr marL="1828800" indent="0">
              <a:lnSpc>
                <a:spcPct val="100000"/>
              </a:lnSpc>
              <a:spcBef>
                <a:spcPts val="0"/>
              </a:spcBef>
              <a:buNone/>
              <a:defRPr sz="1400">
                <a:solidFill>
                  <a:srgbClr val="4E4F4F"/>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Picture Placeholder 7">
            <a:extLst>
              <a:ext uri="{FF2B5EF4-FFF2-40B4-BE49-F238E27FC236}">
                <a16:creationId xmlns:a16="http://schemas.microsoft.com/office/drawing/2014/main" id="{CF9B2694-11A5-4C12-A475-93C14DAD1785}"/>
              </a:ext>
            </a:extLst>
          </p:cNvPr>
          <p:cNvSpPr>
            <a:spLocks noGrp="1"/>
          </p:cNvSpPr>
          <p:nvPr>
            <p:ph type="pic" sz="quarter" idx="13"/>
          </p:nvPr>
        </p:nvSpPr>
        <p:spPr>
          <a:xfrm>
            <a:off x="5858933" y="1363288"/>
            <a:ext cx="4516967" cy="4535085"/>
          </a:xfrm>
        </p:spPr>
        <p:txBody>
          <a:bodyPr/>
          <a:lstStyle>
            <a:lvl1pPr>
              <a:spcBef>
                <a:spcPts val="0"/>
              </a:spcBef>
              <a:defRPr b="1"/>
            </a:lvl1pPr>
          </a:lstStyle>
          <a:p>
            <a:endParaRPr lang="en-US"/>
          </a:p>
        </p:txBody>
      </p:sp>
      <p:pic>
        <p:nvPicPr>
          <p:cNvPr id="10" name="Graphic 9">
            <a:extLst>
              <a:ext uri="{FF2B5EF4-FFF2-40B4-BE49-F238E27FC236}">
                <a16:creationId xmlns:a16="http://schemas.microsoft.com/office/drawing/2014/main" id="{C4ABE978-4AC7-4830-AE28-C8BA1730B69D}"/>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838200" y="6161831"/>
            <a:ext cx="1530927" cy="370244"/>
          </a:xfrm>
          <a:prstGeom prst="rect">
            <a:avLst/>
          </a:prstGeom>
        </p:spPr>
      </p:pic>
      <p:sp>
        <p:nvSpPr>
          <p:cNvPr id="13" name="Slide Number Placeholder 5">
            <a:extLst>
              <a:ext uri="{FF2B5EF4-FFF2-40B4-BE49-F238E27FC236}">
                <a16:creationId xmlns:a16="http://schemas.microsoft.com/office/drawing/2014/main" id="{C6418D75-0DD9-4947-A32B-135DD55C357E}"/>
              </a:ext>
            </a:extLst>
          </p:cNvPr>
          <p:cNvSpPr>
            <a:spLocks noGrp="1"/>
          </p:cNvSpPr>
          <p:nvPr>
            <p:ph type="sldNum" sz="quarter" idx="12"/>
          </p:nvPr>
        </p:nvSpPr>
        <p:spPr>
          <a:xfrm>
            <a:off x="11329904" y="6224298"/>
            <a:ext cx="428790" cy="307777"/>
          </a:xfrm>
          <a:prstGeom prst="rect">
            <a:avLst/>
          </a:prstGeom>
        </p:spPr>
        <p:txBody>
          <a:bodyPr wrap="square">
            <a:spAutoFit/>
          </a:bodyPr>
          <a:lstStyle>
            <a:lvl1pPr algn="ctr">
              <a:defRPr sz="1400">
                <a:solidFill>
                  <a:srgbClr val="EDEEEE"/>
                </a:solidFill>
                <a:latin typeface="Noto Sans" panose="020B0502040504020204" pitchFamily="34" charset="0"/>
                <a:ea typeface="Noto Sans" panose="020B0502040504020204" pitchFamily="34" charset="0"/>
                <a:cs typeface="Noto Sans" panose="020B0502040504020204" pitchFamily="34" charset="0"/>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fld id="{0B0187EC-64EF-484E-94CA-9E9DEF6DCF75}" type="slidenum">
              <a:rPr kumimoji="0" lang="en-US" sz="1400" b="0" i="0" u="none" strike="noStrike" kern="1200" cap="none" spc="0" normalizeH="0" baseline="0" noProof="0" smtClean="0">
                <a:ln>
                  <a:noFill/>
                </a:ln>
                <a:solidFill>
                  <a:srgbClr val="EDEEEE"/>
                </a:solidFill>
                <a:effectLst/>
                <a:uLnTx/>
                <a:uFillTx/>
                <a:latin typeface="Noto Sans" panose="020B0502040504020204" pitchFamily="34" charset="0"/>
                <a:ea typeface="Noto Sans" panose="020B0502040504020204" pitchFamily="34" charset="0"/>
                <a:cs typeface="Noto Sans" panose="020B0502040504020204"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a:t>
            </a:fld>
            <a:endParaRPr kumimoji="0" lang="en-US" sz="1400" b="0" i="0" u="none" strike="noStrike" kern="1200" cap="none" spc="0" normalizeH="0" baseline="0" noProof="0">
              <a:ln>
                <a:noFill/>
              </a:ln>
              <a:solidFill>
                <a:srgbClr val="EDEEEE"/>
              </a:solidFill>
              <a:effectLst/>
              <a:uLnTx/>
              <a:uFillTx/>
              <a:latin typeface="Noto Sans" panose="020B0502040504020204" pitchFamily="34" charset="0"/>
              <a:ea typeface="Noto Sans" panose="020B0502040504020204" pitchFamily="34" charset="0"/>
              <a:cs typeface="Noto Sans" panose="020B0502040504020204" pitchFamily="34" charset="0"/>
            </a:endParaRPr>
          </a:p>
        </p:txBody>
      </p:sp>
      <p:pic>
        <p:nvPicPr>
          <p:cNvPr id="7" name="Picture 6">
            <a:extLst>
              <a:ext uri="{FF2B5EF4-FFF2-40B4-BE49-F238E27FC236}">
                <a16:creationId xmlns:a16="http://schemas.microsoft.com/office/drawing/2014/main" id="{25E08D37-25A0-B849-BBD9-1A2D65480961}"/>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0572740" y="4998348"/>
            <a:ext cx="1514328" cy="900025"/>
          </a:xfrm>
          <a:prstGeom prst="rect">
            <a:avLst/>
          </a:prstGeom>
        </p:spPr>
      </p:pic>
    </p:spTree>
    <p:extLst>
      <p:ext uri="{BB962C8B-B14F-4D97-AF65-F5344CB8AC3E}">
        <p14:creationId xmlns:p14="http://schemas.microsoft.com/office/powerpoint/2010/main" val="2930552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_Green: Table Slide _ no turtle">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36FA5A84-670E-4D40-B05B-27706245EBCC}"/>
              </a:ext>
            </a:extLst>
          </p:cNvPr>
          <p:cNvSpPr/>
          <p:nvPr userDrawn="1"/>
        </p:nvSpPr>
        <p:spPr>
          <a:xfrm>
            <a:off x="10893424" y="0"/>
            <a:ext cx="1295401" cy="6858000"/>
          </a:xfrm>
          <a:prstGeom prst="rect">
            <a:avLst/>
          </a:prstGeom>
          <a:solidFill>
            <a:srgbClr val="4883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43AA6855-18B6-429B-9377-7B6CFBE1FCFC}"/>
              </a:ext>
            </a:extLst>
          </p:cNvPr>
          <p:cNvSpPr>
            <a:spLocks noGrp="1"/>
          </p:cNvSpPr>
          <p:nvPr>
            <p:ph type="title" hasCustomPrompt="1"/>
          </p:nvPr>
        </p:nvSpPr>
        <p:spPr/>
        <p:txBody>
          <a:bodyPr/>
          <a:lstStyle>
            <a:lvl1pPr algn="l">
              <a:defRPr>
                <a:solidFill>
                  <a:srgbClr val="488344"/>
                </a:solidFill>
              </a:defRPr>
            </a:lvl1pPr>
          </a:lstStyle>
          <a:p>
            <a:r>
              <a:rPr lang="en-US"/>
              <a:t>CLICK TO EDIT MASTER TITLE STYLE</a:t>
            </a:r>
          </a:p>
        </p:txBody>
      </p:sp>
      <p:pic>
        <p:nvPicPr>
          <p:cNvPr id="10" name="Graphic 9">
            <a:extLst>
              <a:ext uri="{FF2B5EF4-FFF2-40B4-BE49-F238E27FC236}">
                <a16:creationId xmlns:a16="http://schemas.microsoft.com/office/drawing/2014/main" id="{C4ABE978-4AC7-4830-AE28-C8BA1730B69D}"/>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433306" y="6161831"/>
            <a:ext cx="1530927" cy="370244"/>
          </a:xfrm>
          <a:prstGeom prst="rect">
            <a:avLst/>
          </a:prstGeom>
        </p:spPr>
      </p:pic>
      <p:sp>
        <p:nvSpPr>
          <p:cNvPr id="8" name="Slide Number Placeholder 5">
            <a:extLst>
              <a:ext uri="{FF2B5EF4-FFF2-40B4-BE49-F238E27FC236}">
                <a16:creationId xmlns:a16="http://schemas.microsoft.com/office/drawing/2014/main" id="{4F16E898-194E-475A-85F9-E82062EE8865}"/>
              </a:ext>
            </a:extLst>
          </p:cNvPr>
          <p:cNvSpPr>
            <a:spLocks noGrp="1"/>
          </p:cNvSpPr>
          <p:nvPr>
            <p:ph type="sldNum" sz="quarter" idx="12"/>
          </p:nvPr>
        </p:nvSpPr>
        <p:spPr>
          <a:xfrm>
            <a:off x="11329904" y="6224298"/>
            <a:ext cx="428790" cy="307777"/>
          </a:xfrm>
          <a:prstGeom prst="rect">
            <a:avLst/>
          </a:prstGeom>
        </p:spPr>
        <p:txBody>
          <a:bodyPr wrap="square">
            <a:spAutoFit/>
          </a:bodyPr>
          <a:lstStyle>
            <a:lvl1pPr algn="ctr">
              <a:defRPr sz="1400">
                <a:solidFill>
                  <a:srgbClr val="EDEEEE"/>
                </a:solidFill>
                <a:latin typeface="Torque Book" panose="020B0503030202050203" pitchFamily="34" charset="0"/>
                <a:ea typeface="Noto Sans" panose="020B0502040504020204" pitchFamily="34" charset="0"/>
                <a:cs typeface="Noto Sans" panose="020B0502040504020204" pitchFamily="34" charset="0"/>
              </a:defRPr>
            </a:lvl1pPr>
          </a:lstStyle>
          <a:p>
            <a:pPr>
              <a:defRPr/>
            </a:pPr>
            <a:fld id="{0B0187EC-64EF-484E-94CA-9E9DEF6DCF75}" type="slidenum">
              <a:rPr lang="en-US" smtClean="0"/>
              <a:pPr>
                <a:defRPr/>
              </a:pPr>
              <a:t>‹#›</a:t>
            </a:fld>
            <a:endParaRPr lang="en-US"/>
          </a:p>
        </p:txBody>
      </p:sp>
      <p:sp>
        <p:nvSpPr>
          <p:cNvPr id="5" name="Content Placeholder 4">
            <a:extLst>
              <a:ext uri="{FF2B5EF4-FFF2-40B4-BE49-F238E27FC236}">
                <a16:creationId xmlns:a16="http://schemas.microsoft.com/office/drawing/2014/main" id="{61DD88E3-3836-4110-95FB-5B72D0CCEA89}"/>
              </a:ext>
            </a:extLst>
          </p:cNvPr>
          <p:cNvSpPr>
            <a:spLocks noGrp="1"/>
          </p:cNvSpPr>
          <p:nvPr>
            <p:ph sz="quarter" idx="13"/>
          </p:nvPr>
        </p:nvSpPr>
        <p:spPr>
          <a:xfrm>
            <a:off x="838200" y="1804988"/>
            <a:ext cx="9537700" cy="3077317"/>
          </a:xfrm>
        </p:spPr>
        <p:txBody>
          <a:bodyPr/>
          <a:lstStyle>
            <a:lvl1pPr marL="411480" indent="-411480">
              <a:lnSpc>
                <a:spcPct val="114000"/>
              </a:lnSpc>
              <a:spcBef>
                <a:spcPts val="1200"/>
              </a:spcBef>
              <a:buSzPct val="125000"/>
              <a:defRPr sz="2400" b="0">
                <a:solidFill>
                  <a:schemeClr val="tx1"/>
                </a:solidFill>
                <a:latin typeface="Torque Book" panose="020B0503030202050203" pitchFamily="34" charset="0"/>
              </a:defRPr>
            </a:lvl1pPr>
            <a:lvl2pPr indent="-411480">
              <a:lnSpc>
                <a:spcPct val="114000"/>
              </a:lnSpc>
              <a:spcBef>
                <a:spcPts val="1200"/>
              </a:spcBef>
              <a:buSzPct val="125000"/>
              <a:defRPr sz="2400">
                <a:solidFill>
                  <a:schemeClr val="tx1"/>
                </a:solidFill>
                <a:latin typeface="Torque Book" panose="020B0503030202050203" pitchFamily="34" charset="0"/>
              </a:defRPr>
            </a:lvl2pPr>
            <a:lvl3pPr indent="-411480">
              <a:lnSpc>
                <a:spcPct val="114000"/>
              </a:lnSpc>
              <a:spcBef>
                <a:spcPts val="1200"/>
              </a:spcBef>
              <a:buSzPct val="125000"/>
              <a:defRPr sz="2400">
                <a:solidFill>
                  <a:schemeClr val="tx1"/>
                </a:solidFill>
                <a:latin typeface="Torque Book" panose="020B0503030202050203" pitchFamily="34" charset="0"/>
              </a:defRPr>
            </a:lvl3pPr>
            <a:lvl4pPr indent="-411480">
              <a:lnSpc>
                <a:spcPct val="114000"/>
              </a:lnSpc>
              <a:spcBef>
                <a:spcPts val="1200"/>
              </a:spcBef>
              <a:buSzPct val="125000"/>
              <a:defRPr sz="2400">
                <a:solidFill>
                  <a:schemeClr val="tx1"/>
                </a:solidFill>
                <a:latin typeface="Torque Book" panose="020B0503030202050203" pitchFamily="34" charset="0"/>
              </a:defRPr>
            </a:lvl4pPr>
            <a:lvl5pPr indent="-411480">
              <a:lnSpc>
                <a:spcPct val="114000"/>
              </a:lnSpc>
              <a:spcBef>
                <a:spcPts val="1200"/>
              </a:spcBef>
              <a:buSzPct val="125000"/>
              <a:defRPr sz="2400">
                <a:solidFill>
                  <a:schemeClr val="tx1"/>
                </a:solidFill>
                <a:latin typeface="Torque Book" panose="020B0503030202050203"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63744564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Green: Table Slide">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36FA5A84-670E-4D40-B05B-27706245EBCC}"/>
              </a:ext>
            </a:extLst>
          </p:cNvPr>
          <p:cNvSpPr/>
          <p:nvPr userDrawn="1"/>
        </p:nvSpPr>
        <p:spPr>
          <a:xfrm>
            <a:off x="10893424" y="0"/>
            <a:ext cx="1295401" cy="6858000"/>
          </a:xfrm>
          <a:prstGeom prst="rect">
            <a:avLst/>
          </a:prstGeom>
          <a:solidFill>
            <a:srgbClr val="4883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43AA6855-18B6-429B-9377-7B6CFBE1FCFC}"/>
              </a:ext>
            </a:extLst>
          </p:cNvPr>
          <p:cNvSpPr>
            <a:spLocks noGrp="1"/>
          </p:cNvSpPr>
          <p:nvPr>
            <p:ph type="title" hasCustomPrompt="1"/>
          </p:nvPr>
        </p:nvSpPr>
        <p:spPr/>
        <p:txBody>
          <a:bodyPr lIns="0"/>
          <a:lstStyle>
            <a:lvl1pPr algn="l">
              <a:defRPr>
                <a:solidFill>
                  <a:srgbClr val="488344"/>
                </a:solidFill>
              </a:defRPr>
            </a:lvl1pPr>
          </a:lstStyle>
          <a:p>
            <a:r>
              <a:rPr lang="en-US"/>
              <a:t>CLICK TO EDIT MASTER TITLE STYLE</a:t>
            </a:r>
          </a:p>
        </p:txBody>
      </p:sp>
      <p:pic>
        <p:nvPicPr>
          <p:cNvPr id="7" name="Picture 6">
            <a:extLst>
              <a:ext uri="{FF2B5EF4-FFF2-40B4-BE49-F238E27FC236}">
                <a16:creationId xmlns:a16="http://schemas.microsoft.com/office/drawing/2014/main" id="{25E08D37-25A0-B849-BBD9-1A2D65480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572740" y="4998348"/>
            <a:ext cx="1514328" cy="900025"/>
          </a:xfrm>
          <a:prstGeom prst="rect">
            <a:avLst/>
          </a:prstGeom>
        </p:spPr>
      </p:pic>
      <p:sp>
        <p:nvSpPr>
          <p:cNvPr id="19" name="Table Placeholder 18">
            <a:extLst>
              <a:ext uri="{FF2B5EF4-FFF2-40B4-BE49-F238E27FC236}">
                <a16:creationId xmlns:a16="http://schemas.microsoft.com/office/drawing/2014/main" id="{112D2FA6-70E1-2944-B8C8-6F34D560C19C}"/>
              </a:ext>
            </a:extLst>
          </p:cNvPr>
          <p:cNvSpPr>
            <a:spLocks noGrp="1"/>
          </p:cNvSpPr>
          <p:nvPr>
            <p:ph type="tbl" sz="quarter" idx="13"/>
          </p:nvPr>
        </p:nvSpPr>
        <p:spPr>
          <a:xfrm>
            <a:off x="838200" y="1933759"/>
            <a:ext cx="8994775" cy="3657600"/>
          </a:xfrm>
        </p:spPr>
        <p:txBody>
          <a:bodyPr/>
          <a:lstStyle/>
          <a:p>
            <a:endParaRPr lang="en-US"/>
          </a:p>
        </p:txBody>
      </p:sp>
      <p:sp>
        <p:nvSpPr>
          <p:cNvPr id="8" name="Slide Number Placeholder 5">
            <a:extLst>
              <a:ext uri="{FF2B5EF4-FFF2-40B4-BE49-F238E27FC236}">
                <a16:creationId xmlns:a16="http://schemas.microsoft.com/office/drawing/2014/main" id="{4F16E898-194E-475A-85F9-E82062EE8865}"/>
              </a:ext>
            </a:extLst>
          </p:cNvPr>
          <p:cNvSpPr>
            <a:spLocks noGrp="1"/>
          </p:cNvSpPr>
          <p:nvPr>
            <p:ph type="sldNum" sz="quarter" idx="12"/>
          </p:nvPr>
        </p:nvSpPr>
        <p:spPr>
          <a:xfrm>
            <a:off x="11172240" y="6224298"/>
            <a:ext cx="737768" cy="307777"/>
          </a:xfrm>
          <a:prstGeom prst="rect">
            <a:avLst/>
          </a:prstGeom>
        </p:spPr>
        <p:txBody>
          <a:bodyPr wrap="square">
            <a:spAutoFit/>
          </a:bodyPr>
          <a:lstStyle>
            <a:lvl1pPr algn="ctr">
              <a:defRPr sz="1400">
                <a:solidFill>
                  <a:srgbClr val="EDEEEE"/>
                </a:solidFill>
                <a:latin typeface="Torque Book" panose="020B0503030202050203" pitchFamily="34" charset="0"/>
                <a:ea typeface="Noto Sans" panose="020B0502040504020204" pitchFamily="34" charset="0"/>
                <a:cs typeface="Noto Sans" panose="020B0502040504020204" pitchFamily="34" charset="0"/>
              </a:defRPr>
            </a:lvl1pPr>
          </a:lstStyle>
          <a:p>
            <a:pPr>
              <a:defRPr/>
            </a:pPr>
            <a:fld id="{0B0187EC-64EF-484E-94CA-9E9DEF6DCF75}" type="slidenum">
              <a:rPr lang="en-US" smtClean="0"/>
              <a:pPr>
                <a:defRPr/>
              </a:pPr>
              <a:t>‹#›</a:t>
            </a:fld>
            <a:endParaRPr lang="en-US"/>
          </a:p>
        </p:txBody>
      </p:sp>
    </p:spTree>
    <p:extLst>
      <p:ext uri="{BB962C8B-B14F-4D97-AF65-F5344CB8AC3E}">
        <p14:creationId xmlns:p14="http://schemas.microsoft.com/office/powerpoint/2010/main" val="32817339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Green: Bulllet Slide">
    <p:spTree>
      <p:nvGrpSpPr>
        <p:cNvPr id="1" name=""/>
        <p:cNvGrpSpPr/>
        <p:nvPr/>
      </p:nvGrpSpPr>
      <p:grpSpPr>
        <a:xfrm>
          <a:off x="0" y="0"/>
          <a:ext cx="0" cy="0"/>
          <a:chOff x="0" y="0"/>
          <a:chExt cx="0" cy="0"/>
        </a:xfrm>
      </p:grpSpPr>
      <p:sp>
        <p:nvSpPr>
          <p:cNvPr id="26" name="Rectangle 25">
            <a:extLst>
              <a:ext uri="{FF2B5EF4-FFF2-40B4-BE49-F238E27FC236}">
                <a16:creationId xmlns:a16="http://schemas.microsoft.com/office/drawing/2014/main" id="{E081FC77-BCA1-1246-8FD0-D18E07FBF77F}"/>
              </a:ext>
            </a:extLst>
          </p:cNvPr>
          <p:cNvSpPr/>
          <p:nvPr userDrawn="1"/>
        </p:nvSpPr>
        <p:spPr>
          <a:xfrm>
            <a:off x="0" y="0"/>
            <a:ext cx="12192000" cy="1663908"/>
          </a:xfrm>
          <a:prstGeom prst="rect">
            <a:avLst/>
          </a:prstGeom>
          <a:solidFill>
            <a:srgbClr val="4883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43AA6855-18B6-429B-9377-7B6CFBE1FCFC}"/>
              </a:ext>
            </a:extLst>
          </p:cNvPr>
          <p:cNvSpPr>
            <a:spLocks noGrp="1"/>
          </p:cNvSpPr>
          <p:nvPr>
            <p:ph type="title" hasCustomPrompt="1"/>
          </p:nvPr>
        </p:nvSpPr>
        <p:spPr>
          <a:xfrm>
            <a:off x="838199" y="365126"/>
            <a:ext cx="10491703" cy="998162"/>
          </a:xfrm>
        </p:spPr>
        <p:txBody>
          <a:bodyPr/>
          <a:lstStyle>
            <a:lvl1pPr algn="l">
              <a:defRPr>
                <a:solidFill>
                  <a:schemeClr val="bg1"/>
                </a:solidFill>
              </a:defRPr>
            </a:lvl1pPr>
          </a:lstStyle>
          <a:p>
            <a:r>
              <a:rPr lang="en-US"/>
              <a:t>CLICK TO EDIT MASTER TITLE STYLE</a:t>
            </a:r>
          </a:p>
        </p:txBody>
      </p:sp>
      <p:pic>
        <p:nvPicPr>
          <p:cNvPr id="10" name="Graphic 9">
            <a:extLst>
              <a:ext uri="{FF2B5EF4-FFF2-40B4-BE49-F238E27FC236}">
                <a16:creationId xmlns:a16="http://schemas.microsoft.com/office/drawing/2014/main" id="{C4ABE978-4AC7-4830-AE28-C8BA1730B69D}"/>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838200" y="6161831"/>
            <a:ext cx="1530927" cy="370244"/>
          </a:xfrm>
          <a:prstGeom prst="rect">
            <a:avLst/>
          </a:prstGeom>
        </p:spPr>
      </p:pic>
      <p:sp>
        <p:nvSpPr>
          <p:cNvPr id="13" name="Slide Number Placeholder 5">
            <a:extLst>
              <a:ext uri="{FF2B5EF4-FFF2-40B4-BE49-F238E27FC236}">
                <a16:creationId xmlns:a16="http://schemas.microsoft.com/office/drawing/2014/main" id="{C6418D75-0DD9-4947-A32B-135DD55C357E}"/>
              </a:ext>
            </a:extLst>
          </p:cNvPr>
          <p:cNvSpPr>
            <a:spLocks noGrp="1"/>
          </p:cNvSpPr>
          <p:nvPr>
            <p:ph type="sldNum" sz="quarter" idx="12"/>
          </p:nvPr>
        </p:nvSpPr>
        <p:spPr>
          <a:xfrm>
            <a:off x="11329904" y="6224298"/>
            <a:ext cx="428790" cy="307777"/>
          </a:xfrm>
          <a:prstGeom prst="rect">
            <a:avLst/>
          </a:prstGeom>
        </p:spPr>
        <p:txBody>
          <a:bodyPr wrap="square">
            <a:spAutoFit/>
          </a:bodyPr>
          <a:lstStyle>
            <a:lvl1pPr algn="ctr">
              <a:defRPr sz="1400">
                <a:solidFill>
                  <a:srgbClr val="EDEEEE"/>
                </a:solidFill>
                <a:latin typeface="Noto Sans" panose="020B0502040504020204" pitchFamily="34" charset="0"/>
                <a:ea typeface="Noto Sans" panose="020B0502040504020204" pitchFamily="34" charset="0"/>
                <a:cs typeface="Noto Sans" panose="020B0502040504020204" pitchFamily="34" charset="0"/>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fld id="{0B0187EC-64EF-484E-94CA-9E9DEF6DCF75}" type="slidenum">
              <a:rPr kumimoji="0" lang="en-US" sz="1400" b="0" i="0" u="none" strike="noStrike" kern="1200" cap="none" spc="0" normalizeH="0" baseline="0" noProof="0" smtClean="0">
                <a:ln>
                  <a:noFill/>
                </a:ln>
                <a:solidFill>
                  <a:srgbClr val="EDEEEE"/>
                </a:solidFill>
                <a:effectLst/>
                <a:uLnTx/>
                <a:uFillTx/>
                <a:latin typeface="Noto Sans" panose="020B0502040504020204" pitchFamily="34" charset="0"/>
                <a:ea typeface="Noto Sans" panose="020B0502040504020204" pitchFamily="34" charset="0"/>
                <a:cs typeface="Noto Sans" panose="020B0502040504020204"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a:t>
            </a:fld>
            <a:endParaRPr kumimoji="0" lang="en-US" sz="1400" b="0" i="0" u="none" strike="noStrike" kern="1200" cap="none" spc="0" normalizeH="0" baseline="0" noProof="0">
              <a:ln>
                <a:noFill/>
              </a:ln>
              <a:solidFill>
                <a:srgbClr val="EDEEEE"/>
              </a:solidFill>
              <a:effectLst/>
              <a:uLnTx/>
              <a:uFillTx/>
              <a:latin typeface="Noto Sans" panose="020B0502040504020204" pitchFamily="34" charset="0"/>
              <a:ea typeface="Noto Sans" panose="020B0502040504020204" pitchFamily="34" charset="0"/>
              <a:cs typeface="Noto Sans" panose="020B0502040504020204" pitchFamily="34" charset="0"/>
            </a:endParaRPr>
          </a:p>
        </p:txBody>
      </p:sp>
      <p:sp>
        <p:nvSpPr>
          <p:cNvPr id="5" name="Text Placeholder 4">
            <a:extLst>
              <a:ext uri="{FF2B5EF4-FFF2-40B4-BE49-F238E27FC236}">
                <a16:creationId xmlns:a16="http://schemas.microsoft.com/office/drawing/2014/main" id="{E96F2577-477D-9747-A9A7-2697FC15B121}"/>
              </a:ext>
            </a:extLst>
          </p:cNvPr>
          <p:cNvSpPr>
            <a:spLocks noGrp="1"/>
          </p:cNvSpPr>
          <p:nvPr>
            <p:ph type="body" sz="quarter" idx="13"/>
          </p:nvPr>
        </p:nvSpPr>
        <p:spPr>
          <a:xfrm>
            <a:off x="868179" y="4141590"/>
            <a:ext cx="1934981" cy="6196568"/>
          </a:xfrm>
        </p:spPr>
        <p:txBody>
          <a:bodyPr/>
          <a:lstStyle>
            <a:lvl1pPr marL="0" indent="0">
              <a:lnSpc>
                <a:spcPct val="100000"/>
              </a:lnSpc>
              <a:buNone/>
              <a:defRPr sz="2000" b="0">
                <a:solidFill>
                  <a:srgbClr val="4E4F4F"/>
                </a:solidFill>
              </a:defRPr>
            </a:lvl1pPr>
            <a:lvl2pPr marL="457200" indent="0">
              <a:lnSpc>
                <a:spcPct val="100000"/>
              </a:lnSpc>
              <a:buNone/>
              <a:defRPr b="0">
                <a:solidFill>
                  <a:srgbClr val="4E4F4F"/>
                </a:solidFill>
              </a:defRPr>
            </a:lvl2pPr>
            <a:lvl3pPr marL="914400" indent="0">
              <a:lnSpc>
                <a:spcPct val="100000"/>
              </a:lnSpc>
              <a:buNone/>
              <a:defRPr b="0">
                <a:solidFill>
                  <a:srgbClr val="4E4F4F"/>
                </a:solidFill>
              </a:defRPr>
            </a:lvl3pPr>
            <a:lvl4pPr marL="1371600" indent="0">
              <a:lnSpc>
                <a:spcPct val="100000"/>
              </a:lnSpc>
              <a:buNone/>
              <a:defRPr b="0">
                <a:solidFill>
                  <a:srgbClr val="4E4F4F"/>
                </a:solidFill>
              </a:defRPr>
            </a:lvl4pPr>
            <a:lvl5pPr marL="1828800" indent="0">
              <a:lnSpc>
                <a:spcPct val="100000"/>
              </a:lnSpc>
              <a:buNone/>
              <a:defRPr b="0">
                <a:solidFill>
                  <a:srgbClr val="4E4F4F"/>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Text Placeholder 4">
            <a:extLst>
              <a:ext uri="{FF2B5EF4-FFF2-40B4-BE49-F238E27FC236}">
                <a16:creationId xmlns:a16="http://schemas.microsoft.com/office/drawing/2014/main" id="{F2214326-8F72-9344-9A94-30A572234E93}"/>
              </a:ext>
            </a:extLst>
          </p:cNvPr>
          <p:cNvSpPr>
            <a:spLocks noGrp="1"/>
          </p:cNvSpPr>
          <p:nvPr>
            <p:ph type="body" sz="quarter" idx="14"/>
          </p:nvPr>
        </p:nvSpPr>
        <p:spPr>
          <a:xfrm>
            <a:off x="2974298" y="4141590"/>
            <a:ext cx="1934981" cy="6196568"/>
          </a:xfrm>
        </p:spPr>
        <p:txBody>
          <a:bodyPr/>
          <a:lstStyle>
            <a:lvl1pPr marL="0" indent="0">
              <a:lnSpc>
                <a:spcPct val="100000"/>
              </a:lnSpc>
              <a:buNone/>
              <a:defRPr sz="2000" b="0">
                <a:solidFill>
                  <a:srgbClr val="4E4F4F"/>
                </a:solidFill>
              </a:defRPr>
            </a:lvl1pPr>
            <a:lvl2pPr marL="457200" indent="0">
              <a:lnSpc>
                <a:spcPct val="100000"/>
              </a:lnSpc>
              <a:buNone/>
              <a:defRPr b="0">
                <a:solidFill>
                  <a:srgbClr val="4E4F4F"/>
                </a:solidFill>
              </a:defRPr>
            </a:lvl2pPr>
            <a:lvl3pPr marL="914400" indent="0">
              <a:lnSpc>
                <a:spcPct val="100000"/>
              </a:lnSpc>
              <a:buNone/>
              <a:defRPr b="0">
                <a:solidFill>
                  <a:srgbClr val="4E4F4F"/>
                </a:solidFill>
              </a:defRPr>
            </a:lvl3pPr>
            <a:lvl4pPr marL="1371600" indent="0">
              <a:lnSpc>
                <a:spcPct val="100000"/>
              </a:lnSpc>
              <a:buNone/>
              <a:defRPr b="0">
                <a:solidFill>
                  <a:srgbClr val="4E4F4F"/>
                </a:solidFill>
              </a:defRPr>
            </a:lvl4pPr>
            <a:lvl5pPr marL="1828800" indent="0">
              <a:lnSpc>
                <a:spcPct val="100000"/>
              </a:lnSpc>
              <a:buNone/>
              <a:defRPr b="0">
                <a:solidFill>
                  <a:srgbClr val="4E4F4F"/>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Text Placeholder 4">
            <a:extLst>
              <a:ext uri="{FF2B5EF4-FFF2-40B4-BE49-F238E27FC236}">
                <a16:creationId xmlns:a16="http://schemas.microsoft.com/office/drawing/2014/main" id="{2A878605-4A64-344D-92DF-0A72AD04A405}"/>
              </a:ext>
            </a:extLst>
          </p:cNvPr>
          <p:cNvSpPr>
            <a:spLocks noGrp="1"/>
          </p:cNvSpPr>
          <p:nvPr>
            <p:ph type="body" sz="quarter" idx="15"/>
          </p:nvPr>
        </p:nvSpPr>
        <p:spPr>
          <a:xfrm>
            <a:off x="5087910" y="4141590"/>
            <a:ext cx="1934981" cy="6196568"/>
          </a:xfrm>
        </p:spPr>
        <p:txBody>
          <a:bodyPr/>
          <a:lstStyle>
            <a:lvl1pPr marL="0" indent="0">
              <a:lnSpc>
                <a:spcPct val="100000"/>
              </a:lnSpc>
              <a:buNone/>
              <a:defRPr sz="2000" b="0">
                <a:solidFill>
                  <a:srgbClr val="4E4F4F"/>
                </a:solidFill>
              </a:defRPr>
            </a:lvl1pPr>
            <a:lvl2pPr marL="457200" indent="0">
              <a:lnSpc>
                <a:spcPct val="100000"/>
              </a:lnSpc>
              <a:buNone/>
              <a:defRPr b="0">
                <a:solidFill>
                  <a:srgbClr val="4E4F4F"/>
                </a:solidFill>
              </a:defRPr>
            </a:lvl2pPr>
            <a:lvl3pPr marL="914400" indent="0">
              <a:lnSpc>
                <a:spcPct val="100000"/>
              </a:lnSpc>
              <a:buNone/>
              <a:defRPr b="0">
                <a:solidFill>
                  <a:srgbClr val="4E4F4F"/>
                </a:solidFill>
              </a:defRPr>
            </a:lvl3pPr>
            <a:lvl4pPr marL="1371600" indent="0">
              <a:lnSpc>
                <a:spcPct val="100000"/>
              </a:lnSpc>
              <a:buNone/>
              <a:defRPr b="0">
                <a:solidFill>
                  <a:srgbClr val="4E4F4F"/>
                </a:solidFill>
              </a:defRPr>
            </a:lvl4pPr>
            <a:lvl5pPr marL="1828800" indent="0">
              <a:lnSpc>
                <a:spcPct val="100000"/>
              </a:lnSpc>
              <a:buNone/>
              <a:defRPr b="0">
                <a:solidFill>
                  <a:srgbClr val="4E4F4F"/>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4" name="Text Placeholder 4">
            <a:extLst>
              <a:ext uri="{FF2B5EF4-FFF2-40B4-BE49-F238E27FC236}">
                <a16:creationId xmlns:a16="http://schemas.microsoft.com/office/drawing/2014/main" id="{44D738F6-32E3-0349-85DE-2F2E97DE146D}"/>
              </a:ext>
            </a:extLst>
          </p:cNvPr>
          <p:cNvSpPr>
            <a:spLocks noGrp="1"/>
          </p:cNvSpPr>
          <p:nvPr>
            <p:ph type="body" sz="quarter" idx="16"/>
          </p:nvPr>
        </p:nvSpPr>
        <p:spPr>
          <a:xfrm>
            <a:off x="7209445" y="4141590"/>
            <a:ext cx="1934981" cy="6196568"/>
          </a:xfrm>
        </p:spPr>
        <p:txBody>
          <a:bodyPr/>
          <a:lstStyle>
            <a:lvl1pPr marL="0" indent="0">
              <a:lnSpc>
                <a:spcPct val="100000"/>
              </a:lnSpc>
              <a:buNone/>
              <a:defRPr sz="2000" b="0">
                <a:solidFill>
                  <a:srgbClr val="4E4F4F"/>
                </a:solidFill>
              </a:defRPr>
            </a:lvl1pPr>
            <a:lvl2pPr marL="457200" indent="0">
              <a:lnSpc>
                <a:spcPct val="100000"/>
              </a:lnSpc>
              <a:buNone/>
              <a:defRPr b="0">
                <a:solidFill>
                  <a:srgbClr val="4E4F4F"/>
                </a:solidFill>
              </a:defRPr>
            </a:lvl2pPr>
            <a:lvl3pPr marL="914400" indent="0">
              <a:lnSpc>
                <a:spcPct val="100000"/>
              </a:lnSpc>
              <a:buNone/>
              <a:defRPr b="0">
                <a:solidFill>
                  <a:srgbClr val="4E4F4F"/>
                </a:solidFill>
              </a:defRPr>
            </a:lvl3pPr>
            <a:lvl4pPr marL="1371600" indent="0">
              <a:lnSpc>
                <a:spcPct val="100000"/>
              </a:lnSpc>
              <a:buNone/>
              <a:defRPr b="0">
                <a:solidFill>
                  <a:srgbClr val="4E4F4F"/>
                </a:solidFill>
              </a:defRPr>
            </a:lvl4pPr>
            <a:lvl5pPr marL="1828800" indent="0">
              <a:lnSpc>
                <a:spcPct val="100000"/>
              </a:lnSpc>
              <a:buNone/>
              <a:defRPr b="0">
                <a:solidFill>
                  <a:srgbClr val="4E4F4F"/>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5" name="Text Placeholder 4">
            <a:extLst>
              <a:ext uri="{FF2B5EF4-FFF2-40B4-BE49-F238E27FC236}">
                <a16:creationId xmlns:a16="http://schemas.microsoft.com/office/drawing/2014/main" id="{80B73E64-0E19-D04B-9050-82E520747C83}"/>
              </a:ext>
            </a:extLst>
          </p:cNvPr>
          <p:cNvSpPr>
            <a:spLocks noGrp="1"/>
          </p:cNvSpPr>
          <p:nvPr>
            <p:ph type="body" sz="quarter" idx="17"/>
          </p:nvPr>
        </p:nvSpPr>
        <p:spPr>
          <a:xfrm>
            <a:off x="9345543" y="4141590"/>
            <a:ext cx="1934981" cy="6196568"/>
          </a:xfrm>
        </p:spPr>
        <p:txBody>
          <a:bodyPr/>
          <a:lstStyle>
            <a:lvl1pPr marL="0" indent="0">
              <a:lnSpc>
                <a:spcPct val="100000"/>
              </a:lnSpc>
              <a:buNone/>
              <a:defRPr sz="2000" b="0">
                <a:solidFill>
                  <a:srgbClr val="4E4F4F"/>
                </a:solidFill>
              </a:defRPr>
            </a:lvl1pPr>
            <a:lvl2pPr marL="457200" indent="0">
              <a:lnSpc>
                <a:spcPct val="100000"/>
              </a:lnSpc>
              <a:buNone/>
              <a:defRPr b="0">
                <a:solidFill>
                  <a:srgbClr val="4E4F4F"/>
                </a:solidFill>
              </a:defRPr>
            </a:lvl2pPr>
            <a:lvl3pPr marL="914400" indent="0">
              <a:lnSpc>
                <a:spcPct val="100000"/>
              </a:lnSpc>
              <a:buNone/>
              <a:defRPr b="0">
                <a:solidFill>
                  <a:srgbClr val="4E4F4F"/>
                </a:solidFill>
              </a:defRPr>
            </a:lvl3pPr>
            <a:lvl4pPr marL="1371600" indent="0">
              <a:lnSpc>
                <a:spcPct val="100000"/>
              </a:lnSpc>
              <a:buNone/>
              <a:defRPr b="0">
                <a:solidFill>
                  <a:srgbClr val="4E4F4F"/>
                </a:solidFill>
              </a:defRPr>
            </a:lvl4pPr>
            <a:lvl5pPr marL="1828800" indent="0">
              <a:lnSpc>
                <a:spcPct val="100000"/>
              </a:lnSpc>
              <a:buNone/>
              <a:defRPr b="0">
                <a:solidFill>
                  <a:srgbClr val="4E4F4F"/>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Picture Placeholder 8">
            <a:extLst>
              <a:ext uri="{FF2B5EF4-FFF2-40B4-BE49-F238E27FC236}">
                <a16:creationId xmlns:a16="http://schemas.microsoft.com/office/drawing/2014/main" id="{3B76CB00-1971-EC42-AB86-4C8DA8082A30}"/>
              </a:ext>
            </a:extLst>
          </p:cNvPr>
          <p:cNvSpPr>
            <a:spLocks noGrp="1"/>
          </p:cNvSpPr>
          <p:nvPr>
            <p:ph type="pic" sz="quarter" idx="18"/>
          </p:nvPr>
        </p:nvSpPr>
        <p:spPr>
          <a:xfrm>
            <a:off x="868179" y="2024546"/>
            <a:ext cx="1934980" cy="1921060"/>
          </a:xfrm>
        </p:spPr>
        <p:txBody>
          <a:bodyPr/>
          <a:lstStyle/>
          <a:p>
            <a:endParaRPr lang="en-US"/>
          </a:p>
        </p:txBody>
      </p:sp>
      <p:sp>
        <p:nvSpPr>
          <p:cNvPr id="16" name="Picture Placeholder 8">
            <a:extLst>
              <a:ext uri="{FF2B5EF4-FFF2-40B4-BE49-F238E27FC236}">
                <a16:creationId xmlns:a16="http://schemas.microsoft.com/office/drawing/2014/main" id="{5D275CFA-D9D1-B44F-ADED-8D24526C7C88}"/>
              </a:ext>
            </a:extLst>
          </p:cNvPr>
          <p:cNvSpPr>
            <a:spLocks noGrp="1"/>
          </p:cNvSpPr>
          <p:nvPr>
            <p:ph type="pic" sz="quarter" idx="19"/>
          </p:nvPr>
        </p:nvSpPr>
        <p:spPr>
          <a:xfrm>
            <a:off x="2974298" y="2024546"/>
            <a:ext cx="1934980" cy="1921060"/>
          </a:xfrm>
        </p:spPr>
        <p:txBody>
          <a:bodyPr/>
          <a:lstStyle/>
          <a:p>
            <a:endParaRPr lang="en-US"/>
          </a:p>
        </p:txBody>
      </p:sp>
      <p:sp>
        <p:nvSpPr>
          <p:cNvPr id="17" name="Picture Placeholder 8">
            <a:extLst>
              <a:ext uri="{FF2B5EF4-FFF2-40B4-BE49-F238E27FC236}">
                <a16:creationId xmlns:a16="http://schemas.microsoft.com/office/drawing/2014/main" id="{2556E483-7DF0-5341-B9D0-0221F043F1A6}"/>
              </a:ext>
            </a:extLst>
          </p:cNvPr>
          <p:cNvSpPr>
            <a:spLocks noGrp="1"/>
          </p:cNvSpPr>
          <p:nvPr>
            <p:ph type="pic" sz="quarter" idx="20"/>
          </p:nvPr>
        </p:nvSpPr>
        <p:spPr>
          <a:xfrm>
            <a:off x="5087910" y="2024546"/>
            <a:ext cx="1934980" cy="1921060"/>
          </a:xfrm>
        </p:spPr>
        <p:txBody>
          <a:bodyPr/>
          <a:lstStyle/>
          <a:p>
            <a:endParaRPr lang="en-US"/>
          </a:p>
        </p:txBody>
      </p:sp>
      <p:sp>
        <p:nvSpPr>
          <p:cNvPr id="18" name="Picture Placeholder 8">
            <a:extLst>
              <a:ext uri="{FF2B5EF4-FFF2-40B4-BE49-F238E27FC236}">
                <a16:creationId xmlns:a16="http://schemas.microsoft.com/office/drawing/2014/main" id="{AF38911A-4C0C-E84B-A47A-9CFE04B7F11F}"/>
              </a:ext>
            </a:extLst>
          </p:cNvPr>
          <p:cNvSpPr>
            <a:spLocks noGrp="1"/>
          </p:cNvSpPr>
          <p:nvPr>
            <p:ph type="pic" sz="quarter" idx="21"/>
          </p:nvPr>
        </p:nvSpPr>
        <p:spPr>
          <a:xfrm>
            <a:off x="7209445" y="2024546"/>
            <a:ext cx="1934980" cy="1921060"/>
          </a:xfrm>
        </p:spPr>
        <p:txBody>
          <a:bodyPr/>
          <a:lstStyle/>
          <a:p>
            <a:endParaRPr lang="en-US"/>
          </a:p>
        </p:txBody>
      </p:sp>
      <p:sp>
        <p:nvSpPr>
          <p:cNvPr id="19" name="Picture Placeholder 8">
            <a:extLst>
              <a:ext uri="{FF2B5EF4-FFF2-40B4-BE49-F238E27FC236}">
                <a16:creationId xmlns:a16="http://schemas.microsoft.com/office/drawing/2014/main" id="{A1CEAD12-8828-3348-B8F3-6D83819420BC}"/>
              </a:ext>
            </a:extLst>
          </p:cNvPr>
          <p:cNvSpPr>
            <a:spLocks noGrp="1"/>
          </p:cNvSpPr>
          <p:nvPr>
            <p:ph type="pic" sz="quarter" idx="22"/>
          </p:nvPr>
        </p:nvSpPr>
        <p:spPr>
          <a:xfrm>
            <a:off x="9345543" y="2024546"/>
            <a:ext cx="1934980" cy="1921060"/>
          </a:xfrm>
        </p:spPr>
        <p:txBody>
          <a:bodyPr/>
          <a:lstStyle/>
          <a:p>
            <a:endParaRPr lang="en-US"/>
          </a:p>
        </p:txBody>
      </p:sp>
      <p:sp>
        <p:nvSpPr>
          <p:cNvPr id="21" name="Rectangle 20">
            <a:extLst>
              <a:ext uri="{FF2B5EF4-FFF2-40B4-BE49-F238E27FC236}">
                <a16:creationId xmlns:a16="http://schemas.microsoft.com/office/drawing/2014/main" id="{2E89CA8B-24BB-934A-B162-42B2F1F6D1A6}"/>
              </a:ext>
            </a:extLst>
          </p:cNvPr>
          <p:cNvSpPr/>
          <p:nvPr userDrawn="1"/>
        </p:nvSpPr>
        <p:spPr>
          <a:xfrm>
            <a:off x="176963" y="2010626"/>
            <a:ext cx="173359" cy="173359"/>
          </a:xfrm>
          <a:prstGeom prst="rect">
            <a:avLst/>
          </a:prstGeom>
          <a:solidFill>
            <a:srgbClr val="4883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5" name="Rectangle 24">
            <a:extLst>
              <a:ext uri="{FF2B5EF4-FFF2-40B4-BE49-F238E27FC236}">
                <a16:creationId xmlns:a16="http://schemas.microsoft.com/office/drawing/2014/main" id="{1A522B3F-A4E0-854D-BAEF-0E39F51C991F}"/>
              </a:ext>
            </a:extLst>
          </p:cNvPr>
          <p:cNvSpPr/>
          <p:nvPr userDrawn="1"/>
        </p:nvSpPr>
        <p:spPr>
          <a:xfrm>
            <a:off x="522571" y="1837267"/>
            <a:ext cx="173359" cy="173359"/>
          </a:xfrm>
          <a:prstGeom prst="rect">
            <a:avLst/>
          </a:prstGeom>
          <a:solidFill>
            <a:srgbClr val="4883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7" name="Rectangle 26">
            <a:extLst>
              <a:ext uri="{FF2B5EF4-FFF2-40B4-BE49-F238E27FC236}">
                <a16:creationId xmlns:a16="http://schemas.microsoft.com/office/drawing/2014/main" id="{689C8494-1006-054B-8C8D-A76E25E6F74F}"/>
              </a:ext>
            </a:extLst>
          </p:cNvPr>
          <p:cNvSpPr/>
          <p:nvPr userDrawn="1"/>
        </p:nvSpPr>
        <p:spPr>
          <a:xfrm>
            <a:off x="355600" y="1663908"/>
            <a:ext cx="173359" cy="173359"/>
          </a:xfrm>
          <a:prstGeom prst="rect">
            <a:avLst/>
          </a:prstGeom>
          <a:solidFill>
            <a:srgbClr val="4883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Rectangle 5">
            <a:extLst>
              <a:ext uri="{FF2B5EF4-FFF2-40B4-BE49-F238E27FC236}">
                <a16:creationId xmlns:a16="http://schemas.microsoft.com/office/drawing/2014/main" id="{E1191703-6AC4-144D-9551-DB1D4D8C16E0}"/>
              </a:ext>
            </a:extLst>
          </p:cNvPr>
          <p:cNvSpPr/>
          <p:nvPr userDrawn="1"/>
        </p:nvSpPr>
        <p:spPr>
          <a:xfrm>
            <a:off x="11669837" y="2010626"/>
            <a:ext cx="173359" cy="173359"/>
          </a:xfrm>
          <a:prstGeom prst="rect">
            <a:avLst/>
          </a:prstGeom>
          <a:solidFill>
            <a:srgbClr val="4883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F0072133-4CF1-B044-B05C-8254777A762B}"/>
              </a:ext>
            </a:extLst>
          </p:cNvPr>
          <p:cNvSpPr/>
          <p:nvPr userDrawn="1"/>
        </p:nvSpPr>
        <p:spPr>
          <a:xfrm>
            <a:off x="11843196" y="1670867"/>
            <a:ext cx="173359" cy="173359"/>
          </a:xfrm>
          <a:prstGeom prst="rect">
            <a:avLst/>
          </a:prstGeom>
          <a:solidFill>
            <a:srgbClr val="4883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2" name="Rectangle 31">
            <a:extLst>
              <a:ext uri="{FF2B5EF4-FFF2-40B4-BE49-F238E27FC236}">
                <a16:creationId xmlns:a16="http://schemas.microsoft.com/office/drawing/2014/main" id="{CFBD80DB-1848-CA4C-9A86-4D92D55A71B3}"/>
              </a:ext>
            </a:extLst>
          </p:cNvPr>
          <p:cNvSpPr/>
          <p:nvPr userDrawn="1"/>
        </p:nvSpPr>
        <p:spPr>
          <a:xfrm>
            <a:off x="10507691" y="1663907"/>
            <a:ext cx="173359" cy="173359"/>
          </a:xfrm>
          <a:prstGeom prst="rect">
            <a:avLst/>
          </a:prstGeom>
          <a:solidFill>
            <a:srgbClr val="4883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7206349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Green: Large Picture">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E18F744D-0E90-D143-AE17-BA9792FA182E}"/>
              </a:ext>
            </a:extLst>
          </p:cNvPr>
          <p:cNvSpPr/>
          <p:nvPr userDrawn="1"/>
        </p:nvSpPr>
        <p:spPr>
          <a:xfrm>
            <a:off x="838199" y="1654233"/>
            <a:ext cx="2123793" cy="4181674"/>
          </a:xfrm>
          <a:prstGeom prst="rect">
            <a:avLst/>
          </a:prstGeom>
          <a:solidFill>
            <a:srgbClr val="E6F2E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43AA6855-18B6-429B-9377-7B6CFBE1FCFC}"/>
              </a:ext>
            </a:extLst>
          </p:cNvPr>
          <p:cNvSpPr>
            <a:spLocks noGrp="1"/>
          </p:cNvSpPr>
          <p:nvPr>
            <p:ph type="title" hasCustomPrompt="1"/>
          </p:nvPr>
        </p:nvSpPr>
        <p:spPr>
          <a:xfrm>
            <a:off x="838199" y="365126"/>
            <a:ext cx="10491703" cy="998162"/>
          </a:xfrm>
        </p:spPr>
        <p:txBody>
          <a:bodyPr/>
          <a:lstStyle>
            <a:lvl1pPr algn="l">
              <a:defRPr/>
            </a:lvl1pPr>
          </a:lstStyle>
          <a:p>
            <a:r>
              <a:rPr lang="en-US"/>
              <a:t>CLICK TO EDIT MASTER TITLE STYLE</a:t>
            </a:r>
          </a:p>
        </p:txBody>
      </p:sp>
      <p:sp>
        <p:nvSpPr>
          <p:cNvPr id="3" name="Content Placeholder 2">
            <a:extLst>
              <a:ext uri="{FF2B5EF4-FFF2-40B4-BE49-F238E27FC236}">
                <a16:creationId xmlns:a16="http://schemas.microsoft.com/office/drawing/2014/main" id="{49CF287B-32DC-4183-903C-E17D7E3EF105}"/>
              </a:ext>
            </a:extLst>
          </p:cNvPr>
          <p:cNvSpPr>
            <a:spLocks noGrp="1"/>
          </p:cNvSpPr>
          <p:nvPr>
            <p:ph idx="1"/>
          </p:nvPr>
        </p:nvSpPr>
        <p:spPr>
          <a:xfrm>
            <a:off x="1046375" y="1933731"/>
            <a:ext cx="1677972" cy="3638394"/>
          </a:xfrm>
          <a:noFill/>
          <a:ln>
            <a:noFill/>
          </a:ln>
        </p:spPr>
        <p:txBody>
          <a:bodyPr/>
          <a:lstStyle>
            <a:lvl1pPr marL="0" indent="0" algn="l">
              <a:lnSpc>
                <a:spcPct val="100000"/>
              </a:lnSpc>
              <a:spcBef>
                <a:spcPts val="0"/>
              </a:spcBef>
              <a:buFont typeface="Arial" panose="020B0604020202020204" pitchFamily="34" charset="0"/>
              <a:buNone/>
              <a:defRPr sz="2000" b="0">
                <a:solidFill>
                  <a:srgbClr val="4E4F4F"/>
                </a:solidFill>
              </a:defRPr>
            </a:lvl1pPr>
            <a:lvl2pPr marL="457200" indent="0" algn="l">
              <a:lnSpc>
                <a:spcPct val="100000"/>
              </a:lnSpc>
              <a:spcBef>
                <a:spcPts val="0"/>
              </a:spcBef>
              <a:buNone/>
              <a:defRPr sz="1800">
                <a:solidFill>
                  <a:srgbClr val="4E4F4F"/>
                </a:solidFill>
              </a:defRPr>
            </a:lvl2pPr>
            <a:lvl3pPr marL="914400" indent="0" algn="l">
              <a:lnSpc>
                <a:spcPct val="100000"/>
              </a:lnSpc>
              <a:spcBef>
                <a:spcPts val="0"/>
              </a:spcBef>
              <a:buNone/>
              <a:defRPr sz="1600">
                <a:solidFill>
                  <a:srgbClr val="4E4F4F"/>
                </a:solidFill>
              </a:defRPr>
            </a:lvl3pPr>
            <a:lvl4pPr marL="1371600" indent="0" algn="l">
              <a:lnSpc>
                <a:spcPct val="100000"/>
              </a:lnSpc>
              <a:spcBef>
                <a:spcPts val="0"/>
              </a:spcBef>
              <a:buNone/>
              <a:defRPr sz="1400">
                <a:solidFill>
                  <a:srgbClr val="4E4F4F"/>
                </a:solidFill>
              </a:defRPr>
            </a:lvl4pPr>
            <a:lvl5pPr marL="1828800" indent="0" algn="l">
              <a:lnSpc>
                <a:spcPct val="100000"/>
              </a:lnSpc>
              <a:spcBef>
                <a:spcPts val="0"/>
              </a:spcBef>
              <a:buNone/>
              <a:defRPr sz="1400">
                <a:solidFill>
                  <a:srgbClr val="4E4F4F"/>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Picture Placeholder 7">
            <a:extLst>
              <a:ext uri="{FF2B5EF4-FFF2-40B4-BE49-F238E27FC236}">
                <a16:creationId xmlns:a16="http://schemas.microsoft.com/office/drawing/2014/main" id="{CF9B2694-11A5-4C12-A475-93C14DAD1785}"/>
              </a:ext>
            </a:extLst>
          </p:cNvPr>
          <p:cNvSpPr>
            <a:spLocks noGrp="1"/>
          </p:cNvSpPr>
          <p:nvPr>
            <p:ph type="pic" sz="quarter" idx="13"/>
          </p:nvPr>
        </p:nvSpPr>
        <p:spPr>
          <a:xfrm>
            <a:off x="2961992" y="1654233"/>
            <a:ext cx="8367912" cy="4181673"/>
          </a:xfrm>
        </p:spPr>
        <p:txBody>
          <a:bodyPr/>
          <a:lstStyle>
            <a:lvl1pPr>
              <a:spcBef>
                <a:spcPts val="0"/>
              </a:spcBef>
              <a:defRPr b="1"/>
            </a:lvl1pPr>
          </a:lstStyle>
          <a:p>
            <a:endParaRPr lang="en-US"/>
          </a:p>
        </p:txBody>
      </p:sp>
      <p:pic>
        <p:nvPicPr>
          <p:cNvPr id="10" name="Graphic 9">
            <a:extLst>
              <a:ext uri="{FF2B5EF4-FFF2-40B4-BE49-F238E27FC236}">
                <a16:creationId xmlns:a16="http://schemas.microsoft.com/office/drawing/2014/main" id="{C4ABE978-4AC7-4830-AE28-C8BA1730B69D}"/>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838200" y="6161831"/>
            <a:ext cx="1530927" cy="370244"/>
          </a:xfrm>
          <a:prstGeom prst="rect">
            <a:avLst/>
          </a:prstGeom>
        </p:spPr>
      </p:pic>
      <p:sp>
        <p:nvSpPr>
          <p:cNvPr id="13" name="Slide Number Placeholder 5">
            <a:extLst>
              <a:ext uri="{FF2B5EF4-FFF2-40B4-BE49-F238E27FC236}">
                <a16:creationId xmlns:a16="http://schemas.microsoft.com/office/drawing/2014/main" id="{C6418D75-0DD9-4947-A32B-135DD55C357E}"/>
              </a:ext>
            </a:extLst>
          </p:cNvPr>
          <p:cNvSpPr>
            <a:spLocks noGrp="1"/>
          </p:cNvSpPr>
          <p:nvPr>
            <p:ph type="sldNum" sz="quarter" idx="12"/>
          </p:nvPr>
        </p:nvSpPr>
        <p:spPr>
          <a:xfrm>
            <a:off x="11329904" y="6224298"/>
            <a:ext cx="428790" cy="307777"/>
          </a:xfrm>
          <a:prstGeom prst="rect">
            <a:avLst/>
          </a:prstGeom>
        </p:spPr>
        <p:txBody>
          <a:bodyPr wrap="square">
            <a:spAutoFit/>
          </a:bodyPr>
          <a:lstStyle>
            <a:lvl1pPr algn="ctr">
              <a:defRPr sz="1400">
                <a:solidFill>
                  <a:srgbClr val="EDEEEE"/>
                </a:solidFill>
                <a:latin typeface="Noto Sans" panose="020B0502040504020204" pitchFamily="34" charset="0"/>
                <a:ea typeface="Noto Sans" panose="020B0502040504020204" pitchFamily="34" charset="0"/>
                <a:cs typeface="Noto Sans" panose="020B0502040504020204" pitchFamily="34" charset="0"/>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fld id="{0B0187EC-64EF-484E-94CA-9E9DEF6DCF75}" type="slidenum">
              <a:rPr kumimoji="0" lang="en-US" sz="1400" b="0" i="0" u="none" strike="noStrike" kern="1200" cap="none" spc="0" normalizeH="0" baseline="0" noProof="0" smtClean="0">
                <a:ln>
                  <a:noFill/>
                </a:ln>
                <a:solidFill>
                  <a:srgbClr val="EDEEEE"/>
                </a:solidFill>
                <a:effectLst/>
                <a:uLnTx/>
                <a:uFillTx/>
                <a:latin typeface="Noto Sans" panose="020B0502040504020204" pitchFamily="34" charset="0"/>
                <a:ea typeface="Noto Sans" panose="020B0502040504020204" pitchFamily="34" charset="0"/>
                <a:cs typeface="Noto Sans" panose="020B0502040504020204"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a:t>
            </a:fld>
            <a:endParaRPr kumimoji="0" lang="en-US" sz="1400" b="0" i="0" u="none" strike="noStrike" kern="1200" cap="none" spc="0" normalizeH="0" baseline="0" noProof="0">
              <a:ln>
                <a:noFill/>
              </a:ln>
              <a:solidFill>
                <a:srgbClr val="EDEEEE"/>
              </a:solidFill>
              <a:effectLst/>
              <a:uLnTx/>
              <a:uFillTx/>
              <a:latin typeface="Noto Sans" panose="020B0502040504020204" pitchFamily="34" charset="0"/>
              <a:ea typeface="Noto Sans" panose="020B0502040504020204" pitchFamily="34" charset="0"/>
              <a:cs typeface="Noto Sans" panose="020B0502040504020204" pitchFamily="34" charset="0"/>
            </a:endParaRPr>
          </a:p>
        </p:txBody>
      </p:sp>
    </p:spTree>
    <p:extLst>
      <p:ext uri="{BB962C8B-B14F-4D97-AF65-F5344CB8AC3E}">
        <p14:creationId xmlns:p14="http://schemas.microsoft.com/office/powerpoint/2010/main" val="119266556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Green: Full Bleed Picture">
    <p:spTree>
      <p:nvGrpSpPr>
        <p:cNvPr id="1" name=""/>
        <p:cNvGrpSpPr/>
        <p:nvPr/>
      </p:nvGrpSpPr>
      <p:grpSpPr>
        <a:xfrm>
          <a:off x="0" y="0"/>
          <a:ext cx="0" cy="0"/>
          <a:chOff x="0" y="0"/>
          <a:chExt cx="0" cy="0"/>
        </a:xfrm>
      </p:grpSpPr>
      <p:sp>
        <p:nvSpPr>
          <p:cNvPr id="8" name="Picture Placeholder 7">
            <a:extLst>
              <a:ext uri="{FF2B5EF4-FFF2-40B4-BE49-F238E27FC236}">
                <a16:creationId xmlns:a16="http://schemas.microsoft.com/office/drawing/2014/main" id="{CF9B2694-11A5-4C12-A475-93C14DAD1785}"/>
              </a:ext>
            </a:extLst>
          </p:cNvPr>
          <p:cNvSpPr>
            <a:spLocks noGrp="1"/>
          </p:cNvSpPr>
          <p:nvPr>
            <p:ph type="pic" sz="quarter" idx="13"/>
          </p:nvPr>
        </p:nvSpPr>
        <p:spPr>
          <a:xfrm>
            <a:off x="0" y="1"/>
            <a:ext cx="12192000" cy="6858000"/>
          </a:xfrm>
        </p:spPr>
        <p:txBody>
          <a:bodyPr/>
          <a:lstStyle>
            <a:lvl1pPr>
              <a:spcBef>
                <a:spcPts val="0"/>
              </a:spcBef>
              <a:defRPr b="1"/>
            </a:lvl1pPr>
          </a:lstStyle>
          <a:p>
            <a:endParaRPr lang="en-US"/>
          </a:p>
        </p:txBody>
      </p:sp>
      <p:sp>
        <p:nvSpPr>
          <p:cNvPr id="13" name="Slide Number Placeholder 5">
            <a:extLst>
              <a:ext uri="{FF2B5EF4-FFF2-40B4-BE49-F238E27FC236}">
                <a16:creationId xmlns:a16="http://schemas.microsoft.com/office/drawing/2014/main" id="{C6418D75-0DD9-4947-A32B-135DD55C357E}"/>
              </a:ext>
            </a:extLst>
          </p:cNvPr>
          <p:cNvSpPr>
            <a:spLocks noGrp="1"/>
          </p:cNvSpPr>
          <p:nvPr>
            <p:ph type="sldNum" sz="quarter" idx="12"/>
          </p:nvPr>
        </p:nvSpPr>
        <p:spPr>
          <a:xfrm>
            <a:off x="11329904" y="6224298"/>
            <a:ext cx="428790" cy="307777"/>
          </a:xfrm>
          <a:prstGeom prst="rect">
            <a:avLst/>
          </a:prstGeom>
        </p:spPr>
        <p:txBody>
          <a:bodyPr wrap="square">
            <a:spAutoFit/>
          </a:bodyPr>
          <a:lstStyle>
            <a:lvl1pPr algn="ctr">
              <a:defRPr sz="1400">
                <a:solidFill>
                  <a:srgbClr val="EDEEEE"/>
                </a:solidFill>
                <a:latin typeface="Noto Sans" panose="020B0502040504020204" pitchFamily="34" charset="0"/>
                <a:ea typeface="Noto Sans" panose="020B0502040504020204" pitchFamily="34" charset="0"/>
                <a:cs typeface="Noto Sans" panose="020B0502040504020204" pitchFamily="34" charset="0"/>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fld id="{0B0187EC-64EF-484E-94CA-9E9DEF6DCF75}" type="slidenum">
              <a:rPr kumimoji="0" lang="en-US" sz="1400" b="0" i="0" u="none" strike="noStrike" kern="1200" cap="none" spc="0" normalizeH="0" baseline="0" noProof="0" smtClean="0">
                <a:ln>
                  <a:noFill/>
                </a:ln>
                <a:solidFill>
                  <a:srgbClr val="EDEEEE"/>
                </a:solidFill>
                <a:effectLst/>
                <a:uLnTx/>
                <a:uFillTx/>
                <a:latin typeface="Noto Sans" panose="020B0502040504020204" pitchFamily="34" charset="0"/>
                <a:ea typeface="Noto Sans" panose="020B0502040504020204" pitchFamily="34" charset="0"/>
                <a:cs typeface="Noto Sans" panose="020B0502040504020204"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a:t>
            </a:fld>
            <a:endParaRPr kumimoji="0" lang="en-US" sz="1400" b="0" i="0" u="none" strike="noStrike" kern="1200" cap="none" spc="0" normalizeH="0" baseline="0" noProof="0">
              <a:ln>
                <a:noFill/>
              </a:ln>
              <a:solidFill>
                <a:srgbClr val="EDEEEE"/>
              </a:solidFill>
              <a:effectLst/>
              <a:uLnTx/>
              <a:uFillTx/>
              <a:latin typeface="Noto Sans" panose="020B0502040504020204" pitchFamily="34" charset="0"/>
              <a:ea typeface="Noto Sans" panose="020B0502040504020204" pitchFamily="34" charset="0"/>
              <a:cs typeface="Noto Sans" panose="020B0502040504020204" pitchFamily="34" charset="0"/>
            </a:endParaRPr>
          </a:p>
        </p:txBody>
      </p:sp>
    </p:spTree>
    <p:extLst>
      <p:ext uri="{BB962C8B-B14F-4D97-AF65-F5344CB8AC3E}">
        <p14:creationId xmlns:p14="http://schemas.microsoft.com/office/powerpoint/2010/main" val="293117110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Green: Full Bleed Media">
    <p:spTree>
      <p:nvGrpSpPr>
        <p:cNvPr id="1" name=""/>
        <p:cNvGrpSpPr/>
        <p:nvPr/>
      </p:nvGrpSpPr>
      <p:grpSpPr>
        <a:xfrm>
          <a:off x="0" y="0"/>
          <a:ext cx="0" cy="0"/>
          <a:chOff x="0" y="0"/>
          <a:chExt cx="0" cy="0"/>
        </a:xfrm>
      </p:grpSpPr>
      <p:sp>
        <p:nvSpPr>
          <p:cNvPr id="12" name="Media Placeholder 11">
            <a:extLst>
              <a:ext uri="{FF2B5EF4-FFF2-40B4-BE49-F238E27FC236}">
                <a16:creationId xmlns:a16="http://schemas.microsoft.com/office/drawing/2014/main" id="{2C5E7F60-B026-4EC0-88DC-13A6764077B6}"/>
              </a:ext>
            </a:extLst>
          </p:cNvPr>
          <p:cNvSpPr>
            <a:spLocks noGrp="1"/>
          </p:cNvSpPr>
          <p:nvPr>
            <p:ph type="media" sz="quarter" idx="10"/>
          </p:nvPr>
        </p:nvSpPr>
        <p:spPr>
          <a:xfrm>
            <a:off x="0" y="0"/>
            <a:ext cx="12192000" cy="6858000"/>
          </a:xfrm>
        </p:spPr>
        <p:txBody>
          <a:bodyPr/>
          <a:lstStyle/>
          <a:p>
            <a:endParaRPr lang="en-US"/>
          </a:p>
        </p:txBody>
      </p:sp>
    </p:spTree>
    <p:extLst>
      <p:ext uri="{BB962C8B-B14F-4D97-AF65-F5344CB8AC3E}">
        <p14:creationId xmlns:p14="http://schemas.microsoft.com/office/powerpoint/2010/main" val="340140507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Green: Media 1">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514B65CE-362A-1C46-86E8-E5300ED9FA25}"/>
              </a:ext>
            </a:extLst>
          </p:cNvPr>
          <p:cNvSpPr/>
          <p:nvPr userDrawn="1"/>
        </p:nvSpPr>
        <p:spPr>
          <a:xfrm>
            <a:off x="0" y="4876800"/>
            <a:ext cx="12192000" cy="1981200"/>
          </a:xfrm>
          <a:prstGeom prst="rect">
            <a:avLst/>
          </a:prstGeom>
          <a:solidFill>
            <a:srgbClr val="4883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Media Placeholder 11">
            <a:extLst>
              <a:ext uri="{FF2B5EF4-FFF2-40B4-BE49-F238E27FC236}">
                <a16:creationId xmlns:a16="http://schemas.microsoft.com/office/drawing/2014/main" id="{2C5E7F60-B026-4EC0-88DC-13A6764077B6}"/>
              </a:ext>
            </a:extLst>
          </p:cNvPr>
          <p:cNvSpPr>
            <a:spLocks noGrp="1"/>
          </p:cNvSpPr>
          <p:nvPr>
            <p:ph type="media" sz="quarter" idx="10"/>
          </p:nvPr>
        </p:nvSpPr>
        <p:spPr>
          <a:xfrm>
            <a:off x="2387867" y="863600"/>
            <a:ext cx="7404370" cy="3670300"/>
          </a:xfrm>
        </p:spPr>
        <p:txBody>
          <a:bodyPr/>
          <a:lstStyle/>
          <a:p>
            <a:endParaRPr lang="en-US"/>
          </a:p>
        </p:txBody>
      </p:sp>
      <p:sp>
        <p:nvSpPr>
          <p:cNvPr id="14" name="Text Placeholder 13">
            <a:extLst>
              <a:ext uri="{FF2B5EF4-FFF2-40B4-BE49-F238E27FC236}">
                <a16:creationId xmlns:a16="http://schemas.microsoft.com/office/drawing/2014/main" id="{4E3E0E0B-C629-40C9-94B0-B1F2ADC7E8EC}"/>
              </a:ext>
            </a:extLst>
          </p:cNvPr>
          <p:cNvSpPr>
            <a:spLocks noGrp="1"/>
          </p:cNvSpPr>
          <p:nvPr>
            <p:ph type="body" sz="quarter" idx="11"/>
          </p:nvPr>
        </p:nvSpPr>
        <p:spPr>
          <a:xfrm>
            <a:off x="2216149" y="5578475"/>
            <a:ext cx="8870950" cy="742950"/>
          </a:xfrm>
        </p:spPr>
        <p:txBody>
          <a:bodyPr>
            <a:noAutofit/>
          </a:bodyPr>
          <a:lstStyle>
            <a:lvl1pPr marL="0" indent="0">
              <a:buNone/>
              <a:defRPr sz="3200">
                <a:solidFill>
                  <a:schemeClr val="bg1"/>
                </a:solidFill>
                <a:latin typeface="Noto Sans" panose="020B0502040504020204" pitchFamily="34" charset="0"/>
              </a:defRPr>
            </a:lvl1pPr>
            <a:lvl2pPr>
              <a:defRPr sz="3600">
                <a:solidFill>
                  <a:schemeClr val="bg1"/>
                </a:solidFill>
                <a:latin typeface="Torque Bold" panose="020B0803030202050203" pitchFamily="34" charset="0"/>
              </a:defRPr>
            </a:lvl2pPr>
            <a:lvl3pPr>
              <a:defRPr sz="3200">
                <a:solidFill>
                  <a:schemeClr val="bg1"/>
                </a:solidFill>
                <a:latin typeface="Torque Bold" panose="020B0803030202050203" pitchFamily="34" charset="0"/>
              </a:defRPr>
            </a:lvl3pPr>
            <a:lvl4pPr>
              <a:defRPr sz="2800">
                <a:solidFill>
                  <a:schemeClr val="bg1"/>
                </a:solidFill>
                <a:latin typeface="Torque Bold" panose="020B0803030202050203" pitchFamily="34" charset="0"/>
              </a:defRPr>
            </a:lvl4pPr>
            <a:lvl5pPr>
              <a:defRPr sz="2800">
                <a:solidFill>
                  <a:schemeClr val="bg1"/>
                </a:solidFill>
                <a:latin typeface="Torque Bold" panose="020B0803030202050203" pitchFamily="34" charset="0"/>
              </a:defRPr>
            </a:lvl5pPr>
          </a:lstStyle>
          <a:p>
            <a:pPr lvl="0"/>
            <a:r>
              <a:rPr lang="en-US"/>
              <a:t>Click to edit Master text styles</a:t>
            </a:r>
          </a:p>
        </p:txBody>
      </p:sp>
      <p:grpSp>
        <p:nvGrpSpPr>
          <p:cNvPr id="15" name="Group 14">
            <a:extLst>
              <a:ext uri="{FF2B5EF4-FFF2-40B4-BE49-F238E27FC236}">
                <a16:creationId xmlns:a16="http://schemas.microsoft.com/office/drawing/2014/main" id="{D25359BF-5A6F-4DE8-B1A8-9E8B882D419C}"/>
              </a:ext>
            </a:extLst>
          </p:cNvPr>
          <p:cNvGrpSpPr/>
          <p:nvPr userDrawn="1"/>
        </p:nvGrpSpPr>
        <p:grpSpPr>
          <a:xfrm>
            <a:off x="1104901" y="5622091"/>
            <a:ext cx="655453" cy="655717"/>
            <a:chOff x="596096" y="5359033"/>
            <a:chExt cx="1057007" cy="1057007"/>
          </a:xfrm>
        </p:grpSpPr>
        <p:sp>
          <p:nvSpPr>
            <p:cNvPr id="16" name="Freeform 58">
              <a:extLst>
                <a:ext uri="{FF2B5EF4-FFF2-40B4-BE49-F238E27FC236}">
                  <a16:creationId xmlns:a16="http://schemas.microsoft.com/office/drawing/2014/main" id="{90725448-2DFB-482B-AA45-AEEFFF5F054D}"/>
                </a:ext>
              </a:extLst>
            </p:cNvPr>
            <p:cNvSpPr>
              <a:spLocks/>
            </p:cNvSpPr>
            <p:nvPr/>
          </p:nvSpPr>
          <p:spPr bwMode="auto">
            <a:xfrm>
              <a:off x="942115" y="5636428"/>
              <a:ext cx="444725" cy="513904"/>
            </a:xfrm>
            <a:custGeom>
              <a:avLst/>
              <a:gdLst>
                <a:gd name="T0" fmla="*/ 38 w 38"/>
                <a:gd name="T1" fmla="*/ 22 h 44"/>
                <a:gd name="T2" fmla="*/ 37 w 38"/>
                <a:gd name="T3" fmla="*/ 24 h 44"/>
                <a:gd name="T4" fmla="*/ 4 w 38"/>
                <a:gd name="T5" fmla="*/ 44 h 44"/>
                <a:gd name="T6" fmla="*/ 2 w 38"/>
                <a:gd name="T7" fmla="*/ 44 h 44"/>
                <a:gd name="T8" fmla="*/ 1 w 38"/>
                <a:gd name="T9" fmla="*/ 44 h 44"/>
                <a:gd name="T10" fmla="*/ 0 w 38"/>
                <a:gd name="T11" fmla="*/ 41 h 44"/>
                <a:gd name="T12" fmla="*/ 0 w 38"/>
                <a:gd name="T13" fmla="*/ 3 h 44"/>
                <a:gd name="T14" fmla="*/ 1 w 38"/>
                <a:gd name="T15" fmla="*/ 0 h 44"/>
                <a:gd name="T16" fmla="*/ 2 w 38"/>
                <a:gd name="T17" fmla="*/ 0 h 44"/>
                <a:gd name="T18" fmla="*/ 4 w 38"/>
                <a:gd name="T19" fmla="*/ 0 h 44"/>
                <a:gd name="T20" fmla="*/ 37 w 38"/>
                <a:gd name="T21" fmla="*/ 20 h 44"/>
                <a:gd name="T22" fmla="*/ 38 w 38"/>
                <a:gd name="T23" fmla="*/ 22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8" h="44">
                  <a:moveTo>
                    <a:pt x="38" y="22"/>
                  </a:moveTo>
                  <a:cubicBezTo>
                    <a:pt x="38" y="23"/>
                    <a:pt x="37" y="24"/>
                    <a:pt x="37" y="24"/>
                  </a:cubicBezTo>
                  <a:cubicBezTo>
                    <a:pt x="4" y="44"/>
                    <a:pt x="4" y="44"/>
                    <a:pt x="4" y="44"/>
                  </a:cubicBezTo>
                  <a:cubicBezTo>
                    <a:pt x="3" y="44"/>
                    <a:pt x="3" y="44"/>
                    <a:pt x="2" y="44"/>
                  </a:cubicBezTo>
                  <a:cubicBezTo>
                    <a:pt x="2" y="44"/>
                    <a:pt x="1" y="44"/>
                    <a:pt x="1" y="44"/>
                  </a:cubicBezTo>
                  <a:cubicBezTo>
                    <a:pt x="0" y="43"/>
                    <a:pt x="0" y="42"/>
                    <a:pt x="0" y="41"/>
                  </a:cubicBezTo>
                  <a:cubicBezTo>
                    <a:pt x="0" y="3"/>
                    <a:pt x="0" y="3"/>
                    <a:pt x="0" y="3"/>
                  </a:cubicBezTo>
                  <a:cubicBezTo>
                    <a:pt x="0" y="2"/>
                    <a:pt x="0" y="1"/>
                    <a:pt x="1" y="0"/>
                  </a:cubicBezTo>
                  <a:cubicBezTo>
                    <a:pt x="1" y="0"/>
                    <a:pt x="2" y="0"/>
                    <a:pt x="2" y="0"/>
                  </a:cubicBezTo>
                  <a:cubicBezTo>
                    <a:pt x="3" y="0"/>
                    <a:pt x="3" y="0"/>
                    <a:pt x="4" y="0"/>
                  </a:cubicBezTo>
                  <a:cubicBezTo>
                    <a:pt x="37" y="20"/>
                    <a:pt x="37" y="20"/>
                    <a:pt x="37" y="20"/>
                  </a:cubicBezTo>
                  <a:cubicBezTo>
                    <a:pt x="37" y="20"/>
                    <a:pt x="38" y="21"/>
                    <a:pt x="38" y="22"/>
                  </a:cubicBezTo>
                  <a:close/>
                </a:path>
              </a:pathLst>
            </a:custGeom>
            <a:noFill/>
            <a:ln w="38100" cap="rnd">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764"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 name="Oval 16">
              <a:extLst>
                <a:ext uri="{FF2B5EF4-FFF2-40B4-BE49-F238E27FC236}">
                  <a16:creationId xmlns:a16="http://schemas.microsoft.com/office/drawing/2014/main" id="{C7EADCF9-AF17-4DBB-8826-010C06BE5F01}"/>
                </a:ext>
              </a:extLst>
            </p:cNvPr>
            <p:cNvSpPr/>
            <p:nvPr/>
          </p:nvSpPr>
          <p:spPr bwMode="auto">
            <a:xfrm>
              <a:off x="596096" y="5359033"/>
              <a:ext cx="1057007" cy="1057007"/>
            </a:xfrm>
            <a:prstGeom prst="ellipse">
              <a:avLst/>
            </a:prstGeom>
            <a:noFill/>
            <a:ln w="38100" cap="rnd">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764" b="0" i="0" u="none" strike="noStrike" kern="1200" cap="none" spc="0" normalizeH="0" baseline="0" noProof="0" err="1">
                <a:ln>
                  <a:noFill/>
                </a:ln>
                <a:solidFill>
                  <a:prstClr val="black"/>
                </a:solidFill>
                <a:effectLst/>
                <a:uLnTx/>
                <a:uFillTx/>
                <a:latin typeface="Calibri" panose="020F0502020204030204"/>
                <a:ea typeface="+mn-ea"/>
                <a:cs typeface="+mn-cs"/>
              </a:endParaRPr>
            </a:p>
          </p:txBody>
        </p:sp>
      </p:grpSp>
      <p:pic>
        <p:nvPicPr>
          <p:cNvPr id="4" name="Picture 3">
            <a:extLst>
              <a:ext uri="{FF2B5EF4-FFF2-40B4-BE49-F238E27FC236}">
                <a16:creationId xmlns:a16="http://schemas.microsoft.com/office/drawing/2014/main" id="{FCE1AED1-D548-E84C-AE3B-2D3B2901885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325173" y="4327612"/>
            <a:ext cx="1514328" cy="900025"/>
          </a:xfrm>
          <a:prstGeom prst="rect">
            <a:avLst/>
          </a:prstGeom>
        </p:spPr>
      </p:pic>
    </p:spTree>
    <p:extLst>
      <p:ext uri="{BB962C8B-B14F-4D97-AF65-F5344CB8AC3E}">
        <p14:creationId xmlns:p14="http://schemas.microsoft.com/office/powerpoint/2010/main" val="20062141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Green: Media 2">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139D6614-ED0F-BA4C-83A0-90609308213D}"/>
              </a:ext>
            </a:extLst>
          </p:cNvPr>
          <p:cNvSpPr/>
          <p:nvPr userDrawn="1"/>
        </p:nvSpPr>
        <p:spPr>
          <a:xfrm>
            <a:off x="0" y="4876800"/>
            <a:ext cx="12192000" cy="1981200"/>
          </a:xfrm>
          <a:prstGeom prst="rect">
            <a:avLst/>
          </a:prstGeom>
          <a:solidFill>
            <a:srgbClr val="4883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Text Placeholder 13">
            <a:extLst>
              <a:ext uri="{FF2B5EF4-FFF2-40B4-BE49-F238E27FC236}">
                <a16:creationId xmlns:a16="http://schemas.microsoft.com/office/drawing/2014/main" id="{5D1F5421-D493-D94D-B063-04A444A81595}"/>
              </a:ext>
            </a:extLst>
          </p:cNvPr>
          <p:cNvSpPr>
            <a:spLocks noGrp="1"/>
          </p:cNvSpPr>
          <p:nvPr>
            <p:ph type="body" sz="quarter" idx="11"/>
          </p:nvPr>
        </p:nvSpPr>
        <p:spPr>
          <a:xfrm>
            <a:off x="2216149" y="5578475"/>
            <a:ext cx="8870950" cy="742950"/>
          </a:xfrm>
        </p:spPr>
        <p:txBody>
          <a:bodyPr>
            <a:noAutofit/>
          </a:bodyPr>
          <a:lstStyle>
            <a:lvl1pPr marL="0" indent="0">
              <a:buNone/>
              <a:defRPr sz="3200">
                <a:solidFill>
                  <a:schemeClr val="bg1"/>
                </a:solidFill>
                <a:latin typeface="Noto Sans" panose="020B0502040504020204" pitchFamily="34" charset="0"/>
              </a:defRPr>
            </a:lvl1pPr>
            <a:lvl2pPr>
              <a:defRPr sz="3600">
                <a:solidFill>
                  <a:schemeClr val="bg1"/>
                </a:solidFill>
                <a:latin typeface="Torque Bold" panose="020B0803030202050203" pitchFamily="34" charset="0"/>
              </a:defRPr>
            </a:lvl2pPr>
            <a:lvl3pPr>
              <a:defRPr sz="3200">
                <a:solidFill>
                  <a:schemeClr val="bg1"/>
                </a:solidFill>
                <a:latin typeface="Torque Bold" panose="020B0803030202050203" pitchFamily="34" charset="0"/>
              </a:defRPr>
            </a:lvl3pPr>
            <a:lvl4pPr>
              <a:defRPr sz="2800">
                <a:solidFill>
                  <a:schemeClr val="bg1"/>
                </a:solidFill>
                <a:latin typeface="Torque Bold" panose="020B0803030202050203" pitchFamily="34" charset="0"/>
              </a:defRPr>
            </a:lvl4pPr>
            <a:lvl5pPr>
              <a:defRPr sz="2800">
                <a:solidFill>
                  <a:schemeClr val="bg1"/>
                </a:solidFill>
                <a:latin typeface="Torque Bold" panose="020B0803030202050203" pitchFamily="34" charset="0"/>
              </a:defRPr>
            </a:lvl5pPr>
          </a:lstStyle>
          <a:p>
            <a:pPr lvl="0"/>
            <a:r>
              <a:rPr lang="en-US"/>
              <a:t>Click to edit Master text styles</a:t>
            </a:r>
          </a:p>
        </p:txBody>
      </p:sp>
      <p:grpSp>
        <p:nvGrpSpPr>
          <p:cNvPr id="13" name="Group 12">
            <a:extLst>
              <a:ext uri="{FF2B5EF4-FFF2-40B4-BE49-F238E27FC236}">
                <a16:creationId xmlns:a16="http://schemas.microsoft.com/office/drawing/2014/main" id="{2F449BA8-A09A-3D47-A6FA-DC01729AE180}"/>
              </a:ext>
            </a:extLst>
          </p:cNvPr>
          <p:cNvGrpSpPr/>
          <p:nvPr userDrawn="1"/>
        </p:nvGrpSpPr>
        <p:grpSpPr>
          <a:xfrm>
            <a:off x="1104901" y="5622090"/>
            <a:ext cx="655454" cy="655718"/>
            <a:chOff x="643973" y="5329145"/>
            <a:chExt cx="849680" cy="850022"/>
          </a:xfrm>
        </p:grpSpPr>
        <p:sp>
          <p:nvSpPr>
            <p:cNvPr id="18" name="Freeform 39">
              <a:extLst>
                <a:ext uri="{FF2B5EF4-FFF2-40B4-BE49-F238E27FC236}">
                  <a16:creationId xmlns:a16="http://schemas.microsoft.com/office/drawing/2014/main" id="{D5398C3A-9A67-8342-B985-45ECAE9CA475}"/>
                </a:ext>
              </a:extLst>
            </p:cNvPr>
            <p:cNvSpPr>
              <a:spLocks/>
            </p:cNvSpPr>
            <p:nvPr userDrawn="1"/>
          </p:nvSpPr>
          <p:spPr bwMode="auto">
            <a:xfrm flipH="1">
              <a:off x="856258" y="5541516"/>
              <a:ext cx="425111" cy="425281"/>
            </a:xfrm>
            <a:custGeom>
              <a:avLst/>
              <a:gdLst>
                <a:gd name="T0" fmla="*/ 0 w 2203"/>
                <a:gd name="T1" fmla="*/ 0 h 2202"/>
                <a:gd name="T2" fmla="*/ 1855 w 2203"/>
                <a:gd name="T3" fmla="*/ 497 h 2202"/>
                <a:gd name="T4" fmla="*/ 1422 w 2203"/>
                <a:gd name="T5" fmla="*/ 929 h 2202"/>
                <a:gd name="T6" fmla="*/ 1521 w 2203"/>
                <a:gd name="T7" fmla="*/ 1030 h 2202"/>
                <a:gd name="T8" fmla="*/ 2203 w 2203"/>
                <a:gd name="T9" fmla="*/ 1711 h 2202"/>
                <a:gd name="T10" fmla="*/ 1711 w 2203"/>
                <a:gd name="T11" fmla="*/ 2202 h 2202"/>
                <a:gd name="T12" fmla="*/ 1029 w 2203"/>
                <a:gd name="T13" fmla="*/ 1521 h 2202"/>
                <a:gd name="T14" fmla="*/ 930 w 2203"/>
                <a:gd name="T15" fmla="*/ 1421 h 2202"/>
                <a:gd name="T16" fmla="*/ 497 w 2203"/>
                <a:gd name="T17" fmla="*/ 1855 h 2202"/>
                <a:gd name="T18" fmla="*/ 0 w 2203"/>
                <a:gd name="T19" fmla="*/ 0 h 2202"/>
                <a:gd name="connsiteX0" fmla="*/ 0 w 10000"/>
                <a:gd name="connsiteY0" fmla="*/ 0 h 10000"/>
                <a:gd name="connsiteX1" fmla="*/ 8420 w 10000"/>
                <a:gd name="connsiteY1" fmla="*/ 2257 h 10000"/>
                <a:gd name="connsiteX2" fmla="*/ 6455 w 10000"/>
                <a:gd name="connsiteY2" fmla="*/ 4219 h 10000"/>
                <a:gd name="connsiteX3" fmla="*/ 6904 w 10000"/>
                <a:gd name="connsiteY3" fmla="*/ 4678 h 10000"/>
                <a:gd name="connsiteX4" fmla="*/ 10000 w 10000"/>
                <a:gd name="connsiteY4" fmla="*/ 7770 h 10000"/>
                <a:gd name="connsiteX5" fmla="*/ 8941 w 10000"/>
                <a:gd name="connsiteY5" fmla="*/ 8830 h 10000"/>
                <a:gd name="connsiteX6" fmla="*/ 7767 w 10000"/>
                <a:gd name="connsiteY6" fmla="*/ 10000 h 10000"/>
                <a:gd name="connsiteX7" fmla="*/ 4671 w 10000"/>
                <a:gd name="connsiteY7" fmla="*/ 6907 h 10000"/>
                <a:gd name="connsiteX8" fmla="*/ 4222 w 10000"/>
                <a:gd name="connsiteY8" fmla="*/ 6453 h 10000"/>
                <a:gd name="connsiteX9" fmla="*/ 2256 w 10000"/>
                <a:gd name="connsiteY9" fmla="*/ 8424 h 10000"/>
                <a:gd name="connsiteX10" fmla="*/ 0 w 10000"/>
                <a:gd name="connsiteY10" fmla="*/ 0 h 10000"/>
                <a:gd name="connsiteX0" fmla="*/ 0 w 10000"/>
                <a:gd name="connsiteY0" fmla="*/ 0 h 10000"/>
                <a:gd name="connsiteX1" fmla="*/ 8420 w 10000"/>
                <a:gd name="connsiteY1" fmla="*/ 2257 h 10000"/>
                <a:gd name="connsiteX2" fmla="*/ 6455 w 10000"/>
                <a:gd name="connsiteY2" fmla="*/ 4219 h 10000"/>
                <a:gd name="connsiteX3" fmla="*/ 6904 w 10000"/>
                <a:gd name="connsiteY3" fmla="*/ 4678 h 10000"/>
                <a:gd name="connsiteX4" fmla="*/ 10000 w 10000"/>
                <a:gd name="connsiteY4" fmla="*/ 7770 h 10000"/>
                <a:gd name="connsiteX5" fmla="*/ 8941 w 10000"/>
                <a:gd name="connsiteY5" fmla="*/ 8830 h 10000"/>
                <a:gd name="connsiteX6" fmla="*/ 7767 w 10000"/>
                <a:gd name="connsiteY6" fmla="*/ 10000 h 10000"/>
                <a:gd name="connsiteX7" fmla="*/ 4671 w 10000"/>
                <a:gd name="connsiteY7" fmla="*/ 6907 h 10000"/>
                <a:gd name="connsiteX8" fmla="*/ 3469 w 10000"/>
                <a:gd name="connsiteY8" fmla="*/ 5461 h 10000"/>
                <a:gd name="connsiteX9" fmla="*/ 2256 w 10000"/>
                <a:gd name="connsiteY9" fmla="*/ 8424 h 10000"/>
                <a:gd name="connsiteX10" fmla="*/ 0 w 10000"/>
                <a:gd name="connsiteY10" fmla="*/ 0 h 10000"/>
                <a:gd name="connsiteX0" fmla="*/ 0 w 10000"/>
                <a:gd name="connsiteY0" fmla="*/ 0 h 10000"/>
                <a:gd name="connsiteX1" fmla="*/ 8420 w 10000"/>
                <a:gd name="connsiteY1" fmla="*/ 2257 h 10000"/>
                <a:gd name="connsiteX2" fmla="*/ 5291 w 10000"/>
                <a:gd name="connsiteY2" fmla="*/ 3329 h 10000"/>
                <a:gd name="connsiteX3" fmla="*/ 6904 w 10000"/>
                <a:gd name="connsiteY3" fmla="*/ 4678 h 10000"/>
                <a:gd name="connsiteX4" fmla="*/ 10000 w 10000"/>
                <a:gd name="connsiteY4" fmla="*/ 7770 h 10000"/>
                <a:gd name="connsiteX5" fmla="*/ 8941 w 10000"/>
                <a:gd name="connsiteY5" fmla="*/ 8830 h 10000"/>
                <a:gd name="connsiteX6" fmla="*/ 7767 w 10000"/>
                <a:gd name="connsiteY6" fmla="*/ 10000 h 10000"/>
                <a:gd name="connsiteX7" fmla="*/ 4671 w 10000"/>
                <a:gd name="connsiteY7" fmla="*/ 6907 h 10000"/>
                <a:gd name="connsiteX8" fmla="*/ 3469 w 10000"/>
                <a:gd name="connsiteY8" fmla="*/ 5461 h 10000"/>
                <a:gd name="connsiteX9" fmla="*/ 2256 w 10000"/>
                <a:gd name="connsiteY9" fmla="*/ 8424 h 10000"/>
                <a:gd name="connsiteX10" fmla="*/ 0 w 10000"/>
                <a:gd name="connsiteY10" fmla="*/ 0 h 10000"/>
                <a:gd name="connsiteX0" fmla="*/ 0 w 10000"/>
                <a:gd name="connsiteY0" fmla="*/ 0 h 10000"/>
                <a:gd name="connsiteX1" fmla="*/ 8420 w 10000"/>
                <a:gd name="connsiteY1" fmla="*/ 2257 h 10000"/>
                <a:gd name="connsiteX2" fmla="*/ 5291 w 10000"/>
                <a:gd name="connsiteY2" fmla="*/ 3329 h 10000"/>
                <a:gd name="connsiteX3" fmla="*/ 6904 w 10000"/>
                <a:gd name="connsiteY3" fmla="*/ 4678 h 10000"/>
                <a:gd name="connsiteX4" fmla="*/ 10000 w 10000"/>
                <a:gd name="connsiteY4" fmla="*/ 7770 h 10000"/>
                <a:gd name="connsiteX5" fmla="*/ 8941 w 10000"/>
                <a:gd name="connsiteY5" fmla="*/ 8830 h 10000"/>
                <a:gd name="connsiteX6" fmla="*/ 7767 w 10000"/>
                <a:gd name="connsiteY6" fmla="*/ 10000 h 10000"/>
                <a:gd name="connsiteX7" fmla="*/ 4671 w 10000"/>
                <a:gd name="connsiteY7" fmla="*/ 6907 h 10000"/>
                <a:gd name="connsiteX8" fmla="*/ 3332 w 10000"/>
                <a:gd name="connsiteY8" fmla="*/ 5598 h 10000"/>
                <a:gd name="connsiteX9" fmla="*/ 2256 w 10000"/>
                <a:gd name="connsiteY9" fmla="*/ 8424 h 10000"/>
                <a:gd name="connsiteX10" fmla="*/ 0 w 10000"/>
                <a:gd name="connsiteY10" fmla="*/ 0 h 10000"/>
                <a:gd name="connsiteX0" fmla="*/ 0 w 10000"/>
                <a:gd name="connsiteY0" fmla="*/ 0 h 10000"/>
                <a:gd name="connsiteX1" fmla="*/ 8420 w 10000"/>
                <a:gd name="connsiteY1" fmla="*/ 2257 h 10000"/>
                <a:gd name="connsiteX2" fmla="*/ 5428 w 10000"/>
                <a:gd name="connsiteY2" fmla="*/ 3158 h 10000"/>
                <a:gd name="connsiteX3" fmla="*/ 6904 w 10000"/>
                <a:gd name="connsiteY3" fmla="*/ 4678 h 10000"/>
                <a:gd name="connsiteX4" fmla="*/ 10000 w 10000"/>
                <a:gd name="connsiteY4" fmla="*/ 7770 h 10000"/>
                <a:gd name="connsiteX5" fmla="*/ 8941 w 10000"/>
                <a:gd name="connsiteY5" fmla="*/ 8830 h 10000"/>
                <a:gd name="connsiteX6" fmla="*/ 7767 w 10000"/>
                <a:gd name="connsiteY6" fmla="*/ 10000 h 10000"/>
                <a:gd name="connsiteX7" fmla="*/ 4671 w 10000"/>
                <a:gd name="connsiteY7" fmla="*/ 6907 h 10000"/>
                <a:gd name="connsiteX8" fmla="*/ 3332 w 10000"/>
                <a:gd name="connsiteY8" fmla="*/ 5598 h 10000"/>
                <a:gd name="connsiteX9" fmla="*/ 2256 w 10000"/>
                <a:gd name="connsiteY9" fmla="*/ 8424 h 10000"/>
                <a:gd name="connsiteX10" fmla="*/ 0 w 10000"/>
                <a:gd name="connsiteY10" fmla="*/ 0 h 1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000" h="10000">
                  <a:moveTo>
                    <a:pt x="0" y="0"/>
                  </a:moveTo>
                  <a:lnTo>
                    <a:pt x="8420" y="2257"/>
                  </a:lnTo>
                  <a:lnTo>
                    <a:pt x="5428" y="3158"/>
                  </a:lnTo>
                  <a:lnTo>
                    <a:pt x="6904" y="4678"/>
                  </a:lnTo>
                  <a:lnTo>
                    <a:pt x="10000" y="7770"/>
                  </a:lnTo>
                  <a:lnTo>
                    <a:pt x="8941" y="8830"/>
                  </a:lnTo>
                  <a:lnTo>
                    <a:pt x="7767" y="10000"/>
                  </a:lnTo>
                  <a:lnTo>
                    <a:pt x="4671" y="6907"/>
                  </a:lnTo>
                  <a:lnTo>
                    <a:pt x="3332" y="5598"/>
                  </a:lnTo>
                  <a:lnTo>
                    <a:pt x="2256" y="8424"/>
                  </a:lnTo>
                  <a:lnTo>
                    <a:pt x="0" y="0"/>
                  </a:lnTo>
                  <a:close/>
                </a:path>
              </a:pathLst>
            </a:custGeom>
            <a:noFill/>
            <a:ln w="38100" cap="rnd">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764"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9" name="Oval 18">
              <a:extLst>
                <a:ext uri="{FF2B5EF4-FFF2-40B4-BE49-F238E27FC236}">
                  <a16:creationId xmlns:a16="http://schemas.microsoft.com/office/drawing/2014/main" id="{4A69F548-F170-B94B-A173-51B3828D6BD6}"/>
                </a:ext>
              </a:extLst>
            </p:cNvPr>
            <p:cNvSpPr/>
            <p:nvPr/>
          </p:nvSpPr>
          <p:spPr bwMode="auto">
            <a:xfrm>
              <a:off x="643973" y="5329145"/>
              <a:ext cx="849680" cy="850022"/>
            </a:xfrm>
            <a:prstGeom prst="ellipse">
              <a:avLst/>
            </a:prstGeom>
            <a:noFill/>
            <a:ln w="38100" cap="rnd">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764" b="0" i="0" u="none" strike="noStrike" kern="1200" cap="none" spc="0" normalizeH="0" baseline="0" noProof="0" err="1">
                <a:ln>
                  <a:noFill/>
                </a:ln>
                <a:solidFill>
                  <a:prstClr val="black"/>
                </a:solidFill>
                <a:effectLst/>
                <a:uLnTx/>
                <a:uFillTx/>
                <a:latin typeface="Calibri" panose="020F0502020204030204"/>
                <a:ea typeface="+mn-ea"/>
                <a:cs typeface="+mn-cs"/>
              </a:endParaRPr>
            </a:p>
          </p:txBody>
        </p:sp>
      </p:grpSp>
      <p:sp>
        <p:nvSpPr>
          <p:cNvPr id="20" name="Rectangle 19">
            <a:extLst>
              <a:ext uri="{FF2B5EF4-FFF2-40B4-BE49-F238E27FC236}">
                <a16:creationId xmlns:a16="http://schemas.microsoft.com/office/drawing/2014/main" id="{957C0565-CC86-0048-B992-4CC5692D0673}"/>
              </a:ext>
            </a:extLst>
          </p:cNvPr>
          <p:cNvSpPr/>
          <p:nvPr userDrawn="1"/>
        </p:nvSpPr>
        <p:spPr>
          <a:xfrm>
            <a:off x="3175" y="4703441"/>
            <a:ext cx="173359" cy="173359"/>
          </a:xfrm>
          <a:prstGeom prst="rect">
            <a:avLst/>
          </a:prstGeom>
          <a:solidFill>
            <a:srgbClr val="4883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1" name="Rectangle 20">
            <a:extLst>
              <a:ext uri="{FF2B5EF4-FFF2-40B4-BE49-F238E27FC236}">
                <a16:creationId xmlns:a16="http://schemas.microsoft.com/office/drawing/2014/main" id="{A7569C79-B5AB-274F-9713-654CC70C90E1}"/>
              </a:ext>
            </a:extLst>
          </p:cNvPr>
          <p:cNvSpPr/>
          <p:nvPr userDrawn="1"/>
        </p:nvSpPr>
        <p:spPr>
          <a:xfrm>
            <a:off x="515898" y="4533900"/>
            <a:ext cx="173359" cy="173359"/>
          </a:xfrm>
          <a:prstGeom prst="rect">
            <a:avLst/>
          </a:prstGeom>
          <a:solidFill>
            <a:srgbClr val="4883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2" name="Rectangle 21">
            <a:extLst>
              <a:ext uri="{FF2B5EF4-FFF2-40B4-BE49-F238E27FC236}">
                <a16:creationId xmlns:a16="http://schemas.microsoft.com/office/drawing/2014/main" id="{BDEF18E1-92FC-8C45-A5C7-C8059F87F040}"/>
              </a:ext>
            </a:extLst>
          </p:cNvPr>
          <p:cNvSpPr/>
          <p:nvPr userDrawn="1"/>
        </p:nvSpPr>
        <p:spPr>
          <a:xfrm>
            <a:off x="342539" y="4703441"/>
            <a:ext cx="173359" cy="173359"/>
          </a:xfrm>
          <a:prstGeom prst="rect">
            <a:avLst/>
          </a:prstGeom>
          <a:solidFill>
            <a:srgbClr val="4883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3" name="Rectangle 22">
            <a:extLst>
              <a:ext uri="{FF2B5EF4-FFF2-40B4-BE49-F238E27FC236}">
                <a16:creationId xmlns:a16="http://schemas.microsoft.com/office/drawing/2014/main" id="{0077984C-59A2-CE48-BC35-A4D219CE772D}"/>
              </a:ext>
            </a:extLst>
          </p:cNvPr>
          <p:cNvSpPr/>
          <p:nvPr userDrawn="1"/>
        </p:nvSpPr>
        <p:spPr>
          <a:xfrm>
            <a:off x="8188" y="3904237"/>
            <a:ext cx="173359" cy="173359"/>
          </a:xfrm>
          <a:prstGeom prst="rect">
            <a:avLst/>
          </a:prstGeom>
          <a:solidFill>
            <a:srgbClr val="4883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4" name="Rectangle 23">
            <a:extLst>
              <a:ext uri="{FF2B5EF4-FFF2-40B4-BE49-F238E27FC236}">
                <a16:creationId xmlns:a16="http://schemas.microsoft.com/office/drawing/2014/main" id="{7FBDA296-F9F0-6E41-A33F-C120EA91469D}"/>
              </a:ext>
            </a:extLst>
          </p:cNvPr>
          <p:cNvSpPr/>
          <p:nvPr userDrawn="1"/>
        </p:nvSpPr>
        <p:spPr>
          <a:xfrm>
            <a:off x="689257" y="4711077"/>
            <a:ext cx="173359" cy="173359"/>
          </a:xfrm>
          <a:prstGeom prst="rect">
            <a:avLst/>
          </a:prstGeom>
          <a:solidFill>
            <a:srgbClr val="4883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5" name="Rectangle 24">
            <a:extLst>
              <a:ext uri="{FF2B5EF4-FFF2-40B4-BE49-F238E27FC236}">
                <a16:creationId xmlns:a16="http://schemas.microsoft.com/office/drawing/2014/main" id="{80A7659C-B2AB-3A45-ACD0-608030EB69E3}"/>
              </a:ext>
            </a:extLst>
          </p:cNvPr>
          <p:cNvSpPr/>
          <p:nvPr userDrawn="1"/>
        </p:nvSpPr>
        <p:spPr>
          <a:xfrm>
            <a:off x="4205454" y="4699623"/>
            <a:ext cx="173359" cy="173359"/>
          </a:xfrm>
          <a:prstGeom prst="rect">
            <a:avLst/>
          </a:prstGeom>
          <a:solidFill>
            <a:srgbClr val="4883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Media Placeholder 11">
            <a:extLst>
              <a:ext uri="{FF2B5EF4-FFF2-40B4-BE49-F238E27FC236}">
                <a16:creationId xmlns:a16="http://schemas.microsoft.com/office/drawing/2014/main" id="{FFEF4222-8B4A-1049-A8B9-FA8AD72F0EA8}"/>
              </a:ext>
            </a:extLst>
          </p:cNvPr>
          <p:cNvSpPr>
            <a:spLocks noGrp="1"/>
          </p:cNvSpPr>
          <p:nvPr>
            <p:ph type="media" sz="quarter" idx="10"/>
          </p:nvPr>
        </p:nvSpPr>
        <p:spPr>
          <a:xfrm>
            <a:off x="2387867" y="863600"/>
            <a:ext cx="7404370" cy="3670300"/>
          </a:xfrm>
        </p:spPr>
        <p:txBody>
          <a:bodyPr/>
          <a:lstStyle/>
          <a:p>
            <a:endParaRPr lang="en-US"/>
          </a:p>
        </p:txBody>
      </p:sp>
    </p:spTree>
    <p:extLst>
      <p:ext uri="{BB962C8B-B14F-4D97-AF65-F5344CB8AC3E}">
        <p14:creationId xmlns:p14="http://schemas.microsoft.com/office/powerpoint/2010/main" val="315759225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Purple: Intro Slid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97692A46-6849-7A40-A9FD-DD67BEEB943E}"/>
              </a:ext>
            </a:extLst>
          </p:cNvPr>
          <p:cNvSpPr/>
          <p:nvPr userDrawn="1"/>
        </p:nvSpPr>
        <p:spPr>
          <a:xfrm>
            <a:off x="3408961" y="0"/>
            <a:ext cx="6858000" cy="6858000"/>
          </a:xfrm>
          <a:prstGeom prst="rect">
            <a:avLst/>
          </a:prstGeom>
          <a:solidFill>
            <a:srgbClr val="915F9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Rectangle 2">
            <a:extLst>
              <a:ext uri="{FF2B5EF4-FFF2-40B4-BE49-F238E27FC236}">
                <a16:creationId xmlns:a16="http://schemas.microsoft.com/office/drawing/2014/main" id="{A3B447AC-4556-704E-8B0B-944031BA849A}"/>
              </a:ext>
            </a:extLst>
          </p:cNvPr>
          <p:cNvSpPr/>
          <p:nvPr userDrawn="1"/>
        </p:nvSpPr>
        <p:spPr>
          <a:xfrm>
            <a:off x="1" y="0"/>
            <a:ext cx="6858000" cy="6858000"/>
          </a:xfrm>
          <a:prstGeom prst="rect">
            <a:avLst/>
          </a:prstGeom>
          <a:solidFill>
            <a:srgbClr val="915F9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5" name="Graphic 4">
            <a:extLst>
              <a:ext uri="{FF2B5EF4-FFF2-40B4-BE49-F238E27FC236}">
                <a16:creationId xmlns:a16="http://schemas.microsoft.com/office/drawing/2014/main" id="{912A3061-E386-824C-B271-A18877FC5B94}"/>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720725" y="636182"/>
            <a:ext cx="1834906" cy="443759"/>
          </a:xfrm>
          <a:prstGeom prst="rect">
            <a:avLst/>
          </a:prstGeom>
        </p:spPr>
      </p:pic>
      <p:sp>
        <p:nvSpPr>
          <p:cNvPr id="16" name="Text Placeholder 20">
            <a:extLst>
              <a:ext uri="{FF2B5EF4-FFF2-40B4-BE49-F238E27FC236}">
                <a16:creationId xmlns:a16="http://schemas.microsoft.com/office/drawing/2014/main" id="{A9B567E0-FC33-1940-99FC-F969F12076E5}"/>
              </a:ext>
            </a:extLst>
          </p:cNvPr>
          <p:cNvSpPr>
            <a:spLocks noGrp="1"/>
          </p:cNvSpPr>
          <p:nvPr>
            <p:ph type="body" sz="quarter" idx="10" hasCustomPrompt="1"/>
          </p:nvPr>
        </p:nvSpPr>
        <p:spPr>
          <a:xfrm>
            <a:off x="723900" y="2743200"/>
            <a:ext cx="5989477" cy="1828800"/>
          </a:xfrm>
        </p:spPr>
        <p:txBody>
          <a:bodyPr>
            <a:noAutofit/>
          </a:bodyPr>
          <a:lstStyle>
            <a:lvl1pPr marL="0" indent="0">
              <a:spcBef>
                <a:spcPts val="0"/>
              </a:spcBef>
              <a:buNone/>
              <a:defRPr sz="6700">
                <a:solidFill>
                  <a:schemeClr val="bg1"/>
                </a:solidFill>
                <a:latin typeface="Noto Sans" panose="020B0502040504020204" pitchFamily="34" charset="0"/>
              </a:defRPr>
            </a:lvl1pPr>
            <a:lvl2pPr marL="457200" indent="0">
              <a:buNone/>
              <a:defRPr sz="2800">
                <a:solidFill>
                  <a:schemeClr val="bg1"/>
                </a:solidFill>
                <a:latin typeface="Torque Bold" panose="020B0803030202050203" pitchFamily="34" charset="0"/>
              </a:defRPr>
            </a:lvl2pPr>
            <a:lvl3pPr>
              <a:defRPr sz="2400">
                <a:solidFill>
                  <a:schemeClr val="bg1"/>
                </a:solidFill>
                <a:latin typeface="Torque Bold" panose="020B0803030202050203" pitchFamily="34" charset="0"/>
              </a:defRPr>
            </a:lvl3pPr>
            <a:lvl4pPr>
              <a:defRPr sz="2000">
                <a:solidFill>
                  <a:schemeClr val="bg1"/>
                </a:solidFill>
                <a:latin typeface="Torque Bold" panose="020B0803030202050203" pitchFamily="34" charset="0"/>
              </a:defRPr>
            </a:lvl4pPr>
            <a:lvl5pPr>
              <a:defRPr sz="2000">
                <a:solidFill>
                  <a:schemeClr val="bg1"/>
                </a:solidFill>
                <a:latin typeface="Torque Bold" panose="020B0803030202050203" pitchFamily="34" charset="0"/>
              </a:defRPr>
            </a:lvl5pPr>
          </a:lstStyle>
          <a:p>
            <a:pPr lvl="0"/>
            <a:r>
              <a:rPr lang="en-US"/>
              <a:t>CLICK TO EDIT</a:t>
            </a:r>
          </a:p>
        </p:txBody>
      </p:sp>
      <p:sp>
        <p:nvSpPr>
          <p:cNvPr id="17" name="Text Placeholder 22">
            <a:extLst>
              <a:ext uri="{FF2B5EF4-FFF2-40B4-BE49-F238E27FC236}">
                <a16:creationId xmlns:a16="http://schemas.microsoft.com/office/drawing/2014/main" id="{032A5DA3-9E7A-6D47-ACFA-7EE65F9D111F}"/>
              </a:ext>
            </a:extLst>
          </p:cNvPr>
          <p:cNvSpPr>
            <a:spLocks noGrp="1"/>
          </p:cNvSpPr>
          <p:nvPr>
            <p:ph type="body" sz="quarter" idx="11"/>
          </p:nvPr>
        </p:nvSpPr>
        <p:spPr>
          <a:xfrm>
            <a:off x="723899" y="4572000"/>
            <a:ext cx="5989477" cy="1034129"/>
          </a:xfrm>
        </p:spPr>
        <p:txBody>
          <a:bodyPr/>
          <a:lstStyle>
            <a:lvl1pPr marL="0" indent="0">
              <a:spcBef>
                <a:spcPts val="0"/>
              </a:spcBef>
              <a:buNone/>
              <a:defRPr sz="3400" b="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p:txBody>
      </p:sp>
      <p:pic>
        <p:nvPicPr>
          <p:cNvPr id="4" name="Picture 3">
            <a:extLst>
              <a:ext uri="{FF2B5EF4-FFF2-40B4-BE49-F238E27FC236}">
                <a16:creationId xmlns:a16="http://schemas.microsoft.com/office/drawing/2014/main" id="{998D3F9F-A856-FC42-A3BA-B127F39D529E}"/>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rot="188475" flipH="1">
            <a:off x="9003455" y="2151358"/>
            <a:ext cx="2237762" cy="3567311"/>
          </a:xfrm>
          <a:prstGeom prst="rect">
            <a:avLst/>
          </a:prstGeom>
        </p:spPr>
      </p:pic>
    </p:spTree>
    <p:extLst>
      <p:ext uri="{BB962C8B-B14F-4D97-AF65-F5344CB8AC3E}">
        <p14:creationId xmlns:p14="http://schemas.microsoft.com/office/powerpoint/2010/main" val="17227822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Purple: Text / Picture">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48A1B720-299A-074C-B8D9-4B86FD9611C9}"/>
              </a:ext>
            </a:extLst>
          </p:cNvPr>
          <p:cNvSpPr/>
          <p:nvPr userDrawn="1"/>
        </p:nvSpPr>
        <p:spPr>
          <a:xfrm>
            <a:off x="838200" y="1363288"/>
            <a:ext cx="5020733" cy="4535085"/>
          </a:xfrm>
          <a:prstGeom prst="rect">
            <a:avLst/>
          </a:prstGeom>
          <a:solidFill>
            <a:srgbClr val="F3EBF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36FA5A84-670E-4D40-B05B-27706245EBCC}"/>
              </a:ext>
            </a:extLst>
          </p:cNvPr>
          <p:cNvSpPr/>
          <p:nvPr userDrawn="1"/>
        </p:nvSpPr>
        <p:spPr>
          <a:xfrm>
            <a:off x="10893424" y="0"/>
            <a:ext cx="1295401" cy="6858000"/>
          </a:xfrm>
          <a:prstGeom prst="rect">
            <a:avLst/>
          </a:prstGeom>
          <a:solidFill>
            <a:srgbClr val="915F9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43AA6855-18B6-429B-9377-7B6CFBE1FCFC}"/>
              </a:ext>
            </a:extLst>
          </p:cNvPr>
          <p:cNvSpPr>
            <a:spLocks noGrp="1"/>
          </p:cNvSpPr>
          <p:nvPr>
            <p:ph type="title" hasCustomPrompt="1"/>
          </p:nvPr>
        </p:nvSpPr>
        <p:spPr/>
        <p:txBody>
          <a:bodyPr lIns="0"/>
          <a:lstStyle>
            <a:lvl1pPr algn="l">
              <a:defRPr>
                <a:solidFill>
                  <a:srgbClr val="915F9C"/>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49CF287B-32DC-4183-903C-E17D7E3EF105}"/>
              </a:ext>
            </a:extLst>
          </p:cNvPr>
          <p:cNvSpPr>
            <a:spLocks noGrp="1"/>
          </p:cNvSpPr>
          <p:nvPr>
            <p:ph idx="1"/>
          </p:nvPr>
        </p:nvSpPr>
        <p:spPr>
          <a:xfrm>
            <a:off x="1229192" y="1654233"/>
            <a:ext cx="4240275" cy="3840479"/>
          </a:xfrm>
        </p:spPr>
        <p:txBody>
          <a:bodyPr/>
          <a:lstStyle>
            <a:lvl1pPr marL="0" indent="0">
              <a:lnSpc>
                <a:spcPct val="100000"/>
              </a:lnSpc>
              <a:spcBef>
                <a:spcPts val="0"/>
              </a:spcBef>
              <a:buNone/>
              <a:defRPr sz="2000" b="0">
                <a:solidFill>
                  <a:srgbClr val="4E4F4F"/>
                </a:solidFill>
              </a:defRPr>
            </a:lvl1pPr>
            <a:lvl2pPr marL="457200" indent="0">
              <a:lnSpc>
                <a:spcPct val="100000"/>
              </a:lnSpc>
              <a:spcBef>
                <a:spcPts val="0"/>
              </a:spcBef>
              <a:buNone/>
              <a:defRPr sz="1800">
                <a:solidFill>
                  <a:srgbClr val="4E4F4F"/>
                </a:solidFill>
              </a:defRPr>
            </a:lvl2pPr>
            <a:lvl3pPr marL="914400" indent="0">
              <a:lnSpc>
                <a:spcPct val="100000"/>
              </a:lnSpc>
              <a:spcBef>
                <a:spcPts val="0"/>
              </a:spcBef>
              <a:buNone/>
              <a:defRPr sz="1600">
                <a:solidFill>
                  <a:srgbClr val="4E4F4F"/>
                </a:solidFill>
              </a:defRPr>
            </a:lvl3pPr>
            <a:lvl4pPr marL="1371600" indent="0">
              <a:lnSpc>
                <a:spcPct val="100000"/>
              </a:lnSpc>
              <a:spcBef>
                <a:spcPts val="0"/>
              </a:spcBef>
              <a:buNone/>
              <a:defRPr sz="1400">
                <a:solidFill>
                  <a:srgbClr val="4E4F4F"/>
                </a:solidFill>
              </a:defRPr>
            </a:lvl4pPr>
            <a:lvl5pPr marL="1828800" indent="0">
              <a:lnSpc>
                <a:spcPct val="100000"/>
              </a:lnSpc>
              <a:spcBef>
                <a:spcPts val="0"/>
              </a:spcBef>
              <a:buNone/>
              <a:defRPr sz="1400">
                <a:solidFill>
                  <a:srgbClr val="4E4F4F"/>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Picture Placeholder 7">
            <a:extLst>
              <a:ext uri="{FF2B5EF4-FFF2-40B4-BE49-F238E27FC236}">
                <a16:creationId xmlns:a16="http://schemas.microsoft.com/office/drawing/2014/main" id="{CF9B2694-11A5-4C12-A475-93C14DAD1785}"/>
              </a:ext>
            </a:extLst>
          </p:cNvPr>
          <p:cNvSpPr>
            <a:spLocks noGrp="1"/>
          </p:cNvSpPr>
          <p:nvPr>
            <p:ph type="pic" sz="quarter" idx="13"/>
          </p:nvPr>
        </p:nvSpPr>
        <p:spPr>
          <a:xfrm>
            <a:off x="5858933" y="1363288"/>
            <a:ext cx="4516967" cy="4535084"/>
          </a:xfrm>
        </p:spPr>
        <p:txBody>
          <a:bodyPr/>
          <a:lstStyle>
            <a:lvl1pPr>
              <a:spcBef>
                <a:spcPts val="0"/>
              </a:spcBef>
              <a:defRPr b="1">
                <a:solidFill>
                  <a:srgbClr val="915F9C"/>
                </a:solidFill>
              </a:defRPr>
            </a:lvl1pPr>
          </a:lstStyle>
          <a:p>
            <a:endParaRPr lang="en-US"/>
          </a:p>
        </p:txBody>
      </p:sp>
      <p:sp>
        <p:nvSpPr>
          <p:cNvPr id="13" name="Slide Number Placeholder 5">
            <a:extLst>
              <a:ext uri="{FF2B5EF4-FFF2-40B4-BE49-F238E27FC236}">
                <a16:creationId xmlns:a16="http://schemas.microsoft.com/office/drawing/2014/main" id="{C6418D75-0DD9-4947-A32B-135DD55C357E}"/>
              </a:ext>
            </a:extLst>
          </p:cNvPr>
          <p:cNvSpPr>
            <a:spLocks noGrp="1"/>
          </p:cNvSpPr>
          <p:nvPr>
            <p:ph type="sldNum" sz="quarter" idx="12"/>
          </p:nvPr>
        </p:nvSpPr>
        <p:spPr>
          <a:xfrm>
            <a:off x="11329904" y="6224298"/>
            <a:ext cx="428790" cy="307777"/>
          </a:xfrm>
          <a:prstGeom prst="rect">
            <a:avLst/>
          </a:prstGeom>
        </p:spPr>
        <p:txBody>
          <a:bodyPr wrap="square">
            <a:spAutoFit/>
          </a:bodyPr>
          <a:lstStyle>
            <a:lvl1pPr algn="ctr">
              <a:defRPr sz="1400">
                <a:solidFill>
                  <a:srgbClr val="EDEEEE"/>
                </a:solidFill>
                <a:latin typeface="Torque Book" panose="020B0503030202050203" pitchFamily="34" charset="0"/>
                <a:ea typeface="Noto Sans" panose="020B0502040504020204" pitchFamily="34" charset="0"/>
                <a:cs typeface="Noto Sans" panose="020B0502040504020204" pitchFamily="34" charset="0"/>
              </a:defRPr>
            </a:lvl1pPr>
          </a:lstStyle>
          <a:p>
            <a:pPr>
              <a:defRPr/>
            </a:pPr>
            <a:fld id="{0B0187EC-64EF-484E-94CA-9E9DEF6DCF75}" type="slidenum">
              <a:rPr lang="en-US" smtClean="0"/>
              <a:pPr>
                <a:defRPr/>
              </a:pPr>
              <a:t>‹#›</a:t>
            </a:fld>
            <a:endParaRPr lang="en-US"/>
          </a:p>
        </p:txBody>
      </p:sp>
      <p:pic>
        <p:nvPicPr>
          <p:cNvPr id="9" name="Picture 8">
            <a:extLst>
              <a:ext uri="{FF2B5EF4-FFF2-40B4-BE49-F238E27FC236}">
                <a16:creationId xmlns:a16="http://schemas.microsoft.com/office/drawing/2014/main" id="{F7CBE635-D886-9342-B5D4-A743DC33B07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rot="21337157" flipH="1">
            <a:off x="10740618" y="4260601"/>
            <a:ext cx="1018076" cy="1622958"/>
          </a:xfrm>
          <a:prstGeom prst="rect">
            <a:avLst/>
          </a:prstGeom>
        </p:spPr>
      </p:pic>
    </p:spTree>
    <p:extLst>
      <p:ext uri="{BB962C8B-B14F-4D97-AF65-F5344CB8AC3E}">
        <p14:creationId xmlns:p14="http://schemas.microsoft.com/office/powerpoint/2010/main" val="177795655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Purple Slide _ Aubrey">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36FA5A84-670E-4D40-B05B-27706245EBCC}"/>
              </a:ext>
            </a:extLst>
          </p:cNvPr>
          <p:cNvSpPr/>
          <p:nvPr userDrawn="1"/>
        </p:nvSpPr>
        <p:spPr>
          <a:xfrm>
            <a:off x="10893424" y="0"/>
            <a:ext cx="1295401" cy="6858000"/>
          </a:xfrm>
          <a:prstGeom prst="rect">
            <a:avLst/>
          </a:prstGeom>
          <a:solidFill>
            <a:srgbClr val="915F9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43AA6855-18B6-429B-9377-7B6CFBE1FCFC}"/>
              </a:ext>
            </a:extLst>
          </p:cNvPr>
          <p:cNvSpPr>
            <a:spLocks noGrp="1"/>
          </p:cNvSpPr>
          <p:nvPr>
            <p:ph type="title" hasCustomPrompt="1"/>
          </p:nvPr>
        </p:nvSpPr>
        <p:spPr/>
        <p:txBody>
          <a:bodyPr lIns="0"/>
          <a:lstStyle>
            <a:lvl1pPr algn="l">
              <a:defRPr>
                <a:solidFill>
                  <a:srgbClr val="915F9C"/>
                </a:solidFill>
              </a:defRPr>
            </a:lvl1pPr>
          </a:lstStyle>
          <a:p>
            <a:r>
              <a:rPr lang="en-US"/>
              <a:t>CLICK TO EDIT MASTER TITLE STYLE</a:t>
            </a:r>
          </a:p>
        </p:txBody>
      </p:sp>
      <p:pic>
        <p:nvPicPr>
          <p:cNvPr id="5" name="Picture 4">
            <a:extLst>
              <a:ext uri="{FF2B5EF4-FFF2-40B4-BE49-F238E27FC236}">
                <a16:creationId xmlns:a16="http://schemas.microsoft.com/office/drawing/2014/main" id="{55C4FD9B-0A8E-624E-BFDD-28B2B3255E6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rot="21337157" flipH="1">
            <a:off x="10740618" y="4260601"/>
            <a:ext cx="1018076" cy="1622958"/>
          </a:xfrm>
          <a:prstGeom prst="rect">
            <a:avLst/>
          </a:prstGeom>
        </p:spPr>
      </p:pic>
      <p:sp>
        <p:nvSpPr>
          <p:cNvPr id="8" name="Slide Number Placeholder 5">
            <a:extLst>
              <a:ext uri="{FF2B5EF4-FFF2-40B4-BE49-F238E27FC236}">
                <a16:creationId xmlns:a16="http://schemas.microsoft.com/office/drawing/2014/main" id="{DDF70D6D-72D6-4EA4-A4A2-B30FC79F47ED}"/>
              </a:ext>
            </a:extLst>
          </p:cNvPr>
          <p:cNvSpPr>
            <a:spLocks noGrp="1"/>
          </p:cNvSpPr>
          <p:nvPr>
            <p:ph type="sldNum" sz="quarter" idx="12"/>
          </p:nvPr>
        </p:nvSpPr>
        <p:spPr>
          <a:xfrm>
            <a:off x="11329904" y="6224298"/>
            <a:ext cx="428790" cy="307777"/>
          </a:xfrm>
          <a:prstGeom prst="rect">
            <a:avLst/>
          </a:prstGeom>
        </p:spPr>
        <p:txBody>
          <a:bodyPr wrap="square">
            <a:spAutoFit/>
          </a:bodyPr>
          <a:lstStyle>
            <a:lvl1pPr algn="ctr">
              <a:defRPr sz="1400">
                <a:solidFill>
                  <a:srgbClr val="EDEEEE"/>
                </a:solidFill>
                <a:latin typeface="Torque Book" panose="020B0503030202050203" pitchFamily="34" charset="0"/>
                <a:ea typeface="Noto Sans" panose="020B0502040504020204" pitchFamily="34" charset="0"/>
                <a:cs typeface="Noto Sans" panose="020B0502040504020204" pitchFamily="34" charset="0"/>
              </a:defRPr>
            </a:lvl1pPr>
          </a:lstStyle>
          <a:p>
            <a:pPr>
              <a:defRPr/>
            </a:pPr>
            <a:fld id="{0B0187EC-64EF-484E-94CA-9E9DEF6DCF75}" type="slidenum">
              <a:rPr lang="en-US" smtClean="0"/>
              <a:pPr>
                <a:defRPr/>
              </a:pPr>
              <a:t>‹#›</a:t>
            </a:fld>
            <a:endParaRPr lang="en-US"/>
          </a:p>
        </p:txBody>
      </p:sp>
      <p:sp>
        <p:nvSpPr>
          <p:cNvPr id="11" name="Content Placeholder 10">
            <a:extLst>
              <a:ext uri="{FF2B5EF4-FFF2-40B4-BE49-F238E27FC236}">
                <a16:creationId xmlns:a16="http://schemas.microsoft.com/office/drawing/2014/main" id="{2056A2C8-AF87-412C-94DC-1ACF99ACE2C9}"/>
              </a:ext>
            </a:extLst>
          </p:cNvPr>
          <p:cNvSpPr>
            <a:spLocks noGrp="1"/>
          </p:cNvSpPr>
          <p:nvPr>
            <p:ph sz="quarter" idx="13"/>
          </p:nvPr>
        </p:nvSpPr>
        <p:spPr>
          <a:xfrm>
            <a:off x="838200" y="1747228"/>
            <a:ext cx="9537700" cy="3077317"/>
          </a:xfrm>
        </p:spPr>
        <p:txBody>
          <a:bodyPr>
            <a:noAutofit/>
          </a:bodyPr>
          <a:lstStyle>
            <a:lvl1pPr marL="411480" indent="-411480">
              <a:lnSpc>
                <a:spcPct val="114000"/>
              </a:lnSpc>
              <a:spcBef>
                <a:spcPts val="1200"/>
              </a:spcBef>
              <a:buSzPct val="125000"/>
              <a:defRPr sz="2400" b="0">
                <a:solidFill>
                  <a:schemeClr val="tx1"/>
                </a:solidFill>
                <a:latin typeface="Torque Book" panose="020B0503030202050203" pitchFamily="34" charset="0"/>
              </a:defRPr>
            </a:lvl1pPr>
            <a:lvl2pPr indent="-411480">
              <a:lnSpc>
                <a:spcPct val="114000"/>
              </a:lnSpc>
              <a:spcBef>
                <a:spcPts val="1200"/>
              </a:spcBef>
              <a:buSzPct val="125000"/>
              <a:defRPr sz="2400">
                <a:solidFill>
                  <a:schemeClr val="tx1"/>
                </a:solidFill>
                <a:latin typeface="Torque Book" panose="020B0503030202050203" pitchFamily="34" charset="0"/>
              </a:defRPr>
            </a:lvl2pPr>
            <a:lvl3pPr indent="-411480">
              <a:lnSpc>
                <a:spcPct val="114000"/>
              </a:lnSpc>
              <a:spcBef>
                <a:spcPts val="1200"/>
              </a:spcBef>
              <a:buSzPct val="125000"/>
              <a:defRPr sz="2400">
                <a:solidFill>
                  <a:schemeClr val="tx1"/>
                </a:solidFill>
                <a:latin typeface="Torque Book" panose="020B0503030202050203" pitchFamily="34" charset="0"/>
              </a:defRPr>
            </a:lvl3pPr>
            <a:lvl4pPr indent="-411480">
              <a:lnSpc>
                <a:spcPct val="114000"/>
              </a:lnSpc>
              <a:spcBef>
                <a:spcPts val="1200"/>
              </a:spcBef>
              <a:buSzPct val="125000"/>
              <a:defRPr sz="2400">
                <a:solidFill>
                  <a:schemeClr val="tx1"/>
                </a:solidFill>
                <a:latin typeface="Torque Book" panose="020B0503030202050203" pitchFamily="34" charset="0"/>
              </a:defRPr>
            </a:lvl4pPr>
            <a:lvl5pPr indent="-411480">
              <a:lnSpc>
                <a:spcPct val="114000"/>
              </a:lnSpc>
              <a:spcBef>
                <a:spcPts val="1200"/>
              </a:spcBef>
              <a:buSzPct val="125000"/>
              <a:defRPr sz="2400">
                <a:solidFill>
                  <a:schemeClr val="tx1"/>
                </a:solidFill>
                <a:latin typeface="Torque Book" panose="020B0503030202050203"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5767191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Purple: Table Slide">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36FA5A84-670E-4D40-B05B-27706245EBCC}"/>
              </a:ext>
            </a:extLst>
          </p:cNvPr>
          <p:cNvSpPr/>
          <p:nvPr userDrawn="1"/>
        </p:nvSpPr>
        <p:spPr>
          <a:xfrm>
            <a:off x="10893424" y="0"/>
            <a:ext cx="1295401" cy="6858000"/>
          </a:xfrm>
          <a:prstGeom prst="rect">
            <a:avLst/>
          </a:prstGeom>
          <a:solidFill>
            <a:srgbClr val="915F9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43AA6855-18B6-429B-9377-7B6CFBE1FCFC}"/>
              </a:ext>
            </a:extLst>
          </p:cNvPr>
          <p:cNvSpPr>
            <a:spLocks noGrp="1"/>
          </p:cNvSpPr>
          <p:nvPr>
            <p:ph type="title" hasCustomPrompt="1"/>
          </p:nvPr>
        </p:nvSpPr>
        <p:spPr/>
        <p:txBody>
          <a:bodyPr lIns="0"/>
          <a:lstStyle>
            <a:lvl1pPr algn="l">
              <a:defRPr>
                <a:solidFill>
                  <a:srgbClr val="915F9C"/>
                </a:solidFill>
              </a:defRPr>
            </a:lvl1pPr>
          </a:lstStyle>
          <a:p>
            <a:r>
              <a:rPr lang="en-US"/>
              <a:t>CLICK TO EDIT MASTER TITLE STYLE</a:t>
            </a:r>
          </a:p>
        </p:txBody>
      </p:sp>
      <p:sp>
        <p:nvSpPr>
          <p:cNvPr id="19" name="Table Placeholder 18">
            <a:extLst>
              <a:ext uri="{FF2B5EF4-FFF2-40B4-BE49-F238E27FC236}">
                <a16:creationId xmlns:a16="http://schemas.microsoft.com/office/drawing/2014/main" id="{112D2FA6-70E1-2944-B8C8-6F34D560C19C}"/>
              </a:ext>
            </a:extLst>
          </p:cNvPr>
          <p:cNvSpPr>
            <a:spLocks noGrp="1"/>
          </p:cNvSpPr>
          <p:nvPr>
            <p:ph type="tbl" sz="quarter" idx="13"/>
          </p:nvPr>
        </p:nvSpPr>
        <p:spPr>
          <a:xfrm>
            <a:off x="838200" y="1933758"/>
            <a:ext cx="8994775" cy="3657599"/>
          </a:xfrm>
        </p:spPr>
        <p:txBody>
          <a:bodyPr>
            <a:noAutofit/>
          </a:bodyPr>
          <a:lstStyle>
            <a:lvl1pPr marL="411480" indent="-411480">
              <a:lnSpc>
                <a:spcPct val="114000"/>
              </a:lnSpc>
              <a:spcBef>
                <a:spcPts val="1200"/>
              </a:spcBef>
              <a:buSzPct val="125000"/>
              <a:defRPr b="0">
                <a:solidFill>
                  <a:schemeClr val="tx1"/>
                </a:solidFill>
                <a:latin typeface="Torque Book" panose="020B0503030202050203" pitchFamily="34" charset="0"/>
              </a:defRPr>
            </a:lvl1pPr>
          </a:lstStyle>
          <a:p>
            <a:endParaRPr lang="en-US"/>
          </a:p>
        </p:txBody>
      </p:sp>
      <p:pic>
        <p:nvPicPr>
          <p:cNvPr id="5" name="Picture 4">
            <a:extLst>
              <a:ext uri="{FF2B5EF4-FFF2-40B4-BE49-F238E27FC236}">
                <a16:creationId xmlns:a16="http://schemas.microsoft.com/office/drawing/2014/main" id="{55C4FD9B-0A8E-624E-BFDD-28B2B3255E6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rot="21337157" flipH="1">
            <a:off x="10740618" y="4260601"/>
            <a:ext cx="1018076" cy="1622958"/>
          </a:xfrm>
          <a:prstGeom prst="rect">
            <a:avLst/>
          </a:prstGeom>
        </p:spPr>
      </p:pic>
      <p:sp>
        <p:nvSpPr>
          <p:cNvPr id="8" name="Slide Number Placeholder 5">
            <a:extLst>
              <a:ext uri="{FF2B5EF4-FFF2-40B4-BE49-F238E27FC236}">
                <a16:creationId xmlns:a16="http://schemas.microsoft.com/office/drawing/2014/main" id="{DDF70D6D-72D6-4EA4-A4A2-B30FC79F47ED}"/>
              </a:ext>
            </a:extLst>
          </p:cNvPr>
          <p:cNvSpPr>
            <a:spLocks noGrp="1"/>
          </p:cNvSpPr>
          <p:nvPr>
            <p:ph type="sldNum" sz="quarter" idx="12"/>
          </p:nvPr>
        </p:nvSpPr>
        <p:spPr>
          <a:xfrm>
            <a:off x="11329904" y="6224298"/>
            <a:ext cx="428790" cy="307777"/>
          </a:xfrm>
          <a:prstGeom prst="rect">
            <a:avLst/>
          </a:prstGeom>
        </p:spPr>
        <p:txBody>
          <a:bodyPr wrap="square">
            <a:spAutoFit/>
          </a:bodyPr>
          <a:lstStyle>
            <a:lvl1pPr algn="ctr">
              <a:defRPr sz="1400">
                <a:solidFill>
                  <a:srgbClr val="EDEEEE"/>
                </a:solidFill>
                <a:latin typeface="Torque Book" panose="020B0503030202050203" pitchFamily="34" charset="0"/>
                <a:ea typeface="Noto Sans" panose="020B0502040504020204" pitchFamily="34" charset="0"/>
                <a:cs typeface="Noto Sans" panose="020B0502040504020204" pitchFamily="34" charset="0"/>
              </a:defRPr>
            </a:lvl1pPr>
          </a:lstStyle>
          <a:p>
            <a:pPr>
              <a:defRPr/>
            </a:pPr>
            <a:fld id="{0B0187EC-64EF-484E-94CA-9E9DEF6DCF75}" type="slidenum">
              <a:rPr lang="en-US" smtClean="0"/>
              <a:pPr>
                <a:defRPr/>
              </a:pPr>
              <a:t>‹#›</a:t>
            </a:fld>
            <a:endParaRPr lang="en-US"/>
          </a:p>
        </p:txBody>
      </p:sp>
    </p:spTree>
    <p:extLst>
      <p:ext uri="{BB962C8B-B14F-4D97-AF65-F5344CB8AC3E}">
        <p14:creationId xmlns:p14="http://schemas.microsoft.com/office/powerpoint/2010/main" val="75076475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Purple: Bulllet Slide">
    <p:spTree>
      <p:nvGrpSpPr>
        <p:cNvPr id="1" name=""/>
        <p:cNvGrpSpPr/>
        <p:nvPr/>
      </p:nvGrpSpPr>
      <p:grpSpPr>
        <a:xfrm>
          <a:off x="0" y="0"/>
          <a:ext cx="0" cy="0"/>
          <a:chOff x="0" y="0"/>
          <a:chExt cx="0" cy="0"/>
        </a:xfrm>
      </p:grpSpPr>
      <p:sp>
        <p:nvSpPr>
          <p:cNvPr id="26" name="Rectangle 25">
            <a:extLst>
              <a:ext uri="{FF2B5EF4-FFF2-40B4-BE49-F238E27FC236}">
                <a16:creationId xmlns:a16="http://schemas.microsoft.com/office/drawing/2014/main" id="{E081FC77-BCA1-1246-8FD0-D18E07FBF77F}"/>
              </a:ext>
            </a:extLst>
          </p:cNvPr>
          <p:cNvSpPr/>
          <p:nvPr userDrawn="1"/>
        </p:nvSpPr>
        <p:spPr>
          <a:xfrm>
            <a:off x="0" y="0"/>
            <a:ext cx="12192000" cy="1663908"/>
          </a:xfrm>
          <a:prstGeom prst="rect">
            <a:avLst/>
          </a:prstGeom>
          <a:solidFill>
            <a:srgbClr val="915F9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43AA6855-18B6-429B-9377-7B6CFBE1FCFC}"/>
              </a:ext>
            </a:extLst>
          </p:cNvPr>
          <p:cNvSpPr>
            <a:spLocks noGrp="1"/>
          </p:cNvSpPr>
          <p:nvPr>
            <p:ph type="title" hasCustomPrompt="1"/>
          </p:nvPr>
        </p:nvSpPr>
        <p:spPr>
          <a:xfrm>
            <a:off x="838199" y="365126"/>
            <a:ext cx="10491703" cy="998162"/>
          </a:xfrm>
        </p:spPr>
        <p:txBody>
          <a:bodyPr/>
          <a:lstStyle>
            <a:lvl1pPr algn="l">
              <a:defRPr>
                <a:solidFill>
                  <a:schemeClr val="bg1"/>
                </a:solidFill>
              </a:defRPr>
            </a:lvl1pPr>
          </a:lstStyle>
          <a:p>
            <a:r>
              <a:rPr lang="en-US"/>
              <a:t>CLICK TO EDIT MASTER TITLE STYLE</a:t>
            </a:r>
          </a:p>
        </p:txBody>
      </p:sp>
      <p:pic>
        <p:nvPicPr>
          <p:cNvPr id="10" name="Graphic 9">
            <a:extLst>
              <a:ext uri="{FF2B5EF4-FFF2-40B4-BE49-F238E27FC236}">
                <a16:creationId xmlns:a16="http://schemas.microsoft.com/office/drawing/2014/main" id="{C4ABE978-4AC7-4830-AE28-C8BA1730B69D}"/>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838200" y="6161831"/>
            <a:ext cx="1530927" cy="370244"/>
          </a:xfrm>
          <a:prstGeom prst="rect">
            <a:avLst/>
          </a:prstGeom>
        </p:spPr>
      </p:pic>
      <p:sp>
        <p:nvSpPr>
          <p:cNvPr id="13" name="Slide Number Placeholder 5">
            <a:extLst>
              <a:ext uri="{FF2B5EF4-FFF2-40B4-BE49-F238E27FC236}">
                <a16:creationId xmlns:a16="http://schemas.microsoft.com/office/drawing/2014/main" id="{C6418D75-0DD9-4947-A32B-135DD55C357E}"/>
              </a:ext>
            </a:extLst>
          </p:cNvPr>
          <p:cNvSpPr>
            <a:spLocks noGrp="1"/>
          </p:cNvSpPr>
          <p:nvPr>
            <p:ph type="sldNum" sz="quarter" idx="12"/>
          </p:nvPr>
        </p:nvSpPr>
        <p:spPr>
          <a:xfrm>
            <a:off x="11329904" y="6224298"/>
            <a:ext cx="428790" cy="307777"/>
          </a:xfrm>
          <a:prstGeom prst="rect">
            <a:avLst/>
          </a:prstGeom>
        </p:spPr>
        <p:txBody>
          <a:bodyPr wrap="square">
            <a:spAutoFit/>
          </a:bodyPr>
          <a:lstStyle>
            <a:lvl1pPr algn="ctr">
              <a:defRPr sz="1400">
                <a:solidFill>
                  <a:srgbClr val="EDEEEE"/>
                </a:solidFill>
                <a:latin typeface="Noto Sans" panose="020B0502040504020204" pitchFamily="34" charset="0"/>
                <a:ea typeface="Noto Sans" panose="020B0502040504020204" pitchFamily="34" charset="0"/>
                <a:cs typeface="Noto Sans" panose="020B0502040504020204" pitchFamily="34" charset="0"/>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fld id="{0B0187EC-64EF-484E-94CA-9E9DEF6DCF75}" type="slidenum">
              <a:rPr kumimoji="0" lang="en-US" sz="1400" b="0" i="0" u="none" strike="noStrike" kern="1200" cap="none" spc="0" normalizeH="0" baseline="0" noProof="0" smtClean="0">
                <a:ln>
                  <a:noFill/>
                </a:ln>
                <a:solidFill>
                  <a:srgbClr val="EDEEEE"/>
                </a:solidFill>
                <a:effectLst/>
                <a:uLnTx/>
                <a:uFillTx/>
                <a:latin typeface="Noto Sans" panose="020B0502040504020204" pitchFamily="34" charset="0"/>
                <a:ea typeface="Noto Sans" panose="020B0502040504020204" pitchFamily="34" charset="0"/>
                <a:cs typeface="Noto Sans" panose="020B0502040504020204"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a:t>
            </a:fld>
            <a:endParaRPr kumimoji="0" lang="en-US" sz="1400" b="0" i="0" u="none" strike="noStrike" kern="1200" cap="none" spc="0" normalizeH="0" baseline="0" noProof="0">
              <a:ln>
                <a:noFill/>
              </a:ln>
              <a:solidFill>
                <a:srgbClr val="EDEEEE"/>
              </a:solidFill>
              <a:effectLst/>
              <a:uLnTx/>
              <a:uFillTx/>
              <a:latin typeface="Noto Sans" panose="020B0502040504020204" pitchFamily="34" charset="0"/>
              <a:ea typeface="Noto Sans" panose="020B0502040504020204" pitchFamily="34" charset="0"/>
              <a:cs typeface="Noto Sans" panose="020B0502040504020204" pitchFamily="34" charset="0"/>
            </a:endParaRPr>
          </a:p>
        </p:txBody>
      </p:sp>
      <p:sp>
        <p:nvSpPr>
          <p:cNvPr id="5" name="Text Placeholder 4">
            <a:extLst>
              <a:ext uri="{FF2B5EF4-FFF2-40B4-BE49-F238E27FC236}">
                <a16:creationId xmlns:a16="http://schemas.microsoft.com/office/drawing/2014/main" id="{E96F2577-477D-9747-A9A7-2697FC15B121}"/>
              </a:ext>
            </a:extLst>
          </p:cNvPr>
          <p:cNvSpPr>
            <a:spLocks noGrp="1"/>
          </p:cNvSpPr>
          <p:nvPr>
            <p:ph type="body" sz="quarter" idx="13"/>
          </p:nvPr>
        </p:nvSpPr>
        <p:spPr>
          <a:xfrm>
            <a:off x="868179" y="4141590"/>
            <a:ext cx="1934981" cy="6196568"/>
          </a:xfrm>
        </p:spPr>
        <p:txBody>
          <a:bodyPr/>
          <a:lstStyle>
            <a:lvl1pPr marL="0" indent="0">
              <a:lnSpc>
                <a:spcPct val="100000"/>
              </a:lnSpc>
              <a:buNone/>
              <a:defRPr sz="2000" b="0">
                <a:solidFill>
                  <a:srgbClr val="4E4F4F"/>
                </a:solidFill>
              </a:defRPr>
            </a:lvl1pPr>
            <a:lvl2pPr marL="457200" indent="0">
              <a:lnSpc>
                <a:spcPct val="100000"/>
              </a:lnSpc>
              <a:buNone/>
              <a:defRPr b="0">
                <a:solidFill>
                  <a:srgbClr val="4E4F4F"/>
                </a:solidFill>
              </a:defRPr>
            </a:lvl2pPr>
            <a:lvl3pPr marL="914400" indent="0">
              <a:lnSpc>
                <a:spcPct val="100000"/>
              </a:lnSpc>
              <a:buNone/>
              <a:defRPr b="0">
                <a:solidFill>
                  <a:srgbClr val="4E4F4F"/>
                </a:solidFill>
              </a:defRPr>
            </a:lvl3pPr>
            <a:lvl4pPr marL="1371600" indent="0">
              <a:lnSpc>
                <a:spcPct val="100000"/>
              </a:lnSpc>
              <a:buNone/>
              <a:defRPr b="0">
                <a:solidFill>
                  <a:srgbClr val="4E4F4F"/>
                </a:solidFill>
              </a:defRPr>
            </a:lvl4pPr>
            <a:lvl5pPr marL="1828800" indent="0">
              <a:lnSpc>
                <a:spcPct val="100000"/>
              </a:lnSpc>
              <a:buNone/>
              <a:defRPr b="0">
                <a:solidFill>
                  <a:srgbClr val="4E4F4F"/>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Text Placeholder 4">
            <a:extLst>
              <a:ext uri="{FF2B5EF4-FFF2-40B4-BE49-F238E27FC236}">
                <a16:creationId xmlns:a16="http://schemas.microsoft.com/office/drawing/2014/main" id="{F2214326-8F72-9344-9A94-30A572234E93}"/>
              </a:ext>
            </a:extLst>
          </p:cNvPr>
          <p:cNvSpPr>
            <a:spLocks noGrp="1"/>
          </p:cNvSpPr>
          <p:nvPr>
            <p:ph type="body" sz="quarter" idx="14"/>
          </p:nvPr>
        </p:nvSpPr>
        <p:spPr>
          <a:xfrm>
            <a:off x="2974298" y="4141590"/>
            <a:ext cx="1934981" cy="6196568"/>
          </a:xfrm>
        </p:spPr>
        <p:txBody>
          <a:bodyPr/>
          <a:lstStyle>
            <a:lvl1pPr marL="0" indent="0">
              <a:lnSpc>
                <a:spcPct val="100000"/>
              </a:lnSpc>
              <a:buNone/>
              <a:defRPr sz="2000" b="0">
                <a:solidFill>
                  <a:srgbClr val="4E4F4F"/>
                </a:solidFill>
              </a:defRPr>
            </a:lvl1pPr>
            <a:lvl2pPr marL="457200" indent="0">
              <a:lnSpc>
                <a:spcPct val="100000"/>
              </a:lnSpc>
              <a:buNone/>
              <a:defRPr b="0">
                <a:solidFill>
                  <a:srgbClr val="4E4F4F"/>
                </a:solidFill>
              </a:defRPr>
            </a:lvl2pPr>
            <a:lvl3pPr marL="914400" indent="0">
              <a:lnSpc>
                <a:spcPct val="100000"/>
              </a:lnSpc>
              <a:buNone/>
              <a:defRPr b="0">
                <a:solidFill>
                  <a:srgbClr val="4E4F4F"/>
                </a:solidFill>
              </a:defRPr>
            </a:lvl3pPr>
            <a:lvl4pPr marL="1371600" indent="0">
              <a:lnSpc>
                <a:spcPct val="100000"/>
              </a:lnSpc>
              <a:buNone/>
              <a:defRPr b="0">
                <a:solidFill>
                  <a:srgbClr val="4E4F4F"/>
                </a:solidFill>
              </a:defRPr>
            </a:lvl4pPr>
            <a:lvl5pPr marL="1828800" indent="0">
              <a:lnSpc>
                <a:spcPct val="100000"/>
              </a:lnSpc>
              <a:buNone/>
              <a:defRPr b="0">
                <a:solidFill>
                  <a:srgbClr val="4E4F4F"/>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Text Placeholder 4">
            <a:extLst>
              <a:ext uri="{FF2B5EF4-FFF2-40B4-BE49-F238E27FC236}">
                <a16:creationId xmlns:a16="http://schemas.microsoft.com/office/drawing/2014/main" id="{2A878605-4A64-344D-92DF-0A72AD04A405}"/>
              </a:ext>
            </a:extLst>
          </p:cNvPr>
          <p:cNvSpPr>
            <a:spLocks noGrp="1"/>
          </p:cNvSpPr>
          <p:nvPr>
            <p:ph type="body" sz="quarter" idx="15"/>
          </p:nvPr>
        </p:nvSpPr>
        <p:spPr>
          <a:xfrm>
            <a:off x="5087910" y="4141590"/>
            <a:ext cx="1934981" cy="6196568"/>
          </a:xfrm>
        </p:spPr>
        <p:txBody>
          <a:bodyPr/>
          <a:lstStyle>
            <a:lvl1pPr marL="0" indent="0">
              <a:lnSpc>
                <a:spcPct val="100000"/>
              </a:lnSpc>
              <a:buNone/>
              <a:defRPr sz="2000" b="0">
                <a:solidFill>
                  <a:srgbClr val="4E4F4F"/>
                </a:solidFill>
              </a:defRPr>
            </a:lvl1pPr>
            <a:lvl2pPr marL="457200" indent="0">
              <a:lnSpc>
                <a:spcPct val="100000"/>
              </a:lnSpc>
              <a:buNone/>
              <a:defRPr b="0">
                <a:solidFill>
                  <a:srgbClr val="4E4F4F"/>
                </a:solidFill>
              </a:defRPr>
            </a:lvl2pPr>
            <a:lvl3pPr marL="914400" indent="0">
              <a:lnSpc>
                <a:spcPct val="100000"/>
              </a:lnSpc>
              <a:buNone/>
              <a:defRPr b="0">
                <a:solidFill>
                  <a:srgbClr val="4E4F4F"/>
                </a:solidFill>
              </a:defRPr>
            </a:lvl3pPr>
            <a:lvl4pPr marL="1371600" indent="0">
              <a:lnSpc>
                <a:spcPct val="100000"/>
              </a:lnSpc>
              <a:buNone/>
              <a:defRPr b="0">
                <a:solidFill>
                  <a:srgbClr val="4E4F4F"/>
                </a:solidFill>
              </a:defRPr>
            </a:lvl4pPr>
            <a:lvl5pPr marL="1828800" indent="0">
              <a:lnSpc>
                <a:spcPct val="100000"/>
              </a:lnSpc>
              <a:buNone/>
              <a:defRPr b="0">
                <a:solidFill>
                  <a:srgbClr val="4E4F4F"/>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4" name="Text Placeholder 4">
            <a:extLst>
              <a:ext uri="{FF2B5EF4-FFF2-40B4-BE49-F238E27FC236}">
                <a16:creationId xmlns:a16="http://schemas.microsoft.com/office/drawing/2014/main" id="{44D738F6-32E3-0349-85DE-2F2E97DE146D}"/>
              </a:ext>
            </a:extLst>
          </p:cNvPr>
          <p:cNvSpPr>
            <a:spLocks noGrp="1"/>
          </p:cNvSpPr>
          <p:nvPr>
            <p:ph type="body" sz="quarter" idx="16"/>
          </p:nvPr>
        </p:nvSpPr>
        <p:spPr>
          <a:xfrm>
            <a:off x="7209445" y="4141590"/>
            <a:ext cx="1934981" cy="6196568"/>
          </a:xfrm>
        </p:spPr>
        <p:txBody>
          <a:bodyPr/>
          <a:lstStyle>
            <a:lvl1pPr marL="0" indent="0">
              <a:lnSpc>
                <a:spcPct val="100000"/>
              </a:lnSpc>
              <a:buNone/>
              <a:defRPr sz="2000" b="0">
                <a:solidFill>
                  <a:srgbClr val="4E4F4F"/>
                </a:solidFill>
              </a:defRPr>
            </a:lvl1pPr>
            <a:lvl2pPr marL="457200" indent="0">
              <a:lnSpc>
                <a:spcPct val="100000"/>
              </a:lnSpc>
              <a:buNone/>
              <a:defRPr b="0">
                <a:solidFill>
                  <a:srgbClr val="4E4F4F"/>
                </a:solidFill>
              </a:defRPr>
            </a:lvl2pPr>
            <a:lvl3pPr marL="914400" indent="0">
              <a:lnSpc>
                <a:spcPct val="100000"/>
              </a:lnSpc>
              <a:buNone/>
              <a:defRPr b="0">
                <a:solidFill>
                  <a:srgbClr val="4E4F4F"/>
                </a:solidFill>
              </a:defRPr>
            </a:lvl3pPr>
            <a:lvl4pPr marL="1371600" indent="0">
              <a:lnSpc>
                <a:spcPct val="100000"/>
              </a:lnSpc>
              <a:buNone/>
              <a:defRPr b="0">
                <a:solidFill>
                  <a:srgbClr val="4E4F4F"/>
                </a:solidFill>
              </a:defRPr>
            </a:lvl4pPr>
            <a:lvl5pPr marL="1828800" indent="0">
              <a:lnSpc>
                <a:spcPct val="100000"/>
              </a:lnSpc>
              <a:buNone/>
              <a:defRPr b="0">
                <a:solidFill>
                  <a:srgbClr val="4E4F4F"/>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5" name="Text Placeholder 4">
            <a:extLst>
              <a:ext uri="{FF2B5EF4-FFF2-40B4-BE49-F238E27FC236}">
                <a16:creationId xmlns:a16="http://schemas.microsoft.com/office/drawing/2014/main" id="{80B73E64-0E19-D04B-9050-82E520747C83}"/>
              </a:ext>
            </a:extLst>
          </p:cNvPr>
          <p:cNvSpPr>
            <a:spLocks noGrp="1"/>
          </p:cNvSpPr>
          <p:nvPr>
            <p:ph type="body" sz="quarter" idx="17"/>
          </p:nvPr>
        </p:nvSpPr>
        <p:spPr>
          <a:xfrm>
            <a:off x="9345543" y="4141590"/>
            <a:ext cx="1934981" cy="6196568"/>
          </a:xfrm>
        </p:spPr>
        <p:txBody>
          <a:bodyPr/>
          <a:lstStyle>
            <a:lvl1pPr marL="0" indent="0">
              <a:lnSpc>
                <a:spcPct val="100000"/>
              </a:lnSpc>
              <a:buNone/>
              <a:defRPr sz="2000" b="0">
                <a:solidFill>
                  <a:srgbClr val="4E4F4F"/>
                </a:solidFill>
              </a:defRPr>
            </a:lvl1pPr>
            <a:lvl2pPr marL="457200" indent="0">
              <a:lnSpc>
                <a:spcPct val="100000"/>
              </a:lnSpc>
              <a:buNone/>
              <a:defRPr b="0">
                <a:solidFill>
                  <a:srgbClr val="4E4F4F"/>
                </a:solidFill>
              </a:defRPr>
            </a:lvl2pPr>
            <a:lvl3pPr marL="914400" indent="0">
              <a:lnSpc>
                <a:spcPct val="100000"/>
              </a:lnSpc>
              <a:buNone/>
              <a:defRPr b="0">
                <a:solidFill>
                  <a:srgbClr val="4E4F4F"/>
                </a:solidFill>
              </a:defRPr>
            </a:lvl3pPr>
            <a:lvl4pPr marL="1371600" indent="0">
              <a:lnSpc>
                <a:spcPct val="100000"/>
              </a:lnSpc>
              <a:buNone/>
              <a:defRPr b="0">
                <a:solidFill>
                  <a:srgbClr val="4E4F4F"/>
                </a:solidFill>
              </a:defRPr>
            </a:lvl4pPr>
            <a:lvl5pPr marL="1828800" indent="0">
              <a:lnSpc>
                <a:spcPct val="100000"/>
              </a:lnSpc>
              <a:buNone/>
              <a:defRPr b="0">
                <a:solidFill>
                  <a:srgbClr val="4E4F4F"/>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Picture Placeholder 8">
            <a:extLst>
              <a:ext uri="{FF2B5EF4-FFF2-40B4-BE49-F238E27FC236}">
                <a16:creationId xmlns:a16="http://schemas.microsoft.com/office/drawing/2014/main" id="{3B76CB00-1971-EC42-AB86-4C8DA8082A30}"/>
              </a:ext>
            </a:extLst>
          </p:cNvPr>
          <p:cNvSpPr>
            <a:spLocks noGrp="1"/>
          </p:cNvSpPr>
          <p:nvPr>
            <p:ph type="pic" sz="quarter" idx="18"/>
          </p:nvPr>
        </p:nvSpPr>
        <p:spPr>
          <a:xfrm>
            <a:off x="868179" y="2024546"/>
            <a:ext cx="1934980" cy="1921060"/>
          </a:xfrm>
        </p:spPr>
        <p:txBody>
          <a:bodyPr/>
          <a:lstStyle>
            <a:lvl1pPr>
              <a:defRPr>
                <a:solidFill>
                  <a:srgbClr val="915F9C"/>
                </a:solidFill>
              </a:defRPr>
            </a:lvl1pPr>
          </a:lstStyle>
          <a:p>
            <a:endParaRPr lang="en-US"/>
          </a:p>
        </p:txBody>
      </p:sp>
      <p:sp>
        <p:nvSpPr>
          <p:cNvPr id="16" name="Picture Placeholder 8">
            <a:extLst>
              <a:ext uri="{FF2B5EF4-FFF2-40B4-BE49-F238E27FC236}">
                <a16:creationId xmlns:a16="http://schemas.microsoft.com/office/drawing/2014/main" id="{5D275CFA-D9D1-B44F-ADED-8D24526C7C88}"/>
              </a:ext>
            </a:extLst>
          </p:cNvPr>
          <p:cNvSpPr>
            <a:spLocks noGrp="1"/>
          </p:cNvSpPr>
          <p:nvPr>
            <p:ph type="pic" sz="quarter" idx="19"/>
          </p:nvPr>
        </p:nvSpPr>
        <p:spPr>
          <a:xfrm>
            <a:off x="2974298" y="2024546"/>
            <a:ext cx="1934980" cy="1921060"/>
          </a:xfrm>
        </p:spPr>
        <p:txBody>
          <a:bodyPr/>
          <a:lstStyle>
            <a:lvl1pPr>
              <a:defRPr>
                <a:solidFill>
                  <a:srgbClr val="915F9C"/>
                </a:solidFill>
              </a:defRPr>
            </a:lvl1pPr>
          </a:lstStyle>
          <a:p>
            <a:endParaRPr lang="en-US"/>
          </a:p>
        </p:txBody>
      </p:sp>
      <p:sp>
        <p:nvSpPr>
          <p:cNvPr id="17" name="Picture Placeholder 8">
            <a:extLst>
              <a:ext uri="{FF2B5EF4-FFF2-40B4-BE49-F238E27FC236}">
                <a16:creationId xmlns:a16="http://schemas.microsoft.com/office/drawing/2014/main" id="{2556E483-7DF0-5341-B9D0-0221F043F1A6}"/>
              </a:ext>
            </a:extLst>
          </p:cNvPr>
          <p:cNvSpPr>
            <a:spLocks noGrp="1"/>
          </p:cNvSpPr>
          <p:nvPr>
            <p:ph type="pic" sz="quarter" idx="20"/>
          </p:nvPr>
        </p:nvSpPr>
        <p:spPr>
          <a:xfrm>
            <a:off x="5087910" y="2024546"/>
            <a:ext cx="1934980" cy="1921060"/>
          </a:xfrm>
        </p:spPr>
        <p:txBody>
          <a:bodyPr/>
          <a:lstStyle>
            <a:lvl1pPr>
              <a:defRPr>
                <a:solidFill>
                  <a:srgbClr val="915F9C"/>
                </a:solidFill>
              </a:defRPr>
            </a:lvl1pPr>
          </a:lstStyle>
          <a:p>
            <a:endParaRPr lang="en-US"/>
          </a:p>
        </p:txBody>
      </p:sp>
      <p:sp>
        <p:nvSpPr>
          <p:cNvPr id="18" name="Picture Placeholder 8">
            <a:extLst>
              <a:ext uri="{FF2B5EF4-FFF2-40B4-BE49-F238E27FC236}">
                <a16:creationId xmlns:a16="http://schemas.microsoft.com/office/drawing/2014/main" id="{AF38911A-4C0C-E84B-A47A-9CFE04B7F11F}"/>
              </a:ext>
            </a:extLst>
          </p:cNvPr>
          <p:cNvSpPr>
            <a:spLocks noGrp="1"/>
          </p:cNvSpPr>
          <p:nvPr>
            <p:ph type="pic" sz="quarter" idx="21"/>
          </p:nvPr>
        </p:nvSpPr>
        <p:spPr>
          <a:xfrm>
            <a:off x="7209445" y="2024546"/>
            <a:ext cx="1934980" cy="1921060"/>
          </a:xfrm>
        </p:spPr>
        <p:txBody>
          <a:bodyPr/>
          <a:lstStyle>
            <a:lvl1pPr>
              <a:defRPr>
                <a:solidFill>
                  <a:srgbClr val="915F9C"/>
                </a:solidFill>
              </a:defRPr>
            </a:lvl1pPr>
          </a:lstStyle>
          <a:p>
            <a:endParaRPr lang="en-US"/>
          </a:p>
        </p:txBody>
      </p:sp>
      <p:sp>
        <p:nvSpPr>
          <p:cNvPr id="19" name="Picture Placeholder 8">
            <a:extLst>
              <a:ext uri="{FF2B5EF4-FFF2-40B4-BE49-F238E27FC236}">
                <a16:creationId xmlns:a16="http://schemas.microsoft.com/office/drawing/2014/main" id="{A1CEAD12-8828-3348-B8F3-6D83819420BC}"/>
              </a:ext>
            </a:extLst>
          </p:cNvPr>
          <p:cNvSpPr>
            <a:spLocks noGrp="1"/>
          </p:cNvSpPr>
          <p:nvPr>
            <p:ph type="pic" sz="quarter" idx="22"/>
          </p:nvPr>
        </p:nvSpPr>
        <p:spPr>
          <a:xfrm>
            <a:off x="9345543" y="2024546"/>
            <a:ext cx="1934980" cy="1921060"/>
          </a:xfrm>
        </p:spPr>
        <p:txBody>
          <a:bodyPr/>
          <a:lstStyle>
            <a:lvl1pPr>
              <a:defRPr>
                <a:solidFill>
                  <a:srgbClr val="915F9C"/>
                </a:solidFill>
              </a:defRPr>
            </a:lvl1pPr>
          </a:lstStyle>
          <a:p>
            <a:endParaRPr lang="en-US"/>
          </a:p>
        </p:txBody>
      </p:sp>
      <p:sp>
        <p:nvSpPr>
          <p:cNvPr id="21" name="Rectangle 20">
            <a:extLst>
              <a:ext uri="{FF2B5EF4-FFF2-40B4-BE49-F238E27FC236}">
                <a16:creationId xmlns:a16="http://schemas.microsoft.com/office/drawing/2014/main" id="{2E89CA8B-24BB-934A-B162-42B2F1F6D1A6}"/>
              </a:ext>
            </a:extLst>
          </p:cNvPr>
          <p:cNvSpPr/>
          <p:nvPr userDrawn="1"/>
        </p:nvSpPr>
        <p:spPr>
          <a:xfrm>
            <a:off x="176963" y="2010626"/>
            <a:ext cx="173359" cy="183345"/>
          </a:xfrm>
          <a:prstGeom prst="rect">
            <a:avLst/>
          </a:prstGeom>
          <a:solidFill>
            <a:srgbClr val="915F9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5" name="Rectangle 24">
            <a:extLst>
              <a:ext uri="{FF2B5EF4-FFF2-40B4-BE49-F238E27FC236}">
                <a16:creationId xmlns:a16="http://schemas.microsoft.com/office/drawing/2014/main" id="{1A522B3F-A4E0-854D-BAEF-0E39F51C991F}"/>
              </a:ext>
            </a:extLst>
          </p:cNvPr>
          <p:cNvSpPr/>
          <p:nvPr userDrawn="1"/>
        </p:nvSpPr>
        <p:spPr>
          <a:xfrm>
            <a:off x="522571" y="1837267"/>
            <a:ext cx="173359" cy="183345"/>
          </a:xfrm>
          <a:prstGeom prst="rect">
            <a:avLst/>
          </a:prstGeom>
          <a:solidFill>
            <a:srgbClr val="915F9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7" name="Rectangle 26">
            <a:extLst>
              <a:ext uri="{FF2B5EF4-FFF2-40B4-BE49-F238E27FC236}">
                <a16:creationId xmlns:a16="http://schemas.microsoft.com/office/drawing/2014/main" id="{689C8494-1006-054B-8C8D-A76E25E6F74F}"/>
              </a:ext>
            </a:extLst>
          </p:cNvPr>
          <p:cNvSpPr/>
          <p:nvPr userDrawn="1"/>
        </p:nvSpPr>
        <p:spPr>
          <a:xfrm>
            <a:off x="355600" y="1663908"/>
            <a:ext cx="173359" cy="173359"/>
          </a:xfrm>
          <a:prstGeom prst="rect">
            <a:avLst/>
          </a:prstGeom>
          <a:solidFill>
            <a:srgbClr val="915F9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Rectangle 5">
            <a:extLst>
              <a:ext uri="{FF2B5EF4-FFF2-40B4-BE49-F238E27FC236}">
                <a16:creationId xmlns:a16="http://schemas.microsoft.com/office/drawing/2014/main" id="{E1191703-6AC4-144D-9551-DB1D4D8C16E0}"/>
              </a:ext>
            </a:extLst>
          </p:cNvPr>
          <p:cNvSpPr/>
          <p:nvPr userDrawn="1"/>
        </p:nvSpPr>
        <p:spPr>
          <a:xfrm>
            <a:off x="11669837" y="2010626"/>
            <a:ext cx="173359" cy="173359"/>
          </a:xfrm>
          <a:prstGeom prst="rect">
            <a:avLst/>
          </a:prstGeom>
          <a:solidFill>
            <a:srgbClr val="915F9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F0072133-4CF1-B044-B05C-8254777A762B}"/>
              </a:ext>
            </a:extLst>
          </p:cNvPr>
          <p:cNvSpPr/>
          <p:nvPr userDrawn="1"/>
        </p:nvSpPr>
        <p:spPr>
          <a:xfrm>
            <a:off x="11843196" y="1670867"/>
            <a:ext cx="173359" cy="173359"/>
          </a:xfrm>
          <a:prstGeom prst="rect">
            <a:avLst/>
          </a:prstGeom>
          <a:solidFill>
            <a:srgbClr val="915F9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2" name="Rectangle 31">
            <a:extLst>
              <a:ext uri="{FF2B5EF4-FFF2-40B4-BE49-F238E27FC236}">
                <a16:creationId xmlns:a16="http://schemas.microsoft.com/office/drawing/2014/main" id="{CFBD80DB-1848-CA4C-9A86-4D92D55A71B3}"/>
              </a:ext>
            </a:extLst>
          </p:cNvPr>
          <p:cNvSpPr/>
          <p:nvPr userDrawn="1"/>
        </p:nvSpPr>
        <p:spPr>
          <a:xfrm>
            <a:off x="10507691" y="1663907"/>
            <a:ext cx="173359" cy="173359"/>
          </a:xfrm>
          <a:prstGeom prst="rect">
            <a:avLst/>
          </a:prstGeom>
          <a:solidFill>
            <a:srgbClr val="915F9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7552088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Purple: Large Picture">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E18F744D-0E90-D143-AE17-BA9792FA182E}"/>
              </a:ext>
            </a:extLst>
          </p:cNvPr>
          <p:cNvSpPr/>
          <p:nvPr userDrawn="1"/>
        </p:nvSpPr>
        <p:spPr>
          <a:xfrm>
            <a:off x="838199" y="1654233"/>
            <a:ext cx="2123793" cy="4181674"/>
          </a:xfrm>
          <a:prstGeom prst="rect">
            <a:avLst/>
          </a:prstGeom>
          <a:solidFill>
            <a:srgbClr val="F3EBF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43AA6855-18B6-429B-9377-7B6CFBE1FCFC}"/>
              </a:ext>
            </a:extLst>
          </p:cNvPr>
          <p:cNvSpPr>
            <a:spLocks noGrp="1"/>
          </p:cNvSpPr>
          <p:nvPr>
            <p:ph type="title" hasCustomPrompt="1"/>
          </p:nvPr>
        </p:nvSpPr>
        <p:spPr>
          <a:xfrm>
            <a:off x="838199" y="365126"/>
            <a:ext cx="10491703" cy="998162"/>
          </a:xfrm>
        </p:spPr>
        <p:txBody>
          <a:bodyPr/>
          <a:lstStyle>
            <a:lvl1pPr algn="l">
              <a:defRPr/>
            </a:lvl1pPr>
          </a:lstStyle>
          <a:p>
            <a:r>
              <a:rPr lang="en-US"/>
              <a:t>CLICK TO EDIT MASTER TITLE STYLE</a:t>
            </a:r>
          </a:p>
        </p:txBody>
      </p:sp>
      <p:sp>
        <p:nvSpPr>
          <p:cNvPr id="3" name="Content Placeholder 2">
            <a:extLst>
              <a:ext uri="{FF2B5EF4-FFF2-40B4-BE49-F238E27FC236}">
                <a16:creationId xmlns:a16="http://schemas.microsoft.com/office/drawing/2014/main" id="{49CF287B-32DC-4183-903C-E17D7E3EF105}"/>
              </a:ext>
            </a:extLst>
          </p:cNvPr>
          <p:cNvSpPr>
            <a:spLocks noGrp="1"/>
          </p:cNvSpPr>
          <p:nvPr>
            <p:ph idx="1"/>
          </p:nvPr>
        </p:nvSpPr>
        <p:spPr>
          <a:xfrm>
            <a:off x="1046375" y="1933731"/>
            <a:ext cx="1677972" cy="3638394"/>
          </a:xfrm>
          <a:noFill/>
          <a:ln>
            <a:noFill/>
          </a:ln>
        </p:spPr>
        <p:txBody>
          <a:bodyPr/>
          <a:lstStyle>
            <a:lvl1pPr marL="0" indent="0" algn="l">
              <a:lnSpc>
                <a:spcPct val="100000"/>
              </a:lnSpc>
              <a:spcBef>
                <a:spcPts val="0"/>
              </a:spcBef>
              <a:buFont typeface="Arial" panose="020B0604020202020204" pitchFamily="34" charset="0"/>
              <a:buNone/>
              <a:defRPr sz="2000" b="0">
                <a:solidFill>
                  <a:srgbClr val="4E4F4F"/>
                </a:solidFill>
              </a:defRPr>
            </a:lvl1pPr>
            <a:lvl2pPr marL="457200" indent="0" algn="l">
              <a:lnSpc>
                <a:spcPct val="100000"/>
              </a:lnSpc>
              <a:spcBef>
                <a:spcPts val="0"/>
              </a:spcBef>
              <a:buNone/>
              <a:defRPr sz="1800">
                <a:solidFill>
                  <a:srgbClr val="4E4F4F"/>
                </a:solidFill>
              </a:defRPr>
            </a:lvl2pPr>
            <a:lvl3pPr marL="914400" indent="0" algn="l">
              <a:lnSpc>
                <a:spcPct val="100000"/>
              </a:lnSpc>
              <a:spcBef>
                <a:spcPts val="0"/>
              </a:spcBef>
              <a:buNone/>
              <a:defRPr sz="1600">
                <a:solidFill>
                  <a:srgbClr val="4E4F4F"/>
                </a:solidFill>
              </a:defRPr>
            </a:lvl3pPr>
            <a:lvl4pPr marL="1371600" indent="0" algn="l">
              <a:lnSpc>
                <a:spcPct val="100000"/>
              </a:lnSpc>
              <a:spcBef>
                <a:spcPts val="0"/>
              </a:spcBef>
              <a:buNone/>
              <a:defRPr sz="1400">
                <a:solidFill>
                  <a:srgbClr val="4E4F4F"/>
                </a:solidFill>
              </a:defRPr>
            </a:lvl4pPr>
            <a:lvl5pPr marL="1828800" indent="0" algn="l">
              <a:lnSpc>
                <a:spcPct val="100000"/>
              </a:lnSpc>
              <a:spcBef>
                <a:spcPts val="0"/>
              </a:spcBef>
              <a:buNone/>
              <a:defRPr sz="1400">
                <a:solidFill>
                  <a:srgbClr val="4E4F4F"/>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Picture Placeholder 7">
            <a:extLst>
              <a:ext uri="{FF2B5EF4-FFF2-40B4-BE49-F238E27FC236}">
                <a16:creationId xmlns:a16="http://schemas.microsoft.com/office/drawing/2014/main" id="{CF9B2694-11A5-4C12-A475-93C14DAD1785}"/>
              </a:ext>
            </a:extLst>
          </p:cNvPr>
          <p:cNvSpPr>
            <a:spLocks noGrp="1"/>
          </p:cNvSpPr>
          <p:nvPr>
            <p:ph type="pic" sz="quarter" idx="13"/>
          </p:nvPr>
        </p:nvSpPr>
        <p:spPr>
          <a:xfrm>
            <a:off x="2961992" y="1654232"/>
            <a:ext cx="8367912" cy="4181673"/>
          </a:xfrm>
        </p:spPr>
        <p:txBody>
          <a:bodyPr/>
          <a:lstStyle>
            <a:lvl1pPr>
              <a:spcBef>
                <a:spcPts val="0"/>
              </a:spcBef>
              <a:defRPr b="1">
                <a:solidFill>
                  <a:srgbClr val="915F9C"/>
                </a:solidFill>
              </a:defRPr>
            </a:lvl1pPr>
          </a:lstStyle>
          <a:p>
            <a:endParaRPr lang="en-US"/>
          </a:p>
        </p:txBody>
      </p:sp>
      <p:sp>
        <p:nvSpPr>
          <p:cNvPr id="13" name="Slide Number Placeholder 5">
            <a:extLst>
              <a:ext uri="{FF2B5EF4-FFF2-40B4-BE49-F238E27FC236}">
                <a16:creationId xmlns:a16="http://schemas.microsoft.com/office/drawing/2014/main" id="{C6418D75-0DD9-4947-A32B-135DD55C357E}"/>
              </a:ext>
            </a:extLst>
          </p:cNvPr>
          <p:cNvSpPr>
            <a:spLocks noGrp="1"/>
          </p:cNvSpPr>
          <p:nvPr>
            <p:ph type="sldNum" sz="quarter" idx="12"/>
          </p:nvPr>
        </p:nvSpPr>
        <p:spPr>
          <a:xfrm>
            <a:off x="11329904" y="6224298"/>
            <a:ext cx="428790" cy="307777"/>
          </a:xfrm>
          <a:prstGeom prst="rect">
            <a:avLst/>
          </a:prstGeom>
        </p:spPr>
        <p:txBody>
          <a:bodyPr wrap="square">
            <a:spAutoFit/>
          </a:bodyPr>
          <a:lstStyle>
            <a:lvl1pPr algn="ctr">
              <a:defRPr sz="1400">
                <a:solidFill>
                  <a:srgbClr val="EDEEEE"/>
                </a:solidFill>
                <a:latin typeface="Noto Sans" panose="020B0502040504020204" pitchFamily="34" charset="0"/>
                <a:ea typeface="Noto Sans" panose="020B0502040504020204" pitchFamily="34" charset="0"/>
                <a:cs typeface="Noto Sans" panose="020B0502040504020204" pitchFamily="34" charset="0"/>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fld id="{0B0187EC-64EF-484E-94CA-9E9DEF6DCF75}" type="slidenum">
              <a:rPr kumimoji="0" lang="en-US" sz="1400" b="0" i="0" u="none" strike="noStrike" kern="1200" cap="none" spc="0" normalizeH="0" baseline="0" noProof="0" smtClean="0">
                <a:ln>
                  <a:noFill/>
                </a:ln>
                <a:solidFill>
                  <a:srgbClr val="EDEEEE"/>
                </a:solidFill>
                <a:effectLst/>
                <a:uLnTx/>
                <a:uFillTx/>
                <a:latin typeface="Noto Sans" panose="020B0502040504020204" pitchFamily="34" charset="0"/>
                <a:ea typeface="Noto Sans" panose="020B0502040504020204" pitchFamily="34" charset="0"/>
                <a:cs typeface="Noto Sans" panose="020B0502040504020204"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a:t>
            </a:fld>
            <a:endParaRPr kumimoji="0" lang="en-US" sz="1400" b="0" i="0" u="none" strike="noStrike" kern="1200" cap="none" spc="0" normalizeH="0" baseline="0" noProof="0">
              <a:ln>
                <a:noFill/>
              </a:ln>
              <a:solidFill>
                <a:srgbClr val="EDEEEE"/>
              </a:solidFill>
              <a:effectLst/>
              <a:uLnTx/>
              <a:uFillTx/>
              <a:latin typeface="Noto Sans" panose="020B0502040504020204" pitchFamily="34" charset="0"/>
              <a:ea typeface="Noto Sans" panose="020B0502040504020204" pitchFamily="34" charset="0"/>
              <a:cs typeface="Noto Sans" panose="020B0502040504020204" pitchFamily="34" charset="0"/>
            </a:endParaRPr>
          </a:p>
        </p:txBody>
      </p:sp>
    </p:spTree>
    <p:extLst>
      <p:ext uri="{BB962C8B-B14F-4D97-AF65-F5344CB8AC3E}">
        <p14:creationId xmlns:p14="http://schemas.microsoft.com/office/powerpoint/2010/main" val="309178773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Purple: Full Bleed Picture">
    <p:spTree>
      <p:nvGrpSpPr>
        <p:cNvPr id="1" name=""/>
        <p:cNvGrpSpPr/>
        <p:nvPr/>
      </p:nvGrpSpPr>
      <p:grpSpPr>
        <a:xfrm>
          <a:off x="0" y="0"/>
          <a:ext cx="0" cy="0"/>
          <a:chOff x="0" y="0"/>
          <a:chExt cx="0" cy="0"/>
        </a:xfrm>
      </p:grpSpPr>
      <p:sp>
        <p:nvSpPr>
          <p:cNvPr id="8" name="Picture Placeholder 7">
            <a:extLst>
              <a:ext uri="{FF2B5EF4-FFF2-40B4-BE49-F238E27FC236}">
                <a16:creationId xmlns:a16="http://schemas.microsoft.com/office/drawing/2014/main" id="{CF9B2694-11A5-4C12-A475-93C14DAD1785}"/>
              </a:ext>
            </a:extLst>
          </p:cNvPr>
          <p:cNvSpPr>
            <a:spLocks noGrp="1"/>
          </p:cNvSpPr>
          <p:nvPr>
            <p:ph type="pic" sz="quarter" idx="13"/>
          </p:nvPr>
        </p:nvSpPr>
        <p:spPr>
          <a:xfrm>
            <a:off x="0" y="0"/>
            <a:ext cx="12192000" cy="6857999"/>
          </a:xfrm>
        </p:spPr>
        <p:txBody>
          <a:bodyPr/>
          <a:lstStyle>
            <a:lvl1pPr>
              <a:spcBef>
                <a:spcPts val="0"/>
              </a:spcBef>
              <a:defRPr b="1">
                <a:solidFill>
                  <a:srgbClr val="915F9C"/>
                </a:solidFill>
              </a:defRPr>
            </a:lvl1pPr>
          </a:lstStyle>
          <a:p>
            <a:endParaRPr lang="en-US"/>
          </a:p>
        </p:txBody>
      </p:sp>
      <p:sp>
        <p:nvSpPr>
          <p:cNvPr id="13" name="Slide Number Placeholder 5">
            <a:extLst>
              <a:ext uri="{FF2B5EF4-FFF2-40B4-BE49-F238E27FC236}">
                <a16:creationId xmlns:a16="http://schemas.microsoft.com/office/drawing/2014/main" id="{C6418D75-0DD9-4947-A32B-135DD55C357E}"/>
              </a:ext>
            </a:extLst>
          </p:cNvPr>
          <p:cNvSpPr>
            <a:spLocks noGrp="1"/>
          </p:cNvSpPr>
          <p:nvPr>
            <p:ph type="sldNum" sz="quarter" idx="12"/>
          </p:nvPr>
        </p:nvSpPr>
        <p:spPr>
          <a:xfrm>
            <a:off x="11329904" y="6224298"/>
            <a:ext cx="428790" cy="307777"/>
          </a:xfrm>
          <a:prstGeom prst="rect">
            <a:avLst/>
          </a:prstGeom>
        </p:spPr>
        <p:txBody>
          <a:bodyPr wrap="square">
            <a:spAutoFit/>
          </a:bodyPr>
          <a:lstStyle>
            <a:lvl1pPr algn="ctr">
              <a:defRPr sz="1400">
                <a:solidFill>
                  <a:srgbClr val="EDEEEE"/>
                </a:solidFill>
                <a:latin typeface="Noto Sans" panose="020B0502040504020204" pitchFamily="34" charset="0"/>
                <a:ea typeface="Noto Sans" panose="020B0502040504020204" pitchFamily="34" charset="0"/>
                <a:cs typeface="Noto Sans" panose="020B0502040504020204" pitchFamily="34" charset="0"/>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fld id="{0B0187EC-64EF-484E-94CA-9E9DEF6DCF75}" type="slidenum">
              <a:rPr kumimoji="0" lang="en-US" sz="1400" b="0" i="0" u="none" strike="noStrike" kern="1200" cap="none" spc="0" normalizeH="0" baseline="0" noProof="0" smtClean="0">
                <a:ln>
                  <a:noFill/>
                </a:ln>
                <a:solidFill>
                  <a:srgbClr val="EDEEEE"/>
                </a:solidFill>
                <a:effectLst/>
                <a:uLnTx/>
                <a:uFillTx/>
                <a:latin typeface="Noto Sans" panose="020B0502040504020204" pitchFamily="34" charset="0"/>
                <a:ea typeface="Noto Sans" panose="020B0502040504020204" pitchFamily="34" charset="0"/>
                <a:cs typeface="Noto Sans" panose="020B0502040504020204"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a:t>
            </a:fld>
            <a:endParaRPr kumimoji="0" lang="en-US" sz="1400" b="0" i="0" u="none" strike="noStrike" kern="1200" cap="none" spc="0" normalizeH="0" baseline="0" noProof="0">
              <a:ln>
                <a:noFill/>
              </a:ln>
              <a:solidFill>
                <a:srgbClr val="EDEEEE"/>
              </a:solidFill>
              <a:effectLst/>
              <a:uLnTx/>
              <a:uFillTx/>
              <a:latin typeface="Noto Sans" panose="020B0502040504020204" pitchFamily="34" charset="0"/>
              <a:ea typeface="Noto Sans" panose="020B0502040504020204" pitchFamily="34" charset="0"/>
              <a:cs typeface="Noto Sans" panose="020B0502040504020204" pitchFamily="34" charset="0"/>
            </a:endParaRPr>
          </a:p>
        </p:txBody>
      </p:sp>
    </p:spTree>
    <p:extLst>
      <p:ext uri="{BB962C8B-B14F-4D97-AF65-F5344CB8AC3E}">
        <p14:creationId xmlns:p14="http://schemas.microsoft.com/office/powerpoint/2010/main" val="249894581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Purple: Full Bleed Media">
    <p:spTree>
      <p:nvGrpSpPr>
        <p:cNvPr id="1" name=""/>
        <p:cNvGrpSpPr/>
        <p:nvPr/>
      </p:nvGrpSpPr>
      <p:grpSpPr>
        <a:xfrm>
          <a:off x="0" y="0"/>
          <a:ext cx="0" cy="0"/>
          <a:chOff x="0" y="0"/>
          <a:chExt cx="0" cy="0"/>
        </a:xfrm>
      </p:grpSpPr>
      <p:sp>
        <p:nvSpPr>
          <p:cNvPr id="12" name="Media Placeholder 11">
            <a:extLst>
              <a:ext uri="{FF2B5EF4-FFF2-40B4-BE49-F238E27FC236}">
                <a16:creationId xmlns:a16="http://schemas.microsoft.com/office/drawing/2014/main" id="{2C5E7F60-B026-4EC0-88DC-13A6764077B6}"/>
              </a:ext>
            </a:extLst>
          </p:cNvPr>
          <p:cNvSpPr>
            <a:spLocks noGrp="1"/>
          </p:cNvSpPr>
          <p:nvPr>
            <p:ph type="media" sz="quarter" idx="10"/>
          </p:nvPr>
        </p:nvSpPr>
        <p:spPr>
          <a:xfrm>
            <a:off x="0" y="0"/>
            <a:ext cx="12192000" cy="6858000"/>
          </a:xfrm>
        </p:spPr>
        <p:txBody>
          <a:bodyPr/>
          <a:lstStyle>
            <a:lvl1pPr>
              <a:defRPr>
                <a:solidFill>
                  <a:srgbClr val="915F9C"/>
                </a:solidFill>
              </a:defRPr>
            </a:lvl1pPr>
          </a:lstStyle>
          <a:p>
            <a:endParaRPr lang="en-US"/>
          </a:p>
        </p:txBody>
      </p:sp>
    </p:spTree>
    <p:extLst>
      <p:ext uri="{BB962C8B-B14F-4D97-AF65-F5344CB8AC3E}">
        <p14:creationId xmlns:p14="http://schemas.microsoft.com/office/powerpoint/2010/main" val="304804723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Purple: Media 1">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514B65CE-362A-1C46-86E8-E5300ED9FA25}"/>
              </a:ext>
            </a:extLst>
          </p:cNvPr>
          <p:cNvSpPr/>
          <p:nvPr userDrawn="1"/>
        </p:nvSpPr>
        <p:spPr>
          <a:xfrm>
            <a:off x="0" y="4876800"/>
            <a:ext cx="12192000" cy="1981200"/>
          </a:xfrm>
          <a:prstGeom prst="rect">
            <a:avLst/>
          </a:prstGeom>
          <a:solidFill>
            <a:srgbClr val="915F9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Media Placeholder 11">
            <a:extLst>
              <a:ext uri="{FF2B5EF4-FFF2-40B4-BE49-F238E27FC236}">
                <a16:creationId xmlns:a16="http://schemas.microsoft.com/office/drawing/2014/main" id="{2C5E7F60-B026-4EC0-88DC-13A6764077B6}"/>
              </a:ext>
            </a:extLst>
          </p:cNvPr>
          <p:cNvSpPr>
            <a:spLocks noGrp="1"/>
          </p:cNvSpPr>
          <p:nvPr>
            <p:ph type="media" sz="quarter" idx="10"/>
          </p:nvPr>
        </p:nvSpPr>
        <p:spPr>
          <a:xfrm>
            <a:off x="2387867" y="863599"/>
            <a:ext cx="7404370" cy="3670299"/>
          </a:xfrm>
        </p:spPr>
        <p:txBody>
          <a:bodyPr/>
          <a:lstStyle>
            <a:lvl1pPr>
              <a:defRPr>
                <a:solidFill>
                  <a:srgbClr val="915F9C"/>
                </a:solidFill>
              </a:defRPr>
            </a:lvl1pPr>
          </a:lstStyle>
          <a:p>
            <a:endParaRPr lang="en-US"/>
          </a:p>
        </p:txBody>
      </p:sp>
      <p:sp>
        <p:nvSpPr>
          <p:cNvPr id="14" name="Text Placeholder 13">
            <a:extLst>
              <a:ext uri="{FF2B5EF4-FFF2-40B4-BE49-F238E27FC236}">
                <a16:creationId xmlns:a16="http://schemas.microsoft.com/office/drawing/2014/main" id="{4E3E0E0B-C629-40C9-94B0-B1F2ADC7E8EC}"/>
              </a:ext>
            </a:extLst>
          </p:cNvPr>
          <p:cNvSpPr>
            <a:spLocks noGrp="1"/>
          </p:cNvSpPr>
          <p:nvPr>
            <p:ph type="body" sz="quarter" idx="11"/>
          </p:nvPr>
        </p:nvSpPr>
        <p:spPr>
          <a:xfrm>
            <a:off x="2216149" y="5578475"/>
            <a:ext cx="8870950" cy="742950"/>
          </a:xfrm>
        </p:spPr>
        <p:txBody>
          <a:bodyPr>
            <a:noAutofit/>
          </a:bodyPr>
          <a:lstStyle>
            <a:lvl1pPr marL="0" indent="0">
              <a:buNone/>
              <a:defRPr sz="3200">
                <a:solidFill>
                  <a:schemeClr val="bg1"/>
                </a:solidFill>
                <a:latin typeface="Noto Sans" panose="020B0502040504020204" pitchFamily="34" charset="0"/>
              </a:defRPr>
            </a:lvl1pPr>
            <a:lvl2pPr>
              <a:defRPr sz="3600">
                <a:solidFill>
                  <a:schemeClr val="bg1"/>
                </a:solidFill>
                <a:latin typeface="Torque Bold" panose="020B0803030202050203" pitchFamily="34" charset="0"/>
              </a:defRPr>
            </a:lvl2pPr>
            <a:lvl3pPr>
              <a:defRPr sz="3200">
                <a:solidFill>
                  <a:schemeClr val="bg1"/>
                </a:solidFill>
                <a:latin typeface="Torque Bold" panose="020B0803030202050203" pitchFamily="34" charset="0"/>
              </a:defRPr>
            </a:lvl3pPr>
            <a:lvl4pPr>
              <a:defRPr sz="2800">
                <a:solidFill>
                  <a:schemeClr val="bg1"/>
                </a:solidFill>
                <a:latin typeface="Torque Bold" panose="020B0803030202050203" pitchFamily="34" charset="0"/>
              </a:defRPr>
            </a:lvl4pPr>
            <a:lvl5pPr>
              <a:defRPr sz="2800">
                <a:solidFill>
                  <a:schemeClr val="bg1"/>
                </a:solidFill>
                <a:latin typeface="Torque Bold" panose="020B0803030202050203" pitchFamily="34" charset="0"/>
              </a:defRPr>
            </a:lvl5pPr>
          </a:lstStyle>
          <a:p>
            <a:pPr lvl="0"/>
            <a:r>
              <a:rPr lang="en-US"/>
              <a:t>Click to edit Master text styles</a:t>
            </a:r>
          </a:p>
        </p:txBody>
      </p:sp>
      <p:grpSp>
        <p:nvGrpSpPr>
          <p:cNvPr id="15" name="Group 14">
            <a:extLst>
              <a:ext uri="{FF2B5EF4-FFF2-40B4-BE49-F238E27FC236}">
                <a16:creationId xmlns:a16="http://schemas.microsoft.com/office/drawing/2014/main" id="{D25359BF-5A6F-4DE8-B1A8-9E8B882D419C}"/>
              </a:ext>
            </a:extLst>
          </p:cNvPr>
          <p:cNvGrpSpPr/>
          <p:nvPr userDrawn="1"/>
        </p:nvGrpSpPr>
        <p:grpSpPr>
          <a:xfrm>
            <a:off x="1104901" y="5622091"/>
            <a:ext cx="655453" cy="655717"/>
            <a:chOff x="596096" y="5359033"/>
            <a:chExt cx="1057007" cy="1057007"/>
          </a:xfrm>
        </p:grpSpPr>
        <p:sp>
          <p:nvSpPr>
            <p:cNvPr id="16" name="Freeform 58">
              <a:extLst>
                <a:ext uri="{FF2B5EF4-FFF2-40B4-BE49-F238E27FC236}">
                  <a16:creationId xmlns:a16="http://schemas.microsoft.com/office/drawing/2014/main" id="{90725448-2DFB-482B-AA45-AEEFFF5F054D}"/>
                </a:ext>
              </a:extLst>
            </p:cNvPr>
            <p:cNvSpPr>
              <a:spLocks/>
            </p:cNvSpPr>
            <p:nvPr/>
          </p:nvSpPr>
          <p:spPr bwMode="auto">
            <a:xfrm>
              <a:off x="942115" y="5636428"/>
              <a:ext cx="444725" cy="513904"/>
            </a:xfrm>
            <a:custGeom>
              <a:avLst/>
              <a:gdLst>
                <a:gd name="T0" fmla="*/ 38 w 38"/>
                <a:gd name="T1" fmla="*/ 22 h 44"/>
                <a:gd name="T2" fmla="*/ 37 w 38"/>
                <a:gd name="T3" fmla="*/ 24 h 44"/>
                <a:gd name="T4" fmla="*/ 4 w 38"/>
                <a:gd name="T5" fmla="*/ 44 h 44"/>
                <a:gd name="T6" fmla="*/ 2 w 38"/>
                <a:gd name="T7" fmla="*/ 44 h 44"/>
                <a:gd name="T8" fmla="*/ 1 w 38"/>
                <a:gd name="T9" fmla="*/ 44 h 44"/>
                <a:gd name="T10" fmla="*/ 0 w 38"/>
                <a:gd name="T11" fmla="*/ 41 h 44"/>
                <a:gd name="T12" fmla="*/ 0 w 38"/>
                <a:gd name="T13" fmla="*/ 3 h 44"/>
                <a:gd name="T14" fmla="*/ 1 w 38"/>
                <a:gd name="T15" fmla="*/ 0 h 44"/>
                <a:gd name="T16" fmla="*/ 2 w 38"/>
                <a:gd name="T17" fmla="*/ 0 h 44"/>
                <a:gd name="T18" fmla="*/ 4 w 38"/>
                <a:gd name="T19" fmla="*/ 0 h 44"/>
                <a:gd name="T20" fmla="*/ 37 w 38"/>
                <a:gd name="T21" fmla="*/ 20 h 44"/>
                <a:gd name="T22" fmla="*/ 38 w 38"/>
                <a:gd name="T23" fmla="*/ 22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8" h="44">
                  <a:moveTo>
                    <a:pt x="38" y="22"/>
                  </a:moveTo>
                  <a:cubicBezTo>
                    <a:pt x="38" y="23"/>
                    <a:pt x="37" y="24"/>
                    <a:pt x="37" y="24"/>
                  </a:cubicBezTo>
                  <a:cubicBezTo>
                    <a:pt x="4" y="44"/>
                    <a:pt x="4" y="44"/>
                    <a:pt x="4" y="44"/>
                  </a:cubicBezTo>
                  <a:cubicBezTo>
                    <a:pt x="3" y="44"/>
                    <a:pt x="3" y="44"/>
                    <a:pt x="2" y="44"/>
                  </a:cubicBezTo>
                  <a:cubicBezTo>
                    <a:pt x="2" y="44"/>
                    <a:pt x="1" y="44"/>
                    <a:pt x="1" y="44"/>
                  </a:cubicBezTo>
                  <a:cubicBezTo>
                    <a:pt x="0" y="43"/>
                    <a:pt x="0" y="42"/>
                    <a:pt x="0" y="41"/>
                  </a:cubicBezTo>
                  <a:cubicBezTo>
                    <a:pt x="0" y="3"/>
                    <a:pt x="0" y="3"/>
                    <a:pt x="0" y="3"/>
                  </a:cubicBezTo>
                  <a:cubicBezTo>
                    <a:pt x="0" y="2"/>
                    <a:pt x="0" y="1"/>
                    <a:pt x="1" y="0"/>
                  </a:cubicBezTo>
                  <a:cubicBezTo>
                    <a:pt x="1" y="0"/>
                    <a:pt x="2" y="0"/>
                    <a:pt x="2" y="0"/>
                  </a:cubicBezTo>
                  <a:cubicBezTo>
                    <a:pt x="3" y="0"/>
                    <a:pt x="3" y="0"/>
                    <a:pt x="4" y="0"/>
                  </a:cubicBezTo>
                  <a:cubicBezTo>
                    <a:pt x="37" y="20"/>
                    <a:pt x="37" y="20"/>
                    <a:pt x="37" y="20"/>
                  </a:cubicBezTo>
                  <a:cubicBezTo>
                    <a:pt x="37" y="20"/>
                    <a:pt x="38" y="21"/>
                    <a:pt x="38" y="22"/>
                  </a:cubicBezTo>
                  <a:close/>
                </a:path>
              </a:pathLst>
            </a:custGeom>
            <a:noFill/>
            <a:ln w="38100" cap="rnd">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764"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 name="Oval 16">
              <a:extLst>
                <a:ext uri="{FF2B5EF4-FFF2-40B4-BE49-F238E27FC236}">
                  <a16:creationId xmlns:a16="http://schemas.microsoft.com/office/drawing/2014/main" id="{C7EADCF9-AF17-4DBB-8826-010C06BE5F01}"/>
                </a:ext>
              </a:extLst>
            </p:cNvPr>
            <p:cNvSpPr/>
            <p:nvPr/>
          </p:nvSpPr>
          <p:spPr bwMode="auto">
            <a:xfrm>
              <a:off x="596096" y="5359033"/>
              <a:ext cx="1057007" cy="1057007"/>
            </a:xfrm>
            <a:prstGeom prst="ellipse">
              <a:avLst/>
            </a:prstGeom>
            <a:noFill/>
            <a:ln w="38100" cap="rnd">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764" b="0" i="0" u="none" strike="noStrike" kern="1200" cap="none" spc="0" normalizeH="0" baseline="0" noProof="0" err="1">
                <a:ln>
                  <a:noFill/>
                </a:ln>
                <a:solidFill>
                  <a:prstClr val="black"/>
                </a:solidFill>
                <a:effectLst/>
                <a:uLnTx/>
                <a:uFillTx/>
                <a:latin typeface="Calibri" panose="020F0502020204030204"/>
                <a:ea typeface="+mn-ea"/>
                <a:cs typeface="+mn-cs"/>
              </a:endParaRPr>
            </a:p>
          </p:txBody>
        </p:sp>
      </p:grpSp>
      <p:pic>
        <p:nvPicPr>
          <p:cNvPr id="6" name="Picture 5">
            <a:extLst>
              <a:ext uri="{FF2B5EF4-FFF2-40B4-BE49-F238E27FC236}">
                <a16:creationId xmlns:a16="http://schemas.microsoft.com/office/drawing/2014/main" id="{943BF87A-53E9-0C4B-8092-C2D310A4F2D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rot="21337157" flipH="1">
            <a:off x="10578060" y="3747556"/>
            <a:ext cx="1018076" cy="1622958"/>
          </a:xfrm>
          <a:prstGeom prst="rect">
            <a:avLst/>
          </a:prstGeom>
        </p:spPr>
      </p:pic>
    </p:spTree>
    <p:extLst>
      <p:ext uri="{BB962C8B-B14F-4D97-AF65-F5344CB8AC3E}">
        <p14:creationId xmlns:p14="http://schemas.microsoft.com/office/powerpoint/2010/main" val="165537130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Purple: Media 2">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87F6D8EA-0F76-4647-A79C-4BC4434BC3B5}"/>
              </a:ext>
            </a:extLst>
          </p:cNvPr>
          <p:cNvSpPr/>
          <p:nvPr userDrawn="1"/>
        </p:nvSpPr>
        <p:spPr>
          <a:xfrm>
            <a:off x="0" y="4876800"/>
            <a:ext cx="12192000" cy="1981200"/>
          </a:xfrm>
          <a:prstGeom prst="rect">
            <a:avLst/>
          </a:prstGeom>
          <a:solidFill>
            <a:srgbClr val="915F9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Text Placeholder 13">
            <a:extLst>
              <a:ext uri="{FF2B5EF4-FFF2-40B4-BE49-F238E27FC236}">
                <a16:creationId xmlns:a16="http://schemas.microsoft.com/office/drawing/2014/main" id="{60E0471D-D383-1648-8726-502AB12FCC7E}"/>
              </a:ext>
            </a:extLst>
          </p:cNvPr>
          <p:cNvSpPr>
            <a:spLocks noGrp="1"/>
          </p:cNvSpPr>
          <p:nvPr>
            <p:ph type="body" sz="quarter" idx="11"/>
          </p:nvPr>
        </p:nvSpPr>
        <p:spPr>
          <a:xfrm>
            <a:off x="2216149" y="5578475"/>
            <a:ext cx="8870950" cy="742950"/>
          </a:xfrm>
        </p:spPr>
        <p:txBody>
          <a:bodyPr>
            <a:noAutofit/>
          </a:bodyPr>
          <a:lstStyle>
            <a:lvl1pPr marL="0" indent="0">
              <a:buNone/>
              <a:defRPr sz="3200">
                <a:solidFill>
                  <a:schemeClr val="bg1"/>
                </a:solidFill>
                <a:latin typeface="Noto Sans" panose="020B0502040504020204" pitchFamily="34" charset="0"/>
              </a:defRPr>
            </a:lvl1pPr>
            <a:lvl2pPr>
              <a:defRPr sz="3600">
                <a:solidFill>
                  <a:schemeClr val="bg1"/>
                </a:solidFill>
                <a:latin typeface="Torque Bold" panose="020B0803030202050203" pitchFamily="34" charset="0"/>
              </a:defRPr>
            </a:lvl2pPr>
            <a:lvl3pPr>
              <a:defRPr sz="3200">
                <a:solidFill>
                  <a:schemeClr val="bg1"/>
                </a:solidFill>
                <a:latin typeface="Torque Bold" panose="020B0803030202050203" pitchFamily="34" charset="0"/>
              </a:defRPr>
            </a:lvl3pPr>
            <a:lvl4pPr>
              <a:defRPr sz="2800">
                <a:solidFill>
                  <a:schemeClr val="bg1"/>
                </a:solidFill>
                <a:latin typeface="Torque Bold" panose="020B0803030202050203" pitchFamily="34" charset="0"/>
              </a:defRPr>
            </a:lvl4pPr>
            <a:lvl5pPr>
              <a:defRPr sz="2800">
                <a:solidFill>
                  <a:schemeClr val="bg1"/>
                </a:solidFill>
                <a:latin typeface="Torque Bold" panose="020B0803030202050203" pitchFamily="34" charset="0"/>
              </a:defRPr>
            </a:lvl5pPr>
          </a:lstStyle>
          <a:p>
            <a:pPr lvl="0"/>
            <a:r>
              <a:rPr lang="en-US"/>
              <a:t>Click to edit Master text styles</a:t>
            </a:r>
          </a:p>
        </p:txBody>
      </p:sp>
      <p:grpSp>
        <p:nvGrpSpPr>
          <p:cNvPr id="13" name="Group 12">
            <a:extLst>
              <a:ext uri="{FF2B5EF4-FFF2-40B4-BE49-F238E27FC236}">
                <a16:creationId xmlns:a16="http://schemas.microsoft.com/office/drawing/2014/main" id="{DDB860E9-A24B-264D-8E2F-C64E8D2DE8FC}"/>
              </a:ext>
            </a:extLst>
          </p:cNvPr>
          <p:cNvGrpSpPr/>
          <p:nvPr userDrawn="1"/>
        </p:nvGrpSpPr>
        <p:grpSpPr>
          <a:xfrm>
            <a:off x="1104901" y="5622090"/>
            <a:ext cx="655454" cy="655718"/>
            <a:chOff x="643973" y="5329145"/>
            <a:chExt cx="849680" cy="850022"/>
          </a:xfrm>
        </p:grpSpPr>
        <p:sp>
          <p:nvSpPr>
            <p:cNvPr id="18" name="Freeform 39">
              <a:extLst>
                <a:ext uri="{FF2B5EF4-FFF2-40B4-BE49-F238E27FC236}">
                  <a16:creationId xmlns:a16="http://schemas.microsoft.com/office/drawing/2014/main" id="{7893691E-B089-A346-A275-114C6B89FB5F}"/>
                </a:ext>
              </a:extLst>
            </p:cNvPr>
            <p:cNvSpPr>
              <a:spLocks/>
            </p:cNvSpPr>
            <p:nvPr userDrawn="1"/>
          </p:nvSpPr>
          <p:spPr bwMode="auto">
            <a:xfrm flipH="1">
              <a:off x="856258" y="5541516"/>
              <a:ext cx="425111" cy="425281"/>
            </a:xfrm>
            <a:custGeom>
              <a:avLst/>
              <a:gdLst>
                <a:gd name="T0" fmla="*/ 0 w 2203"/>
                <a:gd name="T1" fmla="*/ 0 h 2202"/>
                <a:gd name="T2" fmla="*/ 1855 w 2203"/>
                <a:gd name="T3" fmla="*/ 497 h 2202"/>
                <a:gd name="T4" fmla="*/ 1422 w 2203"/>
                <a:gd name="T5" fmla="*/ 929 h 2202"/>
                <a:gd name="T6" fmla="*/ 1521 w 2203"/>
                <a:gd name="T7" fmla="*/ 1030 h 2202"/>
                <a:gd name="T8" fmla="*/ 2203 w 2203"/>
                <a:gd name="T9" fmla="*/ 1711 h 2202"/>
                <a:gd name="T10" fmla="*/ 1711 w 2203"/>
                <a:gd name="T11" fmla="*/ 2202 h 2202"/>
                <a:gd name="T12" fmla="*/ 1029 w 2203"/>
                <a:gd name="T13" fmla="*/ 1521 h 2202"/>
                <a:gd name="T14" fmla="*/ 930 w 2203"/>
                <a:gd name="T15" fmla="*/ 1421 h 2202"/>
                <a:gd name="T16" fmla="*/ 497 w 2203"/>
                <a:gd name="T17" fmla="*/ 1855 h 2202"/>
                <a:gd name="T18" fmla="*/ 0 w 2203"/>
                <a:gd name="T19" fmla="*/ 0 h 2202"/>
                <a:gd name="connsiteX0" fmla="*/ 0 w 10000"/>
                <a:gd name="connsiteY0" fmla="*/ 0 h 10000"/>
                <a:gd name="connsiteX1" fmla="*/ 8420 w 10000"/>
                <a:gd name="connsiteY1" fmla="*/ 2257 h 10000"/>
                <a:gd name="connsiteX2" fmla="*/ 6455 w 10000"/>
                <a:gd name="connsiteY2" fmla="*/ 4219 h 10000"/>
                <a:gd name="connsiteX3" fmla="*/ 6904 w 10000"/>
                <a:gd name="connsiteY3" fmla="*/ 4678 h 10000"/>
                <a:gd name="connsiteX4" fmla="*/ 10000 w 10000"/>
                <a:gd name="connsiteY4" fmla="*/ 7770 h 10000"/>
                <a:gd name="connsiteX5" fmla="*/ 8941 w 10000"/>
                <a:gd name="connsiteY5" fmla="*/ 8830 h 10000"/>
                <a:gd name="connsiteX6" fmla="*/ 7767 w 10000"/>
                <a:gd name="connsiteY6" fmla="*/ 10000 h 10000"/>
                <a:gd name="connsiteX7" fmla="*/ 4671 w 10000"/>
                <a:gd name="connsiteY7" fmla="*/ 6907 h 10000"/>
                <a:gd name="connsiteX8" fmla="*/ 4222 w 10000"/>
                <a:gd name="connsiteY8" fmla="*/ 6453 h 10000"/>
                <a:gd name="connsiteX9" fmla="*/ 2256 w 10000"/>
                <a:gd name="connsiteY9" fmla="*/ 8424 h 10000"/>
                <a:gd name="connsiteX10" fmla="*/ 0 w 10000"/>
                <a:gd name="connsiteY10" fmla="*/ 0 h 10000"/>
                <a:gd name="connsiteX0" fmla="*/ 0 w 10000"/>
                <a:gd name="connsiteY0" fmla="*/ 0 h 10000"/>
                <a:gd name="connsiteX1" fmla="*/ 8420 w 10000"/>
                <a:gd name="connsiteY1" fmla="*/ 2257 h 10000"/>
                <a:gd name="connsiteX2" fmla="*/ 6455 w 10000"/>
                <a:gd name="connsiteY2" fmla="*/ 4219 h 10000"/>
                <a:gd name="connsiteX3" fmla="*/ 6904 w 10000"/>
                <a:gd name="connsiteY3" fmla="*/ 4678 h 10000"/>
                <a:gd name="connsiteX4" fmla="*/ 10000 w 10000"/>
                <a:gd name="connsiteY4" fmla="*/ 7770 h 10000"/>
                <a:gd name="connsiteX5" fmla="*/ 8941 w 10000"/>
                <a:gd name="connsiteY5" fmla="*/ 8830 h 10000"/>
                <a:gd name="connsiteX6" fmla="*/ 7767 w 10000"/>
                <a:gd name="connsiteY6" fmla="*/ 10000 h 10000"/>
                <a:gd name="connsiteX7" fmla="*/ 4671 w 10000"/>
                <a:gd name="connsiteY7" fmla="*/ 6907 h 10000"/>
                <a:gd name="connsiteX8" fmla="*/ 3469 w 10000"/>
                <a:gd name="connsiteY8" fmla="*/ 5461 h 10000"/>
                <a:gd name="connsiteX9" fmla="*/ 2256 w 10000"/>
                <a:gd name="connsiteY9" fmla="*/ 8424 h 10000"/>
                <a:gd name="connsiteX10" fmla="*/ 0 w 10000"/>
                <a:gd name="connsiteY10" fmla="*/ 0 h 10000"/>
                <a:gd name="connsiteX0" fmla="*/ 0 w 10000"/>
                <a:gd name="connsiteY0" fmla="*/ 0 h 10000"/>
                <a:gd name="connsiteX1" fmla="*/ 8420 w 10000"/>
                <a:gd name="connsiteY1" fmla="*/ 2257 h 10000"/>
                <a:gd name="connsiteX2" fmla="*/ 5291 w 10000"/>
                <a:gd name="connsiteY2" fmla="*/ 3329 h 10000"/>
                <a:gd name="connsiteX3" fmla="*/ 6904 w 10000"/>
                <a:gd name="connsiteY3" fmla="*/ 4678 h 10000"/>
                <a:gd name="connsiteX4" fmla="*/ 10000 w 10000"/>
                <a:gd name="connsiteY4" fmla="*/ 7770 h 10000"/>
                <a:gd name="connsiteX5" fmla="*/ 8941 w 10000"/>
                <a:gd name="connsiteY5" fmla="*/ 8830 h 10000"/>
                <a:gd name="connsiteX6" fmla="*/ 7767 w 10000"/>
                <a:gd name="connsiteY6" fmla="*/ 10000 h 10000"/>
                <a:gd name="connsiteX7" fmla="*/ 4671 w 10000"/>
                <a:gd name="connsiteY7" fmla="*/ 6907 h 10000"/>
                <a:gd name="connsiteX8" fmla="*/ 3469 w 10000"/>
                <a:gd name="connsiteY8" fmla="*/ 5461 h 10000"/>
                <a:gd name="connsiteX9" fmla="*/ 2256 w 10000"/>
                <a:gd name="connsiteY9" fmla="*/ 8424 h 10000"/>
                <a:gd name="connsiteX10" fmla="*/ 0 w 10000"/>
                <a:gd name="connsiteY10" fmla="*/ 0 h 10000"/>
                <a:gd name="connsiteX0" fmla="*/ 0 w 10000"/>
                <a:gd name="connsiteY0" fmla="*/ 0 h 10000"/>
                <a:gd name="connsiteX1" fmla="*/ 8420 w 10000"/>
                <a:gd name="connsiteY1" fmla="*/ 2257 h 10000"/>
                <a:gd name="connsiteX2" fmla="*/ 5291 w 10000"/>
                <a:gd name="connsiteY2" fmla="*/ 3329 h 10000"/>
                <a:gd name="connsiteX3" fmla="*/ 6904 w 10000"/>
                <a:gd name="connsiteY3" fmla="*/ 4678 h 10000"/>
                <a:gd name="connsiteX4" fmla="*/ 10000 w 10000"/>
                <a:gd name="connsiteY4" fmla="*/ 7770 h 10000"/>
                <a:gd name="connsiteX5" fmla="*/ 8941 w 10000"/>
                <a:gd name="connsiteY5" fmla="*/ 8830 h 10000"/>
                <a:gd name="connsiteX6" fmla="*/ 7767 w 10000"/>
                <a:gd name="connsiteY6" fmla="*/ 10000 h 10000"/>
                <a:gd name="connsiteX7" fmla="*/ 4671 w 10000"/>
                <a:gd name="connsiteY7" fmla="*/ 6907 h 10000"/>
                <a:gd name="connsiteX8" fmla="*/ 3332 w 10000"/>
                <a:gd name="connsiteY8" fmla="*/ 5598 h 10000"/>
                <a:gd name="connsiteX9" fmla="*/ 2256 w 10000"/>
                <a:gd name="connsiteY9" fmla="*/ 8424 h 10000"/>
                <a:gd name="connsiteX10" fmla="*/ 0 w 10000"/>
                <a:gd name="connsiteY10" fmla="*/ 0 h 10000"/>
                <a:gd name="connsiteX0" fmla="*/ 0 w 10000"/>
                <a:gd name="connsiteY0" fmla="*/ 0 h 10000"/>
                <a:gd name="connsiteX1" fmla="*/ 8420 w 10000"/>
                <a:gd name="connsiteY1" fmla="*/ 2257 h 10000"/>
                <a:gd name="connsiteX2" fmla="*/ 5428 w 10000"/>
                <a:gd name="connsiteY2" fmla="*/ 3158 h 10000"/>
                <a:gd name="connsiteX3" fmla="*/ 6904 w 10000"/>
                <a:gd name="connsiteY3" fmla="*/ 4678 h 10000"/>
                <a:gd name="connsiteX4" fmla="*/ 10000 w 10000"/>
                <a:gd name="connsiteY4" fmla="*/ 7770 h 10000"/>
                <a:gd name="connsiteX5" fmla="*/ 8941 w 10000"/>
                <a:gd name="connsiteY5" fmla="*/ 8830 h 10000"/>
                <a:gd name="connsiteX6" fmla="*/ 7767 w 10000"/>
                <a:gd name="connsiteY6" fmla="*/ 10000 h 10000"/>
                <a:gd name="connsiteX7" fmla="*/ 4671 w 10000"/>
                <a:gd name="connsiteY7" fmla="*/ 6907 h 10000"/>
                <a:gd name="connsiteX8" fmla="*/ 3332 w 10000"/>
                <a:gd name="connsiteY8" fmla="*/ 5598 h 10000"/>
                <a:gd name="connsiteX9" fmla="*/ 2256 w 10000"/>
                <a:gd name="connsiteY9" fmla="*/ 8424 h 10000"/>
                <a:gd name="connsiteX10" fmla="*/ 0 w 10000"/>
                <a:gd name="connsiteY10" fmla="*/ 0 h 1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000" h="10000">
                  <a:moveTo>
                    <a:pt x="0" y="0"/>
                  </a:moveTo>
                  <a:lnTo>
                    <a:pt x="8420" y="2257"/>
                  </a:lnTo>
                  <a:lnTo>
                    <a:pt x="5428" y="3158"/>
                  </a:lnTo>
                  <a:lnTo>
                    <a:pt x="6904" y="4678"/>
                  </a:lnTo>
                  <a:lnTo>
                    <a:pt x="10000" y="7770"/>
                  </a:lnTo>
                  <a:lnTo>
                    <a:pt x="8941" y="8830"/>
                  </a:lnTo>
                  <a:lnTo>
                    <a:pt x="7767" y="10000"/>
                  </a:lnTo>
                  <a:lnTo>
                    <a:pt x="4671" y="6907"/>
                  </a:lnTo>
                  <a:lnTo>
                    <a:pt x="3332" y="5598"/>
                  </a:lnTo>
                  <a:lnTo>
                    <a:pt x="2256" y="8424"/>
                  </a:lnTo>
                  <a:lnTo>
                    <a:pt x="0" y="0"/>
                  </a:lnTo>
                  <a:close/>
                </a:path>
              </a:pathLst>
            </a:custGeom>
            <a:noFill/>
            <a:ln w="38100" cap="rnd">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764"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9" name="Oval 18">
              <a:extLst>
                <a:ext uri="{FF2B5EF4-FFF2-40B4-BE49-F238E27FC236}">
                  <a16:creationId xmlns:a16="http://schemas.microsoft.com/office/drawing/2014/main" id="{DB309CE9-CD7B-3042-A507-717EBCF2883F}"/>
                </a:ext>
              </a:extLst>
            </p:cNvPr>
            <p:cNvSpPr/>
            <p:nvPr/>
          </p:nvSpPr>
          <p:spPr bwMode="auto">
            <a:xfrm>
              <a:off x="643973" y="5329145"/>
              <a:ext cx="849680" cy="850022"/>
            </a:xfrm>
            <a:prstGeom prst="ellipse">
              <a:avLst/>
            </a:prstGeom>
            <a:noFill/>
            <a:ln w="38100" cap="rnd">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764" b="0" i="0" u="none" strike="noStrike" kern="1200" cap="none" spc="0" normalizeH="0" baseline="0" noProof="0" err="1">
                <a:ln>
                  <a:noFill/>
                </a:ln>
                <a:solidFill>
                  <a:prstClr val="black"/>
                </a:solidFill>
                <a:effectLst/>
                <a:uLnTx/>
                <a:uFillTx/>
                <a:latin typeface="Calibri" panose="020F0502020204030204"/>
                <a:ea typeface="+mn-ea"/>
                <a:cs typeface="+mn-cs"/>
              </a:endParaRPr>
            </a:p>
          </p:txBody>
        </p:sp>
      </p:grpSp>
      <p:sp>
        <p:nvSpPr>
          <p:cNvPr id="20" name="Rectangle 19">
            <a:extLst>
              <a:ext uri="{FF2B5EF4-FFF2-40B4-BE49-F238E27FC236}">
                <a16:creationId xmlns:a16="http://schemas.microsoft.com/office/drawing/2014/main" id="{B4EA37A6-F7EE-484E-A97F-D2E8F5D5DA3D}"/>
              </a:ext>
            </a:extLst>
          </p:cNvPr>
          <p:cNvSpPr/>
          <p:nvPr userDrawn="1"/>
        </p:nvSpPr>
        <p:spPr>
          <a:xfrm>
            <a:off x="3175" y="4703441"/>
            <a:ext cx="173359" cy="173359"/>
          </a:xfrm>
          <a:prstGeom prst="rect">
            <a:avLst/>
          </a:prstGeom>
          <a:solidFill>
            <a:srgbClr val="915F9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1" name="Rectangle 20">
            <a:extLst>
              <a:ext uri="{FF2B5EF4-FFF2-40B4-BE49-F238E27FC236}">
                <a16:creationId xmlns:a16="http://schemas.microsoft.com/office/drawing/2014/main" id="{0E73154F-EED1-AC42-81DF-74165D997608}"/>
              </a:ext>
            </a:extLst>
          </p:cNvPr>
          <p:cNvSpPr/>
          <p:nvPr userDrawn="1"/>
        </p:nvSpPr>
        <p:spPr>
          <a:xfrm>
            <a:off x="515898" y="4533900"/>
            <a:ext cx="173359" cy="173359"/>
          </a:xfrm>
          <a:prstGeom prst="rect">
            <a:avLst/>
          </a:prstGeom>
          <a:solidFill>
            <a:srgbClr val="915F9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2" name="Rectangle 21">
            <a:extLst>
              <a:ext uri="{FF2B5EF4-FFF2-40B4-BE49-F238E27FC236}">
                <a16:creationId xmlns:a16="http://schemas.microsoft.com/office/drawing/2014/main" id="{61FF447C-AA5F-4241-AC52-42433F9F3040}"/>
              </a:ext>
            </a:extLst>
          </p:cNvPr>
          <p:cNvSpPr/>
          <p:nvPr userDrawn="1"/>
        </p:nvSpPr>
        <p:spPr>
          <a:xfrm>
            <a:off x="342539" y="4703441"/>
            <a:ext cx="173359" cy="173359"/>
          </a:xfrm>
          <a:prstGeom prst="rect">
            <a:avLst/>
          </a:prstGeom>
          <a:solidFill>
            <a:srgbClr val="915F9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3" name="Rectangle 22">
            <a:extLst>
              <a:ext uri="{FF2B5EF4-FFF2-40B4-BE49-F238E27FC236}">
                <a16:creationId xmlns:a16="http://schemas.microsoft.com/office/drawing/2014/main" id="{DB943CC2-72B2-DF4C-8606-98DA0D59FDA9}"/>
              </a:ext>
            </a:extLst>
          </p:cNvPr>
          <p:cNvSpPr/>
          <p:nvPr userDrawn="1"/>
        </p:nvSpPr>
        <p:spPr>
          <a:xfrm>
            <a:off x="8188" y="3904237"/>
            <a:ext cx="173359" cy="173359"/>
          </a:xfrm>
          <a:prstGeom prst="rect">
            <a:avLst/>
          </a:prstGeom>
          <a:solidFill>
            <a:srgbClr val="915F9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4" name="Rectangle 23">
            <a:extLst>
              <a:ext uri="{FF2B5EF4-FFF2-40B4-BE49-F238E27FC236}">
                <a16:creationId xmlns:a16="http://schemas.microsoft.com/office/drawing/2014/main" id="{8504CFD5-1A81-E147-927D-3CEDE1B0C34A}"/>
              </a:ext>
            </a:extLst>
          </p:cNvPr>
          <p:cNvSpPr/>
          <p:nvPr userDrawn="1"/>
        </p:nvSpPr>
        <p:spPr>
          <a:xfrm>
            <a:off x="689257" y="4711077"/>
            <a:ext cx="173359" cy="173359"/>
          </a:xfrm>
          <a:prstGeom prst="rect">
            <a:avLst/>
          </a:prstGeom>
          <a:solidFill>
            <a:srgbClr val="915F9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5" name="Rectangle 24">
            <a:extLst>
              <a:ext uri="{FF2B5EF4-FFF2-40B4-BE49-F238E27FC236}">
                <a16:creationId xmlns:a16="http://schemas.microsoft.com/office/drawing/2014/main" id="{238C5975-AC57-7E48-A035-BAB0BA2EBAB0}"/>
              </a:ext>
            </a:extLst>
          </p:cNvPr>
          <p:cNvSpPr/>
          <p:nvPr userDrawn="1"/>
        </p:nvSpPr>
        <p:spPr>
          <a:xfrm>
            <a:off x="4205454" y="4699623"/>
            <a:ext cx="173359" cy="173359"/>
          </a:xfrm>
          <a:prstGeom prst="rect">
            <a:avLst/>
          </a:prstGeom>
          <a:solidFill>
            <a:srgbClr val="915F9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Media Placeholder 11">
            <a:extLst>
              <a:ext uri="{FF2B5EF4-FFF2-40B4-BE49-F238E27FC236}">
                <a16:creationId xmlns:a16="http://schemas.microsoft.com/office/drawing/2014/main" id="{9BC10139-EF2B-3B4C-A869-048BA5289A34}"/>
              </a:ext>
            </a:extLst>
          </p:cNvPr>
          <p:cNvSpPr>
            <a:spLocks noGrp="1"/>
          </p:cNvSpPr>
          <p:nvPr>
            <p:ph type="media" sz="quarter" idx="10"/>
          </p:nvPr>
        </p:nvSpPr>
        <p:spPr>
          <a:xfrm>
            <a:off x="2387867" y="863599"/>
            <a:ext cx="7404370" cy="3670299"/>
          </a:xfrm>
        </p:spPr>
        <p:txBody>
          <a:bodyPr/>
          <a:lstStyle>
            <a:lvl1pPr>
              <a:defRPr>
                <a:solidFill>
                  <a:srgbClr val="915F9C"/>
                </a:solidFill>
              </a:defRPr>
            </a:lvl1pPr>
          </a:lstStyle>
          <a:p>
            <a:endParaRPr lang="en-US"/>
          </a:p>
        </p:txBody>
      </p:sp>
    </p:spTree>
    <p:extLst>
      <p:ext uri="{BB962C8B-B14F-4D97-AF65-F5344CB8AC3E}">
        <p14:creationId xmlns:p14="http://schemas.microsoft.com/office/powerpoint/2010/main" val="20622492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Blue: Intro Slid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97692A46-6849-7A40-A9FD-DD67BEEB943E}"/>
              </a:ext>
            </a:extLst>
          </p:cNvPr>
          <p:cNvSpPr/>
          <p:nvPr userDrawn="1"/>
        </p:nvSpPr>
        <p:spPr>
          <a:xfrm>
            <a:off x="3408961" y="0"/>
            <a:ext cx="6858000" cy="6858000"/>
          </a:xfrm>
          <a:prstGeom prst="rect">
            <a:avLst/>
          </a:prstGeom>
          <a:solidFill>
            <a:srgbClr val="4B728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Rectangle 2">
            <a:extLst>
              <a:ext uri="{FF2B5EF4-FFF2-40B4-BE49-F238E27FC236}">
                <a16:creationId xmlns:a16="http://schemas.microsoft.com/office/drawing/2014/main" id="{A3B447AC-4556-704E-8B0B-944031BA849A}"/>
              </a:ext>
            </a:extLst>
          </p:cNvPr>
          <p:cNvSpPr/>
          <p:nvPr userDrawn="1"/>
        </p:nvSpPr>
        <p:spPr>
          <a:xfrm>
            <a:off x="1" y="0"/>
            <a:ext cx="6858000" cy="6858000"/>
          </a:xfrm>
          <a:prstGeom prst="rect">
            <a:avLst/>
          </a:prstGeom>
          <a:solidFill>
            <a:srgbClr val="4B728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5" name="Graphic 4">
            <a:extLst>
              <a:ext uri="{FF2B5EF4-FFF2-40B4-BE49-F238E27FC236}">
                <a16:creationId xmlns:a16="http://schemas.microsoft.com/office/drawing/2014/main" id="{912A3061-E386-824C-B271-A18877FC5B94}"/>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720725" y="636182"/>
            <a:ext cx="1834906" cy="443759"/>
          </a:xfrm>
          <a:prstGeom prst="rect">
            <a:avLst/>
          </a:prstGeom>
        </p:spPr>
      </p:pic>
      <p:sp>
        <p:nvSpPr>
          <p:cNvPr id="16" name="Text Placeholder 20">
            <a:extLst>
              <a:ext uri="{FF2B5EF4-FFF2-40B4-BE49-F238E27FC236}">
                <a16:creationId xmlns:a16="http://schemas.microsoft.com/office/drawing/2014/main" id="{A9B567E0-FC33-1940-99FC-F969F12076E5}"/>
              </a:ext>
            </a:extLst>
          </p:cNvPr>
          <p:cNvSpPr>
            <a:spLocks noGrp="1"/>
          </p:cNvSpPr>
          <p:nvPr>
            <p:ph type="body" sz="quarter" idx="10" hasCustomPrompt="1"/>
          </p:nvPr>
        </p:nvSpPr>
        <p:spPr>
          <a:xfrm>
            <a:off x="723900" y="2743200"/>
            <a:ext cx="5989477" cy="1828800"/>
          </a:xfrm>
        </p:spPr>
        <p:txBody>
          <a:bodyPr>
            <a:noAutofit/>
          </a:bodyPr>
          <a:lstStyle>
            <a:lvl1pPr marL="0" indent="0">
              <a:spcBef>
                <a:spcPts val="0"/>
              </a:spcBef>
              <a:buNone/>
              <a:defRPr sz="6700">
                <a:solidFill>
                  <a:schemeClr val="bg1"/>
                </a:solidFill>
                <a:latin typeface="Noto Sans" panose="020B0502040504020204" pitchFamily="34" charset="0"/>
              </a:defRPr>
            </a:lvl1pPr>
            <a:lvl2pPr marL="457200" indent="0">
              <a:buNone/>
              <a:defRPr sz="2800">
                <a:solidFill>
                  <a:schemeClr val="bg1"/>
                </a:solidFill>
                <a:latin typeface="Torque Bold" panose="020B0803030202050203" pitchFamily="34" charset="0"/>
              </a:defRPr>
            </a:lvl2pPr>
            <a:lvl3pPr>
              <a:defRPr sz="2400">
                <a:solidFill>
                  <a:schemeClr val="bg1"/>
                </a:solidFill>
                <a:latin typeface="Torque Bold" panose="020B0803030202050203" pitchFamily="34" charset="0"/>
              </a:defRPr>
            </a:lvl3pPr>
            <a:lvl4pPr>
              <a:defRPr sz="2000">
                <a:solidFill>
                  <a:schemeClr val="bg1"/>
                </a:solidFill>
                <a:latin typeface="Torque Bold" panose="020B0803030202050203" pitchFamily="34" charset="0"/>
              </a:defRPr>
            </a:lvl4pPr>
            <a:lvl5pPr>
              <a:defRPr sz="2000">
                <a:solidFill>
                  <a:schemeClr val="bg1"/>
                </a:solidFill>
                <a:latin typeface="Torque Bold" panose="020B0803030202050203" pitchFamily="34" charset="0"/>
              </a:defRPr>
            </a:lvl5pPr>
          </a:lstStyle>
          <a:p>
            <a:pPr lvl="0"/>
            <a:r>
              <a:rPr lang="en-US"/>
              <a:t>CLICK TO EDIT</a:t>
            </a:r>
          </a:p>
        </p:txBody>
      </p:sp>
      <p:sp>
        <p:nvSpPr>
          <p:cNvPr id="17" name="Text Placeholder 22">
            <a:extLst>
              <a:ext uri="{FF2B5EF4-FFF2-40B4-BE49-F238E27FC236}">
                <a16:creationId xmlns:a16="http://schemas.microsoft.com/office/drawing/2014/main" id="{032A5DA3-9E7A-6D47-ACFA-7EE65F9D111F}"/>
              </a:ext>
            </a:extLst>
          </p:cNvPr>
          <p:cNvSpPr>
            <a:spLocks noGrp="1"/>
          </p:cNvSpPr>
          <p:nvPr>
            <p:ph type="body" sz="quarter" idx="11"/>
          </p:nvPr>
        </p:nvSpPr>
        <p:spPr>
          <a:xfrm>
            <a:off x="723899" y="4572000"/>
            <a:ext cx="5989477" cy="1034129"/>
          </a:xfrm>
        </p:spPr>
        <p:txBody>
          <a:bodyPr/>
          <a:lstStyle>
            <a:lvl1pPr marL="0" indent="0">
              <a:spcBef>
                <a:spcPts val="0"/>
              </a:spcBef>
              <a:buNone/>
              <a:defRPr sz="3400" b="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p:txBody>
      </p:sp>
      <p:pic>
        <p:nvPicPr>
          <p:cNvPr id="2" name="Picture 1">
            <a:extLst>
              <a:ext uri="{FF2B5EF4-FFF2-40B4-BE49-F238E27FC236}">
                <a16:creationId xmlns:a16="http://schemas.microsoft.com/office/drawing/2014/main" id="{BFBCAECA-23E9-294F-BDE3-E6506613EADC}"/>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flipH="1">
            <a:off x="8728755" y="1323309"/>
            <a:ext cx="3076412" cy="3248691"/>
          </a:xfrm>
          <a:prstGeom prst="rect">
            <a:avLst/>
          </a:prstGeom>
        </p:spPr>
      </p:pic>
    </p:spTree>
    <p:extLst>
      <p:ext uri="{BB962C8B-B14F-4D97-AF65-F5344CB8AC3E}">
        <p14:creationId xmlns:p14="http://schemas.microsoft.com/office/powerpoint/2010/main" val="329451678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Blue: Text / Picture">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48A1B720-299A-074C-B8D9-4B86FD9611C9}"/>
              </a:ext>
            </a:extLst>
          </p:cNvPr>
          <p:cNvSpPr/>
          <p:nvPr userDrawn="1"/>
        </p:nvSpPr>
        <p:spPr>
          <a:xfrm>
            <a:off x="838200" y="1363288"/>
            <a:ext cx="5020733" cy="4535085"/>
          </a:xfrm>
          <a:prstGeom prst="rect">
            <a:avLst/>
          </a:prstGeom>
          <a:solidFill>
            <a:srgbClr val="E7EEF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36FA5A84-670E-4D40-B05B-27706245EBCC}"/>
              </a:ext>
            </a:extLst>
          </p:cNvPr>
          <p:cNvSpPr/>
          <p:nvPr userDrawn="1"/>
        </p:nvSpPr>
        <p:spPr>
          <a:xfrm>
            <a:off x="10893424" y="0"/>
            <a:ext cx="1295401" cy="6858000"/>
          </a:xfrm>
          <a:prstGeom prst="rect">
            <a:avLst/>
          </a:prstGeom>
          <a:solidFill>
            <a:srgbClr val="4B728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43AA6855-18B6-429B-9377-7B6CFBE1FCFC}"/>
              </a:ext>
            </a:extLst>
          </p:cNvPr>
          <p:cNvSpPr>
            <a:spLocks noGrp="1"/>
          </p:cNvSpPr>
          <p:nvPr>
            <p:ph type="title" hasCustomPrompt="1"/>
          </p:nvPr>
        </p:nvSpPr>
        <p:spPr/>
        <p:txBody>
          <a:bodyPr/>
          <a:lstStyle>
            <a:lvl1pPr algn="l">
              <a:defRPr/>
            </a:lvl1pPr>
          </a:lstStyle>
          <a:p>
            <a:r>
              <a:rPr lang="en-US"/>
              <a:t>CLICK TO EDIT MASTER TITLE STYLE</a:t>
            </a:r>
          </a:p>
        </p:txBody>
      </p:sp>
      <p:sp>
        <p:nvSpPr>
          <p:cNvPr id="3" name="Content Placeholder 2">
            <a:extLst>
              <a:ext uri="{FF2B5EF4-FFF2-40B4-BE49-F238E27FC236}">
                <a16:creationId xmlns:a16="http://schemas.microsoft.com/office/drawing/2014/main" id="{49CF287B-32DC-4183-903C-E17D7E3EF105}"/>
              </a:ext>
            </a:extLst>
          </p:cNvPr>
          <p:cNvSpPr>
            <a:spLocks noGrp="1"/>
          </p:cNvSpPr>
          <p:nvPr>
            <p:ph idx="1"/>
          </p:nvPr>
        </p:nvSpPr>
        <p:spPr>
          <a:xfrm>
            <a:off x="1229192" y="1654233"/>
            <a:ext cx="4240275" cy="3840479"/>
          </a:xfrm>
        </p:spPr>
        <p:txBody>
          <a:bodyPr/>
          <a:lstStyle>
            <a:lvl1pPr marL="0" indent="0">
              <a:lnSpc>
                <a:spcPct val="100000"/>
              </a:lnSpc>
              <a:spcBef>
                <a:spcPts val="0"/>
              </a:spcBef>
              <a:buNone/>
              <a:defRPr sz="2000" b="0">
                <a:solidFill>
                  <a:srgbClr val="4E4F4F"/>
                </a:solidFill>
              </a:defRPr>
            </a:lvl1pPr>
            <a:lvl2pPr marL="457200" indent="0">
              <a:lnSpc>
                <a:spcPct val="100000"/>
              </a:lnSpc>
              <a:spcBef>
                <a:spcPts val="0"/>
              </a:spcBef>
              <a:buNone/>
              <a:defRPr sz="1800">
                <a:solidFill>
                  <a:srgbClr val="4E4F4F"/>
                </a:solidFill>
              </a:defRPr>
            </a:lvl2pPr>
            <a:lvl3pPr marL="914400" indent="0">
              <a:lnSpc>
                <a:spcPct val="100000"/>
              </a:lnSpc>
              <a:spcBef>
                <a:spcPts val="0"/>
              </a:spcBef>
              <a:buNone/>
              <a:defRPr sz="1600">
                <a:solidFill>
                  <a:srgbClr val="4E4F4F"/>
                </a:solidFill>
              </a:defRPr>
            </a:lvl3pPr>
            <a:lvl4pPr marL="1371600" indent="0">
              <a:lnSpc>
                <a:spcPct val="100000"/>
              </a:lnSpc>
              <a:spcBef>
                <a:spcPts val="0"/>
              </a:spcBef>
              <a:buNone/>
              <a:defRPr sz="1400">
                <a:solidFill>
                  <a:srgbClr val="4E4F4F"/>
                </a:solidFill>
              </a:defRPr>
            </a:lvl4pPr>
            <a:lvl5pPr marL="1828800" indent="0">
              <a:lnSpc>
                <a:spcPct val="100000"/>
              </a:lnSpc>
              <a:spcBef>
                <a:spcPts val="0"/>
              </a:spcBef>
              <a:buNone/>
              <a:defRPr sz="1400">
                <a:solidFill>
                  <a:srgbClr val="4E4F4F"/>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Picture Placeholder 7">
            <a:extLst>
              <a:ext uri="{FF2B5EF4-FFF2-40B4-BE49-F238E27FC236}">
                <a16:creationId xmlns:a16="http://schemas.microsoft.com/office/drawing/2014/main" id="{CF9B2694-11A5-4C12-A475-93C14DAD1785}"/>
              </a:ext>
            </a:extLst>
          </p:cNvPr>
          <p:cNvSpPr>
            <a:spLocks noGrp="1"/>
          </p:cNvSpPr>
          <p:nvPr>
            <p:ph type="pic" sz="quarter" idx="13"/>
          </p:nvPr>
        </p:nvSpPr>
        <p:spPr>
          <a:xfrm>
            <a:off x="5858933" y="1363288"/>
            <a:ext cx="4516967" cy="4535084"/>
          </a:xfrm>
        </p:spPr>
        <p:txBody>
          <a:bodyPr/>
          <a:lstStyle>
            <a:lvl1pPr>
              <a:spcBef>
                <a:spcPts val="0"/>
              </a:spcBef>
              <a:defRPr b="1">
                <a:solidFill>
                  <a:srgbClr val="4B728C"/>
                </a:solidFill>
              </a:defRPr>
            </a:lvl1pPr>
          </a:lstStyle>
          <a:p>
            <a:endParaRPr lang="en-US"/>
          </a:p>
        </p:txBody>
      </p:sp>
      <p:pic>
        <p:nvPicPr>
          <p:cNvPr id="6" name="Picture 5">
            <a:extLst>
              <a:ext uri="{FF2B5EF4-FFF2-40B4-BE49-F238E27FC236}">
                <a16:creationId xmlns:a16="http://schemas.microsoft.com/office/drawing/2014/main" id="{290EF020-2858-A440-A07C-4884D30A712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flipH="1">
            <a:off x="10712379" y="4594161"/>
            <a:ext cx="1235049" cy="1304212"/>
          </a:xfrm>
          <a:prstGeom prst="rect">
            <a:avLst/>
          </a:prstGeom>
        </p:spPr>
      </p:pic>
      <p:sp>
        <p:nvSpPr>
          <p:cNvPr id="11" name="Slide Number Placeholder 5">
            <a:extLst>
              <a:ext uri="{FF2B5EF4-FFF2-40B4-BE49-F238E27FC236}">
                <a16:creationId xmlns:a16="http://schemas.microsoft.com/office/drawing/2014/main" id="{7D975357-B833-4556-B45C-B7C4E27E7E65}"/>
              </a:ext>
            </a:extLst>
          </p:cNvPr>
          <p:cNvSpPr>
            <a:spLocks noGrp="1"/>
          </p:cNvSpPr>
          <p:nvPr>
            <p:ph type="sldNum" sz="quarter" idx="12"/>
          </p:nvPr>
        </p:nvSpPr>
        <p:spPr>
          <a:xfrm>
            <a:off x="11329904" y="6224298"/>
            <a:ext cx="428790" cy="307777"/>
          </a:xfrm>
          <a:prstGeom prst="rect">
            <a:avLst/>
          </a:prstGeom>
        </p:spPr>
        <p:txBody>
          <a:bodyPr wrap="square">
            <a:spAutoFit/>
          </a:bodyPr>
          <a:lstStyle>
            <a:lvl1pPr algn="ctr">
              <a:defRPr sz="1400">
                <a:solidFill>
                  <a:srgbClr val="EDEEEE"/>
                </a:solidFill>
                <a:latin typeface="Torque Book" panose="020B0503030202050203" pitchFamily="34" charset="0"/>
                <a:ea typeface="Noto Sans" panose="020B0502040504020204" pitchFamily="34" charset="0"/>
                <a:cs typeface="Noto Sans" panose="020B0502040504020204" pitchFamily="34" charset="0"/>
              </a:defRPr>
            </a:lvl1pPr>
          </a:lstStyle>
          <a:p>
            <a:pPr>
              <a:defRPr/>
            </a:pPr>
            <a:fld id="{0B0187EC-64EF-484E-94CA-9E9DEF6DCF75}" type="slidenum">
              <a:rPr lang="en-US" smtClean="0"/>
              <a:pPr>
                <a:defRPr/>
              </a:pPr>
              <a:t>‹#›</a:t>
            </a:fld>
            <a:endParaRPr lang="en-US"/>
          </a:p>
        </p:txBody>
      </p:sp>
    </p:spTree>
    <p:extLst>
      <p:ext uri="{BB962C8B-B14F-4D97-AF65-F5344CB8AC3E}">
        <p14:creationId xmlns:p14="http://schemas.microsoft.com/office/powerpoint/2010/main" val="360788855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Blue: Table Slide">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36FA5A84-670E-4D40-B05B-27706245EBCC}"/>
              </a:ext>
            </a:extLst>
          </p:cNvPr>
          <p:cNvSpPr/>
          <p:nvPr userDrawn="1"/>
        </p:nvSpPr>
        <p:spPr>
          <a:xfrm>
            <a:off x="10893424" y="0"/>
            <a:ext cx="1295401" cy="6858000"/>
          </a:xfrm>
          <a:prstGeom prst="rect">
            <a:avLst/>
          </a:prstGeom>
          <a:solidFill>
            <a:srgbClr val="4B728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43AA6855-18B6-429B-9377-7B6CFBE1FCFC}"/>
              </a:ext>
            </a:extLst>
          </p:cNvPr>
          <p:cNvSpPr>
            <a:spLocks noGrp="1"/>
          </p:cNvSpPr>
          <p:nvPr>
            <p:ph type="title" hasCustomPrompt="1"/>
          </p:nvPr>
        </p:nvSpPr>
        <p:spPr/>
        <p:txBody>
          <a:bodyPr/>
          <a:lstStyle>
            <a:lvl1pPr algn="l">
              <a:defRPr/>
            </a:lvl1pPr>
          </a:lstStyle>
          <a:p>
            <a:r>
              <a:rPr lang="en-US"/>
              <a:t>CLICK TO EDIT MASTER TITLE STYLE</a:t>
            </a:r>
          </a:p>
        </p:txBody>
      </p:sp>
      <p:sp>
        <p:nvSpPr>
          <p:cNvPr id="19" name="Table Placeholder 18">
            <a:extLst>
              <a:ext uri="{FF2B5EF4-FFF2-40B4-BE49-F238E27FC236}">
                <a16:creationId xmlns:a16="http://schemas.microsoft.com/office/drawing/2014/main" id="{112D2FA6-70E1-2944-B8C8-6F34D560C19C}"/>
              </a:ext>
            </a:extLst>
          </p:cNvPr>
          <p:cNvSpPr>
            <a:spLocks noGrp="1"/>
          </p:cNvSpPr>
          <p:nvPr>
            <p:ph type="tbl" sz="quarter" idx="13"/>
          </p:nvPr>
        </p:nvSpPr>
        <p:spPr>
          <a:xfrm>
            <a:off x="838200" y="1933759"/>
            <a:ext cx="8994775" cy="3657600"/>
          </a:xfrm>
        </p:spPr>
        <p:txBody>
          <a:bodyPr/>
          <a:lstStyle>
            <a:lvl1pPr>
              <a:defRPr>
                <a:solidFill>
                  <a:srgbClr val="4B728C"/>
                </a:solidFill>
              </a:defRPr>
            </a:lvl1pPr>
          </a:lstStyle>
          <a:p>
            <a:endParaRPr lang="en-US"/>
          </a:p>
        </p:txBody>
      </p:sp>
      <p:pic>
        <p:nvPicPr>
          <p:cNvPr id="3" name="Picture 2">
            <a:extLst>
              <a:ext uri="{FF2B5EF4-FFF2-40B4-BE49-F238E27FC236}">
                <a16:creationId xmlns:a16="http://schemas.microsoft.com/office/drawing/2014/main" id="{1061425C-C311-FF4E-81B0-8CA141B6071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flipH="1">
            <a:off x="10712379" y="4594161"/>
            <a:ext cx="1235049" cy="1304212"/>
          </a:xfrm>
          <a:prstGeom prst="rect">
            <a:avLst/>
          </a:prstGeom>
        </p:spPr>
      </p:pic>
      <p:sp>
        <p:nvSpPr>
          <p:cNvPr id="8" name="Slide Number Placeholder 5">
            <a:extLst>
              <a:ext uri="{FF2B5EF4-FFF2-40B4-BE49-F238E27FC236}">
                <a16:creationId xmlns:a16="http://schemas.microsoft.com/office/drawing/2014/main" id="{0A804421-F3A1-4CA3-826D-7C18A34AB4A2}"/>
              </a:ext>
            </a:extLst>
          </p:cNvPr>
          <p:cNvSpPr>
            <a:spLocks noGrp="1"/>
          </p:cNvSpPr>
          <p:nvPr>
            <p:ph type="sldNum" sz="quarter" idx="12"/>
          </p:nvPr>
        </p:nvSpPr>
        <p:spPr>
          <a:xfrm>
            <a:off x="11329904" y="6224298"/>
            <a:ext cx="428790" cy="307777"/>
          </a:xfrm>
          <a:prstGeom prst="rect">
            <a:avLst/>
          </a:prstGeom>
        </p:spPr>
        <p:txBody>
          <a:bodyPr wrap="square">
            <a:spAutoFit/>
          </a:bodyPr>
          <a:lstStyle>
            <a:lvl1pPr algn="ctr">
              <a:defRPr sz="1400">
                <a:solidFill>
                  <a:srgbClr val="EDEEEE"/>
                </a:solidFill>
                <a:latin typeface="Torque Book" panose="020B0503030202050203" pitchFamily="34" charset="0"/>
                <a:ea typeface="Noto Sans" panose="020B0502040504020204" pitchFamily="34" charset="0"/>
                <a:cs typeface="Noto Sans" panose="020B0502040504020204" pitchFamily="34" charset="0"/>
              </a:defRPr>
            </a:lvl1pPr>
          </a:lstStyle>
          <a:p>
            <a:pPr>
              <a:defRPr/>
            </a:pPr>
            <a:fld id="{0B0187EC-64EF-484E-94CA-9E9DEF6DCF75}" type="slidenum">
              <a:rPr lang="en-US" smtClean="0"/>
              <a:pPr>
                <a:defRPr/>
              </a:pPr>
              <a:t>‹#›</a:t>
            </a:fld>
            <a:endParaRPr lang="en-US"/>
          </a:p>
        </p:txBody>
      </p:sp>
    </p:spTree>
    <p:extLst>
      <p:ext uri="{BB962C8B-B14F-4D97-AF65-F5344CB8AC3E}">
        <p14:creationId xmlns:p14="http://schemas.microsoft.com/office/powerpoint/2010/main" val="216893606"/>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Blue: Bulllet Slide">
    <p:spTree>
      <p:nvGrpSpPr>
        <p:cNvPr id="1" name=""/>
        <p:cNvGrpSpPr/>
        <p:nvPr/>
      </p:nvGrpSpPr>
      <p:grpSpPr>
        <a:xfrm>
          <a:off x="0" y="0"/>
          <a:ext cx="0" cy="0"/>
          <a:chOff x="0" y="0"/>
          <a:chExt cx="0" cy="0"/>
        </a:xfrm>
      </p:grpSpPr>
      <p:sp>
        <p:nvSpPr>
          <p:cNvPr id="26" name="Rectangle 25">
            <a:extLst>
              <a:ext uri="{FF2B5EF4-FFF2-40B4-BE49-F238E27FC236}">
                <a16:creationId xmlns:a16="http://schemas.microsoft.com/office/drawing/2014/main" id="{E081FC77-BCA1-1246-8FD0-D18E07FBF77F}"/>
              </a:ext>
            </a:extLst>
          </p:cNvPr>
          <p:cNvSpPr/>
          <p:nvPr userDrawn="1"/>
        </p:nvSpPr>
        <p:spPr>
          <a:xfrm>
            <a:off x="0" y="0"/>
            <a:ext cx="12192000" cy="1663908"/>
          </a:xfrm>
          <a:prstGeom prst="rect">
            <a:avLst/>
          </a:prstGeom>
          <a:solidFill>
            <a:srgbClr val="4B728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43AA6855-18B6-429B-9377-7B6CFBE1FCFC}"/>
              </a:ext>
            </a:extLst>
          </p:cNvPr>
          <p:cNvSpPr>
            <a:spLocks noGrp="1"/>
          </p:cNvSpPr>
          <p:nvPr>
            <p:ph type="title" hasCustomPrompt="1"/>
          </p:nvPr>
        </p:nvSpPr>
        <p:spPr>
          <a:xfrm>
            <a:off x="838199" y="365126"/>
            <a:ext cx="10491703" cy="998162"/>
          </a:xfrm>
        </p:spPr>
        <p:txBody>
          <a:bodyPr/>
          <a:lstStyle>
            <a:lvl1pPr algn="l">
              <a:defRPr>
                <a:solidFill>
                  <a:schemeClr val="bg1"/>
                </a:solidFill>
              </a:defRPr>
            </a:lvl1pPr>
          </a:lstStyle>
          <a:p>
            <a:r>
              <a:rPr lang="en-US"/>
              <a:t>CLICK TO EDIT MASTER TITLE STYLE</a:t>
            </a:r>
          </a:p>
        </p:txBody>
      </p:sp>
      <p:pic>
        <p:nvPicPr>
          <p:cNvPr id="10" name="Graphic 9">
            <a:extLst>
              <a:ext uri="{FF2B5EF4-FFF2-40B4-BE49-F238E27FC236}">
                <a16:creationId xmlns:a16="http://schemas.microsoft.com/office/drawing/2014/main" id="{C4ABE978-4AC7-4830-AE28-C8BA1730B69D}"/>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838200" y="6161831"/>
            <a:ext cx="1530927" cy="370244"/>
          </a:xfrm>
          <a:prstGeom prst="rect">
            <a:avLst/>
          </a:prstGeom>
        </p:spPr>
      </p:pic>
      <p:sp>
        <p:nvSpPr>
          <p:cNvPr id="13" name="Slide Number Placeholder 5">
            <a:extLst>
              <a:ext uri="{FF2B5EF4-FFF2-40B4-BE49-F238E27FC236}">
                <a16:creationId xmlns:a16="http://schemas.microsoft.com/office/drawing/2014/main" id="{C6418D75-0DD9-4947-A32B-135DD55C357E}"/>
              </a:ext>
            </a:extLst>
          </p:cNvPr>
          <p:cNvSpPr>
            <a:spLocks noGrp="1"/>
          </p:cNvSpPr>
          <p:nvPr>
            <p:ph type="sldNum" sz="quarter" idx="12"/>
          </p:nvPr>
        </p:nvSpPr>
        <p:spPr>
          <a:xfrm>
            <a:off x="11329904" y="6224298"/>
            <a:ext cx="428790" cy="307777"/>
          </a:xfrm>
          <a:prstGeom prst="rect">
            <a:avLst/>
          </a:prstGeom>
        </p:spPr>
        <p:txBody>
          <a:bodyPr wrap="square">
            <a:spAutoFit/>
          </a:bodyPr>
          <a:lstStyle>
            <a:lvl1pPr algn="ctr">
              <a:defRPr sz="1400">
                <a:solidFill>
                  <a:srgbClr val="EDEEEE"/>
                </a:solidFill>
                <a:latin typeface="Noto Sans" panose="020B0502040504020204" pitchFamily="34" charset="0"/>
                <a:ea typeface="Noto Sans" panose="020B0502040504020204" pitchFamily="34" charset="0"/>
                <a:cs typeface="Noto Sans" panose="020B0502040504020204" pitchFamily="34" charset="0"/>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fld id="{0B0187EC-64EF-484E-94CA-9E9DEF6DCF75}" type="slidenum">
              <a:rPr kumimoji="0" lang="en-US" sz="1400" b="0" i="0" u="none" strike="noStrike" kern="1200" cap="none" spc="0" normalizeH="0" baseline="0" noProof="0" smtClean="0">
                <a:ln>
                  <a:noFill/>
                </a:ln>
                <a:solidFill>
                  <a:srgbClr val="EDEEEE"/>
                </a:solidFill>
                <a:effectLst/>
                <a:uLnTx/>
                <a:uFillTx/>
                <a:latin typeface="Noto Sans" panose="020B0502040504020204" pitchFamily="34" charset="0"/>
                <a:ea typeface="Noto Sans" panose="020B0502040504020204" pitchFamily="34" charset="0"/>
                <a:cs typeface="Noto Sans" panose="020B0502040504020204"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a:t>
            </a:fld>
            <a:endParaRPr kumimoji="0" lang="en-US" sz="1400" b="0" i="0" u="none" strike="noStrike" kern="1200" cap="none" spc="0" normalizeH="0" baseline="0" noProof="0">
              <a:ln>
                <a:noFill/>
              </a:ln>
              <a:solidFill>
                <a:srgbClr val="EDEEEE"/>
              </a:solidFill>
              <a:effectLst/>
              <a:uLnTx/>
              <a:uFillTx/>
              <a:latin typeface="Noto Sans" panose="020B0502040504020204" pitchFamily="34" charset="0"/>
              <a:ea typeface="Noto Sans" panose="020B0502040504020204" pitchFamily="34" charset="0"/>
              <a:cs typeface="Noto Sans" panose="020B0502040504020204" pitchFamily="34" charset="0"/>
            </a:endParaRPr>
          </a:p>
        </p:txBody>
      </p:sp>
      <p:sp>
        <p:nvSpPr>
          <p:cNvPr id="5" name="Text Placeholder 4">
            <a:extLst>
              <a:ext uri="{FF2B5EF4-FFF2-40B4-BE49-F238E27FC236}">
                <a16:creationId xmlns:a16="http://schemas.microsoft.com/office/drawing/2014/main" id="{E96F2577-477D-9747-A9A7-2697FC15B121}"/>
              </a:ext>
            </a:extLst>
          </p:cNvPr>
          <p:cNvSpPr>
            <a:spLocks noGrp="1"/>
          </p:cNvSpPr>
          <p:nvPr>
            <p:ph type="body" sz="quarter" idx="13"/>
          </p:nvPr>
        </p:nvSpPr>
        <p:spPr>
          <a:xfrm>
            <a:off x="868179" y="4141590"/>
            <a:ext cx="1934981" cy="6196568"/>
          </a:xfrm>
        </p:spPr>
        <p:txBody>
          <a:bodyPr/>
          <a:lstStyle>
            <a:lvl1pPr marL="0" indent="0">
              <a:lnSpc>
                <a:spcPct val="100000"/>
              </a:lnSpc>
              <a:buNone/>
              <a:defRPr sz="2000" b="0">
                <a:solidFill>
                  <a:srgbClr val="4E4F4F"/>
                </a:solidFill>
              </a:defRPr>
            </a:lvl1pPr>
            <a:lvl2pPr marL="457200" indent="0">
              <a:lnSpc>
                <a:spcPct val="100000"/>
              </a:lnSpc>
              <a:buNone/>
              <a:defRPr b="0">
                <a:solidFill>
                  <a:srgbClr val="4E4F4F"/>
                </a:solidFill>
              </a:defRPr>
            </a:lvl2pPr>
            <a:lvl3pPr marL="914400" indent="0">
              <a:lnSpc>
                <a:spcPct val="100000"/>
              </a:lnSpc>
              <a:buNone/>
              <a:defRPr b="0">
                <a:solidFill>
                  <a:srgbClr val="4E4F4F"/>
                </a:solidFill>
              </a:defRPr>
            </a:lvl3pPr>
            <a:lvl4pPr marL="1371600" indent="0">
              <a:lnSpc>
                <a:spcPct val="100000"/>
              </a:lnSpc>
              <a:buNone/>
              <a:defRPr b="0">
                <a:solidFill>
                  <a:srgbClr val="4E4F4F"/>
                </a:solidFill>
              </a:defRPr>
            </a:lvl4pPr>
            <a:lvl5pPr marL="1828800" indent="0">
              <a:lnSpc>
                <a:spcPct val="100000"/>
              </a:lnSpc>
              <a:buNone/>
              <a:defRPr b="0">
                <a:solidFill>
                  <a:srgbClr val="4E4F4F"/>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Text Placeholder 4">
            <a:extLst>
              <a:ext uri="{FF2B5EF4-FFF2-40B4-BE49-F238E27FC236}">
                <a16:creationId xmlns:a16="http://schemas.microsoft.com/office/drawing/2014/main" id="{F2214326-8F72-9344-9A94-30A572234E93}"/>
              </a:ext>
            </a:extLst>
          </p:cNvPr>
          <p:cNvSpPr>
            <a:spLocks noGrp="1"/>
          </p:cNvSpPr>
          <p:nvPr>
            <p:ph type="body" sz="quarter" idx="14"/>
          </p:nvPr>
        </p:nvSpPr>
        <p:spPr>
          <a:xfrm>
            <a:off x="2974298" y="4141590"/>
            <a:ext cx="1934981" cy="6196568"/>
          </a:xfrm>
        </p:spPr>
        <p:txBody>
          <a:bodyPr/>
          <a:lstStyle>
            <a:lvl1pPr marL="0" indent="0">
              <a:lnSpc>
                <a:spcPct val="100000"/>
              </a:lnSpc>
              <a:buNone/>
              <a:defRPr sz="2000" b="0">
                <a:solidFill>
                  <a:srgbClr val="4E4F4F"/>
                </a:solidFill>
              </a:defRPr>
            </a:lvl1pPr>
            <a:lvl2pPr marL="457200" indent="0">
              <a:lnSpc>
                <a:spcPct val="100000"/>
              </a:lnSpc>
              <a:buNone/>
              <a:defRPr b="0">
                <a:solidFill>
                  <a:srgbClr val="4E4F4F"/>
                </a:solidFill>
              </a:defRPr>
            </a:lvl2pPr>
            <a:lvl3pPr marL="914400" indent="0">
              <a:lnSpc>
                <a:spcPct val="100000"/>
              </a:lnSpc>
              <a:buNone/>
              <a:defRPr b="0">
                <a:solidFill>
                  <a:srgbClr val="4E4F4F"/>
                </a:solidFill>
              </a:defRPr>
            </a:lvl3pPr>
            <a:lvl4pPr marL="1371600" indent="0">
              <a:lnSpc>
                <a:spcPct val="100000"/>
              </a:lnSpc>
              <a:buNone/>
              <a:defRPr b="0">
                <a:solidFill>
                  <a:srgbClr val="4E4F4F"/>
                </a:solidFill>
              </a:defRPr>
            </a:lvl4pPr>
            <a:lvl5pPr marL="1828800" indent="0">
              <a:lnSpc>
                <a:spcPct val="100000"/>
              </a:lnSpc>
              <a:buNone/>
              <a:defRPr b="0">
                <a:solidFill>
                  <a:srgbClr val="4E4F4F"/>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Text Placeholder 4">
            <a:extLst>
              <a:ext uri="{FF2B5EF4-FFF2-40B4-BE49-F238E27FC236}">
                <a16:creationId xmlns:a16="http://schemas.microsoft.com/office/drawing/2014/main" id="{2A878605-4A64-344D-92DF-0A72AD04A405}"/>
              </a:ext>
            </a:extLst>
          </p:cNvPr>
          <p:cNvSpPr>
            <a:spLocks noGrp="1"/>
          </p:cNvSpPr>
          <p:nvPr>
            <p:ph type="body" sz="quarter" idx="15"/>
          </p:nvPr>
        </p:nvSpPr>
        <p:spPr>
          <a:xfrm>
            <a:off x="5087910" y="4141590"/>
            <a:ext cx="1934981" cy="6196568"/>
          </a:xfrm>
        </p:spPr>
        <p:txBody>
          <a:bodyPr/>
          <a:lstStyle>
            <a:lvl1pPr marL="0" indent="0">
              <a:lnSpc>
                <a:spcPct val="100000"/>
              </a:lnSpc>
              <a:buNone/>
              <a:defRPr sz="2000" b="0">
                <a:solidFill>
                  <a:srgbClr val="4E4F4F"/>
                </a:solidFill>
              </a:defRPr>
            </a:lvl1pPr>
            <a:lvl2pPr marL="457200" indent="0">
              <a:lnSpc>
                <a:spcPct val="100000"/>
              </a:lnSpc>
              <a:buNone/>
              <a:defRPr b="0">
                <a:solidFill>
                  <a:srgbClr val="4E4F4F"/>
                </a:solidFill>
              </a:defRPr>
            </a:lvl2pPr>
            <a:lvl3pPr marL="914400" indent="0">
              <a:lnSpc>
                <a:spcPct val="100000"/>
              </a:lnSpc>
              <a:buNone/>
              <a:defRPr b="0">
                <a:solidFill>
                  <a:srgbClr val="4E4F4F"/>
                </a:solidFill>
              </a:defRPr>
            </a:lvl3pPr>
            <a:lvl4pPr marL="1371600" indent="0">
              <a:lnSpc>
                <a:spcPct val="100000"/>
              </a:lnSpc>
              <a:buNone/>
              <a:defRPr b="0">
                <a:solidFill>
                  <a:srgbClr val="4E4F4F"/>
                </a:solidFill>
              </a:defRPr>
            </a:lvl4pPr>
            <a:lvl5pPr marL="1828800" indent="0">
              <a:lnSpc>
                <a:spcPct val="100000"/>
              </a:lnSpc>
              <a:buNone/>
              <a:defRPr b="0">
                <a:solidFill>
                  <a:srgbClr val="4E4F4F"/>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4" name="Text Placeholder 4">
            <a:extLst>
              <a:ext uri="{FF2B5EF4-FFF2-40B4-BE49-F238E27FC236}">
                <a16:creationId xmlns:a16="http://schemas.microsoft.com/office/drawing/2014/main" id="{44D738F6-32E3-0349-85DE-2F2E97DE146D}"/>
              </a:ext>
            </a:extLst>
          </p:cNvPr>
          <p:cNvSpPr>
            <a:spLocks noGrp="1"/>
          </p:cNvSpPr>
          <p:nvPr>
            <p:ph type="body" sz="quarter" idx="16"/>
          </p:nvPr>
        </p:nvSpPr>
        <p:spPr>
          <a:xfrm>
            <a:off x="7209445" y="4141590"/>
            <a:ext cx="1934981" cy="6196568"/>
          </a:xfrm>
        </p:spPr>
        <p:txBody>
          <a:bodyPr/>
          <a:lstStyle>
            <a:lvl1pPr marL="0" indent="0">
              <a:lnSpc>
                <a:spcPct val="100000"/>
              </a:lnSpc>
              <a:buNone/>
              <a:defRPr sz="2000" b="0">
                <a:solidFill>
                  <a:srgbClr val="4E4F4F"/>
                </a:solidFill>
              </a:defRPr>
            </a:lvl1pPr>
            <a:lvl2pPr marL="457200" indent="0">
              <a:lnSpc>
                <a:spcPct val="100000"/>
              </a:lnSpc>
              <a:buNone/>
              <a:defRPr b="0">
                <a:solidFill>
                  <a:srgbClr val="4E4F4F"/>
                </a:solidFill>
              </a:defRPr>
            </a:lvl2pPr>
            <a:lvl3pPr marL="914400" indent="0">
              <a:lnSpc>
                <a:spcPct val="100000"/>
              </a:lnSpc>
              <a:buNone/>
              <a:defRPr b="0">
                <a:solidFill>
                  <a:srgbClr val="4E4F4F"/>
                </a:solidFill>
              </a:defRPr>
            </a:lvl3pPr>
            <a:lvl4pPr marL="1371600" indent="0">
              <a:lnSpc>
                <a:spcPct val="100000"/>
              </a:lnSpc>
              <a:buNone/>
              <a:defRPr b="0">
                <a:solidFill>
                  <a:srgbClr val="4E4F4F"/>
                </a:solidFill>
              </a:defRPr>
            </a:lvl4pPr>
            <a:lvl5pPr marL="1828800" indent="0">
              <a:lnSpc>
                <a:spcPct val="100000"/>
              </a:lnSpc>
              <a:buNone/>
              <a:defRPr b="0">
                <a:solidFill>
                  <a:srgbClr val="4E4F4F"/>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5" name="Text Placeholder 4">
            <a:extLst>
              <a:ext uri="{FF2B5EF4-FFF2-40B4-BE49-F238E27FC236}">
                <a16:creationId xmlns:a16="http://schemas.microsoft.com/office/drawing/2014/main" id="{80B73E64-0E19-D04B-9050-82E520747C83}"/>
              </a:ext>
            </a:extLst>
          </p:cNvPr>
          <p:cNvSpPr>
            <a:spLocks noGrp="1"/>
          </p:cNvSpPr>
          <p:nvPr>
            <p:ph type="body" sz="quarter" idx="17"/>
          </p:nvPr>
        </p:nvSpPr>
        <p:spPr>
          <a:xfrm>
            <a:off x="9345543" y="4141590"/>
            <a:ext cx="1934981" cy="6196568"/>
          </a:xfrm>
        </p:spPr>
        <p:txBody>
          <a:bodyPr/>
          <a:lstStyle>
            <a:lvl1pPr marL="0" indent="0">
              <a:lnSpc>
                <a:spcPct val="100000"/>
              </a:lnSpc>
              <a:buNone/>
              <a:defRPr sz="2000" b="0">
                <a:solidFill>
                  <a:srgbClr val="4E4F4F"/>
                </a:solidFill>
              </a:defRPr>
            </a:lvl1pPr>
            <a:lvl2pPr marL="457200" indent="0">
              <a:lnSpc>
                <a:spcPct val="100000"/>
              </a:lnSpc>
              <a:buNone/>
              <a:defRPr b="0">
                <a:solidFill>
                  <a:srgbClr val="4E4F4F"/>
                </a:solidFill>
              </a:defRPr>
            </a:lvl2pPr>
            <a:lvl3pPr marL="914400" indent="0">
              <a:lnSpc>
                <a:spcPct val="100000"/>
              </a:lnSpc>
              <a:buNone/>
              <a:defRPr b="0">
                <a:solidFill>
                  <a:srgbClr val="4E4F4F"/>
                </a:solidFill>
              </a:defRPr>
            </a:lvl3pPr>
            <a:lvl4pPr marL="1371600" indent="0">
              <a:lnSpc>
                <a:spcPct val="100000"/>
              </a:lnSpc>
              <a:buNone/>
              <a:defRPr b="0">
                <a:solidFill>
                  <a:srgbClr val="4E4F4F"/>
                </a:solidFill>
              </a:defRPr>
            </a:lvl4pPr>
            <a:lvl5pPr marL="1828800" indent="0">
              <a:lnSpc>
                <a:spcPct val="100000"/>
              </a:lnSpc>
              <a:buNone/>
              <a:defRPr b="0">
                <a:solidFill>
                  <a:srgbClr val="4E4F4F"/>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Picture Placeholder 8">
            <a:extLst>
              <a:ext uri="{FF2B5EF4-FFF2-40B4-BE49-F238E27FC236}">
                <a16:creationId xmlns:a16="http://schemas.microsoft.com/office/drawing/2014/main" id="{3B76CB00-1971-EC42-AB86-4C8DA8082A30}"/>
              </a:ext>
            </a:extLst>
          </p:cNvPr>
          <p:cNvSpPr>
            <a:spLocks noGrp="1"/>
          </p:cNvSpPr>
          <p:nvPr>
            <p:ph type="pic" sz="quarter" idx="18"/>
          </p:nvPr>
        </p:nvSpPr>
        <p:spPr>
          <a:xfrm>
            <a:off x="868179" y="2024546"/>
            <a:ext cx="1934980" cy="1921060"/>
          </a:xfrm>
        </p:spPr>
        <p:txBody>
          <a:bodyPr/>
          <a:lstStyle>
            <a:lvl1pPr>
              <a:defRPr>
                <a:solidFill>
                  <a:srgbClr val="4B728C"/>
                </a:solidFill>
              </a:defRPr>
            </a:lvl1pPr>
          </a:lstStyle>
          <a:p>
            <a:endParaRPr lang="en-US"/>
          </a:p>
        </p:txBody>
      </p:sp>
      <p:sp>
        <p:nvSpPr>
          <p:cNvPr id="16" name="Picture Placeholder 8">
            <a:extLst>
              <a:ext uri="{FF2B5EF4-FFF2-40B4-BE49-F238E27FC236}">
                <a16:creationId xmlns:a16="http://schemas.microsoft.com/office/drawing/2014/main" id="{5D275CFA-D9D1-B44F-ADED-8D24526C7C88}"/>
              </a:ext>
            </a:extLst>
          </p:cNvPr>
          <p:cNvSpPr>
            <a:spLocks noGrp="1"/>
          </p:cNvSpPr>
          <p:nvPr>
            <p:ph type="pic" sz="quarter" idx="19"/>
          </p:nvPr>
        </p:nvSpPr>
        <p:spPr>
          <a:xfrm>
            <a:off x="2974298" y="2024546"/>
            <a:ext cx="1934980" cy="1921060"/>
          </a:xfrm>
        </p:spPr>
        <p:txBody>
          <a:bodyPr/>
          <a:lstStyle>
            <a:lvl1pPr>
              <a:defRPr>
                <a:solidFill>
                  <a:srgbClr val="4B728C"/>
                </a:solidFill>
              </a:defRPr>
            </a:lvl1pPr>
          </a:lstStyle>
          <a:p>
            <a:endParaRPr lang="en-US"/>
          </a:p>
        </p:txBody>
      </p:sp>
      <p:sp>
        <p:nvSpPr>
          <p:cNvPr id="17" name="Picture Placeholder 8">
            <a:extLst>
              <a:ext uri="{FF2B5EF4-FFF2-40B4-BE49-F238E27FC236}">
                <a16:creationId xmlns:a16="http://schemas.microsoft.com/office/drawing/2014/main" id="{2556E483-7DF0-5341-B9D0-0221F043F1A6}"/>
              </a:ext>
            </a:extLst>
          </p:cNvPr>
          <p:cNvSpPr>
            <a:spLocks noGrp="1"/>
          </p:cNvSpPr>
          <p:nvPr>
            <p:ph type="pic" sz="quarter" idx="20"/>
          </p:nvPr>
        </p:nvSpPr>
        <p:spPr>
          <a:xfrm>
            <a:off x="5087910" y="2024546"/>
            <a:ext cx="1934980" cy="1921060"/>
          </a:xfrm>
        </p:spPr>
        <p:txBody>
          <a:bodyPr/>
          <a:lstStyle>
            <a:lvl1pPr>
              <a:defRPr>
                <a:solidFill>
                  <a:srgbClr val="4B728C"/>
                </a:solidFill>
              </a:defRPr>
            </a:lvl1pPr>
          </a:lstStyle>
          <a:p>
            <a:endParaRPr lang="en-US"/>
          </a:p>
        </p:txBody>
      </p:sp>
      <p:sp>
        <p:nvSpPr>
          <p:cNvPr id="18" name="Picture Placeholder 8">
            <a:extLst>
              <a:ext uri="{FF2B5EF4-FFF2-40B4-BE49-F238E27FC236}">
                <a16:creationId xmlns:a16="http://schemas.microsoft.com/office/drawing/2014/main" id="{AF38911A-4C0C-E84B-A47A-9CFE04B7F11F}"/>
              </a:ext>
            </a:extLst>
          </p:cNvPr>
          <p:cNvSpPr>
            <a:spLocks noGrp="1"/>
          </p:cNvSpPr>
          <p:nvPr>
            <p:ph type="pic" sz="quarter" idx="21"/>
          </p:nvPr>
        </p:nvSpPr>
        <p:spPr>
          <a:xfrm>
            <a:off x="7209445" y="2024546"/>
            <a:ext cx="1934980" cy="1921060"/>
          </a:xfrm>
        </p:spPr>
        <p:txBody>
          <a:bodyPr/>
          <a:lstStyle>
            <a:lvl1pPr>
              <a:defRPr>
                <a:solidFill>
                  <a:srgbClr val="4B728C"/>
                </a:solidFill>
              </a:defRPr>
            </a:lvl1pPr>
          </a:lstStyle>
          <a:p>
            <a:endParaRPr lang="en-US"/>
          </a:p>
        </p:txBody>
      </p:sp>
      <p:sp>
        <p:nvSpPr>
          <p:cNvPr id="19" name="Picture Placeholder 8">
            <a:extLst>
              <a:ext uri="{FF2B5EF4-FFF2-40B4-BE49-F238E27FC236}">
                <a16:creationId xmlns:a16="http://schemas.microsoft.com/office/drawing/2014/main" id="{A1CEAD12-8828-3348-B8F3-6D83819420BC}"/>
              </a:ext>
            </a:extLst>
          </p:cNvPr>
          <p:cNvSpPr>
            <a:spLocks noGrp="1"/>
          </p:cNvSpPr>
          <p:nvPr>
            <p:ph type="pic" sz="quarter" idx="22"/>
          </p:nvPr>
        </p:nvSpPr>
        <p:spPr>
          <a:xfrm>
            <a:off x="9345543" y="2024546"/>
            <a:ext cx="1934980" cy="1921060"/>
          </a:xfrm>
        </p:spPr>
        <p:txBody>
          <a:bodyPr/>
          <a:lstStyle>
            <a:lvl1pPr>
              <a:defRPr>
                <a:solidFill>
                  <a:srgbClr val="4B728C"/>
                </a:solidFill>
              </a:defRPr>
            </a:lvl1pPr>
          </a:lstStyle>
          <a:p>
            <a:endParaRPr lang="en-US"/>
          </a:p>
        </p:txBody>
      </p:sp>
      <p:sp>
        <p:nvSpPr>
          <p:cNvPr id="21" name="Rectangle 20">
            <a:extLst>
              <a:ext uri="{FF2B5EF4-FFF2-40B4-BE49-F238E27FC236}">
                <a16:creationId xmlns:a16="http://schemas.microsoft.com/office/drawing/2014/main" id="{2E89CA8B-24BB-934A-B162-42B2F1F6D1A6}"/>
              </a:ext>
            </a:extLst>
          </p:cNvPr>
          <p:cNvSpPr/>
          <p:nvPr userDrawn="1"/>
        </p:nvSpPr>
        <p:spPr>
          <a:xfrm>
            <a:off x="176963" y="2010626"/>
            <a:ext cx="173359" cy="183345"/>
          </a:xfrm>
          <a:prstGeom prst="rect">
            <a:avLst/>
          </a:prstGeom>
          <a:solidFill>
            <a:srgbClr val="4B728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5" name="Rectangle 24">
            <a:extLst>
              <a:ext uri="{FF2B5EF4-FFF2-40B4-BE49-F238E27FC236}">
                <a16:creationId xmlns:a16="http://schemas.microsoft.com/office/drawing/2014/main" id="{1A522B3F-A4E0-854D-BAEF-0E39F51C991F}"/>
              </a:ext>
            </a:extLst>
          </p:cNvPr>
          <p:cNvSpPr/>
          <p:nvPr userDrawn="1"/>
        </p:nvSpPr>
        <p:spPr>
          <a:xfrm>
            <a:off x="522571" y="1837267"/>
            <a:ext cx="173359" cy="183345"/>
          </a:xfrm>
          <a:prstGeom prst="rect">
            <a:avLst/>
          </a:prstGeom>
          <a:solidFill>
            <a:srgbClr val="4B728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7" name="Rectangle 26">
            <a:extLst>
              <a:ext uri="{FF2B5EF4-FFF2-40B4-BE49-F238E27FC236}">
                <a16:creationId xmlns:a16="http://schemas.microsoft.com/office/drawing/2014/main" id="{689C8494-1006-054B-8C8D-A76E25E6F74F}"/>
              </a:ext>
            </a:extLst>
          </p:cNvPr>
          <p:cNvSpPr/>
          <p:nvPr userDrawn="1"/>
        </p:nvSpPr>
        <p:spPr>
          <a:xfrm>
            <a:off x="355600" y="1663908"/>
            <a:ext cx="173359" cy="173359"/>
          </a:xfrm>
          <a:prstGeom prst="rect">
            <a:avLst/>
          </a:prstGeom>
          <a:solidFill>
            <a:srgbClr val="4B728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Rectangle 5">
            <a:extLst>
              <a:ext uri="{FF2B5EF4-FFF2-40B4-BE49-F238E27FC236}">
                <a16:creationId xmlns:a16="http://schemas.microsoft.com/office/drawing/2014/main" id="{E1191703-6AC4-144D-9551-DB1D4D8C16E0}"/>
              </a:ext>
            </a:extLst>
          </p:cNvPr>
          <p:cNvSpPr/>
          <p:nvPr userDrawn="1"/>
        </p:nvSpPr>
        <p:spPr>
          <a:xfrm>
            <a:off x="11669837" y="2010626"/>
            <a:ext cx="173359" cy="173359"/>
          </a:xfrm>
          <a:prstGeom prst="rect">
            <a:avLst/>
          </a:prstGeom>
          <a:solidFill>
            <a:srgbClr val="4B728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F0072133-4CF1-B044-B05C-8254777A762B}"/>
              </a:ext>
            </a:extLst>
          </p:cNvPr>
          <p:cNvSpPr/>
          <p:nvPr userDrawn="1"/>
        </p:nvSpPr>
        <p:spPr>
          <a:xfrm>
            <a:off x="11843196" y="1670867"/>
            <a:ext cx="173359" cy="173359"/>
          </a:xfrm>
          <a:prstGeom prst="rect">
            <a:avLst/>
          </a:prstGeom>
          <a:solidFill>
            <a:srgbClr val="4B728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2" name="Rectangle 31">
            <a:extLst>
              <a:ext uri="{FF2B5EF4-FFF2-40B4-BE49-F238E27FC236}">
                <a16:creationId xmlns:a16="http://schemas.microsoft.com/office/drawing/2014/main" id="{CFBD80DB-1848-CA4C-9A86-4D92D55A71B3}"/>
              </a:ext>
            </a:extLst>
          </p:cNvPr>
          <p:cNvSpPr/>
          <p:nvPr userDrawn="1"/>
        </p:nvSpPr>
        <p:spPr>
          <a:xfrm>
            <a:off x="10507691" y="1663907"/>
            <a:ext cx="173359" cy="173359"/>
          </a:xfrm>
          <a:prstGeom prst="rect">
            <a:avLst/>
          </a:prstGeom>
          <a:solidFill>
            <a:srgbClr val="4B728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42482637"/>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Blue: Large Picture">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E18F744D-0E90-D143-AE17-BA9792FA182E}"/>
              </a:ext>
            </a:extLst>
          </p:cNvPr>
          <p:cNvSpPr/>
          <p:nvPr userDrawn="1"/>
        </p:nvSpPr>
        <p:spPr>
          <a:xfrm>
            <a:off x="838199" y="1654233"/>
            <a:ext cx="2123793" cy="4181674"/>
          </a:xfrm>
          <a:prstGeom prst="rect">
            <a:avLst/>
          </a:prstGeom>
          <a:solidFill>
            <a:srgbClr val="E7EEF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43AA6855-18B6-429B-9377-7B6CFBE1FCFC}"/>
              </a:ext>
            </a:extLst>
          </p:cNvPr>
          <p:cNvSpPr>
            <a:spLocks noGrp="1"/>
          </p:cNvSpPr>
          <p:nvPr>
            <p:ph type="title" hasCustomPrompt="1"/>
          </p:nvPr>
        </p:nvSpPr>
        <p:spPr>
          <a:xfrm>
            <a:off x="838199" y="365126"/>
            <a:ext cx="10491703" cy="998162"/>
          </a:xfrm>
        </p:spPr>
        <p:txBody>
          <a:bodyPr/>
          <a:lstStyle>
            <a:lvl1pPr algn="l">
              <a:defRPr/>
            </a:lvl1pPr>
          </a:lstStyle>
          <a:p>
            <a:r>
              <a:rPr lang="en-US"/>
              <a:t>CLICK TO EDIT MASTER TITLE STYLE</a:t>
            </a:r>
          </a:p>
        </p:txBody>
      </p:sp>
      <p:sp>
        <p:nvSpPr>
          <p:cNvPr id="3" name="Content Placeholder 2">
            <a:extLst>
              <a:ext uri="{FF2B5EF4-FFF2-40B4-BE49-F238E27FC236}">
                <a16:creationId xmlns:a16="http://schemas.microsoft.com/office/drawing/2014/main" id="{49CF287B-32DC-4183-903C-E17D7E3EF105}"/>
              </a:ext>
            </a:extLst>
          </p:cNvPr>
          <p:cNvSpPr>
            <a:spLocks noGrp="1"/>
          </p:cNvSpPr>
          <p:nvPr>
            <p:ph idx="1"/>
          </p:nvPr>
        </p:nvSpPr>
        <p:spPr>
          <a:xfrm>
            <a:off x="1046375" y="1933731"/>
            <a:ext cx="1677972" cy="3638394"/>
          </a:xfrm>
          <a:noFill/>
          <a:ln>
            <a:noFill/>
          </a:ln>
        </p:spPr>
        <p:txBody>
          <a:bodyPr/>
          <a:lstStyle>
            <a:lvl1pPr marL="0" indent="0" algn="l">
              <a:lnSpc>
                <a:spcPct val="100000"/>
              </a:lnSpc>
              <a:spcBef>
                <a:spcPts val="0"/>
              </a:spcBef>
              <a:buFont typeface="Arial" panose="020B0604020202020204" pitchFamily="34" charset="0"/>
              <a:buNone/>
              <a:defRPr sz="2000" b="0">
                <a:solidFill>
                  <a:srgbClr val="4E4F4F"/>
                </a:solidFill>
              </a:defRPr>
            </a:lvl1pPr>
            <a:lvl2pPr marL="457200" indent="0" algn="l">
              <a:lnSpc>
                <a:spcPct val="100000"/>
              </a:lnSpc>
              <a:spcBef>
                <a:spcPts val="0"/>
              </a:spcBef>
              <a:buNone/>
              <a:defRPr sz="1800">
                <a:solidFill>
                  <a:srgbClr val="4E4F4F"/>
                </a:solidFill>
              </a:defRPr>
            </a:lvl2pPr>
            <a:lvl3pPr marL="914400" indent="0" algn="l">
              <a:lnSpc>
                <a:spcPct val="100000"/>
              </a:lnSpc>
              <a:spcBef>
                <a:spcPts val="0"/>
              </a:spcBef>
              <a:buNone/>
              <a:defRPr sz="1600">
                <a:solidFill>
                  <a:srgbClr val="4E4F4F"/>
                </a:solidFill>
              </a:defRPr>
            </a:lvl3pPr>
            <a:lvl4pPr marL="1371600" indent="0" algn="l">
              <a:lnSpc>
                <a:spcPct val="100000"/>
              </a:lnSpc>
              <a:spcBef>
                <a:spcPts val="0"/>
              </a:spcBef>
              <a:buNone/>
              <a:defRPr sz="1400">
                <a:solidFill>
                  <a:srgbClr val="4E4F4F"/>
                </a:solidFill>
              </a:defRPr>
            </a:lvl4pPr>
            <a:lvl5pPr marL="1828800" indent="0" algn="l">
              <a:lnSpc>
                <a:spcPct val="100000"/>
              </a:lnSpc>
              <a:spcBef>
                <a:spcPts val="0"/>
              </a:spcBef>
              <a:buNone/>
              <a:defRPr sz="1400">
                <a:solidFill>
                  <a:srgbClr val="4E4F4F"/>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Picture Placeholder 7">
            <a:extLst>
              <a:ext uri="{FF2B5EF4-FFF2-40B4-BE49-F238E27FC236}">
                <a16:creationId xmlns:a16="http://schemas.microsoft.com/office/drawing/2014/main" id="{CF9B2694-11A5-4C12-A475-93C14DAD1785}"/>
              </a:ext>
            </a:extLst>
          </p:cNvPr>
          <p:cNvSpPr>
            <a:spLocks noGrp="1"/>
          </p:cNvSpPr>
          <p:nvPr>
            <p:ph type="pic" sz="quarter" idx="13"/>
          </p:nvPr>
        </p:nvSpPr>
        <p:spPr>
          <a:xfrm>
            <a:off x="2961992" y="1654232"/>
            <a:ext cx="8367912" cy="4181673"/>
          </a:xfrm>
        </p:spPr>
        <p:txBody>
          <a:bodyPr/>
          <a:lstStyle>
            <a:lvl1pPr>
              <a:spcBef>
                <a:spcPts val="0"/>
              </a:spcBef>
              <a:defRPr b="1">
                <a:solidFill>
                  <a:srgbClr val="4B728C"/>
                </a:solidFill>
              </a:defRPr>
            </a:lvl1pPr>
          </a:lstStyle>
          <a:p>
            <a:endParaRPr lang="en-US"/>
          </a:p>
        </p:txBody>
      </p:sp>
      <p:pic>
        <p:nvPicPr>
          <p:cNvPr id="10" name="Graphic 9">
            <a:extLst>
              <a:ext uri="{FF2B5EF4-FFF2-40B4-BE49-F238E27FC236}">
                <a16:creationId xmlns:a16="http://schemas.microsoft.com/office/drawing/2014/main" id="{C4ABE978-4AC7-4830-AE28-C8BA1730B69D}"/>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838200" y="6161831"/>
            <a:ext cx="1530927" cy="370244"/>
          </a:xfrm>
          <a:prstGeom prst="rect">
            <a:avLst/>
          </a:prstGeom>
        </p:spPr>
      </p:pic>
      <p:sp>
        <p:nvSpPr>
          <p:cNvPr id="13" name="Slide Number Placeholder 5">
            <a:extLst>
              <a:ext uri="{FF2B5EF4-FFF2-40B4-BE49-F238E27FC236}">
                <a16:creationId xmlns:a16="http://schemas.microsoft.com/office/drawing/2014/main" id="{C6418D75-0DD9-4947-A32B-135DD55C357E}"/>
              </a:ext>
            </a:extLst>
          </p:cNvPr>
          <p:cNvSpPr>
            <a:spLocks noGrp="1"/>
          </p:cNvSpPr>
          <p:nvPr>
            <p:ph type="sldNum" sz="quarter" idx="12"/>
          </p:nvPr>
        </p:nvSpPr>
        <p:spPr>
          <a:xfrm>
            <a:off x="11329904" y="6224298"/>
            <a:ext cx="428790" cy="307777"/>
          </a:xfrm>
          <a:prstGeom prst="rect">
            <a:avLst/>
          </a:prstGeom>
        </p:spPr>
        <p:txBody>
          <a:bodyPr wrap="square">
            <a:spAutoFit/>
          </a:bodyPr>
          <a:lstStyle>
            <a:lvl1pPr algn="ctr">
              <a:defRPr sz="1400">
                <a:solidFill>
                  <a:srgbClr val="EDEEEE"/>
                </a:solidFill>
                <a:latin typeface="Noto Sans" panose="020B0502040504020204" pitchFamily="34" charset="0"/>
                <a:ea typeface="Noto Sans" panose="020B0502040504020204" pitchFamily="34" charset="0"/>
                <a:cs typeface="Noto Sans" panose="020B0502040504020204" pitchFamily="34" charset="0"/>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fld id="{0B0187EC-64EF-484E-94CA-9E9DEF6DCF75}" type="slidenum">
              <a:rPr kumimoji="0" lang="en-US" sz="1400" b="0" i="0" u="none" strike="noStrike" kern="1200" cap="none" spc="0" normalizeH="0" baseline="0" noProof="0" smtClean="0">
                <a:ln>
                  <a:noFill/>
                </a:ln>
                <a:solidFill>
                  <a:srgbClr val="EDEEEE"/>
                </a:solidFill>
                <a:effectLst/>
                <a:uLnTx/>
                <a:uFillTx/>
                <a:latin typeface="Noto Sans" panose="020B0502040504020204" pitchFamily="34" charset="0"/>
                <a:ea typeface="Noto Sans" panose="020B0502040504020204" pitchFamily="34" charset="0"/>
                <a:cs typeface="Noto Sans" panose="020B0502040504020204"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a:t>
            </a:fld>
            <a:endParaRPr kumimoji="0" lang="en-US" sz="1400" b="0" i="0" u="none" strike="noStrike" kern="1200" cap="none" spc="0" normalizeH="0" baseline="0" noProof="0">
              <a:ln>
                <a:noFill/>
              </a:ln>
              <a:solidFill>
                <a:srgbClr val="EDEEEE"/>
              </a:solidFill>
              <a:effectLst/>
              <a:uLnTx/>
              <a:uFillTx/>
              <a:latin typeface="Noto Sans" panose="020B0502040504020204" pitchFamily="34" charset="0"/>
              <a:ea typeface="Noto Sans" panose="020B0502040504020204" pitchFamily="34" charset="0"/>
              <a:cs typeface="Noto Sans" panose="020B0502040504020204" pitchFamily="34" charset="0"/>
            </a:endParaRPr>
          </a:p>
        </p:txBody>
      </p:sp>
    </p:spTree>
    <p:extLst>
      <p:ext uri="{BB962C8B-B14F-4D97-AF65-F5344CB8AC3E}">
        <p14:creationId xmlns:p14="http://schemas.microsoft.com/office/powerpoint/2010/main" val="972044116"/>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Blue: Full Bleed Picture">
    <p:spTree>
      <p:nvGrpSpPr>
        <p:cNvPr id="1" name=""/>
        <p:cNvGrpSpPr/>
        <p:nvPr/>
      </p:nvGrpSpPr>
      <p:grpSpPr>
        <a:xfrm>
          <a:off x="0" y="0"/>
          <a:ext cx="0" cy="0"/>
          <a:chOff x="0" y="0"/>
          <a:chExt cx="0" cy="0"/>
        </a:xfrm>
      </p:grpSpPr>
      <p:sp>
        <p:nvSpPr>
          <p:cNvPr id="8" name="Picture Placeholder 7">
            <a:extLst>
              <a:ext uri="{FF2B5EF4-FFF2-40B4-BE49-F238E27FC236}">
                <a16:creationId xmlns:a16="http://schemas.microsoft.com/office/drawing/2014/main" id="{CF9B2694-11A5-4C12-A475-93C14DAD1785}"/>
              </a:ext>
            </a:extLst>
          </p:cNvPr>
          <p:cNvSpPr>
            <a:spLocks noGrp="1"/>
          </p:cNvSpPr>
          <p:nvPr>
            <p:ph type="pic" sz="quarter" idx="13"/>
          </p:nvPr>
        </p:nvSpPr>
        <p:spPr>
          <a:xfrm>
            <a:off x="0" y="0"/>
            <a:ext cx="12192000" cy="6857999"/>
          </a:xfrm>
        </p:spPr>
        <p:txBody>
          <a:bodyPr/>
          <a:lstStyle>
            <a:lvl1pPr>
              <a:spcBef>
                <a:spcPts val="0"/>
              </a:spcBef>
              <a:defRPr b="1">
                <a:solidFill>
                  <a:srgbClr val="4B728C"/>
                </a:solidFill>
              </a:defRPr>
            </a:lvl1pPr>
          </a:lstStyle>
          <a:p>
            <a:endParaRPr lang="en-US"/>
          </a:p>
        </p:txBody>
      </p:sp>
      <p:sp>
        <p:nvSpPr>
          <p:cNvPr id="13" name="Slide Number Placeholder 5">
            <a:extLst>
              <a:ext uri="{FF2B5EF4-FFF2-40B4-BE49-F238E27FC236}">
                <a16:creationId xmlns:a16="http://schemas.microsoft.com/office/drawing/2014/main" id="{C6418D75-0DD9-4947-A32B-135DD55C357E}"/>
              </a:ext>
            </a:extLst>
          </p:cNvPr>
          <p:cNvSpPr>
            <a:spLocks noGrp="1"/>
          </p:cNvSpPr>
          <p:nvPr>
            <p:ph type="sldNum" sz="quarter" idx="12"/>
          </p:nvPr>
        </p:nvSpPr>
        <p:spPr>
          <a:xfrm>
            <a:off x="11329904" y="6224298"/>
            <a:ext cx="428790" cy="307777"/>
          </a:xfrm>
          <a:prstGeom prst="rect">
            <a:avLst/>
          </a:prstGeom>
        </p:spPr>
        <p:txBody>
          <a:bodyPr wrap="square">
            <a:spAutoFit/>
          </a:bodyPr>
          <a:lstStyle>
            <a:lvl1pPr algn="ctr">
              <a:defRPr sz="1400">
                <a:solidFill>
                  <a:srgbClr val="EDEEEE"/>
                </a:solidFill>
                <a:latin typeface="Noto Sans" panose="020B0502040504020204" pitchFamily="34" charset="0"/>
                <a:ea typeface="Noto Sans" panose="020B0502040504020204" pitchFamily="34" charset="0"/>
                <a:cs typeface="Noto Sans" panose="020B0502040504020204" pitchFamily="34" charset="0"/>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fld id="{0B0187EC-64EF-484E-94CA-9E9DEF6DCF75}" type="slidenum">
              <a:rPr kumimoji="0" lang="en-US" sz="1400" b="0" i="0" u="none" strike="noStrike" kern="1200" cap="none" spc="0" normalizeH="0" baseline="0" noProof="0" smtClean="0">
                <a:ln>
                  <a:noFill/>
                </a:ln>
                <a:solidFill>
                  <a:srgbClr val="EDEEEE"/>
                </a:solidFill>
                <a:effectLst/>
                <a:uLnTx/>
                <a:uFillTx/>
                <a:latin typeface="Noto Sans" panose="020B0502040504020204" pitchFamily="34" charset="0"/>
                <a:ea typeface="Noto Sans" panose="020B0502040504020204" pitchFamily="34" charset="0"/>
                <a:cs typeface="Noto Sans" panose="020B0502040504020204"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a:t>
            </a:fld>
            <a:endParaRPr kumimoji="0" lang="en-US" sz="1400" b="0" i="0" u="none" strike="noStrike" kern="1200" cap="none" spc="0" normalizeH="0" baseline="0" noProof="0">
              <a:ln>
                <a:noFill/>
              </a:ln>
              <a:solidFill>
                <a:srgbClr val="EDEEEE"/>
              </a:solidFill>
              <a:effectLst/>
              <a:uLnTx/>
              <a:uFillTx/>
              <a:latin typeface="Noto Sans" panose="020B0502040504020204" pitchFamily="34" charset="0"/>
              <a:ea typeface="Noto Sans" panose="020B0502040504020204" pitchFamily="34" charset="0"/>
              <a:cs typeface="Noto Sans" panose="020B0502040504020204" pitchFamily="34" charset="0"/>
            </a:endParaRPr>
          </a:p>
        </p:txBody>
      </p:sp>
    </p:spTree>
    <p:extLst>
      <p:ext uri="{BB962C8B-B14F-4D97-AF65-F5344CB8AC3E}">
        <p14:creationId xmlns:p14="http://schemas.microsoft.com/office/powerpoint/2010/main" val="567599642"/>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Blue: Full Bleed Media">
    <p:spTree>
      <p:nvGrpSpPr>
        <p:cNvPr id="1" name=""/>
        <p:cNvGrpSpPr/>
        <p:nvPr/>
      </p:nvGrpSpPr>
      <p:grpSpPr>
        <a:xfrm>
          <a:off x="0" y="0"/>
          <a:ext cx="0" cy="0"/>
          <a:chOff x="0" y="0"/>
          <a:chExt cx="0" cy="0"/>
        </a:xfrm>
      </p:grpSpPr>
      <p:sp>
        <p:nvSpPr>
          <p:cNvPr id="12" name="Media Placeholder 11">
            <a:extLst>
              <a:ext uri="{FF2B5EF4-FFF2-40B4-BE49-F238E27FC236}">
                <a16:creationId xmlns:a16="http://schemas.microsoft.com/office/drawing/2014/main" id="{2C5E7F60-B026-4EC0-88DC-13A6764077B6}"/>
              </a:ext>
            </a:extLst>
          </p:cNvPr>
          <p:cNvSpPr>
            <a:spLocks noGrp="1"/>
          </p:cNvSpPr>
          <p:nvPr>
            <p:ph type="media" sz="quarter" idx="10"/>
          </p:nvPr>
        </p:nvSpPr>
        <p:spPr>
          <a:xfrm>
            <a:off x="0" y="0"/>
            <a:ext cx="12192000" cy="6858000"/>
          </a:xfrm>
        </p:spPr>
        <p:txBody>
          <a:bodyPr/>
          <a:lstStyle>
            <a:lvl1pPr>
              <a:defRPr>
                <a:solidFill>
                  <a:srgbClr val="4B728C"/>
                </a:solidFill>
              </a:defRPr>
            </a:lvl1pPr>
          </a:lstStyle>
          <a:p>
            <a:endParaRPr lang="en-US"/>
          </a:p>
        </p:txBody>
      </p:sp>
    </p:spTree>
    <p:extLst>
      <p:ext uri="{BB962C8B-B14F-4D97-AF65-F5344CB8AC3E}">
        <p14:creationId xmlns:p14="http://schemas.microsoft.com/office/powerpoint/2010/main" val="2280664691"/>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Blue: Media 1">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514B65CE-362A-1C46-86E8-E5300ED9FA25}"/>
              </a:ext>
            </a:extLst>
          </p:cNvPr>
          <p:cNvSpPr/>
          <p:nvPr userDrawn="1"/>
        </p:nvSpPr>
        <p:spPr>
          <a:xfrm>
            <a:off x="0" y="4876800"/>
            <a:ext cx="12192000" cy="1981200"/>
          </a:xfrm>
          <a:prstGeom prst="rect">
            <a:avLst/>
          </a:prstGeom>
          <a:solidFill>
            <a:srgbClr val="4B728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Text Placeholder 13">
            <a:extLst>
              <a:ext uri="{FF2B5EF4-FFF2-40B4-BE49-F238E27FC236}">
                <a16:creationId xmlns:a16="http://schemas.microsoft.com/office/drawing/2014/main" id="{4E3E0E0B-C629-40C9-94B0-B1F2ADC7E8EC}"/>
              </a:ext>
            </a:extLst>
          </p:cNvPr>
          <p:cNvSpPr>
            <a:spLocks noGrp="1"/>
          </p:cNvSpPr>
          <p:nvPr>
            <p:ph type="body" sz="quarter" idx="11"/>
          </p:nvPr>
        </p:nvSpPr>
        <p:spPr>
          <a:xfrm>
            <a:off x="2216149" y="5578475"/>
            <a:ext cx="8870950" cy="742950"/>
          </a:xfrm>
        </p:spPr>
        <p:txBody>
          <a:bodyPr>
            <a:noAutofit/>
          </a:bodyPr>
          <a:lstStyle>
            <a:lvl1pPr marL="0" indent="0">
              <a:buNone/>
              <a:defRPr sz="3200">
                <a:solidFill>
                  <a:schemeClr val="bg1"/>
                </a:solidFill>
                <a:latin typeface="Noto Sans" panose="020B0502040504020204" pitchFamily="34" charset="0"/>
              </a:defRPr>
            </a:lvl1pPr>
            <a:lvl2pPr>
              <a:defRPr sz="3600">
                <a:solidFill>
                  <a:schemeClr val="bg1"/>
                </a:solidFill>
                <a:latin typeface="Torque Bold" panose="020B0803030202050203" pitchFamily="34" charset="0"/>
              </a:defRPr>
            </a:lvl2pPr>
            <a:lvl3pPr>
              <a:defRPr sz="3200">
                <a:solidFill>
                  <a:schemeClr val="bg1"/>
                </a:solidFill>
                <a:latin typeface="Torque Bold" panose="020B0803030202050203" pitchFamily="34" charset="0"/>
              </a:defRPr>
            </a:lvl3pPr>
            <a:lvl4pPr>
              <a:defRPr sz="2800">
                <a:solidFill>
                  <a:schemeClr val="bg1"/>
                </a:solidFill>
                <a:latin typeface="Torque Bold" panose="020B0803030202050203" pitchFamily="34" charset="0"/>
              </a:defRPr>
            </a:lvl4pPr>
            <a:lvl5pPr>
              <a:defRPr sz="2800">
                <a:solidFill>
                  <a:schemeClr val="bg1"/>
                </a:solidFill>
                <a:latin typeface="Torque Bold" panose="020B0803030202050203" pitchFamily="34" charset="0"/>
              </a:defRPr>
            </a:lvl5pPr>
          </a:lstStyle>
          <a:p>
            <a:pPr lvl="0"/>
            <a:r>
              <a:rPr lang="en-US"/>
              <a:t>Click to edit Master text styles</a:t>
            </a:r>
          </a:p>
        </p:txBody>
      </p:sp>
      <p:grpSp>
        <p:nvGrpSpPr>
          <p:cNvPr id="15" name="Group 14">
            <a:extLst>
              <a:ext uri="{FF2B5EF4-FFF2-40B4-BE49-F238E27FC236}">
                <a16:creationId xmlns:a16="http://schemas.microsoft.com/office/drawing/2014/main" id="{D25359BF-5A6F-4DE8-B1A8-9E8B882D419C}"/>
              </a:ext>
            </a:extLst>
          </p:cNvPr>
          <p:cNvGrpSpPr/>
          <p:nvPr userDrawn="1"/>
        </p:nvGrpSpPr>
        <p:grpSpPr>
          <a:xfrm>
            <a:off x="1104901" y="5622091"/>
            <a:ext cx="655453" cy="655717"/>
            <a:chOff x="596096" y="5359033"/>
            <a:chExt cx="1057007" cy="1057007"/>
          </a:xfrm>
        </p:grpSpPr>
        <p:sp>
          <p:nvSpPr>
            <p:cNvPr id="16" name="Freeform 58">
              <a:extLst>
                <a:ext uri="{FF2B5EF4-FFF2-40B4-BE49-F238E27FC236}">
                  <a16:creationId xmlns:a16="http://schemas.microsoft.com/office/drawing/2014/main" id="{90725448-2DFB-482B-AA45-AEEFFF5F054D}"/>
                </a:ext>
              </a:extLst>
            </p:cNvPr>
            <p:cNvSpPr>
              <a:spLocks/>
            </p:cNvSpPr>
            <p:nvPr/>
          </p:nvSpPr>
          <p:spPr bwMode="auto">
            <a:xfrm>
              <a:off x="942115" y="5636428"/>
              <a:ext cx="444725" cy="513904"/>
            </a:xfrm>
            <a:custGeom>
              <a:avLst/>
              <a:gdLst>
                <a:gd name="T0" fmla="*/ 38 w 38"/>
                <a:gd name="T1" fmla="*/ 22 h 44"/>
                <a:gd name="T2" fmla="*/ 37 w 38"/>
                <a:gd name="T3" fmla="*/ 24 h 44"/>
                <a:gd name="T4" fmla="*/ 4 w 38"/>
                <a:gd name="T5" fmla="*/ 44 h 44"/>
                <a:gd name="T6" fmla="*/ 2 w 38"/>
                <a:gd name="T7" fmla="*/ 44 h 44"/>
                <a:gd name="T8" fmla="*/ 1 w 38"/>
                <a:gd name="T9" fmla="*/ 44 h 44"/>
                <a:gd name="T10" fmla="*/ 0 w 38"/>
                <a:gd name="T11" fmla="*/ 41 h 44"/>
                <a:gd name="T12" fmla="*/ 0 w 38"/>
                <a:gd name="T13" fmla="*/ 3 h 44"/>
                <a:gd name="T14" fmla="*/ 1 w 38"/>
                <a:gd name="T15" fmla="*/ 0 h 44"/>
                <a:gd name="T16" fmla="*/ 2 w 38"/>
                <a:gd name="T17" fmla="*/ 0 h 44"/>
                <a:gd name="T18" fmla="*/ 4 w 38"/>
                <a:gd name="T19" fmla="*/ 0 h 44"/>
                <a:gd name="T20" fmla="*/ 37 w 38"/>
                <a:gd name="T21" fmla="*/ 20 h 44"/>
                <a:gd name="T22" fmla="*/ 38 w 38"/>
                <a:gd name="T23" fmla="*/ 22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8" h="44">
                  <a:moveTo>
                    <a:pt x="38" y="22"/>
                  </a:moveTo>
                  <a:cubicBezTo>
                    <a:pt x="38" y="23"/>
                    <a:pt x="37" y="24"/>
                    <a:pt x="37" y="24"/>
                  </a:cubicBezTo>
                  <a:cubicBezTo>
                    <a:pt x="4" y="44"/>
                    <a:pt x="4" y="44"/>
                    <a:pt x="4" y="44"/>
                  </a:cubicBezTo>
                  <a:cubicBezTo>
                    <a:pt x="3" y="44"/>
                    <a:pt x="3" y="44"/>
                    <a:pt x="2" y="44"/>
                  </a:cubicBezTo>
                  <a:cubicBezTo>
                    <a:pt x="2" y="44"/>
                    <a:pt x="1" y="44"/>
                    <a:pt x="1" y="44"/>
                  </a:cubicBezTo>
                  <a:cubicBezTo>
                    <a:pt x="0" y="43"/>
                    <a:pt x="0" y="42"/>
                    <a:pt x="0" y="41"/>
                  </a:cubicBezTo>
                  <a:cubicBezTo>
                    <a:pt x="0" y="3"/>
                    <a:pt x="0" y="3"/>
                    <a:pt x="0" y="3"/>
                  </a:cubicBezTo>
                  <a:cubicBezTo>
                    <a:pt x="0" y="2"/>
                    <a:pt x="0" y="1"/>
                    <a:pt x="1" y="0"/>
                  </a:cubicBezTo>
                  <a:cubicBezTo>
                    <a:pt x="1" y="0"/>
                    <a:pt x="2" y="0"/>
                    <a:pt x="2" y="0"/>
                  </a:cubicBezTo>
                  <a:cubicBezTo>
                    <a:pt x="3" y="0"/>
                    <a:pt x="3" y="0"/>
                    <a:pt x="4" y="0"/>
                  </a:cubicBezTo>
                  <a:cubicBezTo>
                    <a:pt x="37" y="20"/>
                    <a:pt x="37" y="20"/>
                    <a:pt x="37" y="20"/>
                  </a:cubicBezTo>
                  <a:cubicBezTo>
                    <a:pt x="37" y="20"/>
                    <a:pt x="38" y="21"/>
                    <a:pt x="38" y="22"/>
                  </a:cubicBezTo>
                  <a:close/>
                </a:path>
              </a:pathLst>
            </a:custGeom>
            <a:noFill/>
            <a:ln w="38100" cap="rnd">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764"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 name="Oval 16">
              <a:extLst>
                <a:ext uri="{FF2B5EF4-FFF2-40B4-BE49-F238E27FC236}">
                  <a16:creationId xmlns:a16="http://schemas.microsoft.com/office/drawing/2014/main" id="{C7EADCF9-AF17-4DBB-8826-010C06BE5F01}"/>
                </a:ext>
              </a:extLst>
            </p:cNvPr>
            <p:cNvSpPr/>
            <p:nvPr/>
          </p:nvSpPr>
          <p:spPr bwMode="auto">
            <a:xfrm>
              <a:off x="596096" y="5359033"/>
              <a:ext cx="1057007" cy="1057007"/>
            </a:xfrm>
            <a:prstGeom prst="ellipse">
              <a:avLst/>
            </a:prstGeom>
            <a:noFill/>
            <a:ln w="38100" cap="rnd">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764" b="0" i="0" u="none" strike="noStrike" kern="1200" cap="none" spc="0" normalizeH="0" baseline="0" noProof="0" err="1">
                <a:ln>
                  <a:noFill/>
                </a:ln>
                <a:solidFill>
                  <a:prstClr val="black"/>
                </a:solidFill>
                <a:effectLst/>
                <a:uLnTx/>
                <a:uFillTx/>
                <a:latin typeface="Calibri" panose="020F0502020204030204"/>
                <a:ea typeface="+mn-ea"/>
                <a:cs typeface="+mn-cs"/>
              </a:endParaRPr>
            </a:p>
          </p:txBody>
        </p:sp>
      </p:grpSp>
      <p:pic>
        <p:nvPicPr>
          <p:cNvPr id="5" name="Picture 4">
            <a:extLst>
              <a:ext uri="{FF2B5EF4-FFF2-40B4-BE49-F238E27FC236}">
                <a16:creationId xmlns:a16="http://schemas.microsoft.com/office/drawing/2014/main" id="{E4A82CA1-A5B2-E741-9ED9-BA282C6E4A79}"/>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flipH="1">
            <a:off x="10469574" y="4053244"/>
            <a:ext cx="1235049" cy="1304212"/>
          </a:xfrm>
          <a:prstGeom prst="rect">
            <a:avLst/>
          </a:prstGeom>
        </p:spPr>
      </p:pic>
      <p:sp>
        <p:nvSpPr>
          <p:cNvPr id="9" name="Media Placeholder 11">
            <a:extLst>
              <a:ext uri="{FF2B5EF4-FFF2-40B4-BE49-F238E27FC236}">
                <a16:creationId xmlns:a16="http://schemas.microsoft.com/office/drawing/2014/main" id="{D6F57293-A206-3044-9F1F-612101811FC3}"/>
              </a:ext>
            </a:extLst>
          </p:cNvPr>
          <p:cNvSpPr>
            <a:spLocks noGrp="1"/>
          </p:cNvSpPr>
          <p:nvPr>
            <p:ph type="media" sz="quarter" idx="10"/>
          </p:nvPr>
        </p:nvSpPr>
        <p:spPr>
          <a:xfrm>
            <a:off x="2386883" y="863600"/>
            <a:ext cx="7418233" cy="3670300"/>
          </a:xfrm>
        </p:spPr>
        <p:txBody>
          <a:bodyPr/>
          <a:lstStyle>
            <a:lvl1pPr>
              <a:defRPr>
                <a:solidFill>
                  <a:srgbClr val="4B728C"/>
                </a:solidFill>
              </a:defRPr>
            </a:lvl1pPr>
          </a:lstStyle>
          <a:p>
            <a:endParaRPr lang="en-US"/>
          </a:p>
        </p:txBody>
      </p:sp>
    </p:spTree>
    <p:extLst>
      <p:ext uri="{BB962C8B-B14F-4D97-AF65-F5344CB8AC3E}">
        <p14:creationId xmlns:p14="http://schemas.microsoft.com/office/powerpoint/2010/main" val="432604832"/>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Blue: Media 2">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87F6D8EA-0F76-4647-A79C-4BC4434BC3B5}"/>
              </a:ext>
            </a:extLst>
          </p:cNvPr>
          <p:cNvSpPr/>
          <p:nvPr userDrawn="1"/>
        </p:nvSpPr>
        <p:spPr>
          <a:xfrm>
            <a:off x="0" y="4876800"/>
            <a:ext cx="12192000" cy="1981200"/>
          </a:xfrm>
          <a:prstGeom prst="rect">
            <a:avLst/>
          </a:prstGeom>
          <a:solidFill>
            <a:srgbClr val="4B728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Text Placeholder 13">
            <a:extLst>
              <a:ext uri="{FF2B5EF4-FFF2-40B4-BE49-F238E27FC236}">
                <a16:creationId xmlns:a16="http://schemas.microsoft.com/office/drawing/2014/main" id="{60E0471D-D383-1648-8726-502AB12FCC7E}"/>
              </a:ext>
            </a:extLst>
          </p:cNvPr>
          <p:cNvSpPr>
            <a:spLocks noGrp="1"/>
          </p:cNvSpPr>
          <p:nvPr>
            <p:ph type="body" sz="quarter" idx="11"/>
          </p:nvPr>
        </p:nvSpPr>
        <p:spPr>
          <a:xfrm>
            <a:off x="2216149" y="5578475"/>
            <a:ext cx="8870950" cy="742950"/>
          </a:xfrm>
        </p:spPr>
        <p:txBody>
          <a:bodyPr>
            <a:noAutofit/>
          </a:bodyPr>
          <a:lstStyle>
            <a:lvl1pPr marL="0" indent="0">
              <a:buNone/>
              <a:defRPr sz="3200">
                <a:solidFill>
                  <a:schemeClr val="bg1"/>
                </a:solidFill>
                <a:latin typeface="Noto Sans" panose="020B0502040504020204" pitchFamily="34" charset="0"/>
              </a:defRPr>
            </a:lvl1pPr>
            <a:lvl2pPr>
              <a:defRPr sz="3600">
                <a:solidFill>
                  <a:schemeClr val="bg1"/>
                </a:solidFill>
                <a:latin typeface="Torque Bold" panose="020B0803030202050203" pitchFamily="34" charset="0"/>
              </a:defRPr>
            </a:lvl2pPr>
            <a:lvl3pPr>
              <a:defRPr sz="3200">
                <a:solidFill>
                  <a:schemeClr val="bg1"/>
                </a:solidFill>
                <a:latin typeface="Torque Bold" panose="020B0803030202050203" pitchFamily="34" charset="0"/>
              </a:defRPr>
            </a:lvl3pPr>
            <a:lvl4pPr>
              <a:defRPr sz="2800">
                <a:solidFill>
                  <a:schemeClr val="bg1"/>
                </a:solidFill>
                <a:latin typeface="Torque Bold" panose="020B0803030202050203" pitchFamily="34" charset="0"/>
              </a:defRPr>
            </a:lvl4pPr>
            <a:lvl5pPr>
              <a:defRPr sz="2800">
                <a:solidFill>
                  <a:schemeClr val="bg1"/>
                </a:solidFill>
                <a:latin typeface="Torque Bold" panose="020B0803030202050203" pitchFamily="34" charset="0"/>
              </a:defRPr>
            </a:lvl5pPr>
          </a:lstStyle>
          <a:p>
            <a:pPr lvl="0"/>
            <a:r>
              <a:rPr lang="en-US"/>
              <a:t>Click to edit Master text styles</a:t>
            </a:r>
          </a:p>
        </p:txBody>
      </p:sp>
      <p:grpSp>
        <p:nvGrpSpPr>
          <p:cNvPr id="13" name="Group 12">
            <a:extLst>
              <a:ext uri="{FF2B5EF4-FFF2-40B4-BE49-F238E27FC236}">
                <a16:creationId xmlns:a16="http://schemas.microsoft.com/office/drawing/2014/main" id="{DDB860E9-A24B-264D-8E2F-C64E8D2DE8FC}"/>
              </a:ext>
            </a:extLst>
          </p:cNvPr>
          <p:cNvGrpSpPr/>
          <p:nvPr userDrawn="1"/>
        </p:nvGrpSpPr>
        <p:grpSpPr>
          <a:xfrm>
            <a:off x="1104901" y="5622090"/>
            <a:ext cx="655454" cy="655718"/>
            <a:chOff x="643973" y="5329145"/>
            <a:chExt cx="849680" cy="850022"/>
          </a:xfrm>
        </p:grpSpPr>
        <p:sp>
          <p:nvSpPr>
            <p:cNvPr id="18" name="Freeform 39">
              <a:extLst>
                <a:ext uri="{FF2B5EF4-FFF2-40B4-BE49-F238E27FC236}">
                  <a16:creationId xmlns:a16="http://schemas.microsoft.com/office/drawing/2014/main" id="{7893691E-B089-A346-A275-114C6B89FB5F}"/>
                </a:ext>
              </a:extLst>
            </p:cNvPr>
            <p:cNvSpPr>
              <a:spLocks/>
            </p:cNvSpPr>
            <p:nvPr userDrawn="1"/>
          </p:nvSpPr>
          <p:spPr bwMode="auto">
            <a:xfrm flipH="1">
              <a:off x="856258" y="5541516"/>
              <a:ext cx="425111" cy="425281"/>
            </a:xfrm>
            <a:custGeom>
              <a:avLst/>
              <a:gdLst>
                <a:gd name="T0" fmla="*/ 0 w 2203"/>
                <a:gd name="T1" fmla="*/ 0 h 2202"/>
                <a:gd name="T2" fmla="*/ 1855 w 2203"/>
                <a:gd name="T3" fmla="*/ 497 h 2202"/>
                <a:gd name="T4" fmla="*/ 1422 w 2203"/>
                <a:gd name="T5" fmla="*/ 929 h 2202"/>
                <a:gd name="T6" fmla="*/ 1521 w 2203"/>
                <a:gd name="T7" fmla="*/ 1030 h 2202"/>
                <a:gd name="T8" fmla="*/ 2203 w 2203"/>
                <a:gd name="T9" fmla="*/ 1711 h 2202"/>
                <a:gd name="T10" fmla="*/ 1711 w 2203"/>
                <a:gd name="T11" fmla="*/ 2202 h 2202"/>
                <a:gd name="T12" fmla="*/ 1029 w 2203"/>
                <a:gd name="T13" fmla="*/ 1521 h 2202"/>
                <a:gd name="T14" fmla="*/ 930 w 2203"/>
                <a:gd name="T15" fmla="*/ 1421 h 2202"/>
                <a:gd name="T16" fmla="*/ 497 w 2203"/>
                <a:gd name="T17" fmla="*/ 1855 h 2202"/>
                <a:gd name="T18" fmla="*/ 0 w 2203"/>
                <a:gd name="T19" fmla="*/ 0 h 2202"/>
                <a:gd name="connsiteX0" fmla="*/ 0 w 10000"/>
                <a:gd name="connsiteY0" fmla="*/ 0 h 10000"/>
                <a:gd name="connsiteX1" fmla="*/ 8420 w 10000"/>
                <a:gd name="connsiteY1" fmla="*/ 2257 h 10000"/>
                <a:gd name="connsiteX2" fmla="*/ 6455 w 10000"/>
                <a:gd name="connsiteY2" fmla="*/ 4219 h 10000"/>
                <a:gd name="connsiteX3" fmla="*/ 6904 w 10000"/>
                <a:gd name="connsiteY3" fmla="*/ 4678 h 10000"/>
                <a:gd name="connsiteX4" fmla="*/ 10000 w 10000"/>
                <a:gd name="connsiteY4" fmla="*/ 7770 h 10000"/>
                <a:gd name="connsiteX5" fmla="*/ 8941 w 10000"/>
                <a:gd name="connsiteY5" fmla="*/ 8830 h 10000"/>
                <a:gd name="connsiteX6" fmla="*/ 7767 w 10000"/>
                <a:gd name="connsiteY6" fmla="*/ 10000 h 10000"/>
                <a:gd name="connsiteX7" fmla="*/ 4671 w 10000"/>
                <a:gd name="connsiteY7" fmla="*/ 6907 h 10000"/>
                <a:gd name="connsiteX8" fmla="*/ 4222 w 10000"/>
                <a:gd name="connsiteY8" fmla="*/ 6453 h 10000"/>
                <a:gd name="connsiteX9" fmla="*/ 2256 w 10000"/>
                <a:gd name="connsiteY9" fmla="*/ 8424 h 10000"/>
                <a:gd name="connsiteX10" fmla="*/ 0 w 10000"/>
                <a:gd name="connsiteY10" fmla="*/ 0 h 10000"/>
                <a:gd name="connsiteX0" fmla="*/ 0 w 10000"/>
                <a:gd name="connsiteY0" fmla="*/ 0 h 10000"/>
                <a:gd name="connsiteX1" fmla="*/ 8420 w 10000"/>
                <a:gd name="connsiteY1" fmla="*/ 2257 h 10000"/>
                <a:gd name="connsiteX2" fmla="*/ 6455 w 10000"/>
                <a:gd name="connsiteY2" fmla="*/ 4219 h 10000"/>
                <a:gd name="connsiteX3" fmla="*/ 6904 w 10000"/>
                <a:gd name="connsiteY3" fmla="*/ 4678 h 10000"/>
                <a:gd name="connsiteX4" fmla="*/ 10000 w 10000"/>
                <a:gd name="connsiteY4" fmla="*/ 7770 h 10000"/>
                <a:gd name="connsiteX5" fmla="*/ 8941 w 10000"/>
                <a:gd name="connsiteY5" fmla="*/ 8830 h 10000"/>
                <a:gd name="connsiteX6" fmla="*/ 7767 w 10000"/>
                <a:gd name="connsiteY6" fmla="*/ 10000 h 10000"/>
                <a:gd name="connsiteX7" fmla="*/ 4671 w 10000"/>
                <a:gd name="connsiteY7" fmla="*/ 6907 h 10000"/>
                <a:gd name="connsiteX8" fmla="*/ 3469 w 10000"/>
                <a:gd name="connsiteY8" fmla="*/ 5461 h 10000"/>
                <a:gd name="connsiteX9" fmla="*/ 2256 w 10000"/>
                <a:gd name="connsiteY9" fmla="*/ 8424 h 10000"/>
                <a:gd name="connsiteX10" fmla="*/ 0 w 10000"/>
                <a:gd name="connsiteY10" fmla="*/ 0 h 10000"/>
                <a:gd name="connsiteX0" fmla="*/ 0 w 10000"/>
                <a:gd name="connsiteY0" fmla="*/ 0 h 10000"/>
                <a:gd name="connsiteX1" fmla="*/ 8420 w 10000"/>
                <a:gd name="connsiteY1" fmla="*/ 2257 h 10000"/>
                <a:gd name="connsiteX2" fmla="*/ 5291 w 10000"/>
                <a:gd name="connsiteY2" fmla="*/ 3329 h 10000"/>
                <a:gd name="connsiteX3" fmla="*/ 6904 w 10000"/>
                <a:gd name="connsiteY3" fmla="*/ 4678 h 10000"/>
                <a:gd name="connsiteX4" fmla="*/ 10000 w 10000"/>
                <a:gd name="connsiteY4" fmla="*/ 7770 h 10000"/>
                <a:gd name="connsiteX5" fmla="*/ 8941 w 10000"/>
                <a:gd name="connsiteY5" fmla="*/ 8830 h 10000"/>
                <a:gd name="connsiteX6" fmla="*/ 7767 w 10000"/>
                <a:gd name="connsiteY6" fmla="*/ 10000 h 10000"/>
                <a:gd name="connsiteX7" fmla="*/ 4671 w 10000"/>
                <a:gd name="connsiteY7" fmla="*/ 6907 h 10000"/>
                <a:gd name="connsiteX8" fmla="*/ 3469 w 10000"/>
                <a:gd name="connsiteY8" fmla="*/ 5461 h 10000"/>
                <a:gd name="connsiteX9" fmla="*/ 2256 w 10000"/>
                <a:gd name="connsiteY9" fmla="*/ 8424 h 10000"/>
                <a:gd name="connsiteX10" fmla="*/ 0 w 10000"/>
                <a:gd name="connsiteY10" fmla="*/ 0 h 10000"/>
                <a:gd name="connsiteX0" fmla="*/ 0 w 10000"/>
                <a:gd name="connsiteY0" fmla="*/ 0 h 10000"/>
                <a:gd name="connsiteX1" fmla="*/ 8420 w 10000"/>
                <a:gd name="connsiteY1" fmla="*/ 2257 h 10000"/>
                <a:gd name="connsiteX2" fmla="*/ 5291 w 10000"/>
                <a:gd name="connsiteY2" fmla="*/ 3329 h 10000"/>
                <a:gd name="connsiteX3" fmla="*/ 6904 w 10000"/>
                <a:gd name="connsiteY3" fmla="*/ 4678 h 10000"/>
                <a:gd name="connsiteX4" fmla="*/ 10000 w 10000"/>
                <a:gd name="connsiteY4" fmla="*/ 7770 h 10000"/>
                <a:gd name="connsiteX5" fmla="*/ 8941 w 10000"/>
                <a:gd name="connsiteY5" fmla="*/ 8830 h 10000"/>
                <a:gd name="connsiteX6" fmla="*/ 7767 w 10000"/>
                <a:gd name="connsiteY6" fmla="*/ 10000 h 10000"/>
                <a:gd name="connsiteX7" fmla="*/ 4671 w 10000"/>
                <a:gd name="connsiteY7" fmla="*/ 6907 h 10000"/>
                <a:gd name="connsiteX8" fmla="*/ 3332 w 10000"/>
                <a:gd name="connsiteY8" fmla="*/ 5598 h 10000"/>
                <a:gd name="connsiteX9" fmla="*/ 2256 w 10000"/>
                <a:gd name="connsiteY9" fmla="*/ 8424 h 10000"/>
                <a:gd name="connsiteX10" fmla="*/ 0 w 10000"/>
                <a:gd name="connsiteY10" fmla="*/ 0 h 10000"/>
                <a:gd name="connsiteX0" fmla="*/ 0 w 10000"/>
                <a:gd name="connsiteY0" fmla="*/ 0 h 10000"/>
                <a:gd name="connsiteX1" fmla="*/ 8420 w 10000"/>
                <a:gd name="connsiteY1" fmla="*/ 2257 h 10000"/>
                <a:gd name="connsiteX2" fmla="*/ 5428 w 10000"/>
                <a:gd name="connsiteY2" fmla="*/ 3158 h 10000"/>
                <a:gd name="connsiteX3" fmla="*/ 6904 w 10000"/>
                <a:gd name="connsiteY3" fmla="*/ 4678 h 10000"/>
                <a:gd name="connsiteX4" fmla="*/ 10000 w 10000"/>
                <a:gd name="connsiteY4" fmla="*/ 7770 h 10000"/>
                <a:gd name="connsiteX5" fmla="*/ 8941 w 10000"/>
                <a:gd name="connsiteY5" fmla="*/ 8830 h 10000"/>
                <a:gd name="connsiteX6" fmla="*/ 7767 w 10000"/>
                <a:gd name="connsiteY6" fmla="*/ 10000 h 10000"/>
                <a:gd name="connsiteX7" fmla="*/ 4671 w 10000"/>
                <a:gd name="connsiteY7" fmla="*/ 6907 h 10000"/>
                <a:gd name="connsiteX8" fmla="*/ 3332 w 10000"/>
                <a:gd name="connsiteY8" fmla="*/ 5598 h 10000"/>
                <a:gd name="connsiteX9" fmla="*/ 2256 w 10000"/>
                <a:gd name="connsiteY9" fmla="*/ 8424 h 10000"/>
                <a:gd name="connsiteX10" fmla="*/ 0 w 10000"/>
                <a:gd name="connsiteY10" fmla="*/ 0 h 1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000" h="10000">
                  <a:moveTo>
                    <a:pt x="0" y="0"/>
                  </a:moveTo>
                  <a:lnTo>
                    <a:pt x="8420" y="2257"/>
                  </a:lnTo>
                  <a:lnTo>
                    <a:pt x="5428" y="3158"/>
                  </a:lnTo>
                  <a:lnTo>
                    <a:pt x="6904" y="4678"/>
                  </a:lnTo>
                  <a:lnTo>
                    <a:pt x="10000" y="7770"/>
                  </a:lnTo>
                  <a:lnTo>
                    <a:pt x="8941" y="8830"/>
                  </a:lnTo>
                  <a:lnTo>
                    <a:pt x="7767" y="10000"/>
                  </a:lnTo>
                  <a:lnTo>
                    <a:pt x="4671" y="6907"/>
                  </a:lnTo>
                  <a:lnTo>
                    <a:pt x="3332" y="5598"/>
                  </a:lnTo>
                  <a:lnTo>
                    <a:pt x="2256" y="8424"/>
                  </a:lnTo>
                  <a:lnTo>
                    <a:pt x="0" y="0"/>
                  </a:lnTo>
                  <a:close/>
                </a:path>
              </a:pathLst>
            </a:custGeom>
            <a:noFill/>
            <a:ln w="38100" cap="rnd">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764"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9" name="Oval 18">
              <a:extLst>
                <a:ext uri="{FF2B5EF4-FFF2-40B4-BE49-F238E27FC236}">
                  <a16:creationId xmlns:a16="http://schemas.microsoft.com/office/drawing/2014/main" id="{DB309CE9-CD7B-3042-A507-717EBCF2883F}"/>
                </a:ext>
              </a:extLst>
            </p:cNvPr>
            <p:cNvSpPr/>
            <p:nvPr/>
          </p:nvSpPr>
          <p:spPr bwMode="auto">
            <a:xfrm>
              <a:off x="643973" y="5329145"/>
              <a:ext cx="849680" cy="850022"/>
            </a:xfrm>
            <a:prstGeom prst="ellipse">
              <a:avLst/>
            </a:prstGeom>
            <a:noFill/>
            <a:ln w="38100" cap="rnd">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764" b="0" i="0" u="none" strike="noStrike" kern="1200" cap="none" spc="0" normalizeH="0" baseline="0" noProof="0" err="1">
                <a:ln>
                  <a:noFill/>
                </a:ln>
                <a:solidFill>
                  <a:prstClr val="black"/>
                </a:solidFill>
                <a:effectLst/>
                <a:uLnTx/>
                <a:uFillTx/>
                <a:latin typeface="Calibri" panose="020F0502020204030204"/>
                <a:ea typeface="+mn-ea"/>
                <a:cs typeface="+mn-cs"/>
              </a:endParaRPr>
            </a:p>
          </p:txBody>
        </p:sp>
      </p:grpSp>
      <p:sp>
        <p:nvSpPr>
          <p:cNvPr id="20" name="Rectangle 19">
            <a:extLst>
              <a:ext uri="{FF2B5EF4-FFF2-40B4-BE49-F238E27FC236}">
                <a16:creationId xmlns:a16="http://schemas.microsoft.com/office/drawing/2014/main" id="{B4EA37A6-F7EE-484E-A97F-D2E8F5D5DA3D}"/>
              </a:ext>
            </a:extLst>
          </p:cNvPr>
          <p:cNvSpPr/>
          <p:nvPr userDrawn="1"/>
        </p:nvSpPr>
        <p:spPr>
          <a:xfrm>
            <a:off x="3175" y="4703441"/>
            <a:ext cx="173359" cy="173359"/>
          </a:xfrm>
          <a:prstGeom prst="rect">
            <a:avLst/>
          </a:prstGeom>
          <a:solidFill>
            <a:srgbClr val="4B728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1" name="Rectangle 20">
            <a:extLst>
              <a:ext uri="{FF2B5EF4-FFF2-40B4-BE49-F238E27FC236}">
                <a16:creationId xmlns:a16="http://schemas.microsoft.com/office/drawing/2014/main" id="{0E73154F-EED1-AC42-81DF-74165D997608}"/>
              </a:ext>
            </a:extLst>
          </p:cNvPr>
          <p:cNvSpPr/>
          <p:nvPr userDrawn="1"/>
        </p:nvSpPr>
        <p:spPr>
          <a:xfrm>
            <a:off x="515898" y="4533900"/>
            <a:ext cx="173359" cy="173359"/>
          </a:xfrm>
          <a:prstGeom prst="rect">
            <a:avLst/>
          </a:prstGeom>
          <a:solidFill>
            <a:srgbClr val="4B728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2" name="Rectangle 21">
            <a:extLst>
              <a:ext uri="{FF2B5EF4-FFF2-40B4-BE49-F238E27FC236}">
                <a16:creationId xmlns:a16="http://schemas.microsoft.com/office/drawing/2014/main" id="{61FF447C-AA5F-4241-AC52-42433F9F3040}"/>
              </a:ext>
            </a:extLst>
          </p:cNvPr>
          <p:cNvSpPr/>
          <p:nvPr userDrawn="1"/>
        </p:nvSpPr>
        <p:spPr>
          <a:xfrm>
            <a:off x="342539" y="4703441"/>
            <a:ext cx="173359" cy="173359"/>
          </a:xfrm>
          <a:prstGeom prst="rect">
            <a:avLst/>
          </a:prstGeom>
          <a:solidFill>
            <a:srgbClr val="4B728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3" name="Rectangle 22">
            <a:extLst>
              <a:ext uri="{FF2B5EF4-FFF2-40B4-BE49-F238E27FC236}">
                <a16:creationId xmlns:a16="http://schemas.microsoft.com/office/drawing/2014/main" id="{DB943CC2-72B2-DF4C-8606-98DA0D59FDA9}"/>
              </a:ext>
            </a:extLst>
          </p:cNvPr>
          <p:cNvSpPr/>
          <p:nvPr userDrawn="1"/>
        </p:nvSpPr>
        <p:spPr>
          <a:xfrm>
            <a:off x="8188" y="3904237"/>
            <a:ext cx="173359" cy="173359"/>
          </a:xfrm>
          <a:prstGeom prst="rect">
            <a:avLst/>
          </a:prstGeom>
          <a:solidFill>
            <a:srgbClr val="4B728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4" name="Rectangle 23">
            <a:extLst>
              <a:ext uri="{FF2B5EF4-FFF2-40B4-BE49-F238E27FC236}">
                <a16:creationId xmlns:a16="http://schemas.microsoft.com/office/drawing/2014/main" id="{8504CFD5-1A81-E147-927D-3CEDE1B0C34A}"/>
              </a:ext>
            </a:extLst>
          </p:cNvPr>
          <p:cNvSpPr/>
          <p:nvPr userDrawn="1"/>
        </p:nvSpPr>
        <p:spPr>
          <a:xfrm>
            <a:off x="689257" y="4711077"/>
            <a:ext cx="173359" cy="173359"/>
          </a:xfrm>
          <a:prstGeom prst="rect">
            <a:avLst/>
          </a:prstGeom>
          <a:solidFill>
            <a:srgbClr val="4B728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5" name="Rectangle 24">
            <a:extLst>
              <a:ext uri="{FF2B5EF4-FFF2-40B4-BE49-F238E27FC236}">
                <a16:creationId xmlns:a16="http://schemas.microsoft.com/office/drawing/2014/main" id="{238C5975-AC57-7E48-A035-BAB0BA2EBAB0}"/>
              </a:ext>
            </a:extLst>
          </p:cNvPr>
          <p:cNvSpPr/>
          <p:nvPr userDrawn="1"/>
        </p:nvSpPr>
        <p:spPr>
          <a:xfrm>
            <a:off x="4205454" y="4699623"/>
            <a:ext cx="173359" cy="173359"/>
          </a:xfrm>
          <a:prstGeom prst="rect">
            <a:avLst/>
          </a:prstGeom>
          <a:solidFill>
            <a:srgbClr val="4B728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6" name="Media Placeholder 11">
            <a:extLst>
              <a:ext uri="{FF2B5EF4-FFF2-40B4-BE49-F238E27FC236}">
                <a16:creationId xmlns:a16="http://schemas.microsoft.com/office/drawing/2014/main" id="{50EEC60C-F748-8243-B8D9-111A7954428C}"/>
              </a:ext>
            </a:extLst>
          </p:cNvPr>
          <p:cNvSpPr>
            <a:spLocks noGrp="1"/>
          </p:cNvSpPr>
          <p:nvPr>
            <p:ph type="media" sz="quarter" idx="10"/>
          </p:nvPr>
        </p:nvSpPr>
        <p:spPr>
          <a:xfrm>
            <a:off x="2386883" y="863600"/>
            <a:ext cx="7418233" cy="3670300"/>
          </a:xfrm>
        </p:spPr>
        <p:txBody>
          <a:bodyPr/>
          <a:lstStyle>
            <a:lvl1pPr>
              <a:defRPr>
                <a:solidFill>
                  <a:srgbClr val="4B728C"/>
                </a:solidFill>
              </a:defRPr>
            </a:lvl1pPr>
          </a:lstStyle>
          <a:p>
            <a:endParaRPr lang="en-US"/>
          </a:p>
        </p:txBody>
      </p:sp>
    </p:spTree>
    <p:extLst>
      <p:ext uri="{BB962C8B-B14F-4D97-AF65-F5344CB8AC3E}">
        <p14:creationId xmlns:p14="http://schemas.microsoft.com/office/powerpoint/2010/main" val="2131297787"/>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Red: Intro Slid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97692A46-6849-7A40-A9FD-DD67BEEB943E}"/>
              </a:ext>
            </a:extLst>
          </p:cNvPr>
          <p:cNvSpPr/>
          <p:nvPr userDrawn="1"/>
        </p:nvSpPr>
        <p:spPr>
          <a:xfrm>
            <a:off x="3408961" y="0"/>
            <a:ext cx="6858000" cy="6858000"/>
          </a:xfrm>
          <a:prstGeom prst="rect">
            <a:avLst/>
          </a:prstGeom>
          <a:solidFill>
            <a:srgbClr val="C6504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Rectangle 2">
            <a:extLst>
              <a:ext uri="{FF2B5EF4-FFF2-40B4-BE49-F238E27FC236}">
                <a16:creationId xmlns:a16="http://schemas.microsoft.com/office/drawing/2014/main" id="{A3B447AC-4556-704E-8B0B-944031BA849A}"/>
              </a:ext>
            </a:extLst>
          </p:cNvPr>
          <p:cNvSpPr/>
          <p:nvPr userDrawn="1"/>
        </p:nvSpPr>
        <p:spPr>
          <a:xfrm>
            <a:off x="1" y="0"/>
            <a:ext cx="6858000" cy="6858000"/>
          </a:xfrm>
          <a:prstGeom prst="rect">
            <a:avLst/>
          </a:prstGeom>
          <a:solidFill>
            <a:srgbClr val="C6504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5" name="Graphic 4">
            <a:extLst>
              <a:ext uri="{FF2B5EF4-FFF2-40B4-BE49-F238E27FC236}">
                <a16:creationId xmlns:a16="http://schemas.microsoft.com/office/drawing/2014/main" id="{912A3061-E386-824C-B271-A18877FC5B94}"/>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720725" y="636182"/>
            <a:ext cx="1834906" cy="443759"/>
          </a:xfrm>
          <a:prstGeom prst="rect">
            <a:avLst/>
          </a:prstGeom>
        </p:spPr>
      </p:pic>
      <p:sp>
        <p:nvSpPr>
          <p:cNvPr id="16" name="Text Placeholder 20">
            <a:extLst>
              <a:ext uri="{FF2B5EF4-FFF2-40B4-BE49-F238E27FC236}">
                <a16:creationId xmlns:a16="http://schemas.microsoft.com/office/drawing/2014/main" id="{A9B567E0-FC33-1940-99FC-F969F12076E5}"/>
              </a:ext>
            </a:extLst>
          </p:cNvPr>
          <p:cNvSpPr>
            <a:spLocks noGrp="1"/>
          </p:cNvSpPr>
          <p:nvPr>
            <p:ph type="body" sz="quarter" idx="10" hasCustomPrompt="1"/>
          </p:nvPr>
        </p:nvSpPr>
        <p:spPr>
          <a:xfrm>
            <a:off x="723900" y="2743200"/>
            <a:ext cx="5989477" cy="1828800"/>
          </a:xfrm>
        </p:spPr>
        <p:txBody>
          <a:bodyPr>
            <a:noAutofit/>
          </a:bodyPr>
          <a:lstStyle>
            <a:lvl1pPr marL="0" indent="0">
              <a:spcBef>
                <a:spcPts val="0"/>
              </a:spcBef>
              <a:buNone/>
              <a:defRPr sz="6700">
                <a:solidFill>
                  <a:schemeClr val="bg1"/>
                </a:solidFill>
                <a:latin typeface="Noto Sans" panose="020B0502040504020204" pitchFamily="34" charset="0"/>
              </a:defRPr>
            </a:lvl1pPr>
            <a:lvl2pPr marL="457200" indent="0">
              <a:buNone/>
              <a:defRPr sz="2800">
                <a:solidFill>
                  <a:schemeClr val="bg1"/>
                </a:solidFill>
                <a:latin typeface="Torque Bold" panose="020B0803030202050203" pitchFamily="34" charset="0"/>
              </a:defRPr>
            </a:lvl2pPr>
            <a:lvl3pPr>
              <a:defRPr sz="2400">
                <a:solidFill>
                  <a:schemeClr val="bg1"/>
                </a:solidFill>
                <a:latin typeface="Torque Bold" panose="020B0803030202050203" pitchFamily="34" charset="0"/>
              </a:defRPr>
            </a:lvl3pPr>
            <a:lvl4pPr>
              <a:defRPr sz="2000">
                <a:solidFill>
                  <a:schemeClr val="bg1"/>
                </a:solidFill>
                <a:latin typeface="Torque Bold" panose="020B0803030202050203" pitchFamily="34" charset="0"/>
              </a:defRPr>
            </a:lvl4pPr>
            <a:lvl5pPr>
              <a:defRPr sz="2000">
                <a:solidFill>
                  <a:schemeClr val="bg1"/>
                </a:solidFill>
                <a:latin typeface="Torque Bold" panose="020B0803030202050203" pitchFamily="34" charset="0"/>
              </a:defRPr>
            </a:lvl5pPr>
          </a:lstStyle>
          <a:p>
            <a:pPr lvl="0"/>
            <a:r>
              <a:rPr lang="en-US"/>
              <a:t>CLICK TO EDIT</a:t>
            </a:r>
          </a:p>
        </p:txBody>
      </p:sp>
      <p:sp>
        <p:nvSpPr>
          <p:cNvPr id="17" name="Text Placeholder 22">
            <a:extLst>
              <a:ext uri="{FF2B5EF4-FFF2-40B4-BE49-F238E27FC236}">
                <a16:creationId xmlns:a16="http://schemas.microsoft.com/office/drawing/2014/main" id="{032A5DA3-9E7A-6D47-ACFA-7EE65F9D111F}"/>
              </a:ext>
            </a:extLst>
          </p:cNvPr>
          <p:cNvSpPr>
            <a:spLocks noGrp="1"/>
          </p:cNvSpPr>
          <p:nvPr>
            <p:ph type="body" sz="quarter" idx="11"/>
          </p:nvPr>
        </p:nvSpPr>
        <p:spPr>
          <a:xfrm>
            <a:off x="723899" y="4572000"/>
            <a:ext cx="5989477" cy="1034129"/>
          </a:xfrm>
        </p:spPr>
        <p:txBody>
          <a:bodyPr/>
          <a:lstStyle>
            <a:lvl1pPr marL="0" indent="0">
              <a:spcBef>
                <a:spcPts val="0"/>
              </a:spcBef>
              <a:buNone/>
              <a:defRPr sz="3400" b="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p:txBody>
      </p:sp>
      <p:pic>
        <p:nvPicPr>
          <p:cNvPr id="4" name="Picture 3">
            <a:extLst>
              <a:ext uri="{FF2B5EF4-FFF2-40B4-BE49-F238E27FC236}">
                <a16:creationId xmlns:a16="http://schemas.microsoft.com/office/drawing/2014/main" id="{DC655996-5B9E-524D-88D8-9F87E4ACCB26}"/>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9041070" y="2070316"/>
            <a:ext cx="2427030" cy="3428008"/>
          </a:xfrm>
          <a:prstGeom prst="rect">
            <a:avLst/>
          </a:prstGeom>
        </p:spPr>
      </p:pic>
      <p:sp>
        <p:nvSpPr>
          <p:cNvPr id="6" name="TextBox 5">
            <a:extLst>
              <a:ext uri="{FF2B5EF4-FFF2-40B4-BE49-F238E27FC236}">
                <a16:creationId xmlns:a16="http://schemas.microsoft.com/office/drawing/2014/main" id="{EE8553BD-0177-4744-A94E-B43F213C6C69}"/>
              </a:ext>
            </a:extLst>
          </p:cNvPr>
          <p:cNvSpPr txBox="1"/>
          <p:nvPr userDrawn="1"/>
        </p:nvSpPr>
        <p:spPr>
          <a:xfrm>
            <a:off x="11044238" y="1343025"/>
            <a:ext cx="184731"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88483803"/>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Red: Text / Picture">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48A1B720-299A-074C-B8D9-4B86FD9611C9}"/>
              </a:ext>
            </a:extLst>
          </p:cNvPr>
          <p:cNvSpPr/>
          <p:nvPr userDrawn="1"/>
        </p:nvSpPr>
        <p:spPr>
          <a:xfrm>
            <a:off x="838200" y="1363288"/>
            <a:ext cx="5020733" cy="4535085"/>
          </a:xfrm>
          <a:prstGeom prst="rect">
            <a:avLst/>
          </a:prstGeom>
          <a:solidFill>
            <a:srgbClr val="F8EC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36FA5A84-670E-4D40-B05B-27706245EBCC}"/>
              </a:ext>
            </a:extLst>
          </p:cNvPr>
          <p:cNvSpPr/>
          <p:nvPr userDrawn="1"/>
        </p:nvSpPr>
        <p:spPr>
          <a:xfrm>
            <a:off x="10893424" y="0"/>
            <a:ext cx="1295401" cy="6858000"/>
          </a:xfrm>
          <a:prstGeom prst="rect">
            <a:avLst/>
          </a:prstGeom>
          <a:solidFill>
            <a:srgbClr val="C6504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43AA6855-18B6-429B-9377-7B6CFBE1FCFC}"/>
              </a:ext>
            </a:extLst>
          </p:cNvPr>
          <p:cNvSpPr>
            <a:spLocks noGrp="1"/>
          </p:cNvSpPr>
          <p:nvPr>
            <p:ph type="title" hasCustomPrompt="1"/>
          </p:nvPr>
        </p:nvSpPr>
        <p:spPr/>
        <p:txBody>
          <a:bodyPr/>
          <a:lstStyle>
            <a:lvl1pPr algn="l">
              <a:defRPr/>
            </a:lvl1pPr>
          </a:lstStyle>
          <a:p>
            <a:r>
              <a:rPr lang="en-US"/>
              <a:t>CLICK TO EDIT MASTER TITLE STYLE</a:t>
            </a:r>
          </a:p>
        </p:txBody>
      </p:sp>
      <p:sp>
        <p:nvSpPr>
          <p:cNvPr id="3" name="Content Placeholder 2">
            <a:extLst>
              <a:ext uri="{FF2B5EF4-FFF2-40B4-BE49-F238E27FC236}">
                <a16:creationId xmlns:a16="http://schemas.microsoft.com/office/drawing/2014/main" id="{49CF287B-32DC-4183-903C-E17D7E3EF105}"/>
              </a:ext>
            </a:extLst>
          </p:cNvPr>
          <p:cNvSpPr>
            <a:spLocks noGrp="1"/>
          </p:cNvSpPr>
          <p:nvPr>
            <p:ph idx="1"/>
          </p:nvPr>
        </p:nvSpPr>
        <p:spPr>
          <a:xfrm>
            <a:off x="1229192" y="1654233"/>
            <a:ext cx="4240275" cy="3840479"/>
          </a:xfrm>
        </p:spPr>
        <p:txBody>
          <a:bodyPr/>
          <a:lstStyle>
            <a:lvl1pPr marL="0" indent="0">
              <a:lnSpc>
                <a:spcPct val="100000"/>
              </a:lnSpc>
              <a:spcBef>
                <a:spcPts val="0"/>
              </a:spcBef>
              <a:buNone/>
              <a:defRPr sz="2000" b="0">
                <a:solidFill>
                  <a:srgbClr val="4E4F4F"/>
                </a:solidFill>
              </a:defRPr>
            </a:lvl1pPr>
            <a:lvl2pPr marL="457200" indent="0">
              <a:lnSpc>
                <a:spcPct val="100000"/>
              </a:lnSpc>
              <a:spcBef>
                <a:spcPts val="0"/>
              </a:spcBef>
              <a:buNone/>
              <a:defRPr sz="1800">
                <a:solidFill>
                  <a:srgbClr val="4E4F4F"/>
                </a:solidFill>
              </a:defRPr>
            </a:lvl2pPr>
            <a:lvl3pPr marL="914400" indent="0">
              <a:lnSpc>
                <a:spcPct val="100000"/>
              </a:lnSpc>
              <a:spcBef>
                <a:spcPts val="0"/>
              </a:spcBef>
              <a:buNone/>
              <a:defRPr sz="1600">
                <a:solidFill>
                  <a:srgbClr val="4E4F4F"/>
                </a:solidFill>
              </a:defRPr>
            </a:lvl3pPr>
            <a:lvl4pPr marL="1371600" indent="0">
              <a:lnSpc>
                <a:spcPct val="100000"/>
              </a:lnSpc>
              <a:spcBef>
                <a:spcPts val="0"/>
              </a:spcBef>
              <a:buNone/>
              <a:defRPr sz="1400">
                <a:solidFill>
                  <a:srgbClr val="4E4F4F"/>
                </a:solidFill>
              </a:defRPr>
            </a:lvl4pPr>
            <a:lvl5pPr marL="1828800" indent="0">
              <a:lnSpc>
                <a:spcPct val="100000"/>
              </a:lnSpc>
              <a:spcBef>
                <a:spcPts val="0"/>
              </a:spcBef>
              <a:buNone/>
              <a:defRPr sz="1400">
                <a:solidFill>
                  <a:srgbClr val="4E4F4F"/>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Picture Placeholder 7">
            <a:extLst>
              <a:ext uri="{FF2B5EF4-FFF2-40B4-BE49-F238E27FC236}">
                <a16:creationId xmlns:a16="http://schemas.microsoft.com/office/drawing/2014/main" id="{CF9B2694-11A5-4C12-A475-93C14DAD1785}"/>
              </a:ext>
            </a:extLst>
          </p:cNvPr>
          <p:cNvSpPr>
            <a:spLocks noGrp="1"/>
          </p:cNvSpPr>
          <p:nvPr>
            <p:ph type="pic" sz="quarter" idx="13"/>
          </p:nvPr>
        </p:nvSpPr>
        <p:spPr>
          <a:xfrm>
            <a:off x="5858933" y="1363287"/>
            <a:ext cx="4516967" cy="4535083"/>
          </a:xfrm>
        </p:spPr>
        <p:txBody>
          <a:bodyPr/>
          <a:lstStyle>
            <a:lvl1pPr>
              <a:spcBef>
                <a:spcPts val="0"/>
              </a:spcBef>
              <a:defRPr b="1">
                <a:solidFill>
                  <a:srgbClr val="C6504E"/>
                </a:solidFill>
              </a:defRPr>
            </a:lvl1pPr>
          </a:lstStyle>
          <a:p>
            <a:endParaRPr lang="en-US"/>
          </a:p>
        </p:txBody>
      </p:sp>
      <p:pic>
        <p:nvPicPr>
          <p:cNvPr id="7" name="Picture 6">
            <a:extLst>
              <a:ext uri="{FF2B5EF4-FFF2-40B4-BE49-F238E27FC236}">
                <a16:creationId xmlns:a16="http://schemas.microsoft.com/office/drawing/2014/main" id="{691CD24C-AF2F-3645-8171-7B1422FAE91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651869" y="4458862"/>
            <a:ext cx="1019174" cy="1439511"/>
          </a:xfrm>
          <a:prstGeom prst="rect">
            <a:avLst/>
          </a:prstGeom>
        </p:spPr>
      </p:pic>
      <p:sp>
        <p:nvSpPr>
          <p:cNvPr id="11" name="Slide Number Placeholder 5">
            <a:extLst>
              <a:ext uri="{FF2B5EF4-FFF2-40B4-BE49-F238E27FC236}">
                <a16:creationId xmlns:a16="http://schemas.microsoft.com/office/drawing/2014/main" id="{DEDE6AF5-E2B6-4BA3-B8DF-5A9BAAB753AB}"/>
              </a:ext>
            </a:extLst>
          </p:cNvPr>
          <p:cNvSpPr>
            <a:spLocks noGrp="1"/>
          </p:cNvSpPr>
          <p:nvPr>
            <p:ph type="sldNum" sz="quarter" idx="12"/>
          </p:nvPr>
        </p:nvSpPr>
        <p:spPr>
          <a:xfrm>
            <a:off x="11329904" y="6224298"/>
            <a:ext cx="428790" cy="307777"/>
          </a:xfrm>
          <a:prstGeom prst="rect">
            <a:avLst/>
          </a:prstGeom>
        </p:spPr>
        <p:txBody>
          <a:bodyPr wrap="square">
            <a:spAutoFit/>
          </a:bodyPr>
          <a:lstStyle>
            <a:lvl1pPr algn="ctr">
              <a:defRPr sz="1400">
                <a:solidFill>
                  <a:srgbClr val="EDEEEE"/>
                </a:solidFill>
                <a:latin typeface="Torque Book" panose="020B0503030202050203" pitchFamily="34" charset="0"/>
                <a:ea typeface="Noto Sans" panose="020B0502040504020204" pitchFamily="34" charset="0"/>
                <a:cs typeface="Noto Sans" panose="020B0502040504020204" pitchFamily="34" charset="0"/>
              </a:defRPr>
            </a:lvl1pPr>
          </a:lstStyle>
          <a:p>
            <a:pPr>
              <a:defRPr/>
            </a:pPr>
            <a:fld id="{0B0187EC-64EF-484E-94CA-9E9DEF6DCF75}" type="slidenum">
              <a:rPr lang="en-US" smtClean="0"/>
              <a:pPr>
                <a:defRPr/>
              </a:pPr>
              <a:t>‹#›</a:t>
            </a:fld>
            <a:endParaRPr lang="en-US"/>
          </a:p>
        </p:txBody>
      </p:sp>
    </p:spTree>
    <p:extLst>
      <p:ext uri="{BB962C8B-B14F-4D97-AF65-F5344CB8AC3E}">
        <p14:creationId xmlns:p14="http://schemas.microsoft.com/office/powerpoint/2010/main" val="4003363875"/>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Red: Table Slide">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36FA5A84-670E-4D40-B05B-27706245EBCC}"/>
              </a:ext>
            </a:extLst>
          </p:cNvPr>
          <p:cNvSpPr/>
          <p:nvPr userDrawn="1"/>
        </p:nvSpPr>
        <p:spPr>
          <a:xfrm>
            <a:off x="10893424" y="0"/>
            <a:ext cx="1295401" cy="6858000"/>
          </a:xfrm>
          <a:prstGeom prst="rect">
            <a:avLst/>
          </a:prstGeom>
          <a:solidFill>
            <a:srgbClr val="C6504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43AA6855-18B6-429B-9377-7B6CFBE1FCFC}"/>
              </a:ext>
            </a:extLst>
          </p:cNvPr>
          <p:cNvSpPr>
            <a:spLocks noGrp="1"/>
          </p:cNvSpPr>
          <p:nvPr>
            <p:ph type="title" hasCustomPrompt="1"/>
          </p:nvPr>
        </p:nvSpPr>
        <p:spPr/>
        <p:txBody>
          <a:bodyPr lIns="0"/>
          <a:lstStyle>
            <a:lvl1pPr algn="l">
              <a:defRPr>
                <a:solidFill>
                  <a:srgbClr val="C6504E"/>
                </a:solidFill>
              </a:defRPr>
            </a:lvl1pPr>
          </a:lstStyle>
          <a:p>
            <a:r>
              <a:rPr lang="en-US"/>
              <a:t>CLICK TO EDIT MASTER TITLE STYLE</a:t>
            </a:r>
          </a:p>
        </p:txBody>
      </p:sp>
      <p:sp>
        <p:nvSpPr>
          <p:cNvPr id="19" name="Table Placeholder 18">
            <a:extLst>
              <a:ext uri="{FF2B5EF4-FFF2-40B4-BE49-F238E27FC236}">
                <a16:creationId xmlns:a16="http://schemas.microsoft.com/office/drawing/2014/main" id="{112D2FA6-70E1-2944-B8C8-6F34D560C19C}"/>
              </a:ext>
            </a:extLst>
          </p:cNvPr>
          <p:cNvSpPr>
            <a:spLocks noGrp="1"/>
          </p:cNvSpPr>
          <p:nvPr>
            <p:ph type="tbl" sz="quarter" idx="13"/>
          </p:nvPr>
        </p:nvSpPr>
        <p:spPr>
          <a:xfrm>
            <a:off x="838200" y="1933758"/>
            <a:ext cx="8994775" cy="3657599"/>
          </a:xfrm>
        </p:spPr>
        <p:txBody>
          <a:bodyPr/>
          <a:lstStyle>
            <a:lvl1pPr>
              <a:defRPr>
                <a:solidFill>
                  <a:srgbClr val="C6504E"/>
                </a:solidFill>
              </a:defRPr>
            </a:lvl1pPr>
          </a:lstStyle>
          <a:p>
            <a:endParaRPr lang="en-US"/>
          </a:p>
        </p:txBody>
      </p:sp>
      <p:pic>
        <p:nvPicPr>
          <p:cNvPr id="5" name="Picture 4">
            <a:extLst>
              <a:ext uri="{FF2B5EF4-FFF2-40B4-BE49-F238E27FC236}">
                <a16:creationId xmlns:a16="http://schemas.microsoft.com/office/drawing/2014/main" id="{E0B697AA-969F-C24F-A87E-985E733B9B1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651869" y="4458862"/>
            <a:ext cx="1019174" cy="1439511"/>
          </a:xfrm>
          <a:prstGeom prst="rect">
            <a:avLst/>
          </a:prstGeom>
        </p:spPr>
      </p:pic>
      <p:sp>
        <p:nvSpPr>
          <p:cNvPr id="8" name="Slide Number Placeholder 5">
            <a:extLst>
              <a:ext uri="{FF2B5EF4-FFF2-40B4-BE49-F238E27FC236}">
                <a16:creationId xmlns:a16="http://schemas.microsoft.com/office/drawing/2014/main" id="{49EFA971-2373-4EE5-AD0C-EAEEA8BA673B}"/>
              </a:ext>
            </a:extLst>
          </p:cNvPr>
          <p:cNvSpPr>
            <a:spLocks noGrp="1"/>
          </p:cNvSpPr>
          <p:nvPr>
            <p:ph type="sldNum" sz="quarter" idx="12"/>
          </p:nvPr>
        </p:nvSpPr>
        <p:spPr>
          <a:xfrm>
            <a:off x="11198852" y="6224298"/>
            <a:ext cx="684544" cy="307777"/>
          </a:xfrm>
          <a:prstGeom prst="rect">
            <a:avLst/>
          </a:prstGeom>
        </p:spPr>
        <p:txBody>
          <a:bodyPr wrap="square">
            <a:spAutoFit/>
          </a:bodyPr>
          <a:lstStyle>
            <a:lvl1pPr algn="ctr">
              <a:defRPr sz="1400">
                <a:solidFill>
                  <a:srgbClr val="EDEEEE"/>
                </a:solidFill>
                <a:latin typeface="Torque Book" panose="020B0503030202050203" pitchFamily="34" charset="0"/>
                <a:ea typeface="Noto Sans" panose="020B0502040504020204" pitchFamily="34" charset="0"/>
                <a:cs typeface="Noto Sans" panose="020B0502040504020204" pitchFamily="34" charset="0"/>
              </a:defRPr>
            </a:lvl1pPr>
          </a:lstStyle>
          <a:p>
            <a:pPr>
              <a:defRPr/>
            </a:pPr>
            <a:fld id="{0B0187EC-64EF-484E-94CA-9E9DEF6DCF75}" type="slidenum">
              <a:rPr lang="en-US" smtClean="0"/>
              <a:pPr>
                <a:defRPr/>
              </a:pPr>
              <a:t>‹#›</a:t>
            </a:fld>
            <a:endParaRPr lang="en-US"/>
          </a:p>
        </p:txBody>
      </p:sp>
    </p:spTree>
    <p:extLst>
      <p:ext uri="{BB962C8B-B14F-4D97-AF65-F5344CB8AC3E}">
        <p14:creationId xmlns:p14="http://schemas.microsoft.com/office/powerpoint/2010/main" val="2591580404"/>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Red: Bulllet Slide">
    <p:spTree>
      <p:nvGrpSpPr>
        <p:cNvPr id="1" name=""/>
        <p:cNvGrpSpPr/>
        <p:nvPr/>
      </p:nvGrpSpPr>
      <p:grpSpPr>
        <a:xfrm>
          <a:off x="0" y="0"/>
          <a:ext cx="0" cy="0"/>
          <a:chOff x="0" y="0"/>
          <a:chExt cx="0" cy="0"/>
        </a:xfrm>
      </p:grpSpPr>
      <p:sp>
        <p:nvSpPr>
          <p:cNvPr id="26" name="Rectangle 25">
            <a:extLst>
              <a:ext uri="{FF2B5EF4-FFF2-40B4-BE49-F238E27FC236}">
                <a16:creationId xmlns:a16="http://schemas.microsoft.com/office/drawing/2014/main" id="{E081FC77-BCA1-1246-8FD0-D18E07FBF77F}"/>
              </a:ext>
            </a:extLst>
          </p:cNvPr>
          <p:cNvSpPr/>
          <p:nvPr userDrawn="1"/>
        </p:nvSpPr>
        <p:spPr>
          <a:xfrm>
            <a:off x="0" y="0"/>
            <a:ext cx="12192000" cy="1663908"/>
          </a:xfrm>
          <a:prstGeom prst="rect">
            <a:avLst/>
          </a:prstGeom>
          <a:solidFill>
            <a:srgbClr val="C6504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43AA6855-18B6-429B-9377-7B6CFBE1FCFC}"/>
              </a:ext>
            </a:extLst>
          </p:cNvPr>
          <p:cNvSpPr>
            <a:spLocks noGrp="1"/>
          </p:cNvSpPr>
          <p:nvPr>
            <p:ph type="title" hasCustomPrompt="1"/>
          </p:nvPr>
        </p:nvSpPr>
        <p:spPr>
          <a:xfrm>
            <a:off x="838199" y="365126"/>
            <a:ext cx="10491703" cy="998162"/>
          </a:xfrm>
        </p:spPr>
        <p:txBody>
          <a:bodyPr/>
          <a:lstStyle>
            <a:lvl1pPr algn="l">
              <a:defRPr>
                <a:solidFill>
                  <a:schemeClr val="bg1"/>
                </a:solidFill>
              </a:defRPr>
            </a:lvl1pPr>
          </a:lstStyle>
          <a:p>
            <a:r>
              <a:rPr lang="en-US"/>
              <a:t>CLICK TO EDIT MASTER TITLE STYLE</a:t>
            </a:r>
          </a:p>
        </p:txBody>
      </p:sp>
      <p:pic>
        <p:nvPicPr>
          <p:cNvPr id="10" name="Graphic 9">
            <a:extLst>
              <a:ext uri="{FF2B5EF4-FFF2-40B4-BE49-F238E27FC236}">
                <a16:creationId xmlns:a16="http://schemas.microsoft.com/office/drawing/2014/main" id="{C4ABE978-4AC7-4830-AE28-C8BA1730B69D}"/>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838200" y="6161831"/>
            <a:ext cx="1530927" cy="370244"/>
          </a:xfrm>
          <a:prstGeom prst="rect">
            <a:avLst/>
          </a:prstGeom>
        </p:spPr>
      </p:pic>
      <p:sp>
        <p:nvSpPr>
          <p:cNvPr id="13" name="Slide Number Placeholder 5">
            <a:extLst>
              <a:ext uri="{FF2B5EF4-FFF2-40B4-BE49-F238E27FC236}">
                <a16:creationId xmlns:a16="http://schemas.microsoft.com/office/drawing/2014/main" id="{C6418D75-0DD9-4947-A32B-135DD55C357E}"/>
              </a:ext>
            </a:extLst>
          </p:cNvPr>
          <p:cNvSpPr>
            <a:spLocks noGrp="1"/>
          </p:cNvSpPr>
          <p:nvPr>
            <p:ph type="sldNum" sz="quarter" idx="12"/>
          </p:nvPr>
        </p:nvSpPr>
        <p:spPr>
          <a:xfrm>
            <a:off x="11329904" y="6224298"/>
            <a:ext cx="428790" cy="307777"/>
          </a:xfrm>
          <a:prstGeom prst="rect">
            <a:avLst/>
          </a:prstGeom>
        </p:spPr>
        <p:txBody>
          <a:bodyPr wrap="square">
            <a:spAutoFit/>
          </a:bodyPr>
          <a:lstStyle>
            <a:lvl1pPr algn="ctr">
              <a:defRPr sz="1400">
                <a:solidFill>
                  <a:srgbClr val="EDEEEE"/>
                </a:solidFill>
                <a:latin typeface="Noto Sans" panose="020B0502040504020204" pitchFamily="34" charset="0"/>
                <a:ea typeface="Noto Sans" panose="020B0502040504020204" pitchFamily="34" charset="0"/>
                <a:cs typeface="Noto Sans" panose="020B0502040504020204" pitchFamily="34" charset="0"/>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fld id="{0B0187EC-64EF-484E-94CA-9E9DEF6DCF75}" type="slidenum">
              <a:rPr kumimoji="0" lang="en-US" sz="1400" b="0" i="0" u="none" strike="noStrike" kern="1200" cap="none" spc="0" normalizeH="0" baseline="0" noProof="0" smtClean="0">
                <a:ln>
                  <a:noFill/>
                </a:ln>
                <a:solidFill>
                  <a:srgbClr val="EDEEEE"/>
                </a:solidFill>
                <a:effectLst/>
                <a:uLnTx/>
                <a:uFillTx/>
                <a:latin typeface="Noto Sans" panose="020B0502040504020204" pitchFamily="34" charset="0"/>
                <a:ea typeface="Noto Sans" panose="020B0502040504020204" pitchFamily="34" charset="0"/>
                <a:cs typeface="Noto Sans" panose="020B0502040504020204"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a:t>
            </a:fld>
            <a:endParaRPr kumimoji="0" lang="en-US" sz="1400" b="0" i="0" u="none" strike="noStrike" kern="1200" cap="none" spc="0" normalizeH="0" baseline="0" noProof="0">
              <a:ln>
                <a:noFill/>
              </a:ln>
              <a:solidFill>
                <a:srgbClr val="EDEEEE"/>
              </a:solidFill>
              <a:effectLst/>
              <a:uLnTx/>
              <a:uFillTx/>
              <a:latin typeface="Noto Sans" panose="020B0502040504020204" pitchFamily="34" charset="0"/>
              <a:ea typeface="Noto Sans" panose="020B0502040504020204" pitchFamily="34" charset="0"/>
              <a:cs typeface="Noto Sans" panose="020B0502040504020204" pitchFamily="34" charset="0"/>
            </a:endParaRPr>
          </a:p>
        </p:txBody>
      </p:sp>
      <p:sp>
        <p:nvSpPr>
          <p:cNvPr id="5" name="Text Placeholder 4">
            <a:extLst>
              <a:ext uri="{FF2B5EF4-FFF2-40B4-BE49-F238E27FC236}">
                <a16:creationId xmlns:a16="http://schemas.microsoft.com/office/drawing/2014/main" id="{E96F2577-477D-9747-A9A7-2697FC15B121}"/>
              </a:ext>
            </a:extLst>
          </p:cNvPr>
          <p:cNvSpPr>
            <a:spLocks noGrp="1"/>
          </p:cNvSpPr>
          <p:nvPr>
            <p:ph type="body" sz="quarter" idx="13"/>
          </p:nvPr>
        </p:nvSpPr>
        <p:spPr>
          <a:xfrm>
            <a:off x="868179" y="4141590"/>
            <a:ext cx="1934981" cy="6196568"/>
          </a:xfrm>
        </p:spPr>
        <p:txBody>
          <a:bodyPr/>
          <a:lstStyle>
            <a:lvl1pPr marL="0" indent="0">
              <a:lnSpc>
                <a:spcPct val="100000"/>
              </a:lnSpc>
              <a:buNone/>
              <a:defRPr sz="2000" b="0">
                <a:solidFill>
                  <a:srgbClr val="4E4F4F"/>
                </a:solidFill>
              </a:defRPr>
            </a:lvl1pPr>
            <a:lvl2pPr marL="457200" indent="0">
              <a:lnSpc>
                <a:spcPct val="100000"/>
              </a:lnSpc>
              <a:buNone/>
              <a:defRPr b="0">
                <a:solidFill>
                  <a:srgbClr val="4E4F4F"/>
                </a:solidFill>
              </a:defRPr>
            </a:lvl2pPr>
            <a:lvl3pPr marL="914400" indent="0">
              <a:lnSpc>
                <a:spcPct val="100000"/>
              </a:lnSpc>
              <a:buNone/>
              <a:defRPr b="0">
                <a:solidFill>
                  <a:srgbClr val="4E4F4F"/>
                </a:solidFill>
              </a:defRPr>
            </a:lvl3pPr>
            <a:lvl4pPr marL="1371600" indent="0">
              <a:lnSpc>
                <a:spcPct val="100000"/>
              </a:lnSpc>
              <a:buNone/>
              <a:defRPr b="0">
                <a:solidFill>
                  <a:srgbClr val="4E4F4F"/>
                </a:solidFill>
              </a:defRPr>
            </a:lvl4pPr>
            <a:lvl5pPr marL="1828800" indent="0">
              <a:lnSpc>
                <a:spcPct val="100000"/>
              </a:lnSpc>
              <a:buNone/>
              <a:defRPr b="0">
                <a:solidFill>
                  <a:srgbClr val="4E4F4F"/>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Text Placeholder 4">
            <a:extLst>
              <a:ext uri="{FF2B5EF4-FFF2-40B4-BE49-F238E27FC236}">
                <a16:creationId xmlns:a16="http://schemas.microsoft.com/office/drawing/2014/main" id="{F2214326-8F72-9344-9A94-30A572234E93}"/>
              </a:ext>
            </a:extLst>
          </p:cNvPr>
          <p:cNvSpPr>
            <a:spLocks noGrp="1"/>
          </p:cNvSpPr>
          <p:nvPr>
            <p:ph type="body" sz="quarter" idx="14"/>
          </p:nvPr>
        </p:nvSpPr>
        <p:spPr>
          <a:xfrm>
            <a:off x="2974298" y="4141590"/>
            <a:ext cx="1934981" cy="6196568"/>
          </a:xfrm>
        </p:spPr>
        <p:txBody>
          <a:bodyPr/>
          <a:lstStyle>
            <a:lvl1pPr marL="0" indent="0">
              <a:lnSpc>
                <a:spcPct val="100000"/>
              </a:lnSpc>
              <a:buNone/>
              <a:defRPr sz="2000" b="0">
                <a:solidFill>
                  <a:srgbClr val="4E4F4F"/>
                </a:solidFill>
              </a:defRPr>
            </a:lvl1pPr>
            <a:lvl2pPr marL="457200" indent="0">
              <a:lnSpc>
                <a:spcPct val="100000"/>
              </a:lnSpc>
              <a:buNone/>
              <a:defRPr b="0">
                <a:solidFill>
                  <a:srgbClr val="4E4F4F"/>
                </a:solidFill>
              </a:defRPr>
            </a:lvl2pPr>
            <a:lvl3pPr marL="914400" indent="0">
              <a:lnSpc>
                <a:spcPct val="100000"/>
              </a:lnSpc>
              <a:buNone/>
              <a:defRPr b="0">
                <a:solidFill>
                  <a:srgbClr val="4E4F4F"/>
                </a:solidFill>
              </a:defRPr>
            </a:lvl3pPr>
            <a:lvl4pPr marL="1371600" indent="0">
              <a:lnSpc>
                <a:spcPct val="100000"/>
              </a:lnSpc>
              <a:buNone/>
              <a:defRPr b="0">
                <a:solidFill>
                  <a:srgbClr val="4E4F4F"/>
                </a:solidFill>
              </a:defRPr>
            </a:lvl4pPr>
            <a:lvl5pPr marL="1828800" indent="0">
              <a:lnSpc>
                <a:spcPct val="100000"/>
              </a:lnSpc>
              <a:buNone/>
              <a:defRPr b="0">
                <a:solidFill>
                  <a:srgbClr val="4E4F4F"/>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Text Placeholder 4">
            <a:extLst>
              <a:ext uri="{FF2B5EF4-FFF2-40B4-BE49-F238E27FC236}">
                <a16:creationId xmlns:a16="http://schemas.microsoft.com/office/drawing/2014/main" id="{2A878605-4A64-344D-92DF-0A72AD04A405}"/>
              </a:ext>
            </a:extLst>
          </p:cNvPr>
          <p:cNvSpPr>
            <a:spLocks noGrp="1"/>
          </p:cNvSpPr>
          <p:nvPr>
            <p:ph type="body" sz="quarter" idx="15"/>
          </p:nvPr>
        </p:nvSpPr>
        <p:spPr>
          <a:xfrm>
            <a:off x="5087910" y="4141590"/>
            <a:ext cx="1934981" cy="6196568"/>
          </a:xfrm>
        </p:spPr>
        <p:txBody>
          <a:bodyPr/>
          <a:lstStyle>
            <a:lvl1pPr marL="0" indent="0">
              <a:lnSpc>
                <a:spcPct val="100000"/>
              </a:lnSpc>
              <a:buNone/>
              <a:defRPr sz="2000" b="0">
                <a:solidFill>
                  <a:srgbClr val="4E4F4F"/>
                </a:solidFill>
              </a:defRPr>
            </a:lvl1pPr>
            <a:lvl2pPr marL="457200" indent="0">
              <a:lnSpc>
                <a:spcPct val="100000"/>
              </a:lnSpc>
              <a:buNone/>
              <a:defRPr b="0">
                <a:solidFill>
                  <a:srgbClr val="4E4F4F"/>
                </a:solidFill>
              </a:defRPr>
            </a:lvl2pPr>
            <a:lvl3pPr marL="914400" indent="0">
              <a:lnSpc>
                <a:spcPct val="100000"/>
              </a:lnSpc>
              <a:buNone/>
              <a:defRPr b="0">
                <a:solidFill>
                  <a:srgbClr val="4E4F4F"/>
                </a:solidFill>
              </a:defRPr>
            </a:lvl3pPr>
            <a:lvl4pPr marL="1371600" indent="0">
              <a:lnSpc>
                <a:spcPct val="100000"/>
              </a:lnSpc>
              <a:buNone/>
              <a:defRPr b="0">
                <a:solidFill>
                  <a:srgbClr val="4E4F4F"/>
                </a:solidFill>
              </a:defRPr>
            </a:lvl4pPr>
            <a:lvl5pPr marL="1828800" indent="0">
              <a:lnSpc>
                <a:spcPct val="100000"/>
              </a:lnSpc>
              <a:buNone/>
              <a:defRPr b="0">
                <a:solidFill>
                  <a:srgbClr val="4E4F4F"/>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4" name="Text Placeholder 4">
            <a:extLst>
              <a:ext uri="{FF2B5EF4-FFF2-40B4-BE49-F238E27FC236}">
                <a16:creationId xmlns:a16="http://schemas.microsoft.com/office/drawing/2014/main" id="{44D738F6-32E3-0349-85DE-2F2E97DE146D}"/>
              </a:ext>
            </a:extLst>
          </p:cNvPr>
          <p:cNvSpPr>
            <a:spLocks noGrp="1"/>
          </p:cNvSpPr>
          <p:nvPr>
            <p:ph type="body" sz="quarter" idx="16"/>
          </p:nvPr>
        </p:nvSpPr>
        <p:spPr>
          <a:xfrm>
            <a:off x="7209445" y="4141590"/>
            <a:ext cx="1934981" cy="6196568"/>
          </a:xfrm>
        </p:spPr>
        <p:txBody>
          <a:bodyPr/>
          <a:lstStyle>
            <a:lvl1pPr marL="0" indent="0">
              <a:lnSpc>
                <a:spcPct val="100000"/>
              </a:lnSpc>
              <a:buNone/>
              <a:defRPr sz="2000" b="0">
                <a:solidFill>
                  <a:srgbClr val="4E4F4F"/>
                </a:solidFill>
              </a:defRPr>
            </a:lvl1pPr>
            <a:lvl2pPr marL="457200" indent="0">
              <a:lnSpc>
                <a:spcPct val="100000"/>
              </a:lnSpc>
              <a:buNone/>
              <a:defRPr b="0">
                <a:solidFill>
                  <a:srgbClr val="4E4F4F"/>
                </a:solidFill>
              </a:defRPr>
            </a:lvl2pPr>
            <a:lvl3pPr marL="914400" indent="0">
              <a:lnSpc>
                <a:spcPct val="100000"/>
              </a:lnSpc>
              <a:buNone/>
              <a:defRPr b="0">
                <a:solidFill>
                  <a:srgbClr val="4E4F4F"/>
                </a:solidFill>
              </a:defRPr>
            </a:lvl3pPr>
            <a:lvl4pPr marL="1371600" indent="0">
              <a:lnSpc>
                <a:spcPct val="100000"/>
              </a:lnSpc>
              <a:buNone/>
              <a:defRPr b="0">
                <a:solidFill>
                  <a:srgbClr val="4E4F4F"/>
                </a:solidFill>
              </a:defRPr>
            </a:lvl4pPr>
            <a:lvl5pPr marL="1828800" indent="0">
              <a:lnSpc>
                <a:spcPct val="100000"/>
              </a:lnSpc>
              <a:buNone/>
              <a:defRPr b="0">
                <a:solidFill>
                  <a:srgbClr val="4E4F4F"/>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5" name="Text Placeholder 4">
            <a:extLst>
              <a:ext uri="{FF2B5EF4-FFF2-40B4-BE49-F238E27FC236}">
                <a16:creationId xmlns:a16="http://schemas.microsoft.com/office/drawing/2014/main" id="{80B73E64-0E19-D04B-9050-82E520747C83}"/>
              </a:ext>
            </a:extLst>
          </p:cNvPr>
          <p:cNvSpPr>
            <a:spLocks noGrp="1"/>
          </p:cNvSpPr>
          <p:nvPr>
            <p:ph type="body" sz="quarter" idx="17"/>
          </p:nvPr>
        </p:nvSpPr>
        <p:spPr>
          <a:xfrm>
            <a:off x="9345543" y="4141590"/>
            <a:ext cx="1934981" cy="6196568"/>
          </a:xfrm>
        </p:spPr>
        <p:txBody>
          <a:bodyPr/>
          <a:lstStyle>
            <a:lvl1pPr marL="0" indent="0">
              <a:lnSpc>
                <a:spcPct val="100000"/>
              </a:lnSpc>
              <a:buNone/>
              <a:defRPr sz="2000" b="0">
                <a:solidFill>
                  <a:srgbClr val="4E4F4F"/>
                </a:solidFill>
              </a:defRPr>
            </a:lvl1pPr>
            <a:lvl2pPr marL="457200" indent="0">
              <a:lnSpc>
                <a:spcPct val="100000"/>
              </a:lnSpc>
              <a:buNone/>
              <a:defRPr b="0">
                <a:solidFill>
                  <a:srgbClr val="4E4F4F"/>
                </a:solidFill>
              </a:defRPr>
            </a:lvl2pPr>
            <a:lvl3pPr marL="914400" indent="0">
              <a:lnSpc>
                <a:spcPct val="100000"/>
              </a:lnSpc>
              <a:buNone/>
              <a:defRPr b="0">
                <a:solidFill>
                  <a:srgbClr val="4E4F4F"/>
                </a:solidFill>
              </a:defRPr>
            </a:lvl3pPr>
            <a:lvl4pPr marL="1371600" indent="0">
              <a:lnSpc>
                <a:spcPct val="100000"/>
              </a:lnSpc>
              <a:buNone/>
              <a:defRPr b="0">
                <a:solidFill>
                  <a:srgbClr val="4E4F4F"/>
                </a:solidFill>
              </a:defRPr>
            </a:lvl4pPr>
            <a:lvl5pPr marL="1828800" indent="0">
              <a:lnSpc>
                <a:spcPct val="100000"/>
              </a:lnSpc>
              <a:buNone/>
              <a:defRPr b="0">
                <a:solidFill>
                  <a:srgbClr val="4E4F4F"/>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Picture Placeholder 8">
            <a:extLst>
              <a:ext uri="{FF2B5EF4-FFF2-40B4-BE49-F238E27FC236}">
                <a16:creationId xmlns:a16="http://schemas.microsoft.com/office/drawing/2014/main" id="{3B76CB00-1971-EC42-AB86-4C8DA8082A30}"/>
              </a:ext>
            </a:extLst>
          </p:cNvPr>
          <p:cNvSpPr>
            <a:spLocks noGrp="1"/>
          </p:cNvSpPr>
          <p:nvPr>
            <p:ph type="pic" sz="quarter" idx="18"/>
          </p:nvPr>
        </p:nvSpPr>
        <p:spPr>
          <a:xfrm>
            <a:off x="868179" y="2024546"/>
            <a:ext cx="1934980" cy="1918804"/>
          </a:xfrm>
        </p:spPr>
        <p:txBody>
          <a:bodyPr/>
          <a:lstStyle>
            <a:lvl1pPr>
              <a:defRPr>
                <a:solidFill>
                  <a:srgbClr val="C6504E"/>
                </a:solidFill>
              </a:defRPr>
            </a:lvl1pPr>
          </a:lstStyle>
          <a:p>
            <a:endParaRPr lang="en-US"/>
          </a:p>
        </p:txBody>
      </p:sp>
      <p:sp>
        <p:nvSpPr>
          <p:cNvPr id="16" name="Picture Placeholder 8">
            <a:extLst>
              <a:ext uri="{FF2B5EF4-FFF2-40B4-BE49-F238E27FC236}">
                <a16:creationId xmlns:a16="http://schemas.microsoft.com/office/drawing/2014/main" id="{5D275CFA-D9D1-B44F-ADED-8D24526C7C88}"/>
              </a:ext>
            </a:extLst>
          </p:cNvPr>
          <p:cNvSpPr>
            <a:spLocks noGrp="1"/>
          </p:cNvSpPr>
          <p:nvPr>
            <p:ph type="pic" sz="quarter" idx="19"/>
          </p:nvPr>
        </p:nvSpPr>
        <p:spPr>
          <a:xfrm>
            <a:off x="2974298" y="2024546"/>
            <a:ext cx="1934980" cy="1918804"/>
          </a:xfrm>
        </p:spPr>
        <p:txBody>
          <a:bodyPr/>
          <a:lstStyle>
            <a:lvl1pPr>
              <a:defRPr>
                <a:solidFill>
                  <a:srgbClr val="C6504E"/>
                </a:solidFill>
              </a:defRPr>
            </a:lvl1pPr>
          </a:lstStyle>
          <a:p>
            <a:endParaRPr lang="en-US"/>
          </a:p>
        </p:txBody>
      </p:sp>
      <p:sp>
        <p:nvSpPr>
          <p:cNvPr id="17" name="Picture Placeholder 8">
            <a:extLst>
              <a:ext uri="{FF2B5EF4-FFF2-40B4-BE49-F238E27FC236}">
                <a16:creationId xmlns:a16="http://schemas.microsoft.com/office/drawing/2014/main" id="{2556E483-7DF0-5341-B9D0-0221F043F1A6}"/>
              </a:ext>
            </a:extLst>
          </p:cNvPr>
          <p:cNvSpPr>
            <a:spLocks noGrp="1"/>
          </p:cNvSpPr>
          <p:nvPr>
            <p:ph type="pic" sz="quarter" idx="20"/>
          </p:nvPr>
        </p:nvSpPr>
        <p:spPr>
          <a:xfrm>
            <a:off x="5087910" y="2024546"/>
            <a:ext cx="1934980" cy="1918804"/>
          </a:xfrm>
        </p:spPr>
        <p:txBody>
          <a:bodyPr/>
          <a:lstStyle>
            <a:lvl1pPr>
              <a:defRPr>
                <a:solidFill>
                  <a:srgbClr val="C6504E"/>
                </a:solidFill>
              </a:defRPr>
            </a:lvl1pPr>
          </a:lstStyle>
          <a:p>
            <a:endParaRPr lang="en-US"/>
          </a:p>
        </p:txBody>
      </p:sp>
      <p:sp>
        <p:nvSpPr>
          <p:cNvPr id="18" name="Picture Placeholder 8">
            <a:extLst>
              <a:ext uri="{FF2B5EF4-FFF2-40B4-BE49-F238E27FC236}">
                <a16:creationId xmlns:a16="http://schemas.microsoft.com/office/drawing/2014/main" id="{AF38911A-4C0C-E84B-A47A-9CFE04B7F11F}"/>
              </a:ext>
            </a:extLst>
          </p:cNvPr>
          <p:cNvSpPr>
            <a:spLocks noGrp="1"/>
          </p:cNvSpPr>
          <p:nvPr>
            <p:ph type="pic" sz="quarter" idx="21"/>
          </p:nvPr>
        </p:nvSpPr>
        <p:spPr>
          <a:xfrm>
            <a:off x="7209445" y="2024546"/>
            <a:ext cx="1934980" cy="1918804"/>
          </a:xfrm>
        </p:spPr>
        <p:txBody>
          <a:bodyPr/>
          <a:lstStyle>
            <a:lvl1pPr>
              <a:defRPr>
                <a:solidFill>
                  <a:srgbClr val="C6504E"/>
                </a:solidFill>
              </a:defRPr>
            </a:lvl1pPr>
          </a:lstStyle>
          <a:p>
            <a:endParaRPr lang="en-US"/>
          </a:p>
        </p:txBody>
      </p:sp>
      <p:sp>
        <p:nvSpPr>
          <p:cNvPr id="19" name="Picture Placeholder 8">
            <a:extLst>
              <a:ext uri="{FF2B5EF4-FFF2-40B4-BE49-F238E27FC236}">
                <a16:creationId xmlns:a16="http://schemas.microsoft.com/office/drawing/2014/main" id="{A1CEAD12-8828-3348-B8F3-6D83819420BC}"/>
              </a:ext>
            </a:extLst>
          </p:cNvPr>
          <p:cNvSpPr>
            <a:spLocks noGrp="1"/>
          </p:cNvSpPr>
          <p:nvPr>
            <p:ph type="pic" sz="quarter" idx="22"/>
          </p:nvPr>
        </p:nvSpPr>
        <p:spPr>
          <a:xfrm>
            <a:off x="9345543" y="2024546"/>
            <a:ext cx="1934980" cy="1918804"/>
          </a:xfrm>
        </p:spPr>
        <p:txBody>
          <a:bodyPr/>
          <a:lstStyle>
            <a:lvl1pPr>
              <a:defRPr>
                <a:solidFill>
                  <a:srgbClr val="C6504E"/>
                </a:solidFill>
              </a:defRPr>
            </a:lvl1pPr>
          </a:lstStyle>
          <a:p>
            <a:endParaRPr lang="en-US"/>
          </a:p>
        </p:txBody>
      </p:sp>
      <p:sp>
        <p:nvSpPr>
          <p:cNvPr id="21" name="Rectangle 20">
            <a:extLst>
              <a:ext uri="{FF2B5EF4-FFF2-40B4-BE49-F238E27FC236}">
                <a16:creationId xmlns:a16="http://schemas.microsoft.com/office/drawing/2014/main" id="{2E89CA8B-24BB-934A-B162-42B2F1F6D1A6}"/>
              </a:ext>
            </a:extLst>
          </p:cNvPr>
          <p:cNvSpPr/>
          <p:nvPr userDrawn="1"/>
        </p:nvSpPr>
        <p:spPr>
          <a:xfrm>
            <a:off x="176963" y="2010626"/>
            <a:ext cx="173359" cy="183345"/>
          </a:xfrm>
          <a:prstGeom prst="rect">
            <a:avLst/>
          </a:prstGeom>
          <a:solidFill>
            <a:srgbClr val="C6504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5" name="Rectangle 24">
            <a:extLst>
              <a:ext uri="{FF2B5EF4-FFF2-40B4-BE49-F238E27FC236}">
                <a16:creationId xmlns:a16="http://schemas.microsoft.com/office/drawing/2014/main" id="{1A522B3F-A4E0-854D-BAEF-0E39F51C991F}"/>
              </a:ext>
            </a:extLst>
          </p:cNvPr>
          <p:cNvSpPr/>
          <p:nvPr userDrawn="1"/>
        </p:nvSpPr>
        <p:spPr>
          <a:xfrm>
            <a:off x="522571" y="1837267"/>
            <a:ext cx="173359" cy="183345"/>
          </a:xfrm>
          <a:prstGeom prst="rect">
            <a:avLst/>
          </a:prstGeom>
          <a:solidFill>
            <a:srgbClr val="C6504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7" name="Rectangle 26">
            <a:extLst>
              <a:ext uri="{FF2B5EF4-FFF2-40B4-BE49-F238E27FC236}">
                <a16:creationId xmlns:a16="http://schemas.microsoft.com/office/drawing/2014/main" id="{689C8494-1006-054B-8C8D-A76E25E6F74F}"/>
              </a:ext>
            </a:extLst>
          </p:cNvPr>
          <p:cNvSpPr/>
          <p:nvPr userDrawn="1"/>
        </p:nvSpPr>
        <p:spPr>
          <a:xfrm>
            <a:off x="355600" y="1663908"/>
            <a:ext cx="173359" cy="173359"/>
          </a:xfrm>
          <a:prstGeom prst="rect">
            <a:avLst/>
          </a:prstGeom>
          <a:solidFill>
            <a:srgbClr val="C6504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Rectangle 5">
            <a:extLst>
              <a:ext uri="{FF2B5EF4-FFF2-40B4-BE49-F238E27FC236}">
                <a16:creationId xmlns:a16="http://schemas.microsoft.com/office/drawing/2014/main" id="{E1191703-6AC4-144D-9551-DB1D4D8C16E0}"/>
              </a:ext>
            </a:extLst>
          </p:cNvPr>
          <p:cNvSpPr/>
          <p:nvPr userDrawn="1"/>
        </p:nvSpPr>
        <p:spPr>
          <a:xfrm>
            <a:off x="11669837" y="2010626"/>
            <a:ext cx="173359" cy="173359"/>
          </a:xfrm>
          <a:prstGeom prst="rect">
            <a:avLst/>
          </a:prstGeom>
          <a:solidFill>
            <a:srgbClr val="C6504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F0072133-4CF1-B044-B05C-8254777A762B}"/>
              </a:ext>
            </a:extLst>
          </p:cNvPr>
          <p:cNvSpPr/>
          <p:nvPr userDrawn="1"/>
        </p:nvSpPr>
        <p:spPr>
          <a:xfrm>
            <a:off x="11843196" y="1670867"/>
            <a:ext cx="173359" cy="173359"/>
          </a:xfrm>
          <a:prstGeom prst="rect">
            <a:avLst/>
          </a:prstGeom>
          <a:solidFill>
            <a:srgbClr val="C6504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2" name="Rectangle 31">
            <a:extLst>
              <a:ext uri="{FF2B5EF4-FFF2-40B4-BE49-F238E27FC236}">
                <a16:creationId xmlns:a16="http://schemas.microsoft.com/office/drawing/2014/main" id="{CFBD80DB-1848-CA4C-9A86-4D92D55A71B3}"/>
              </a:ext>
            </a:extLst>
          </p:cNvPr>
          <p:cNvSpPr/>
          <p:nvPr userDrawn="1"/>
        </p:nvSpPr>
        <p:spPr>
          <a:xfrm>
            <a:off x="10507691" y="1663907"/>
            <a:ext cx="173359" cy="173359"/>
          </a:xfrm>
          <a:prstGeom prst="rect">
            <a:avLst/>
          </a:prstGeom>
          <a:solidFill>
            <a:srgbClr val="C6504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06519984"/>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Red: Large Picture">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E18F744D-0E90-D143-AE17-BA9792FA182E}"/>
              </a:ext>
            </a:extLst>
          </p:cNvPr>
          <p:cNvSpPr/>
          <p:nvPr userDrawn="1"/>
        </p:nvSpPr>
        <p:spPr>
          <a:xfrm>
            <a:off x="838199" y="1654233"/>
            <a:ext cx="2123793" cy="4181674"/>
          </a:xfrm>
          <a:prstGeom prst="rect">
            <a:avLst/>
          </a:prstGeom>
          <a:solidFill>
            <a:srgbClr val="F8EC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43AA6855-18B6-429B-9377-7B6CFBE1FCFC}"/>
              </a:ext>
            </a:extLst>
          </p:cNvPr>
          <p:cNvSpPr>
            <a:spLocks noGrp="1"/>
          </p:cNvSpPr>
          <p:nvPr>
            <p:ph type="title" hasCustomPrompt="1"/>
          </p:nvPr>
        </p:nvSpPr>
        <p:spPr>
          <a:xfrm>
            <a:off x="838199" y="365126"/>
            <a:ext cx="10491703" cy="998162"/>
          </a:xfrm>
        </p:spPr>
        <p:txBody>
          <a:bodyPr/>
          <a:lstStyle>
            <a:lvl1pPr algn="l">
              <a:defRPr/>
            </a:lvl1pPr>
          </a:lstStyle>
          <a:p>
            <a:r>
              <a:rPr lang="en-US"/>
              <a:t>CLICK TO EDIT MASTER TITLE STYLE</a:t>
            </a:r>
          </a:p>
        </p:txBody>
      </p:sp>
      <p:sp>
        <p:nvSpPr>
          <p:cNvPr id="3" name="Content Placeholder 2">
            <a:extLst>
              <a:ext uri="{FF2B5EF4-FFF2-40B4-BE49-F238E27FC236}">
                <a16:creationId xmlns:a16="http://schemas.microsoft.com/office/drawing/2014/main" id="{49CF287B-32DC-4183-903C-E17D7E3EF105}"/>
              </a:ext>
            </a:extLst>
          </p:cNvPr>
          <p:cNvSpPr>
            <a:spLocks noGrp="1"/>
          </p:cNvSpPr>
          <p:nvPr>
            <p:ph idx="1"/>
          </p:nvPr>
        </p:nvSpPr>
        <p:spPr>
          <a:xfrm>
            <a:off x="1046375" y="1933731"/>
            <a:ext cx="1677972" cy="3638394"/>
          </a:xfrm>
          <a:noFill/>
          <a:ln>
            <a:noFill/>
          </a:ln>
        </p:spPr>
        <p:txBody>
          <a:bodyPr/>
          <a:lstStyle>
            <a:lvl1pPr marL="0" indent="0" algn="l">
              <a:lnSpc>
                <a:spcPct val="100000"/>
              </a:lnSpc>
              <a:spcBef>
                <a:spcPts val="0"/>
              </a:spcBef>
              <a:buFont typeface="Arial" panose="020B0604020202020204" pitchFamily="34" charset="0"/>
              <a:buNone/>
              <a:defRPr sz="2000" b="0">
                <a:solidFill>
                  <a:srgbClr val="4E4F4F"/>
                </a:solidFill>
              </a:defRPr>
            </a:lvl1pPr>
            <a:lvl2pPr marL="457200" indent="0" algn="l">
              <a:lnSpc>
                <a:spcPct val="100000"/>
              </a:lnSpc>
              <a:spcBef>
                <a:spcPts val="0"/>
              </a:spcBef>
              <a:buNone/>
              <a:defRPr sz="1800">
                <a:solidFill>
                  <a:srgbClr val="4E4F4F"/>
                </a:solidFill>
              </a:defRPr>
            </a:lvl2pPr>
            <a:lvl3pPr marL="914400" indent="0" algn="l">
              <a:lnSpc>
                <a:spcPct val="100000"/>
              </a:lnSpc>
              <a:spcBef>
                <a:spcPts val="0"/>
              </a:spcBef>
              <a:buNone/>
              <a:defRPr sz="1600">
                <a:solidFill>
                  <a:srgbClr val="4E4F4F"/>
                </a:solidFill>
              </a:defRPr>
            </a:lvl3pPr>
            <a:lvl4pPr marL="1371600" indent="0" algn="l">
              <a:lnSpc>
                <a:spcPct val="100000"/>
              </a:lnSpc>
              <a:spcBef>
                <a:spcPts val="0"/>
              </a:spcBef>
              <a:buNone/>
              <a:defRPr sz="1400">
                <a:solidFill>
                  <a:srgbClr val="4E4F4F"/>
                </a:solidFill>
              </a:defRPr>
            </a:lvl4pPr>
            <a:lvl5pPr marL="1828800" indent="0" algn="l">
              <a:lnSpc>
                <a:spcPct val="100000"/>
              </a:lnSpc>
              <a:spcBef>
                <a:spcPts val="0"/>
              </a:spcBef>
              <a:buNone/>
              <a:defRPr sz="1400">
                <a:solidFill>
                  <a:srgbClr val="4E4F4F"/>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Picture Placeholder 7">
            <a:extLst>
              <a:ext uri="{FF2B5EF4-FFF2-40B4-BE49-F238E27FC236}">
                <a16:creationId xmlns:a16="http://schemas.microsoft.com/office/drawing/2014/main" id="{CF9B2694-11A5-4C12-A475-93C14DAD1785}"/>
              </a:ext>
            </a:extLst>
          </p:cNvPr>
          <p:cNvSpPr>
            <a:spLocks noGrp="1"/>
          </p:cNvSpPr>
          <p:nvPr>
            <p:ph type="pic" sz="quarter" idx="13"/>
          </p:nvPr>
        </p:nvSpPr>
        <p:spPr>
          <a:xfrm>
            <a:off x="2961992" y="1654231"/>
            <a:ext cx="8367912" cy="4181673"/>
          </a:xfrm>
        </p:spPr>
        <p:txBody>
          <a:bodyPr/>
          <a:lstStyle>
            <a:lvl1pPr>
              <a:spcBef>
                <a:spcPts val="0"/>
              </a:spcBef>
              <a:defRPr b="1">
                <a:solidFill>
                  <a:srgbClr val="C6504E"/>
                </a:solidFill>
              </a:defRPr>
            </a:lvl1pPr>
          </a:lstStyle>
          <a:p>
            <a:endParaRPr lang="en-US"/>
          </a:p>
        </p:txBody>
      </p:sp>
      <p:pic>
        <p:nvPicPr>
          <p:cNvPr id="10" name="Graphic 9">
            <a:extLst>
              <a:ext uri="{FF2B5EF4-FFF2-40B4-BE49-F238E27FC236}">
                <a16:creationId xmlns:a16="http://schemas.microsoft.com/office/drawing/2014/main" id="{C4ABE978-4AC7-4830-AE28-C8BA1730B69D}"/>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838200" y="6161831"/>
            <a:ext cx="1530927" cy="370244"/>
          </a:xfrm>
          <a:prstGeom prst="rect">
            <a:avLst/>
          </a:prstGeom>
        </p:spPr>
      </p:pic>
      <p:sp>
        <p:nvSpPr>
          <p:cNvPr id="13" name="Slide Number Placeholder 5">
            <a:extLst>
              <a:ext uri="{FF2B5EF4-FFF2-40B4-BE49-F238E27FC236}">
                <a16:creationId xmlns:a16="http://schemas.microsoft.com/office/drawing/2014/main" id="{C6418D75-0DD9-4947-A32B-135DD55C357E}"/>
              </a:ext>
            </a:extLst>
          </p:cNvPr>
          <p:cNvSpPr>
            <a:spLocks noGrp="1"/>
          </p:cNvSpPr>
          <p:nvPr>
            <p:ph type="sldNum" sz="quarter" idx="12"/>
          </p:nvPr>
        </p:nvSpPr>
        <p:spPr>
          <a:xfrm>
            <a:off x="11329904" y="6224298"/>
            <a:ext cx="428790" cy="307777"/>
          </a:xfrm>
          <a:prstGeom prst="rect">
            <a:avLst/>
          </a:prstGeom>
        </p:spPr>
        <p:txBody>
          <a:bodyPr wrap="square">
            <a:spAutoFit/>
          </a:bodyPr>
          <a:lstStyle>
            <a:lvl1pPr algn="ctr">
              <a:defRPr sz="1400">
                <a:solidFill>
                  <a:srgbClr val="EDEEEE"/>
                </a:solidFill>
                <a:latin typeface="Noto Sans" panose="020B0502040504020204" pitchFamily="34" charset="0"/>
                <a:ea typeface="Noto Sans" panose="020B0502040504020204" pitchFamily="34" charset="0"/>
                <a:cs typeface="Noto Sans" panose="020B0502040504020204" pitchFamily="34" charset="0"/>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fld id="{0B0187EC-64EF-484E-94CA-9E9DEF6DCF75}" type="slidenum">
              <a:rPr kumimoji="0" lang="en-US" sz="1400" b="0" i="0" u="none" strike="noStrike" kern="1200" cap="none" spc="0" normalizeH="0" baseline="0" noProof="0" smtClean="0">
                <a:ln>
                  <a:noFill/>
                </a:ln>
                <a:solidFill>
                  <a:srgbClr val="EDEEEE"/>
                </a:solidFill>
                <a:effectLst/>
                <a:uLnTx/>
                <a:uFillTx/>
                <a:latin typeface="Noto Sans" panose="020B0502040504020204" pitchFamily="34" charset="0"/>
                <a:ea typeface="Noto Sans" panose="020B0502040504020204" pitchFamily="34" charset="0"/>
                <a:cs typeface="Noto Sans" panose="020B0502040504020204"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a:t>
            </a:fld>
            <a:endParaRPr kumimoji="0" lang="en-US" sz="1400" b="0" i="0" u="none" strike="noStrike" kern="1200" cap="none" spc="0" normalizeH="0" baseline="0" noProof="0">
              <a:ln>
                <a:noFill/>
              </a:ln>
              <a:solidFill>
                <a:srgbClr val="EDEEEE"/>
              </a:solidFill>
              <a:effectLst/>
              <a:uLnTx/>
              <a:uFillTx/>
              <a:latin typeface="Noto Sans" panose="020B0502040504020204" pitchFamily="34" charset="0"/>
              <a:ea typeface="Noto Sans" panose="020B0502040504020204" pitchFamily="34" charset="0"/>
              <a:cs typeface="Noto Sans" panose="020B0502040504020204" pitchFamily="34" charset="0"/>
            </a:endParaRPr>
          </a:p>
        </p:txBody>
      </p:sp>
    </p:spTree>
    <p:extLst>
      <p:ext uri="{BB962C8B-B14F-4D97-AF65-F5344CB8AC3E}">
        <p14:creationId xmlns:p14="http://schemas.microsoft.com/office/powerpoint/2010/main" val="1275673443"/>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Red: Full Bleed Picture">
    <p:spTree>
      <p:nvGrpSpPr>
        <p:cNvPr id="1" name=""/>
        <p:cNvGrpSpPr/>
        <p:nvPr/>
      </p:nvGrpSpPr>
      <p:grpSpPr>
        <a:xfrm>
          <a:off x="0" y="0"/>
          <a:ext cx="0" cy="0"/>
          <a:chOff x="0" y="0"/>
          <a:chExt cx="0" cy="0"/>
        </a:xfrm>
      </p:grpSpPr>
      <p:sp>
        <p:nvSpPr>
          <p:cNvPr id="8" name="Picture Placeholder 7">
            <a:extLst>
              <a:ext uri="{FF2B5EF4-FFF2-40B4-BE49-F238E27FC236}">
                <a16:creationId xmlns:a16="http://schemas.microsoft.com/office/drawing/2014/main" id="{CF9B2694-11A5-4C12-A475-93C14DAD1785}"/>
              </a:ext>
            </a:extLst>
          </p:cNvPr>
          <p:cNvSpPr>
            <a:spLocks noGrp="1"/>
          </p:cNvSpPr>
          <p:nvPr>
            <p:ph type="pic" sz="quarter" idx="13"/>
          </p:nvPr>
        </p:nvSpPr>
        <p:spPr>
          <a:xfrm>
            <a:off x="0" y="0"/>
            <a:ext cx="12192000" cy="6858000"/>
          </a:xfrm>
        </p:spPr>
        <p:txBody>
          <a:bodyPr/>
          <a:lstStyle>
            <a:lvl1pPr>
              <a:spcBef>
                <a:spcPts val="0"/>
              </a:spcBef>
              <a:defRPr b="1">
                <a:solidFill>
                  <a:srgbClr val="C6504E"/>
                </a:solidFill>
              </a:defRPr>
            </a:lvl1pPr>
          </a:lstStyle>
          <a:p>
            <a:endParaRPr lang="en-US"/>
          </a:p>
        </p:txBody>
      </p:sp>
      <p:sp>
        <p:nvSpPr>
          <p:cNvPr id="13" name="Slide Number Placeholder 5">
            <a:extLst>
              <a:ext uri="{FF2B5EF4-FFF2-40B4-BE49-F238E27FC236}">
                <a16:creationId xmlns:a16="http://schemas.microsoft.com/office/drawing/2014/main" id="{C6418D75-0DD9-4947-A32B-135DD55C357E}"/>
              </a:ext>
            </a:extLst>
          </p:cNvPr>
          <p:cNvSpPr>
            <a:spLocks noGrp="1"/>
          </p:cNvSpPr>
          <p:nvPr>
            <p:ph type="sldNum" sz="quarter" idx="12"/>
          </p:nvPr>
        </p:nvSpPr>
        <p:spPr>
          <a:xfrm>
            <a:off x="11329904" y="6224298"/>
            <a:ext cx="428790" cy="307777"/>
          </a:xfrm>
          <a:prstGeom prst="rect">
            <a:avLst/>
          </a:prstGeom>
        </p:spPr>
        <p:txBody>
          <a:bodyPr wrap="square">
            <a:spAutoFit/>
          </a:bodyPr>
          <a:lstStyle>
            <a:lvl1pPr algn="ctr">
              <a:defRPr sz="1400">
                <a:solidFill>
                  <a:srgbClr val="EDEEEE"/>
                </a:solidFill>
                <a:latin typeface="Noto Sans" panose="020B0502040504020204" pitchFamily="34" charset="0"/>
                <a:ea typeface="Noto Sans" panose="020B0502040504020204" pitchFamily="34" charset="0"/>
                <a:cs typeface="Noto Sans" panose="020B0502040504020204" pitchFamily="34" charset="0"/>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fld id="{0B0187EC-64EF-484E-94CA-9E9DEF6DCF75}" type="slidenum">
              <a:rPr kumimoji="0" lang="en-US" sz="1400" b="0" i="0" u="none" strike="noStrike" kern="1200" cap="none" spc="0" normalizeH="0" baseline="0" noProof="0" smtClean="0">
                <a:ln>
                  <a:noFill/>
                </a:ln>
                <a:solidFill>
                  <a:srgbClr val="EDEEEE"/>
                </a:solidFill>
                <a:effectLst/>
                <a:uLnTx/>
                <a:uFillTx/>
                <a:latin typeface="Noto Sans" panose="020B0502040504020204" pitchFamily="34" charset="0"/>
                <a:ea typeface="Noto Sans" panose="020B0502040504020204" pitchFamily="34" charset="0"/>
                <a:cs typeface="Noto Sans" panose="020B0502040504020204"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a:t>
            </a:fld>
            <a:endParaRPr kumimoji="0" lang="en-US" sz="1400" b="0" i="0" u="none" strike="noStrike" kern="1200" cap="none" spc="0" normalizeH="0" baseline="0" noProof="0">
              <a:ln>
                <a:noFill/>
              </a:ln>
              <a:solidFill>
                <a:srgbClr val="EDEEEE"/>
              </a:solidFill>
              <a:effectLst/>
              <a:uLnTx/>
              <a:uFillTx/>
              <a:latin typeface="Noto Sans" panose="020B0502040504020204" pitchFamily="34" charset="0"/>
              <a:ea typeface="Noto Sans" panose="020B0502040504020204" pitchFamily="34" charset="0"/>
              <a:cs typeface="Noto Sans" panose="020B0502040504020204" pitchFamily="34" charset="0"/>
            </a:endParaRPr>
          </a:p>
        </p:txBody>
      </p:sp>
    </p:spTree>
    <p:extLst>
      <p:ext uri="{BB962C8B-B14F-4D97-AF65-F5344CB8AC3E}">
        <p14:creationId xmlns:p14="http://schemas.microsoft.com/office/powerpoint/2010/main" val="3043957909"/>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Red: Full Bleed Media">
    <p:spTree>
      <p:nvGrpSpPr>
        <p:cNvPr id="1" name=""/>
        <p:cNvGrpSpPr/>
        <p:nvPr/>
      </p:nvGrpSpPr>
      <p:grpSpPr>
        <a:xfrm>
          <a:off x="0" y="0"/>
          <a:ext cx="0" cy="0"/>
          <a:chOff x="0" y="0"/>
          <a:chExt cx="0" cy="0"/>
        </a:xfrm>
      </p:grpSpPr>
      <p:sp>
        <p:nvSpPr>
          <p:cNvPr id="12" name="Media Placeholder 11">
            <a:extLst>
              <a:ext uri="{FF2B5EF4-FFF2-40B4-BE49-F238E27FC236}">
                <a16:creationId xmlns:a16="http://schemas.microsoft.com/office/drawing/2014/main" id="{2C5E7F60-B026-4EC0-88DC-13A6764077B6}"/>
              </a:ext>
            </a:extLst>
          </p:cNvPr>
          <p:cNvSpPr>
            <a:spLocks noGrp="1"/>
          </p:cNvSpPr>
          <p:nvPr>
            <p:ph type="media" sz="quarter" idx="10"/>
          </p:nvPr>
        </p:nvSpPr>
        <p:spPr>
          <a:xfrm>
            <a:off x="0" y="0"/>
            <a:ext cx="12192000" cy="6858000"/>
          </a:xfrm>
        </p:spPr>
        <p:txBody>
          <a:bodyPr/>
          <a:lstStyle>
            <a:lvl1pPr>
              <a:defRPr>
                <a:solidFill>
                  <a:srgbClr val="C6504E"/>
                </a:solidFill>
              </a:defRPr>
            </a:lvl1pPr>
          </a:lstStyle>
          <a:p>
            <a:endParaRPr lang="en-US"/>
          </a:p>
        </p:txBody>
      </p:sp>
    </p:spTree>
    <p:extLst>
      <p:ext uri="{BB962C8B-B14F-4D97-AF65-F5344CB8AC3E}">
        <p14:creationId xmlns:p14="http://schemas.microsoft.com/office/powerpoint/2010/main" val="876280965"/>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Red: Media 1">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514B65CE-362A-1C46-86E8-E5300ED9FA25}"/>
              </a:ext>
            </a:extLst>
          </p:cNvPr>
          <p:cNvSpPr/>
          <p:nvPr userDrawn="1"/>
        </p:nvSpPr>
        <p:spPr>
          <a:xfrm>
            <a:off x="0" y="4876800"/>
            <a:ext cx="12192000" cy="1981200"/>
          </a:xfrm>
          <a:prstGeom prst="rect">
            <a:avLst/>
          </a:prstGeom>
          <a:solidFill>
            <a:srgbClr val="C6504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Media Placeholder 11">
            <a:extLst>
              <a:ext uri="{FF2B5EF4-FFF2-40B4-BE49-F238E27FC236}">
                <a16:creationId xmlns:a16="http://schemas.microsoft.com/office/drawing/2014/main" id="{2C5E7F60-B026-4EC0-88DC-13A6764077B6}"/>
              </a:ext>
            </a:extLst>
          </p:cNvPr>
          <p:cNvSpPr>
            <a:spLocks noGrp="1"/>
          </p:cNvSpPr>
          <p:nvPr>
            <p:ph type="media" sz="quarter" idx="10"/>
          </p:nvPr>
        </p:nvSpPr>
        <p:spPr>
          <a:xfrm>
            <a:off x="2393815" y="863600"/>
            <a:ext cx="7404370" cy="3670300"/>
          </a:xfrm>
        </p:spPr>
        <p:txBody>
          <a:bodyPr/>
          <a:lstStyle>
            <a:lvl1pPr>
              <a:defRPr>
                <a:solidFill>
                  <a:srgbClr val="C6504E"/>
                </a:solidFill>
              </a:defRPr>
            </a:lvl1pPr>
          </a:lstStyle>
          <a:p>
            <a:endParaRPr lang="en-US"/>
          </a:p>
        </p:txBody>
      </p:sp>
      <p:sp>
        <p:nvSpPr>
          <p:cNvPr id="14" name="Text Placeholder 13">
            <a:extLst>
              <a:ext uri="{FF2B5EF4-FFF2-40B4-BE49-F238E27FC236}">
                <a16:creationId xmlns:a16="http://schemas.microsoft.com/office/drawing/2014/main" id="{4E3E0E0B-C629-40C9-94B0-B1F2ADC7E8EC}"/>
              </a:ext>
            </a:extLst>
          </p:cNvPr>
          <p:cNvSpPr>
            <a:spLocks noGrp="1"/>
          </p:cNvSpPr>
          <p:nvPr>
            <p:ph type="body" sz="quarter" idx="11"/>
          </p:nvPr>
        </p:nvSpPr>
        <p:spPr>
          <a:xfrm>
            <a:off x="2216149" y="5578475"/>
            <a:ext cx="8870950" cy="742950"/>
          </a:xfrm>
        </p:spPr>
        <p:txBody>
          <a:bodyPr>
            <a:noAutofit/>
          </a:bodyPr>
          <a:lstStyle>
            <a:lvl1pPr marL="0" indent="0">
              <a:buNone/>
              <a:defRPr sz="3200">
                <a:solidFill>
                  <a:schemeClr val="bg1"/>
                </a:solidFill>
                <a:latin typeface="Noto Sans" panose="020B0502040504020204" pitchFamily="34" charset="0"/>
              </a:defRPr>
            </a:lvl1pPr>
            <a:lvl2pPr>
              <a:defRPr sz="3600">
                <a:solidFill>
                  <a:schemeClr val="bg1"/>
                </a:solidFill>
                <a:latin typeface="Torque Bold" panose="020B0803030202050203" pitchFamily="34" charset="0"/>
              </a:defRPr>
            </a:lvl2pPr>
            <a:lvl3pPr>
              <a:defRPr sz="3200">
                <a:solidFill>
                  <a:schemeClr val="bg1"/>
                </a:solidFill>
                <a:latin typeface="Torque Bold" panose="020B0803030202050203" pitchFamily="34" charset="0"/>
              </a:defRPr>
            </a:lvl3pPr>
            <a:lvl4pPr>
              <a:defRPr sz="2800">
                <a:solidFill>
                  <a:schemeClr val="bg1"/>
                </a:solidFill>
                <a:latin typeface="Torque Bold" panose="020B0803030202050203" pitchFamily="34" charset="0"/>
              </a:defRPr>
            </a:lvl4pPr>
            <a:lvl5pPr>
              <a:defRPr sz="2800">
                <a:solidFill>
                  <a:schemeClr val="bg1"/>
                </a:solidFill>
                <a:latin typeface="Torque Bold" panose="020B0803030202050203" pitchFamily="34" charset="0"/>
              </a:defRPr>
            </a:lvl5pPr>
          </a:lstStyle>
          <a:p>
            <a:pPr lvl="0"/>
            <a:r>
              <a:rPr lang="en-US"/>
              <a:t>Click to edit Master text styles</a:t>
            </a:r>
          </a:p>
        </p:txBody>
      </p:sp>
      <p:grpSp>
        <p:nvGrpSpPr>
          <p:cNvPr id="15" name="Group 14">
            <a:extLst>
              <a:ext uri="{FF2B5EF4-FFF2-40B4-BE49-F238E27FC236}">
                <a16:creationId xmlns:a16="http://schemas.microsoft.com/office/drawing/2014/main" id="{D25359BF-5A6F-4DE8-B1A8-9E8B882D419C}"/>
              </a:ext>
            </a:extLst>
          </p:cNvPr>
          <p:cNvGrpSpPr/>
          <p:nvPr userDrawn="1"/>
        </p:nvGrpSpPr>
        <p:grpSpPr>
          <a:xfrm>
            <a:off x="1104901" y="5622091"/>
            <a:ext cx="655453" cy="655717"/>
            <a:chOff x="596096" y="5359033"/>
            <a:chExt cx="1057007" cy="1057007"/>
          </a:xfrm>
        </p:grpSpPr>
        <p:sp>
          <p:nvSpPr>
            <p:cNvPr id="16" name="Freeform 58">
              <a:extLst>
                <a:ext uri="{FF2B5EF4-FFF2-40B4-BE49-F238E27FC236}">
                  <a16:creationId xmlns:a16="http://schemas.microsoft.com/office/drawing/2014/main" id="{90725448-2DFB-482B-AA45-AEEFFF5F054D}"/>
                </a:ext>
              </a:extLst>
            </p:cNvPr>
            <p:cNvSpPr>
              <a:spLocks/>
            </p:cNvSpPr>
            <p:nvPr/>
          </p:nvSpPr>
          <p:spPr bwMode="auto">
            <a:xfrm>
              <a:off x="942115" y="5636428"/>
              <a:ext cx="444725" cy="513904"/>
            </a:xfrm>
            <a:custGeom>
              <a:avLst/>
              <a:gdLst>
                <a:gd name="T0" fmla="*/ 38 w 38"/>
                <a:gd name="T1" fmla="*/ 22 h 44"/>
                <a:gd name="T2" fmla="*/ 37 w 38"/>
                <a:gd name="T3" fmla="*/ 24 h 44"/>
                <a:gd name="T4" fmla="*/ 4 w 38"/>
                <a:gd name="T5" fmla="*/ 44 h 44"/>
                <a:gd name="T6" fmla="*/ 2 w 38"/>
                <a:gd name="T7" fmla="*/ 44 h 44"/>
                <a:gd name="T8" fmla="*/ 1 w 38"/>
                <a:gd name="T9" fmla="*/ 44 h 44"/>
                <a:gd name="T10" fmla="*/ 0 w 38"/>
                <a:gd name="T11" fmla="*/ 41 h 44"/>
                <a:gd name="T12" fmla="*/ 0 w 38"/>
                <a:gd name="T13" fmla="*/ 3 h 44"/>
                <a:gd name="T14" fmla="*/ 1 w 38"/>
                <a:gd name="T15" fmla="*/ 0 h 44"/>
                <a:gd name="T16" fmla="*/ 2 w 38"/>
                <a:gd name="T17" fmla="*/ 0 h 44"/>
                <a:gd name="T18" fmla="*/ 4 w 38"/>
                <a:gd name="T19" fmla="*/ 0 h 44"/>
                <a:gd name="T20" fmla="*/ 37 w 38"/>
                <a:gd name="T21" fmla="*/ 20 h 44"/>
                <a:gd name="T22" fmla="*/ 38 w 38"/>
                <a:gd name="T23" fmla="*/ 22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8" h="44">
                  <a:moveTo>
                    <a:pt x="38" y="22"/>
                  </a:moveTo>
                  <a:cubicBezTo>
                    <a:pt x="38" y="23"/>
                    <a:pt x="37" y="24"/>
                    <a:pt x="37" y="24"/>
                  </a:cubicBezTo>
                  <a:cubicBezTo>
                    <a:pt x="4" y="44"/>
                    <a:pt x="4" y="44"/>
                    <a:pt x="4" y="44"/>
                  </a:cubicBezTo>
                  <a:cubicBezTo>
                    <a:pt x="3" y="44"/>
                    <a:pt x="3" y="44"/>
                    <a:pt x="2" y="44"/>
                  </a:cubicBezTo>
                  <a:cubicBezTo>
                    <a:pt x="2" y="44"/>
                    <a:pt x="1" y="44"/>
                    <a:pt x="1" y="44"/>
                  </a:cubicBezTo>
                  <a:cubicBezTo>
                    <a:pt x="0" y="43"/>
                    <a:pt x="0" y="42"/>
                    <a:pt x="0" y="41"/>
                  </a:cubicBezTo>
                  <a:cubicBezTo>
                    <a:pt x="0" y="3"/>
                    <a:pt x="0" y="3"/>
                    <a:pt x="0" y="3"/>
                  </a:cubicBezTo>
                  <a:cubicBezTo>
                    <a:pt x="0" y="2"/>
                    <a:pt x="0" y="1"/>
                    <a:pt x="1" y="0"/>
                  </a:cubicBezTo>
                  <a:cubicBezTo>
                    <a:pt x="1" y="0"/>
                    <a:pt x="2" y="0"/>
                    <a:pt x="2" y="0"/>
                  </a:cubicBezTo>
                  <a:cubicBezTo>
                    <a:pt x="3" y="0"/>
                    <a:pt x="3" y="0"/>
                    <a:pt x="4" y="0"/>
                  </a:cubicBezTo>
                  <a:cubicBezTo>
                    <a:pt x="37" y="20"/>
                    <a:pt x="37" y="20"/>
                    <a:pt x="37" y="20"/>
                  </a:cubicBezTo>
                  <a:cubicBezTo>
                    <a:pt x="37" y="20"/>
                    <a:pt x="38" y="21"/>
                    <a:pt x="38" y="22"/>
                  </a:cubicBezTo>
                  <a:close/>
                </a:path>
              </a:pathLst>
            </a:custGeom>
            <a:noFill/>
            <a:ln w="38100" cap="rnd">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764"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 name="Oval 16">
              <a:extLst>
                <a:ext uri="{FF2B5EF4-FFF2-40B4-BE49-F238E27FC236}">
                  <a16:creationId xmlns:a16="http://schemas.microsoft.com/office/drawing/2014/main" id="{C7EADCF9-AF17-4DBB-8826-010C06BE5F01}"/>
                </a:ext>
              </a:extLst>
            </p:cNvPr>
            <p:cNvSpPr/>
            <p:nvPr/>
          </p:nvSpPr>
          <p:spPr bwMode="auto">
            <a:xfrm>
              <a:off x="596096" y="5359033"/>
              <a:ext cx="1057007" cy="1057007"/>
            </a:xfrm>
            <a:prstGeom prst="ellipse">
              <a:avLst/>
            </a:prstGeom>
            <a:noFill/>
            <a:ln w="38100" cap="rnd">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764" b="0" i="0" u="none" strike="noStrike" kern="1200" cap="none" spc="0" normalizeH="0" baseline="0" noProof="0" err="1">
                <a:ln>
                  <a:noFill/>
                </a:ln>
                <a:solidFill>
                  <a:prstClr val="black"/>
                </a:solidFill>
                <a:effectLst/>
                <a:uLnTx/>
                <a:uFillTx/>
                <a:latin typeface="Calibri" panose="020F0502020204030204"/>
                <a:ea typeface="+mn-ea"/>
                <a:cs typeface="+mn-cs"/>
              </a:endParaRPr>
            </a:p>
          </p:txBody>
        </p:sp>
      </p:grpSp>
      <p:pic>
        <p:nvPicPr>
          <p:cNvPr id="3" name="Picture 2">
            <a:extLst>
              <a:ext uri="{FF2B5EF4-FFF2-40B4-BE49-F238E27FC236}">
                <a16:creationId xmlns:a16="http://schemas.microsoft.com/office/drawing/2014/main" id="{53B154BA-F32F-8348-BD8D-0E80AFBA147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577512" y="3814144"/>
            <a:ext cx="1019174" cy="1439511"/>
          </a:xfrm>
          <a:prstGeom prst="rect">
            <a:avLst/>
          </a:prstGeom>
        </p:spPr>
      </p:pic>
    </p:spTree>
    <p:extLst>
      <p:ext uri="{BB962C8B-B14F-4D97-AF65-F5344CB8AC3E}">
        <p14:creationId xmlns:p14="http://schemas.microsoft.com/office/powerpoint/2010/main" val="3549929207"/>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Red: Media 2">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87F6D8EA-0F76-4647-A79C-4BC4434BC3B5}"/>
              </a:ext>
            </a:extLst>
          </p:cNvPr>
          <p:cNvSpPr/>
          <p:nvPr userDrawn="1"/>
        </p:nvSpPr>
        <p:spPr>
          <a:xfrm>
            <a:off x="0" y="4876800"/>
            <a:ext cx="12192000" cy="1981200"/>
          </a:xfrm>
          <a:prstGeom prst="rect">
            <a:avLst/>
          </a:prstGeom>
          <a:solidFill>
            <a:srgbClr val="C6504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Text Placeholder 13">
            <a:extLst>
              <a:ext uri="{FF2B5EF4-FFF2-40B4-BE49-F238E27FC236}">
                <a16:creationId xmlns:a16="http://schemas.microsoft.com/office/drawing/2014/main" id="{60E0471D-D383-1648-8726-502AB12FCC7E}"/>
              </a:ext>
            </a:extLst>
          </p:cNvPr>
          <p:cNvSpPr>
            <a:spLocks noGrp="1"/>
          </p:cNvSpPr>
          <p:nvPr>
            <p:ph type="body" sz="quarter" idx="11"/>
          </p:nvPr>
        </p:nvSpPr>
        <p:spPr>
          <a:xfrm>
            <a:off x="2216149" y="5578475"/>
            <a:ext cx="8870950" cy="742950"/>
          </a:xfrm>
        </p:spPr>
        <p:txBody>
          <a:bodyPr>
            <a:noAutofit/>
          </a:bodyPr>
          <a:lstStyle>
            <a:lvl1pPr marL="0" indent="0">
              <a:buNone/>
              <a:defRPr sz="3200">
                <a:solidFill>
                  <a:schemeClr val="bg1"/>
                </a:solidFill>
                <a:latin typeface="Noto Sans" panose="020B0502040504020204" pitchFamily="34" charset="0"/>
              </a:defRPr>
            </a:lvl1pPr>
            <a:lvl2pPr>
              <a:defRPr sz="3600">
                <a:solidFill>
                  <a:schemeClr val="bg1"/>
                </a:solidFill>
                <a:latin typeface="Torque Bold" panose="020B0803030202050203" pitchFamily="34" charset="0"/>
              </a:defRPr>
            </a:lvl2pPr>
            <a:lvl3pPr>
              <a:defRPr sz="3200">
                <a:solidFill>
                  <a:schemeClr val="bg1"/>
                </a:solidFill>
                <a:latin typeface="Torque Bold" panose="020B0803030202050203" pitchFamily="34" charset="0"/>
              </a:defRPr>
            </a:lvl3pPr>
            <a:lvl4pPr>
              <a:defRPr sz="2800">
                <a:solidFill>
                  <a:schemeClr val="bg1"/>
                </a:solidFill>
                <a:latin typeface="Torque Bold" panose="020B0803030202050203" pitchFamily="34" charset="0"/>
              </a:defRPr>
            </a:lvl4pPr>
            <a:lvl5pPr>
              <a:defRPr sz="2800">
                <a:solidFill>
                  <a:schemeClr val="bg1"/>
                </a:solidFill>
                <a:latin typeface="Torque Bold" panose="020B0803030202050203" pitchFamily="34" charset="0"/>
              </a:defRPr>
            </a:lvl5pPr>
          </a:lstStyle>
          <a:p>
            <a:pPr lvl="0"/>
            <a:r>
              <a:rPr lang="en-US"/>
              <a:t>Click to edit Master text styles</a:t>
            </a:r>
          </a:p>
        </p:txBody>
      </p:sp>
      <p:grpSp>
        <p:nvGrpSpPr>
          <p:cNvPr id="13" name="Group 12">
            <a:extLst>
              <a:ext uri="{FF2B5EF4-FFF2-40B4-BE49-F238E27FC236}">
                <a16:creationId xmlns:a16="http://schemas.microsoft.com/office/drawing/2014/main" id="{DDB860E9-A24B-264D-8E2F-C64E8D2DE8FC}"/>
              </a:ext>
            </a:extLst>
          </p:cNvPr>
          <p:cNvGrpSpPr/>
          <p:nvPr userDrawn="1"/>
        </p:nvGrpSpPr>
        <p:grpSpPr>
          <a:xfrm>
            <a:off x="1104901" y="5622090"/>
            <a:ext cx="655454" cy="655718"/>
            <a:chOff x="643973" y="5329145"/>
            <a:chExt cx="849680" cy="850022"/>
          </a:xfrm>
        </p:grpSpPr>
        <p:sp>
          <p:nvSpPr>
            <p:cNvPr id="18" name="Freeform 39">
              <a:extLst>
                <a:ext uri="{FF2B5EF4-FFF2-40B4-BE49-F238E27FC236}">
                  <a16:creationId xmlns:a16="http://schemas.microsoft.com/office/drawing/2014/main" id="{7893691E-B089-A346-A275-114C6B89FB5F}"/>
                </a:ext>
              </a:extLst>
            </p:cNvPr>
            <p:cNvSpPr>
              <a:spLocks/>
            </p:cNvSpPr>
            <p:nvPr userDrawn="1"/>
          </p:nvSpPr>
          <p:spPr bwMode="auto">
            <a:xfrm flipH="1">
              <a:off x="856258" y="5541516"/>
              <a:ext cx="425111" cy="425281"/>
            </a:xfrm>
            <a:custGeom>
              <a:avLst/>
              <a:gdLst>
                <a:gd name="T0" fmla="*/ 0 w 2203"/>
                <a:gd name="T1" fmla="*/ 0 h 2202"/>
                <a:gd name="T2" fmla="*/ 1855 w 2203"/>
                <a:gd name="T3" fmla="*/ 497 h 2202"/>
                <a:gd name="T4" fmla="*/ 1422 w 2203"/>
                <a:gd name="T5" fmla="*/ 929 h 2202"/>
                <a:gd name="T6" fmla="*/ 1521 w 2203"/>
                <a:gd name="T7" fmla="*/ 1030 h 2202"/>
                <a:gd name="T8" fmla="*/ 2203 w 2203"/>
                <a:gd name="T9" fmla="*/ 1711 h 2202"/>
                <a:gd name="T10" fmla="*/ 1711 w 2203"/>
                <a:gd name="T11" fmla="*/ 2202 h 2202"/>
                <a:gd name="T12" fmla="*/ 1029 w 2203"/>
                <a:gd name="T13" fmla="*/ 1521 h 2202"/>
                <a:gd name="T14" fmla="*/ 930 w 2203"/>
                <a:gd name="T15" fmla="*/ 1421 h 2202"/>
                <a:gd name="T16" fmla="*/ 497 w 2203"/>
                <a:gd name="T17" fmla="*/ 1855 h 2202"/>
                <a:gd name="T18" fmla="*/ 0 w 2203"/>
                <a:gd name="T19" fmla="*/ 0 h 2202"/>
                <a:gd name="connsiteX0" fmla="*/ 0 w 10000"/>
                <a:gd name="connsiteY0" fmla="*/ 0 h 10000"/>
                <a:gd name="connsiteX1" fmla="*/ 8420 w 10000"/>
                <a:gd name="connsiteY1" fmla="*/ 2257 h 10000"/>
                <a:gd name="connsiteX2" fmla="*/ 6455 w 10000"/>
                <a:gd name="connsiteY2" fmla="*/ 4219 h 10000"/>
                <a:gd name="connsiteX3" fmla="*/ 6904 w 10000"/>
                <a:gd name="connsiteY3" fmla="*/ 4678 h 10000"/>
                <a:gd name="connsiteX4" fmla="*/ 10000 w 10000"/>
                <a:gd name="connsiteY4" fmla="*/ 7770 h 10000"/>
                <a:gd name="connsiteX5" fmla="*/ 8941 w 10000"/>
                <a:gd name="connsiteY5" fmla="*/ 8830 h 10000"/>
                <a:gd name="connsiteX6" fmla="*/ 7767 w 10000"/>
                <a:gd name="connsiteY6" fmla="*/ 10000 h 10000"/>
                <a:gd name="connsiteX7" fmla="*/ 4671 w 10000"/>
                <a:gd name="connsiteY7" fmla="*/ 6907 h 10000"/>
                <a:gd name="connsiteX8" fmla="*/ 4222 w 10000"/>
                <a:gd name="connsiteY8" fmla="*/ 6453 h 10000"/>
                <a:gd name="connsiteX9" fmla="*/ 2256 w 10000"/>
                <a:gd name="connsiteY9" fmla="*/ 8424 h 10000"/>
                <a:gd name="connsiteX10" fmla="*/ 0 w 10000"/>
                <a:gd name="connsiteY10" fmla="*/ 0 h 10000"/>
                <a:gd name="connsiteX0" fmla="*/ 0 w 10000"/>
                <a:gd name="connsiteY0" fmla="*/ 0 h 10000"/>
                <a:gd name="connsiteX1" fmla="*/ 8420 w 10000"/>
                <a:gd name="connsiteY1" fmla="*/ 2257 h 10000"/>
                <a:gd name="connsiteX2" fmla="*/ 6455 w 10000"/>
                <a:gd name="connsiteY2" fmla="*/ 4219 h 10000"/>
                <a:gd name="connsiteX3" fmla="*/ 6904 w 10000"/>
                <a:gd name="connsiteY3" fmla="*/ 4678 h 10000"/>
                <a:gd name="connsiteX4" fmla="*/ 10000 w 10000"/>
                <a:gd name="connsiteY4" fmla="*/ 7770 h 10000"/>
                <a:gd name="connsiteX5" fmla="*/ 8941 w 10000"/>
                <a:gd name="connsiteY5" fmla="*/ 8830 h 10000"/>
                <a:gd name="connsiteX6" fmla="*/ 7767 w 10000"/>
                <a:gd name="connsiteY6" fmla="*/ 10000 h 10000"/>
                <a:gd name="connsiteX7" fmla="*/ 4671 w 10000"/>
                <a:gd name="connsiteY7" fmla="*/ 6907 h 10000"/>
                <a:gd name="connsiteX8" fmla="*/ 3469 w 10000"/>
                <a:gd name="connsiteY8" fmla="*/ 5461 h 10000"/>
                <a:gd name="connsiteX9" fmla="*/ 2256 w 10000"/>
                <a:gd name="connsiteY9" fmla="*/ 8424 h 10000"/>
                <a:gd name="connsiteX10" fmla="*/ 0 w 10000"/>
                <a:gd name="connsiteY10" fmla="*/ 0 h 10000"/>
                <a:gd name="connsiteX0" fmla="*/ 0 w 10000"/>
                <a:gd name="connsiteY0" fmla="*/ 0 h 10000"/>
                <a:gd name="connsiteX1" fmla="*/ 8420 w 10000"/>
                <a:gd name="connsiteY1" fmla="*/ 2257 h 10000"/>
                <a:gd name="connsiteX2" fmla="*/ 5291 w 10000"/>
                <a:gd name="connsiteY2" fmla="*/ 3329 h 10000"/>
                <a:gd name="connsiteX3" fmla="*/ 6904 w 10000"/>
                <a:gd name="connsiteY3" fmla="*/ 4678 h 10000"/>
                <a:gd name="connsiteX4" fmla="*/ 10000 w 10000"/>
                <a:gd name="connsiteY4" fmla="*/ 7770 h 10000"/>
                <a:gd name="connsiteX5" fmla="*/ 8941 w 10000"/>
                <a:gd name="connsiteY5" fmla="*/ 8830 h 10000"/>
                <a:gd name="connsiteX6" fmla="*/ 7767 w 10000"/>
                <a:gd name="connsiteY6" fmla="*/ 10000 h 10000"/>
                <a:gd name="connsiteX7" fmla="*/ 4671 w 10000"/>
                <a:gd name="connsiteY7" fmla="*/ 6907 h 10000"/>
                <a:gd name="connsiteX8" fmla="*/ 3469 w 10000"/>
                <a:gd name="connsiteY8" fmla="*/ 5461 h 10000"/>
                <a:gd name="connsiteX9" fmla="*/ 2256 w 10000"/>
                <a:gd name="connsiteY9" fmla="*/ 8424 h 10000"/>
                <a:gd name="connsiteX10" fmla="*/ 0 w 10000"/>
                <a:gd name="connsiteY10" fmla="*/ 0 h 10000"/>
                <a:gd name="connsiteX0" fmla="*/ 0 w 10000"/>
                <a:gd name="connsiteY0" fmla="*/ 0 h 10000"/>
                <a:gd name="connsiteX1" fmla="*/ 8420 w 10000"/>
                <a:gd name="connsiteY1" fmla="*/ 2257 h 10000"/>
                <a:gd name="connsiteX2" fmla="*/ 5291 w 10000"/>
                <a:gd name="connsiteY2" fmla="*/ 3329 h 10000"/>
                <a:gd name="connsiteX3" fmla="*/ 6904 w 10000"/>
                <a:gd name="connsiteY3" fmla="*/ 4678 h 10000"/>
                <a:gd name="connsiteX4" fmla="*/ 10000 w 10000"/>
                <a:gd name="connsiteY4" fmla="*/ 7770 h 10000"/>
                <a:gd name="connsiteX5" fmla="*/ 8941 w 10000"/>
                <a:gd name="connsiteY5" fmla="*/ 8830 h 10000"/>
                <a:gd name="connsiteX6" fmla="*/ 7767 w 10000"/>
                <a:gd name="connsiteY6" fmla="*/ 10000 h 10000"/>
                <a:gd name="connsiteX7" fmla="*/ 4671 w 10000"/>
                <a:gd name="connsiteY7" fmla="*/ 6907 h 10000"/>
                <a:gd name="connsiteX8" fmla="*/ 3332 w 10000"/>
                <a:gd name="connsiteY8" fmla="*/ 5598 h 10000"/>
                <a:gd name="connsiteX9" fmla="*/ 2256 w 10000"/>
                <a:gd name="connsiteY9" fmla="*/ 8424 h 10000"/>
                <a:gd name="connsiteX10" fmla="*/ 0 w 10000"/>
                <a:gd name="connsiteY10" fmla="*/ 0 h 10000"/>
                <a:gd name="connsiteX0" fmla="*/ 0 w 10000"/>
                <a:gd name="connsiteY0" fmla="*/ 0 h 10000"/>
                <a:gd name="connsiteX1" fmla="*/ 8420 w 10000"/>
                <a:gd name="connsiteY1" fmla="*/ 2257 h 10000"/>
                <a:gd name="connsiteX2" fmla="*/ 5428 w 10000"/>
                <a:gd name="connsiteY2" fmla="*/ 3158 h 10000"/>
                <a:gd name="connsiteX3" fmla="*/ 6904 w 10000"/>
                <a:gd name="connsiteY3" fmla="*/ 4678 h 10000"/>
                <a:gd name="connsiteX4" fmla="*/ 10000 w 10000"/>
                <a:gd name="connsiteY4" fmla="*/ 7770 h 10000"/>
                <a:gd name="connsiteX5" fmla="*/ 8941 w 10000"/>
                <a:gd name="connsiteY5" fmla="*/ 8830 h 10000"/>
                <a:gd name="connsiteX6" fmla="*/ 7767 w 10000"/>
                <a:gd name="connsiteY6" fmla="*/ 10000 h 10000"/>
                <a:gd name="connsiteX7" fmla="*/ 4671 w 10000"/>
                <a:gd name="connsiteY7" fmla="*/ 6907 h 10000"/>
                <a:gd name="connsiteX8" fmla="*/ 3332 w 10000"/>
                <a:gd name="connsiteY8" fmla="*/ 5598 h 10000"/>
                <a:gd name="connsiteX9" fmla="*/ 2256 w 10000"/>
                <a:gd name="connsiteY9" fmla="*/ 8424 h 10000"/>
                <a:gd name="connsiteX10" fmla="*/ 0 w 10000"/>
                <a:gd name="connsiteY10" fmla="*/ 0 h 1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000" h="10000">
                  <a:moveTo>
                    <a:pt x="0" y="0"/>
                  </a:moveTo>
                  <a:lnTo>
                    <a:pt x="8420" y="2257"/>
                  </a:lnTo>
                  <a:lnTo>
                    <a:pt x="5428" y="3158"/>
                  </a:lnTo>
                  <a:lnTo>
                    <a:pt x="6904" y="4678"/>
                  </a:lnTo>
                  <a:lnTo>
                    <a:pt x="10000" y="7770"/>
                  </a:lnTo>
                  <a:lnTo>
                    <a:pt x="8941" y="8830"/>
                  </a:lnTo>
                  <a:lnTo>
                    <a:pt x="7767" y="10000"/>
                  </a:lnTo>
                  <a:lnTo>
                    <a:pt x="4671" y="6907"/>
                  </a:lnTo>
                  <a:lnTo>
                    <a:pt x="3332" y="5598"/>
                  </a:lnTo>
                  <a:lnTo>
                    <a:pt x="2256" y="8424"/>
                  </a:lnTo>
                  <a:lnTo>
                    <a:pt x="0" y="0"/>
                  </a:lnTo>
                  <a:close/>
                </a:path>
              </a:pathLst>
            </a:custGeom>
            <a:noFill/>
            <a:ln w="38100" cap="rnd">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764"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9" name="Oval 18">
              <a:extLst>
                <a:ext uri="{FF2B5EF4-FFF2-40B4-BE49-F238E27FC236}">
                  <a16:creationId xmlns:a16="http://schemas.microsoft.com/office/drawing/2014/main" id="{DB309CE9-CD7B-3042-A507-717EBCF2883F}"/>
                </a:ext>
              </a:extLst>
            </p:cNvPr>
            <p:cNvSpPr/>
            <p:nvPr/>
          </p:nvSpPr>
          <p:spPr bwMode="auto">
            <a:xfrm>
              <a:off x="643973" y="5329145"/>
              <a:ext cx="849680" cy="850022"/>
            </a:xfrm>
            <a:prstGeom prst="ellipse">
              <a:avLst/>
            </a:prstGeom>
            <a:noFill/>
            <a:ln w="38100" cap="rnd">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764" b="0" i="0" u="none" strike="noStrike" kern="1200" cap="none" spc="0" normalizeH="0" baseline="0" noProof="0" err="1">
                <a:ln>
                  <a:noFill/>
                </a:ln>
                <a:solidFill>
                  <a:prstClr val="black"/>
                </a:solidFill>
                <a:effectLst/>
                <a:uLnTx/>
                <a:uFillTx/>
                <a:latin typeface="Calibri" panose="020F0502020204030204"/>
                <a:ea typeface="+mn-ea"/>
                <a:cs typeface="+mn-cs"/>
              </a:endParaRPr>
            </a:p>
          </p:txBody>
        </p:sp>
      </p:grpSp>
      <p:sp>
        <p:nvSpPr>
          <p:cNvPr id="20" name="Rectangle 19">
            <a:extLst>
              <a:ext uri="{FF2B5EF4-FFF2-40B4-BE49-F238E27FC236}">
                <a16:creationId xmlns:a16="http://schemas.microsoft.com/office/drawing/2014/main" id="{B4EA37A6-F7EE-484E-A97F-D2E8F5D5DA3D}"/>
              </a:ext>
            </a:extLst>
          </p:cNvPr>
          <p:cNvSpPr/>
          <p:nvPr userDrawn="1"/>
        </p:nvSpPr>
        <p:spPr>
          <a:xfrm>
            <a:off x="3175" y="4703441"/>
            <a:ext cx="173359" cy="173359"/>
          </a:xfrm>
          <a:prstGeom prst="rect">
            <a:avLst/>
          </a:prstGeom>
          <a:solidFill>
            <a:srgbClr val="C6504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1" name="Rectangle 20">
            <a:extLst>
              <a:ext uri="{FF2B5EF4-FFF2-40B4-BE49-F238E27FC236}">
                <a16:creationId xmlns:a16="http://schemas.microsoft.com/office/drawing/2014/main" id="{0E73154F-EED1-AC42-81DF-74165D997608}"/>
              </a:ext>
            </a:extLst>
          </p:cNvPr>
          <p:cNvSpPr/>
          <p:nvPr userDrawn="1"/>
        </p:nvSpPr>
        <p:spPr>
          <a:xfrm>
            <a:off x="515898" y="4533900"/>
            <a:ext cx="173359" cy="173359"/>
          </a:xfrm>
          <a:prstGeom prst="rect">
            <a:avLst/>
          </a:prstGeom>
          <a:solidFill>
            <a:srgbClr val="C6504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2" name="Rectangle 21">
            <a:extLst>
              <a:ext uri="{FF2B5EF4-FFF2-40B4-BE49-F238E27FC236}">
                <a16:creationId xmlns:a16="http://schemas.microsoft.com/office/drawing/2014/main" id="{61FF447C-AA5F-4241-AC52-42433F9F3040}"/>
              </a:ext>
            </a:extLst>
          </p:cNvPr>
          <p:cNvSpPr/>
          <p:nvPr userDrawn="1"/>
        </p:nvSpPr>
        <p:spPr>
          <a:xfrm>
            <a:off x="342539" y="4703441"/>
            <a:ext cx="173359" cy="173359"/>
          </a:xfrm>
          <a:prstGeom prst="rect">
            <a:avLst/>
          </a:prstGeom>
          <a:solidFill>
            <a:srgbClr val="C6504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3" name="Rectangle 22">
            <a:extLst>
              <a:ext uri="{FF2B5EF4-FFF2-40B4-BE49-F238E27FC236}">
                <a16:creationId xmlns:a16="http://schemas.microsoft.com/office/drawing/2014/main" id="{DB943CC2-72B2-DF4C-8606-98DA0D59FDA9}"/>
              </a:ext>
            </a:extLst>
          </p:cNvPr>
          <p:cNvSpPr/>
          <p:nvPr userDrawn="1"/>
        </p:nvSpPr>
        <p:spPr>
          <a:xfrm>
            <a:off x="8188" y="3904237"/>
            <a:ext cx="173359" cy="173359"/>
          </a:xfrm>
          <a:prstGeom prst="rect">
            <a:avLst/>
          </a:prstGeom>
          <a:solidFill>
            <a:srgbClr val="C6504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4" name="Rectangle 23">
            <a:extLst>
              <a:ext uri="{FF2B5EF4-FFF2-40B4-BE49-F238E27FC236}">
                <a16:creationId xmlns:a16="http://schemas.microsoft.com/office/drawing/2014/main" id="{8504CFD5-1A81-E147-927D-3CEDE1B0C34A}"/>
              </a:ext>
            </a:extLst>
          </p:cNvPr>
          <p:cNvSpPr/>
          <p:nvPr userDrawn="1"/>
        </p:nvSpPr>
        <p:spPr>
          <a:xfrm>
            <a:off x="689257" y="4711077"/>
            <a:ext cx="173359" cy="173359"/>
          </a:xfrm>
          <a:prstGeom prst="rect">
            <a:avLst/>
          </a:prstGeom>
          <a:solidFill>
            <a:srgbClr val="C6504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5" name="Rectangle 24">
            <a:extLst>
              <a:ext uri="{FF2B5EF4-FFF2-40B4-BE49-F238E27FC236}">
                <a16:creationId xmlns:a16="http://schemas.microsoft.com/office/drawing/2014/main" id="{238C5975-AC57-7E48-A035-BAB0BA2EBAB0}"/>
              </a:ext>
            </a:extLst>
          </p:cNvPr>
          <p:cNvSpPr/>
          <p:nvPr userDrawn="1"/>
        </p:nvSpPr>
        <p:spPr>
          <a:xfrm>
            <a:off x="4205454" y="4699623"/>
            <a:ext cx="173359" cy="173359"/>
          </a:xfrm>
          <a:prstGeom prst="rect">
            <a:avLst/>
          </a:prstGeom>
          <a:solidFill>
            <a:srgbClr val="C6504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 name="Media Placeholder 11">
            <a:extLst>
              <a:ext uri="{FF2B5EF4-FFF2-40B4-BE49-F238E27FC236}">
                <a16:creationId xmlns:a16="http://schemas.microsoft.com/office/drawing/2014/main" id="{4C54B866-E54D-A949-97E8-61FC6A76ACA5}"/>
              </a:ext>
            </a:extLst>
          </p:cNvPr>
          <p:cNvSpPr>
            <a:spLocks noGrp="1"/>
          </p:cNvSpPr>
          <p:nvPr>
            <p:ph type="media" sz="quarter" idx="10"/>
          </p:nvPr>
        </p:nvSpPr>
        <p:spPr>
          <a:xfrm>
            <a:off x="2393815" y="863600"/>
            <a:ext cx="7404370" cy="3670300"/>
          </a:xfrm>
        </p:spPr>
        <p:txBody>
          <a:bodyPr/>
          <a:lstStyle>
            <a:lvl1pPr>
              <a:defRPr>
                <a:solidFill>
                  <a:srgbClr val="C6504E"/>
                </a:solidFill>
              </a:defRPr>
            </a:lvl1pPr>
          </a:lstStyle>
          <a:p>
            <a:endParaRPr lang="en-US"/>
          </a:p>
        </p:txBody>
      </p:sp>
    </p:spTree>
    <p:extLst>
      <p:ext uri="{BB962C8B-B14F-4D97-AF65-F5344CB8AC3E}">
        <p14:creationId xmlns:p14="http://schemas.microsoft.com/office/powerpoint/2010/main" val="2537980282"/>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Orange: Intro Slid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97692A46-6849-7A40-A9FD-DD67BEEB943E}"/>
              </a:ext>
            </a:extLst>
          </p:cNvPr>
          <p:cNvSpPr/>
          <p:nvPr userDrawn="1"/>
        </p:nvSpPr>
        <p:spPr>
          <a:xfrm>
            <a:off x="3408961" y="0"/>
            <a:ext cx="6858000" cy="6858000"/>
          </a:xfrm>
          <a:prstGeom prst="rect">
            <a:avLst/>
          </a:prstGeom>
          <a:solidFill>
            <a:srgbClr val="CC6E2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Rectangle 2">
            <a:extLst>
              <a:ext uri="{FF2B5EF4-FFF2-40B4-BE49-F238E27FC236}">
                <a16:creationId xmlns:a16="http://schemas.microsoft.com/office/drawing/2014/main" id="{A3B447AC-4556-704E-8B0B-944031BA849A}"/>
              </a:ext>
            </a:extLst>
          </p:cNvPr>
          <p:cNvSpPr/>
          <p:nvPr userDrawn="1"/>
        </p:nvSpPr>
        <p:spPr>
          <a:xfrm>
            <a:off x="1" y="0"/>
            <a:ext cx="6858000" cy="6858000"/>
          </a:xfrm>
          <a:prstGeom prst="rect">
            <a:avLst/>
          </a:prstGeom>
          <a:solidFill>
            <a:srgbClr val="CC6E2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5" name="Graphic 4">
            <a:extLst>
              <a:ext uri="{FF2B5EF4-FFF2-40B4-BE49-F238E27FC236}">
                <a16:creationId xmlns:a16="http://schemas.microsoft.com/office/drawing/2014/main" id="{912A3061-E386-824C-B271-A18877FC5B94}"/>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720725" y="636182"/>
            <a:ext cx="1834906" cy="443759"/>
          </a:xfrm>
          <a:prstGeom prst="rect">
            <a:avLst/>
          </a:prstGeom>
        </p:spPr>
      </p:pic>
      <p:sp>
        <p:nvSpPr>
          <p:cNvPr id="16" name="Text Placeholder 20">
            <a:extLst>
              <a:ext uri="{FF2B5EF4-FFF2-40B4-BE49-F238E27FC236}">
                <a16:creationId xmlns:a16="http://schemas.microsoft.com/office/drawing/2014/main" id="{A9B567E0-FC33-1940-99FC-F969F12076E5}"/>
              </a:ext>
            </a:extLst>
          </p:cNvPr>
          <p:cNvSpPr>
            <a:spLocks noGrp="1"/>
          </p:cNvSpPr>
          <p:nvPr>
            <p:ph type="body" sz="quarter" idx="10" hasCustomPrompt="1"/>
          </p:nvPr>
        </p:nvSpPr>
        <p:spPr>
          <a:xfrm>
            <a:off x="723900" y="2743200"/>
            <a:ext cx="5989477" cy="1828800"/>
          </a:xfrm>
        </p:spPr>
        <p:txBody>
          <a:bodyPr>
            <a:noAutofit/>
          </a:bodyPr>
          <a:lstStyle>
            <a:lvl1pPr marL="0" indent="0">
              <a:spcBef>
                <a:spcPts val="0"/>
              </a:spcBef>
              <a:buNone/>
              <a:defRPr sz="6700">
                <a:solidFill>
                  <a:schemeClr val="bg1"/>
                </a:solidFill>
                <a:latin typeface="Noto Sans" panose="020B0502040504020204" pitchFamily="34" charset="0"/>
              </a:defRPr>
            </a:lvl1pPr>
            <a:lvl2pPr marL="457200" indent="0">
              <a:buNone/>
              <a:defRPr sz="2800">
                <a:solidFill>
                  <a:schemeClr val="bg1"/>
                </a:solidFill>
                <a:latin typeface="Torque Bold" panose="020B0803030202050203" pitchFamily="34" charset="0"/>
              </a:defRPr>
            </a:lvl2pPr>
            <a:lvl3pPr>
              <a:defRPr sz="2400">
                <a:solidFill>
                  <a:schemeClr val="bg1"/>
                </a:solidFill>
                <a:latin typeface="Torque Bold" panose="020B0803030202050203" pitchFamily="34" charset="0"/>
              </a:defRPr>
            </a:lvl3pPr>
            <a:lvl4pPr>
              <a:defRPr sz="2000">
                <a:solidFill>
                  <a:schemeClr val="bg1"/>
                </a:solidFill>
                <a:latin typeface="Torque Bold" panose="020B0803030202050203" pitchFamily="34" charset="0"/>
              </a:defRPr>
            </a:lvl4pPr>
            <a:lvl5pPr>
              <a:defRPr sz="2000">
                <a:solidFill>
                  <a:schemeClr val="bg1"/>
                </a:solidFill>
                <a:latin typeface="Torque Bold" panose="020B0803030202050203" pitchFamily="34" charset="0"/>
              </a:defRPr>
            </a:lvl5pPr>
          </a:lstStyle>
          <a:p>
            <a:pPr lvl="0"/>
            <a:r>
              <a:rPr lang="en-US"/>
              <a:t>CLICK TO EDIT</a:t>
            </a:r>
          </a:p>
        </p:txBody>
      </p:sp>
      <p:sp>
        <p:nvSpPr>
          <p:cNvPr id="17" name="Text Placeholder 22">
            <a:extLst>
              <a:ext uri="{FF2B5EF4-FFF2-40B4-BE49-F238E27FC236}">
                <a16:creationId xmlns:a16="http://schemas.microsoft.com/office/drawing/2014/main" id="{032A5DA3-9E7A-6D47-ACFA-7EE65F9D111F}"/>
              </a:ext>
            </a:extLst>
          </p:cNvPr>
          <p:cNvSpPr>
            <a:spLocks noGrp="1"/>
          </p:cNvSpPr>
          <p:nvPr>
            <p:ph type="body" sz="quarter" idx="11"/>
          </p:nvPr>
        </p:nvSpPr>
        <p:spPr>
          <a:xfrm>
            <a:off x="723899" y="4572000"/>
            <a:ext cx="5989477" cy="1034129"/>
          </a:xfrm>
        </p:spPr>
        <p:txBody>
          <a:bodyPr/>
          <a:lstStyle>
            <a:lvl1pPr marL="0" indent="0">
              <a:spcBef>
                <a:spcPts val="0"/>
              </a:spcBef>
              <a:buNone/>
              <a:defRPr sz="3400" b="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p:txBody>
      </p:sp>
      <p:sp>
        <p:nvSpPr>
          <p:cNvPr id="6" name="TextBox 5">
            <a:extLst>
              <a:ext uri="{FF2B5EF4-FFF2-40B4-BE49-F238E27FC236}">
                <a16:creationId xmlns:a16="http://schemas.microsoft.com/office/drawing/2014/main" id="{EE8553BD-0177-4744-A94E-B43F213C6C69}"/>
              </a:ext>
            </a:extLst>
          </p:cNvPr>
          <p:cNvSpPr txBox="1"/>
          <p:nvPr userDrawn="1"/>
        </p:nvSpPr>
        <p:spPr>
          <a:xfrm>
            <a:off x="11044238" y="1343025"/>
            <a:ext cx="184731"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pic>
        <p:nvPicPr>
          <p:cNvPr id="8" name="Picture 7">
            <a:extLst>
              <a:ext uri="{FF2B5EF4-FFF2-40B4-BE49-F238E27FC236}">
                <a16:creationId xmlns:a16="http://schemas.microsoft.com/office/drawing/2014/main" id="{8FF29335-61A8-D841-9D18-65D4D167BD4B}"/>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7588685" y="1805364"/>
            <a:ext cx="4655937" cy="3800765"/>
          </a:xfrm>
          <a:prstGeom prst="rect">
            <a:avLst/>
          </a:prstGeom>
        </p:spPr>
      </p:pic>
    </p:spTree>
    <p:extLst>
      <p:ext uri="{BB962C8B-B14F-4D97-AF65-F5344CB8AC3E}">
        <p14:creationId xmlns:p14="http://schemas.microsoft.com/office/powerpoint/2010/main" val="1294018845"/>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Orange: Text / Picture">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48A1B720-299A-074C-B8D9-4B86FD9611C9}"/>
              </a:ext>
            </a:extLst>
          </p:cNvPr>
          <p:cNvSpPr/>
          <p:nvPr userDrawn="1"/>
        </p:nvSpPr>
        <p:spPr>
          <a:xfrm>
            <a:off x="838200" y="1363288"/>
            <a:ext cx="5020733" cy="4535085"/>
          </a:xfrm>
          <a:prstGeom prst="rect">
            <a:avLst/>
          </a:prstGeom>
          <a:solidFill>
            <a:srgbClr val="FAEBD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36FA5A84-670E-4D40-B05B-27706245EBCC}"/>
              </a:ext>
            </a:extLst>
          </p:cNvPr>
          <p:cNvSpPr/>
          <p:nvPr userDrawn="1"/>
        </p:nvSpPr>
        <p:spPr>
          <a:xfrm>
            <a:off x="10893424" y="0"/>
            <a:ext cx="1295401" cy="6858000"/>
          </a:xfrm>
          <a:prstGeom prst="rect">
            <a:avLst/>
          </a:prstGeom>
          <a:solidFill>
            <a:srgbClr val="CC6E2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43AA6855-18B6-429B-9377-7B6CFBE1FCFC}"/>
              </a:ext>
            </a:extLst>
          </p:cNvPr>
          <p:cNvSpPr>
            <a:spLocks noGrp="1"/>
          </p:cNvSpPr>
          <p:nvPr>
            <p:ph type="title" hasCustomPrompt="1"/>
          </p:nvPr>
        </p:nvSpPr>
        <p:spPr/>
        <p:txBody>
          <a:bodyPr/>
          <a:lstStyle>
            <a:lvl1pPr algn="l">
              <a:defRPr/>
            </a:lvl1pPr>
          </a:lstStyle>
          <a:p>
            <a:r>
              <a:rPr lang="en-US"/>
              <a:t>CLICK TO EDIT MASTER TITLE STYLE</a:t>
            </a:r>
          </a:p>
        </p:txBody>
      </p:sp>
      <p:sp>
        <p:nvSpPr>
          <p:cNvPr id="3" name="Content Placeholder 2">
            <a:extLst>
              <a:ext uri="{FF2B5EF4-FFF2-40B4-BE49-F238E27FC236}">
                <a16:creationId xmlns:a16="http://schemas.microsoft.com/office/drawing/2014/main" id="{49CF287B-32DC-4183-903C-E17D7E3EF105}"/>
              </a:ext>
            </a:extLst>
          </p:cNvPr>
          <p:cNvSpPr>
            <a:spLocks noGrp="1"/>
          </p:cNvSpPr>
          <p:nvPr>
            <p:ph idx="1"/>
          </p:nvPr>
        </p:nvSpPr>
        <p:spPr>
          <a:xfrm>
            <a:off x="1229192" y="1654233"/>
            <a:ext cx="4240275" cy="3840479"/>
          </a:xfrm>
        </p:spPr>
        <p:txBody>
          <a:bodyPr/>
          <a:lstStyle>
            <a:lvl1pPr marL="0" indent="0">
              <a:lnSpc>
                <a:spcPct val="100000"/>
              </a:lnSpc>
              <a:spcBef>
                <a:spcPts val="0"/>
              </a:spcBef>
              <a:buNone/>
              <a:defRPr sz="2000" b="0">
                <a:solidFill>
                  <a:srgbClr val="4E4F4F"/>
                </a:solidFill>
              </a:defRPr>
            </a:lvl1pPr>
            <a:lvl2pPr marL="457200" indent="0">
              <a:lnSpc>
                <a:spcPct val="100000"/>
              </a:lnSpc>
              <a:spcBef>
                <a:spcPts val="0"/>
              </a:spcBef>
              <a:buNone/>
              <a:defRPr sz="1800">
                <a:solidFill>
                  <a:srgbClr val="4E4F4F"/>
                </a:solidFill>
              </a:defRPr>
            </a:lvl2pPr>
            <a:lvl3pPr marL="914400" indent="0">
              <a:lnSpc>
                <a:spcPct val="100000"/>
              </a:lnSpc>
              <a:spcBef>
                <a:spcPts val="0"/>
              </a:spcBef>
              <a:buNone/>
              <a:defRPr sz="1600">
                <a:solidFill>
                  <a:srgbClr val="4E4F4F"/>
                </a:solidFill>
              </a:defRPr>
            </a:lvl3pPr>
            <a:lvl4pPr marL="1371600" indent="0">
              <a:lnSpc>
                <a:spcPct val="100000"/>
              </a:lnSpc>
              <a:spcBef>
                <a:spcPts val="0"/>
              </a:spcBef>
              <a:buNone/>
              <a:defRPr sz="1400">
                <a:solidFill>
                  <a:srgbClr val="4E4F4F"/>
                </a:solidFill>
              </a:defRPr>
            </a:lvl4pPr>
            <a:lvl5pPr marL="1828800" indent="0">
              <a:lnSpc>
                <a:spcPct val="100000"/>
              </a:lnSpc>
              <a:spcBef>
                <a:spcPts val="0"/>
              </a:spcBef>
              <a:buNone/>
              <a:defRPr sz="1400">
                <a:solidFill>
                  <a:srgbClr val="4E4F4F"/>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Picture Placeholder 7">
            <a:extLst>
              <a:ext uri="{FF2B5EF4-FFF2-40B4-BE49-F238E27FC236}">
                <a16:creationId xmlns:a16="http://schemas.microsoft.com/office/drawing/2014/main" id="{CF9B2694-11A5-4C12-A475-93C14DAD1785}"/>
              </a:ext>
            </a:extLst>
          </p:cNvPr>
          <p:cNvSpPr>
            <a:spLocks noGrp="1"/>
          </p:cNvSpPr>
          <p:nvPr>
            <p:ph type="pic" sz="quarter" idx="13"/>
          </p:nvPr>
        </p:nvSpPr>
        <p:spPr>
          <a:xfrm>
            <a:off x="5858933" y="1363286"/>
            <a:ext cx="4516967" cy="4535083"/>
          </a:xfrm>
        </p:spPr>
        <p:txBody>
          <a:bodyPr/>
          <a:lstStyle>
            <a:lvl1pPr>
              <a:spcBef>
                <a:spcPts val="0"/>
              </a:spcBef>
              <a:defRPr b="1">
                <a:solidFill>
                  <a:srgbClr val="CC6E2C"/>
                </a:solidFill>
              </a:defRPr>
            </a:lvl1pPr>
          </a:lstStyle>
          <a:p>
            <a:endParaRPr lang="en-US"/>
          </a:p>
        </p:txBody>
      </p:sp>
      <p:sp>
        <p:nvSpPr>
          <p:cNvPr id="13" name="Slide Number Placeholder 5">
            <a:extLst>
              <a:ext uri="{FF2B5EF4-FFF2-40B4-BE49-F238E27FC236}">
                <a16:creationId xmlns:a16="http://schemas.microsoft.com/office/drawing/2014/main" id="{C6418D75-0DD9-4947-A32B-135DD55C357E}"/>
              </a:ext>
            </a:extLst>
          </p:cNvPr>
          <p:cNvSpPr>
            <a:spLocks noGrp="1"/>
          </p:cNvSpPr>
          <p:nvPr>
            <p:ph type="sldNum" sz="quarter" idx="12"/>
          </p:nvPr>
        </p:nvSpPr>
        <p:spPr>
          <a:xfrm>
            <a:off x="11329904" y="6224298"/>
            <a:ext cx="428790" cy="307777"/>
          </a:xfrm>
          <a:prstGeom prst="rect">
            <a:avLst/>
          </a:prstGeom>
        </p:spPr>
        <p:txBody>
          <a:bodyPr wrap="square">
            <a:spAutoFit/>
          </a:bodyPr>
          <a:lstStyle>
            <a:lvl1pPr algn="ctr">
              <a:defRPr sz="1400">
                <a:solidFill>
                  <a:srgbClr val="EDEEEE"/>
                </a:solidFill>
                <a:latin typeface="Noto Sans" panose="020B0502040504020204" pitchFamily="34" charset="0"/>
                <a:ea typeface="Noto Sans" panose="020B0502040504020204" pitchFamily="34" charset="0"/>
                <a:cs typeface="Noto Sans" panose="020B0502040504020204" pitchFamily="34" charset="0"/>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fld id="{0B0187EC-64EF-484E-94CA-9E9DEF6DCF75}" type="slidenum">
              <a:rPr kumimoji="0" lang="en-US" sz="1400" b="0" i="0" u="none" strike="noStrike" kern="1200" cap="none" spc="0" normalizeH="0" baseline="0" noProof="0" smtClean="0">
                <a:ln>
                  <a:noFill/>
                </a:ln>
                <a:solidFill>
                  <a:srgbClr val="EDEEEE"/>
                </a:solidFill>
                <a:effectLst/>
                <a:uLnTx/>
                <a:uFillTx/>
                <a:latin typeface="Noto Sans" panose="020B0502040504020204" pitchFamily="34" charset="0"/>
                <a:ea typeface="Noto Sans" panose="020B0502040504020204" pitchFamily="34" charset="0"/>
                <a:cs typeface="Noto Sans" panose="020B0502040504020204"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a:t>
            </a:fld>
            <a:endParaRPr kumimoji="0" lang="en-US" sz="1400" b="0" i="0" u="none" strike="noStrike" kern="1200" cap="none" spc="0" normalizeH="0" baseline="0" noProof="0">
              <a:ln>
                <a:noFill/>
              </a:ln>
              <a:solidFill>
                <a:srgbClr val="EDEEEE"/>
              </a:solidFill>
              <a:effectLst/>
              <a:uLnTx/>
              <a:uFillTx/>
              <a:latin typeface="Noto Sans" panose="020B0502040504020204" pitchFamily="34" charset="0"/>
              <a:ea typeface="Noto Sans" panose="020B0502040504020204" pitchFamily="34" charset="0"/>
              <a:cs typeface="Noto Sans" panose="020B0502040504020204" pitchFamily="34" charset="0"/>
            </a:endParaRPr>
          </a:p>
        </p:txBody>
      </p:sp>
      <p:pic>
        <p:nvPicPr>
          <p:cNvPr id="6" name="Picture 5">
            <a:extLst>
              <a:ext uri="{FF2B5EF4-FFF2-40B4-BE49-F238E27FC236}">
                <a16:creationId xmlns:a16="http://schemas.microsoft.com/office/drawing/2014/main" id="{8C58A20C-C7FD-C04B-AC0F-B44D1D48EC4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083954" y="4613044"/>
            <a:ext cx="1700295" cy="1387996"/>
          </a:xfrm>
          <a:prstGeom prst="rect">
            <a:avLst/>
          </a:prstGeom>
        </p:spPr>
      </p:pic>
    </p:spTree>
    <p:extLst>
      <p:ext uri="{BB962C8B-B14F-4D97-AF65-F5344CB8AC3E}">
        <p14:creationId xmlns:p14="http://schemas.microsoft.com/office/powerpoint/2010/main" val="4241363850"/>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Orange: Table Slide">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36FA5A84-670E-4D40-B05B-27706245EBCC}"/>
              </a:ext>
            </a:extLst>
          </p:cNvPr>
          <p:cNvSpPr/>
          <p:nvPr userDrawn="1"/>
        </p:nvSpPr>
        <p:spPr>
          <a:xfrm>
            <a:off x="10893424" y="0"/>
            <a:ext cx="1295401" cy="6858000"/>
          </a:xfrm>
          <a:prstGeom prst="rect">
            <a:avLst/>
          </a:prstGeom>
          <a:solidFill>
            <a:srgbClr val="CC6E2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43AA6855-18B6-429B-9377-7B6CFBE1FCFC}"/>
              </a:ext>
            </a:extLst>
          </p:cNvPr>
          <p:cNvSpPr>
            <a:spLocks noGrp="1"/>
          </p:cNvSpPr>
          <p:nvPr>
            <p:ph type="title" hasCustomPrompt="1"/>
          </p:nvPr>
        </p:nvSpPr>
        <p:spPr/>
        <p:txBody>
          <a:bodyPr lIns="0"/>
          <a:lstStyle>
            <a:lvl1pPr algn="l">
              <a:defRPr>
                <a:solidFill>
                  <a:srgbClr val="CC6E2C"/>
                </a:solidFill>
              </a:defRPr>
            </a:lvl1pPr>
          </a:lstStyle>
          <a:p>
            <a:r>
              <a:rPr lang="en-US"/>
              <a:t>CLICK TO EDIT MASTER TITLE STYLE</a:t>
            </a:r>
          </a:p>
        </p:txBody>
      </p:sp>
      <p:sp>
        <p:nvSpPr>
          <p:cNvPr id="13" name="Slide Number Placeholder 5">
            <a:extLst>
              <a:ext uri="{FF2B5EF4-FFF2-40B4-BE49-F238E27FC236}">
                <a16:creationId xmlns:a16="http://schemas.microsoft.com/office/drawing/2014/main" id="{C6418D75-0DD9-4947-A32B-135DD55C357E}"/>
              </a:ext>
            </a:extLst>
          </p:cNvPr>
          <p:cNvSpPr>
            <a:spLocks noGrp="1"/>
          </p:cNvSpPr>
          <p:nvPr>
            <p:ph type="sldNum" sz="quarter" idx="12"/>
          </p:nvPr>
        </p:nvSpPr>
        <p:spPr>
          <a:xfrm>
            <a:off x="11329904" y="6224298"/>
            <a:ext cx="428790" cy="307777"/>
          </a:xfrm>
          <a:prstGeom prst="rect">
            <a:avLst/>
          </a:prstGeom>
        </p:spPr>
        <p:txBody>
          <a:bodyPr wrap="square">
            <a:spAutoFit/>
          </a:bodyPr>
          <a:lstStyle>
            <a:lvl1pPr algn="ctr">
              <a:defRPr sz="1400">
                <a:solidFill>
                  <a:srgbClr val="EDEEEE"/>
                </a:solidFill>
                <a:latin typeface="Torque Book" panose="020B0503030202050203" pitchFamily="34" charset="0"/>
                <a:ea typeface="Noto Sans" panose="020B0502040504020204" pitchFamily="34" charset="0"/>
                <a:cs typeface="Noto Sans" panose="020B0502040504020204" pitchFamily="34" charset="0"/>
              </a:defRPr>
            </a:lvl1pPr>
          </a:lstStyle>
          <a:p>
            <a:pPr>
              <a:defRPr/>
            </a:pPr>
            <a:fld id="{0B0187EC-64EF-484E-94CA-9E9DEF6DCF75}" type="slidenum">
              <a:rPr lang="en-US" smtClean="0"/>
              <a:pPr>
                <a:defRPr/>
              </a:pPr>
              <a:t>‹#›</a:t>
            </a:fld>
            <a:endParaRPr lang="en-US"/>
          </a:p>
        </p:txBody>
      </p:sp>
      <p:sp>
        <p:nvSpPr>
          <p:cNvPr id="19" name="Table Placeholder 18">
            <a:extLst>
              <a:ext uri="{FF2B5EF4-FFF2-40B4-BE49-F238E27FC236}">
                <a16:creationId xmlns:a16="http://schemas.microsoft.com/office/drawing/2014/main" id="{112D2FA6-70E1-2944-B8C8-6F34D560C19C}"/>
              </a:ext>
            </a:extLst>
          </p:cNvPr>
          <p:cNvSpPr>
            <a:spLocks noGrp="1"/>
          </p:cNvSpPr>
          <p:nvPr>
            <p:ph type="tbl" sz="quarter" idx="13"/>
          </p:nvPr>
        </p:nvSpPr>
        <p:spPr>
          <a:xfrm>
            <a:off x="838200" y="1933757"/>
            <a:ext cx="8994775" cy="3657599"/>
          </a:xfrm>
        </p:spPr>
        <p:txBody>
          <a:bodyPr/>
          <a:lstStyle>
            <a:lvl1pPr>
              <a:defRPr>
                <a:solidFill>
                  <a:srgbClr val="CC6E2C"/>
                </a:solidFill>
              </a:defRPr>
            </a:lvl1pPr>
          </a:lstStyle>
          <a:p>
            <a:endParaRPr lang="en-US"/>
          </a:p>
        </p:txBody>
      </p:sp>
      <p:pic>
        <p:nvPicPr>
          <p:cNvPr id="3" name="Picture 2">
            <a:extLst>
              <a:ext uri="{FF2B5EF4-FFF2-40B4-BE49-F238E27FC236}">
                <a16:creationId xmlns:a16="http://schemas.microsoft.com/office/drawing/2014/main" id="{0833C6A7-81FA-0845-B54F-2F356133BEA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083954" y="4613044"/>
            <a:ext cx="1700295" cy="1387996"/>
          </a:xfrm>
          <a:prstGeom prst="rect">
            <a:avLst/>
          </a:prstGeom>
        </p:spPr>
      </p:pic>
    </p:spTree>
    <p:extLst>
      <p:ext uri="{BB962C8B-B14F-4D97-AF65-F5344CB8AC3E}">
        <p14:creationId xmlns:p14="http://schemas.microsoft.com/office/powerpoint/2010/main" val="241148022"/>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Orange: Bulllet Slide">
    <p:spTree>
      <p:nvGrpSpPr>
        <p:cNvPr id="1" name=""/>
        <p:cNvGrpSpPr/>
        <p:nvPr/>
      </p:nvGrpSpPr>
      <p:grpSpPr>
        <a:xfrm>
          <a:off x="0" y="0"/>
          <a:ext cx="0" cy="0"/>
          <a:chOff x="0" y="0"/>
          <a:chExt cx="0" cy="0"/>
        </a:xfrm>
      </p:grpSpPr>
      <p:sp>
        <p:nvSpPr>
          <p:cNvPr id="26" name="Rectangle 25">
            <a:extLst>
              <a:ext uri="{FF2B5EF4-FFF2-40B4-BE49-F238E27FC236}">
                <a16:creationId xmlns:a16="http://schemas.microsoft.com/office/drawing/2014/main" id="{E081FC77-BCA1-1246-8FD0-D18E07FBF77F}"/>
              </a:ext>
            </a:extLst>
          </p:cNvPr>
          <p:cNvSpPr/>
          <p:nvPr userDrawn="1"/>
        </p:nvSpPr>
        <p:spPr>
          <a:xfrm>
            <a:off x="0" y="0"/>
            <a:ext cx="12192000" cy="1663908"/>
          </a:xfrm>
          <a:prstGeom prst="rect">
            <a:avLst/>
          </a:prstGeom>
          <a:solidFill>
            <a:srgbClr val="CC6E2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43AA6855-18B6-429B-9377-7B6CFBE1FCFC}"/>
              </a:ext>
            </a:extLst>
          </p:cNvPr>
          <p:cNvSpPr>
            <a:spLocks noGrp="1"/>
          </p:cNvSpPr>
          <p:nvPr>
            <p:ph type="title" hasCustomPrompt="1"/>
          </p:nvPr>
        </p:nvSpPr>
        <p:spPr>
          <a:xfrm>
            <a:off x="838199" y="365126"/>
            <a:ext cx="10491703" cy="998162"/>
          </a:xfrm>
        </p:spPr>
        <p:txBody>
          <a:bodyPr/>
          <a:lstStyle>
            <a:lvl1pPr algn="l">
              <a:defRPr>
                <a:solidFill>
                  <a:schemeClr val="bg1"/>
                </a:solidFill>
              </a:defRPr>
            </a:lvl1pPr>
          </a:lstStyle>
          <a:p>
            <a:r>
              <a:rPr lang="en-US"/>
              <a:t>CLICK TO EDIT MASTER TITLE STYLE</a:t>
            </a:r>
          </a:p>
        </p:txBody>
      </p:sp>
      <p:pic>
        <p:nvPicPr>
          <p:cNvPr id="10" name="Graphic 9">
            <a:extLst>
              <a:ext uri="{FF2B5EF4-FFF2-40B4-BE49-F238E27FC236}">
                <a16:creationId xmlns:a16="http://schemas.microsoft.com/office/drawing/2014/main" id="{C4ABE978-4AC7-4830-AE28-C8BA1730B69D}"/>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838200" y="6161831"/>
            <a:ext cx="1530927" cy="370244"/>
          </a:xfrm>
          <a:prstGeom prst="rect">
            <a:avLst/>
          </a:prstGeom>
        </p:spPr>
      </p:pic>
      <p:sp>
        <p:nvSpPr>
          <p:cNvPr id="13" name="Slide Number Placeholder 5">
            <a:extLst>
              <a:ext uri="{FF2B5EF4-FFF2-40B4-BE49-F238E27FC236}">
                <a16:creationId xmlns:a16="http://schemas.microsoft.com/office/drawing/2014/main" id="{C6418D75-0DD9-4947-A32B-135DD55C357E}"/>
              </a:ext>
            </a:extLst>
          </p:cNvPr>
          <p:cNvSpPr>
            <a:spLocks noGrp="1"/>
          </p:cNvSpPr>
          <p:nvPr>
            <p:ph type="sldNum" sz="quarter" idx="12"/>
          </p:nvPr>
        </p:nvSpPr>
        <p:spPr>
          <a:xfrm>
            <a:off x="11329904" y="6224298"/>
            <a:ext cx="428790" cy="307777"/>
          </a:xfrm>
          <a:prstGeom prst="rect">
            <a:avLst/>
          </a:prstGeom>
        </p:spPr>
        <p:txBody>
          <a:bodyPr wrap="square">
            <a:spAutoFit/>
          </a:bodyPr>
          <a:lstStyle>
            <a:lvl1pPr algn="ctr">
              <a:defRPr sz="1400">
                <a:solidFill>
                  <a:srgbClr val="EDEEEE"/>
                </a:solidFill>
                <a:latin typeface="Noto Sans" panose="020B0502040504020204" pitchFamily="34" charset="0"/>
                <a:ea typeface="Noto Sans" panose="020B0502040504020204" pitchFamily="34" charset="0"/>
                <a:cs typeface="Noto Sans" panose="020B0502040504020204" pitchFamily="34" charset="0"/>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fld id="{0B0187EC-64EF-484E-94CA-9E9DEF6DCF75}" type="slidenum">
              <a:rPr kumimoji="0" lang="en-US" sz="1400" b="0" i="0" u="none" strike="noStrike" kern="1200" cap="none" spc="0" normalizeH="0" baseline="0" noProof="0" smtClean="0">
                <a:ln>
                  <a:noFill/>
                </a:ln>
                <a:solidFill>
                  <a:srgbClr val="EDEEEE"/>
                </a:solidFill>
                <a:effectLst/>
                <a:uLnTx/>
                <a:uFillTx/>
                <a:latin typeface="Noto Sans" panose="020B0502040504020204" pitchFamily="34" charset="0"/>
                <a:ea typeface="Noto Sans" panose="020B0502040504020204" pitchFamily="34" charset="0"/>
                <a:cs typeface="Noto Sans" panose="020B0502040504020204"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a:t>
            </a:fld>
            <a:endParaRPr kumimoji="0" lang="en-US" sz="1400" b="0" i="0" u="none" strike="noStrike" kern="1200" cap="none" spc="0" normalizeH="0" baseline="0" noProof="0">
              <a:ln>
                <a:noFill/>
              </a:ln>
              <a:solidFill>
                <a:srgbClr val="EDEEEE"/>
              </a:solidFill>
              <a:effectLst/>
              <a:uLnTx/>
              <a:uFillTx/>
              <a:latin typeface="Noto Sans" panose="020B0502040504020204" pitchFamily="34" charset="0"/>
              <a:ea typeface="Noto Sans" panose="020B0502040504020204" pitchFamily="34" charset="0"/>
              <a:cs typeface="Noto Sans" panose="020B0502040504020204" pitchFamily="34" charset="0"/>
            </a:endParaRPr>
          </a:p>
        </p:txBody>
      </p:sp>
      <p:sp>
        <p:nvSpPr>
          <p:cNvPr id="5" name="Text Placeholder 4">
            <a:extLst>
              <a:ext uri="{FF2B5EF4-FFF2-40B4-BE49-F238E27FC236}">
                <a16:creationId xmlns:a16="http://schemas.microsoft.com/office/drawing/2014/main" id="{E96F2577-477D-9747-A9A7-2697FC15B121}"/>
              </a:ext>
            </a:extLst>
          </p:cNvPr>
          <p:cNvSpPr>
            <a:spLocks noGrp="1"/>
          </p:cNvSpPr>
          <p:nvPr>
            <p:ph type="body" sz="quarter" idx="13"/>
          </p:nvPr>
        </p:nvSpPr>
        <p:spPr>
          <a:xfrm>
            <a:off x="868179" y="4141590"/>
            <a:ext cx="1934981" cy="6196568"/>
          </a:xfrm>
        </p:spPr>
        <p:txBody>
          <a:bodyPr/>
          <a:lstStyle>
            <a:lvl1pPr marL="0" indent="0">
              <a:lnSpc>
                <a:spcPct val="100000"/>
              </a:lnSpc>
              <a:buNone/>
              <a:defRPr sz="2000" b="0">
                <a:solidFill>
                  <a:srgbClr val="4E4F4F"/>
                </a:solidFill>
              </a:defRPr>
            </a:lvl1pPr>
            <a:lvl2pPr marL="457200" indent="0">
              <a:lnSpc>
                <a:spcPct val="100000"/>
              </a:lnSpc>
              <a:buNone/>
              <a:defRPr b="0">
                <a:solidFill>
                  <a:srgbClr val="4E4F4F"/>
                </a:solidFill>
              </a:defRPr>
            </a:lvl2pPr>
            <a:lvl3pPr marL="914400" indent="0">
              <a:lnSpc>
                <a:spcPct val="100000"/>
              </a:lnSpc>
              <a:buNone/>
              <a:defRPr b="0">
                <a:solidFill>
                  <a:srgbClr val="4E4F4F"/>
                </a:solidFill>
              </a:defRPr>
            </a:lvl3pPr>
            <a:lvl4pPr marL="1371600" indent="0">
              <a:lnSpc>
                <a:spcPct val="100000"/>
              </a:lnSpc>
              <a:buNone/>
              <a:defRPr b="0">
                <a:solidFill>
                  <a:srgbClr val="4E4F4F"/>
                </a:solidFill>
              </a:defRPr>
            </a:lvl4pPr>
            <a:lvl5pPr marL="1828800" indent="0">
              <a:lnSpc>
                <a:spcPct val="100000"/>
              </a:lnSpc>
              <a:buNone/>
              <a:defRPr b="0">
                <a:solidFill>
                  <a:srgbClr val="4E4F4F"/>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Text Placeholder 4">
            <a:extLst>
              <a:ext uri="{FF2B5EF4-FFF2-40B4-BE49-F238E27FC236}">
                <a16:creationId xmlns:a16="http://schemas.microsoft.com/office/drawing/2014/main" id="{F2214326-8F72-9344-9A94-30A572234E93}"/>
              </a:ext>
            </a:extLst>
          </p:cNvPr>
          <p:cNvSpPr>
            <a:spLocks noGrp="1"/>
          </p:cNvSpPr>
          <p:nvPr>
            <p:ph type="body" sz="quarter" idx="14"/>
          </p:nvPr>
        </p:nvSpPr>
        <p:spPr>
          <a:xfrm>
            <a:off x="2974298" y="4141590"/>
            <a:ext cx="1934981" cy="6196568"/>
          </a:xfrm>
        </p:spPr>
        <p:txBody>
          <a:bodyPr/>
          <a:lstStyle>
            <a:lvl1pPr marL="0" indent="0">
              <a:lnSpc>
                <a:spcPct val="100000"/>
              </a:lnSpc>
              <a:buNone/>
              <a:defRPr sz="2000" b="0">
                <a:solidFill>
                  <a:srgbClr val="4E4F4F"/>
                </a:solidFill>
              </a:defRPr>
            </a:lvl1pPr>
            <a:lvl2pPr marL="457200" indent="0">
              <a:lnSpc>
                <a:spcPct val="100000"/>
              </a:lnSpc>
              <a:buNone/>
              <a:defRPr b="0">
                <a:solidFill>
                  <a:srgbClr val="4E4F4F"/>
                </a:solidFill>
              </a:defRPr>
            </a:lvl2pPr>
            <a:lvl3pPr marL="914400" indent="0">
              <a:lnSpc>
                <a:spcPct val="100000"/>
              </a:lnSpc>
              <a:buNone/>
              <a:defRPr b="0">
                <a:solidFill>
                  <a:srgbClr val="4E4F4F"/>
                </a:solidFill>
              </a:defRPr>
            </a:lvl3pPr>
            <a:lvl4pPr marL="1371600" indent="0">
              <a:lnSpc>
                <a:spcPct val="100000"/>
              </a:lnSpc>
              <a:buNone/>
              <a:defRPr b="0">
                <a:solidFill>
                  <a:srgbClr val="4E4F4F"/>
                </a:solidFill>
              </a:defRPr>
            </a:lvl4pPr>
            <a:lvl5pPr marL="1828800" indent="0">
              <a:lnSpc>
                <a:spcPct val="100000"/>
              </a:lnSpc>
              <a:buNone/>
              <a:defRPr b="0">
                <a:solidFill>
                  <a:srgbClr val="4E4F4F"/>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Text Placeholder 4">
            <a:extLst>
              <a:ext uri="{FF2B5EF4-FFF2-40B4-BE49-F238E27FC236}">
                <a16:creationId xmlns:a16="http://schemas.microsoft.com/office/drawing/2014/main" id="{2A878605-4A64-344D-92DF-0A72AD04A405}"/>
              </a:ext>
            </a:extLst>
          </p:cNvPr>
          <p:cNvSpPr>
            <a:spLocks noGrp="1"/>
          </p:cNvSpPr>
          <p:nvPr>
            <p:ph type="body" sz="quarter" idx="15"/>
          </p:nvPr>
        </p:nvSpPr>
        <p:spPr>
          <a:xfrm>
            <a:off x="5087910" y="4141590"/>
            <a:ext cx="1934981" cy="6196568"/>
          </a:xfrm>
        </p:spPr>
        <p:txBody>
          <a:bodyPr/>
          <a:lstStyle>
            <a:lvl1pPr marL="0" indent="0">
              <a:lnSpc>
                <a:spcPct val="100000"/>
              </a:lnSpc>
              <a:buNone/>
              <a:defRPr sz="2000" b="0">
                <a:solidFill>
                  <a:srgbClr val="4E4F4F"/>
                </a:solidFill>
              </a:defRPr>
            </a:lvl1pPr>
            <a:lvl2pPr marL="457200" indent="0">
              <a:lnSpc>
                <a:spcPct val="100000"/>
              </a:lnSpc>
              <a:buNone/>
              <a:defRPr b="0">
                <a:solidFill>
                  <a:srgbClr val="4E4F4F"/>
                </a:solidFill>
              </a:defRPr>
            </a:lvl2pPr>
            <a:lvl3pPr marL="914400" indent="0">
              <a:lnSpc>
                <a:spcPct val="100000"/>
              </a:lnSpc>
              <a:buNone/>
              <a:defRPr b="0">
                <a:solidFill>
                  <a:srgbClr val="4E4F4F"/>
                </a:solidFill>
              </a:defRPr>
            </a:lvl3pPr>
            <a:lvl4pPr marL="1371600" indent="0">
              <a:lnSpc>
                <a:spcPct val="100000"/>
              </a:lnSpc>
              <a:buNone/>
              <a:defRPr b="0">
                <a:solidFill>
                  <a:srgbClr val="4E4F4F"/>
                </a:solidFill>
              </a:defRPr>
            </a:lvl4pPr>
            <a:lvl5pPr marL="1828800" indent="0">
              <a:lnSpc>
                <a:spcPct val="100000"/>
              </a:lnSpc>
              <a:buNone/>
              <a:defRPr b="0">
                <a:solidFill>
                  <a:srgbClr val="4E4F4F"/>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4" name="Text Placeholder 4">
            <a:extLst>
              <a:ext uri="{FF2B5EF4-FFF2-40B4-BE49-F238E27FC236}">
                <a16:creationId xmlns:a16="http://schemas.microsoft.com/office/drawing/2014/main" id="{44D738F6-32E3-0349-85DE-2F2E97DE146D}"/>
              </a:ext>
            </a:extLst>
          </p:cNvPr>
          <p:cNvSpPr>
            <a:spLocks noGrp="1"/>
          </p:cNvSpPr>
          <p:nvPr>
            <p:ph type="body" sz="quarter" idx="16"/>
          </p:nvPr>
        </p:nvSpPr>
        <p:spPr>
          <a:xfrm>
            <a:off x="7209445" y="4141590"/>
            <a:ext cx="1934981" cy="6196568"/>
          </a:xfrm>
        </p:spPr>
        <p:txBody>
          <a:bodyPr/>
          <a:lstStyle>
            <a:lvl1pPr marL="0" indent="0">
              <a:lnSpc>
                <a:spcPct val="100000"/>
              </a:lnSpc>
              <a:buNone/>
              <a:defRPr sz="2000" b="0">
                <a:solidFill>
                  <a:srgbClr val="4E4F4F"/>
                </a:solidFill>
              </a:defRPr>
            </a:lvl1pPr>
            <a:lvl2pPr marL="457200" indent="0">
              <a:lnSpc>
                <a:spcPct val="100000"/>
              </a:lnSpc>
              <a:buNone/>
              <a:defRPr b="0">
                <a:solidFill>
                  <a:srgbClr val="4E4F4F"/>
                </a:solidFill>
              </a:defRPr>
            </a:lvl2pPr>
            <a:lvl3pPr marL="914400" indent="0">
              <a:lnSpc>
                <a:spcPct val="100000"/>
              </a:lnSpc>
              <a:buNone/>
              <a:defRPr b="0">
                <a:solidFill>
                  <a:srgbClr val="4E4F4F"/>
                </a:solidFill>
              </a:defRPr>
            </a:lvl3pPr>
            <a:lvl4pPr marL="1371600" indent="0">
              <a:lnSpc>
                <a:spcPct val="100000"/>
              </a:lnSpc>
              <a:buNone/>
              <a:defRPr b="0">
                <a:solidFill>
                  <a:srgbClr val="4E4F4F"/>
                </a:solidFill>
              </a:defRPr>
            </a:lvl4pPr>
            <a:lvl5pPr marL="1828800" indent="0">
              <a:lnSpc>
                <a:spcPct val="100000"/>
              </a:lnSpc>
              <a:buNone/>
              <a:defRPr b="0">
                <a:solidFill>
                  <a:srgbClr val="4E4F4F"/>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5" name="Text Placeholder 4">
            <a:extLst>
              <a:ext uri="{FF2B5EF4-FFF2-40B4-BE49-F238E27FC236}">
                <a16:creationId xmlns:a16="http://schemas.microsoft.com/office/drawing/2014/main" id="{80B73E64-0E19-D04B-9050-82E520747C83}"/>
              </a:ext>
            </a:extLst>
          </p:cNvPr>
          <p:cNvSpPr>
            <a:spLocks noGrp="1"/>
          </p:cNvSpPr>
          <p:nvPr>
            <p:ph type="body" sz="quarter" idx="17"/>
          </p:nvPr>
        </p:nvSpPr>
        <p:spPr>
          <a:xfrm>
            <a:off x="9345543" y="4141590"/>
            <a:ext cx="1934981" cy="6196568"/>
          </a:xfrm>
        </p:spPr>
        <p:txBody>
          <a:bodyPr/>
          <a:lstStyle>
            <a:lvl1pPr marL="0" indent="0">
              <a:lnSpc>
                <a:spcPct val="100000"/>
              </a:lnSpc>
              <a:buNone/>
              <a:defRPr sz="2000" b="0">
                <a:solidFill>
                  <a:srgbClr val="4E4F4F"/>
                </a:solidFill>
              </a:defRPr>
            </a:lvl1pPr>
            <a:lvl2pPr marL="457200" indent="0">
              <a:lnSpc>
                <a:spcPct val="100000"/>
              </a:lnSpc>
              <a:buNone/>
              <a:defRPr b="0">
                <a:solidFill>
                  <a:srgbClr val="4E4F4F"/>
                </a:solidFill>
              </a:defRPr>
            </a:lvl2pPr>
            <a:lvl3pPr marL="914400" indent="0">
              <a:lnSpc>
                <a:spcPct val="100000"/>
              </a:lnSpc>
              <a:buNone/>
              <a:defRPr b="0">
                <a:solidFill>
                  <a:srgbClr val="4E4F4F"/>
                </a:solidFill>
              </a:defRPr>
            </a:lvl3pPr>
            <a:lvl4pPr marL="1371600" indent="0">
              <a:lnSpc>
                <a:spcPct val="100000"/>
              </a:lnSpc>
              <a:buNone/>
              <a:defRPr b="0">
                <a:solidFill>
                  <a:srgbClr val="4E4F4F"/>
                </a:solidFill>
              </a:defRPr>
            </a:lvl4pPr>
            <a:lvl5pPr marL="1828800" indent="0">
              <a:lnSpc>
                <a:spcPct val="100000"/>
              </a:lnSpc>
              <a:buNone/>
              <a:defRPr b="0">
                <a:solidFill>
                  <a:srgbClr val="4E4F4F"/>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Picture Placeholder 8">
            <a:extLst>
              <a:ext uri="{FF2B5EF4-FFF2-40B4-BE49-F238E27FC236}">
                <a16:creationId xmlns:a16="http://schemas.microsoft.com/office/drawing/2014/main" id="{3B76CB00-1971-EC42-AB86-4C8DA8082A30}"/>
              </a:ext>
            </a:extLst>
          </p:cNvPr>
          <p:cNvSpPr>
            <a:spLocks noGrp="1"/>
          </p:cNvSpPr>
          <p:nvPr>
            <p:ph type="pic" sz="quarter" idx="18"/>
          </p:nvPr>
        </p:nvSpPr>
        <p:spPr>
          <a:xfrm>
            <a:off x="868179" y="2024545"/>
            <a:ext cx="1934980" cy="1918803"/>
          </a:xfrm>
        </p:spPr>
        <p:txBody>
          <a:bodyPr/>
          <a:lstStyle>
            <a:lvl1pPr>
              <a:defRPr>
                <a:solidFill>
                  <a:srgbClr val="CC6E2C"/>
                </a:solidFill>
              </a:defRPr>
            </a:lvl1pPr>
          </a:lstStyle>
          <a:p>
            <a:endParaRPr lang="en-US"/>
          </a:p>
        </p:txBody>
      </p:sp>
      <p:sp>
        <p:nvSpPr>
          <p:cNvPr id="16" name="Picture Placeholder 8">
            <a:extLst>
              <a:ext uri="{FF2B5EF4-FFF2-40B4-BE49-F238E27FC236}">
                <a16:creationId xmlns:a16="http://schemas.microsoft.com/office/drawing/2014/main" id="{5D275CFA-D9D1-B44F-ADED-8D24526C7C88}"/>
              </a:ext>
            </a:extLst>
          </p:cNvPr>
          <p:cNvSpPr>
            <a:spLocks noGrp="1"/>
          </p:cNvSpPr>
          <p:nvPr>
            <p:ph type="pic" sz="quarter" idx="19"/>
          </p:nvPr>
        </p:nvSpPr>
        <p:spPr>
          <a:xfrm>
            <a:off x="2974298" y="2024545"/>
            <a:ext cx="1934980" cy="1918803"/>
          </a:xfrm>
        </p:spPr>
        <p:txBody>
          <a:bodyPr/>
          <a:lstStyle>
            <a:lvl1pPr>
              <a:defRPr>
                <a:solidFill>
                  <a:srgbClr val="CC6E2C"/>
                </a:solidFill>
              </a:defRPr>
            </a:lvl1pPr>
          </a:lstStyle>
          <a:p>
            <a:endParaRPr lang="en-US"/>
          </a:p>
        </p:txBody>
      </p:sp>
      <p:sp>
        <p:nvSpPr>
          <p:cNvPr id="17" name="Picture Placeholder 8">
            <a:extLst>
              <a:ext uri="{FF2B5EF4-FFF2-40B4-BE49-F238E27FC236}">
                <a16:creationId xmlns:a16="http://schemas.microsoft.com/office/drawing/2014/main" id="{2556E483-7DF0-5341-B9D0-0221F043F1A6}"/>
              </a:ext>
            </a:extLst>
          </p:cNvPr>
          <p:cNvSpPr>
            <a:spLocks noGrp="1"/>
          </p:cNvSpPr>
          <p:nvPr>
            <p:ph type="pic" sz="quarter" idx="20"/>
          </p:nvPr>
        </p:nvSpPr>
        <p:spPr>
          <a:xfrm>
            <a:off x="5087910" y="2024545"/>
            <a:ext cx="1934980" cy="1918803"/>
          </a:xfrm>
        </p:spPr>
        <p:txBody>
          <a:bodyPr/>
          <a:lstStyle>
            <a:lvl1pPr>
              <a:defRPr>
                <a:solidFill>
                  <a:srgbClr val="CC6E2C"/>
                </a:solidFill>
              </a:defRPr>
            </a:lvl1pPr>
          </a:lstStyle>
          <a:p>
            <a:endParaRPr lang="en-US"/>
          </a:p>
        </p:txBody>
      </p:sp>
      <p:sp>
        <p:nvSpPr>
          <p:cNvPr id="18" name="Picture Placeholder 8">
            <a:extLst>
              <a:ext uri="{FF2B5EF4-FFF2-40B4-BE49-F238E27FC236}">
                <a16:creationId xmlns:a16="http://schemas.microsoft.com/office/drawing/2014/main" id="{AF38911A-4C0C-E84B-A47A-9CFE04B7F11F}"/>
              </a:ext>
            </a:extLst>
          </p:cNvPr>
          <p:cNvSpPr>
            <a:spLocks noGrp="1"/>
          </p:cNvSpPr>
          <p:nvPr>
            <p:ph type="pic" sz="quarter" idx="21"/>
          </p:nvPr>
        </p:nvSpPr>
        <p:spPr>
          <a:xfrm>
            <a:off x="7209445" y="2024545"/>
            <a:ext cx="1934980" cy="1918803"/>
          </a:xfrm>
        </p:spPr>
        <p:txBody>
          <a:bodyPr/>
          <a:lstStyle>
            <a:lvl1pPr>
              <a:defRPr>
                <a:solidFill>
                  <a:srgbClr val="CC6E2C"/>
                </a:solidFill>
              </a:defRPr>
            </a:lvl1pPr>
          </a:lstStyle>
          <a:p>
            <a:endParaRPr lang="en-US"/>
          </a:p>
        </p:txBody>
      </p:sp>
      <p:sp>
        <p:nvSpPr>
          <p:cNvPr id="19" name="Picture Placeholder 8">
            <a:extLst>
              <a:ext uri="{FF2B5EF4-FFF2-40B4-BE49-F238E27FC236}">
                <a16:creationId xmlns:a16="http://schemas.microsoft.com/office/drawing/2014/main" id="{A1CEAD12-8828-3348-B8F3-6D83819420BC}"/>
              </a:ext>
            </a:extLst>
          </p:cNvPr>
          <p:cNvSpPr>
            <a:spLocks noGrp="1"/>
          </p:cNvSpPr>
          <p:nvPr>
            <p:ph type="pic" sz="quarter" idx="22"/>
          </p:nvPr>
        </p:nvSpPr>
        <p:spPr>
          <a:xfrm>
            <a:off x="9345543" y="2024545"/>
            <a:ext cx="1934980" cy="1918803"/>
          </a:xfrm>
        </p:spPr>
        <p:txBody>
          <a:bodyPr/>
          <a:lstStyle>
            <a:lvl1pPr>
              <a:defRPr>
                <a:solidFill>
                  <a:srgbClr val="CC6E2C"/>
                </a:solidFill>
              </a:defRPr>
            </a:lvl1pPr>
          </a:lstStyle>
          <a:p>
            <a:endParaRPr lang="en-US"/>
          </a:p>
        </p:txBody>
      </p:sp>
      <p:sp>
        <p:nvSpPr>
          <p:cNvPr id="21" name="Rectangle 20">
            <a:extLst>
              <a:ext uri="{FF2B5EF4-FFF2-40B4-BE49-F238E27FC236}">
                <a16:creationId xmlns:a16="http://schemas.microsoft.com/office/drawing/2014/main" id="{2E89CA8B-24BB-934A-B162-42B2F1F6D1A6}"/>
              </a:ext>
            </a:extLst>
          </p:cNvPr>
          <p:cNvSpPr/>
          <p:nvPr userDrawn="1"/>
        </p:nvSpPr>
        <p:spPr>
          <a:xfrm>
            <a:off x="176963" y="2010626"/>
            <a:ext cx="173359" cy="183345"/>
          </a:xfrm>
          <a:prstGeom prst="rect">
            <a:avLst/>
          </a:prstGeom>
          <a:solidFill>
            <a:srgbClr val="CC6E2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5" name="Rectangle 24">
            <a:extLst>
              <a:ext uri="{FF2B5EF4-FFF2-40B4-BE49-F238E27FC236}">
                <a16:creationId xmlns:a16="http://schemas.microsoft.com/office/drawing/2014/main" id="{1A522B3F-A4E0-854D-BAEF-0E39F51C991F}"/>
              </a:ext>
            </a:extLst>
          </p:cNvPr>
          <p:cNvSpPr/>
          <p:nvPr userDrawn="1"/>
        </p:nvSpPr>
        <p:spPr>
          <a:xfrm>
            <a:off x="522571" y="1837267"/>
            <a:ext cx="173359" cy="183345"/>
          </a:xfrm>
          <a:prstGeom prst="rect">
            <a:avLst/>
          </a:prstGeom>
          <a:solidFill>
            <a:srgbClr val="CC6E2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7" name="Rectangle 26">
            <a:extLst>
              <a:ext uri="{FF2B5EF4-FFF2-40B4-BE49-F238E27FC236}">
                <a16:creationId xmlns:a16="http://schemas.microsoft.com/office/drawing/2014/main" id="{689C8494-1006-054B-8C8D-A76E25E6F74F}"/>
              </a:ext>
            </a:extLst>
          </p:cNvPr>
          <p:cNvSpPr/>
          <p:nvPr userDrawn="1"/>
        </p:nvSpPr>
        <p:spPr>
          <a:xfrm>
            <a:off x="355600" y="1663908"/>
            <a:ext cx="173359" cy="173359"/>
          </a:xfrm>
          <a:prstGeom prst="rect">
            <a:avLst/>
          </a:prstGeom>
          <a:solidFill>
            <a:srgbClr val="CC6E2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Rectangle 5">
            <a:extLst>
              <a:ext uri="{FF2B5EF4-FFF2-40B4-BE49-F238E27FC236}">
                <a16:creationId xmlns:a16="http://schemas.microsoft.com/office/drawing/2014/main" id="{E1191703-6AC4-144D-9551-DB1D4D8C16E0}"/>
              </a:ext>
            </a:extLst>
          </p:cNvPr>
          <p:cNvSpPr/>
          <p:nvPr userDrawn="1"/>
        </p:nvSpPr>
        <p:spPr>
          <a:xfrm>
            <a:off x="11669837" y="2010626"/>
            <a:ext cx="173359" cy="173359"/>
          </a:xfrm>
          <a:prstGeom prst="rect">
            <a:avLst/>
          </a:prstGeom>
          <a:solidFill>
            <a:srgbClr val="CC6E2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F0072133-4CF1-B044-B05C-8254777A762B}"/>
              </a:ext>
            </a:extLst>
          </p:cNvPr>
          <p:cNvSpPr/>
          <p:nvPr userDrawn="1"/>
        </p:nvSpPr>
        <p:spPr>
          <a:xfrm>
            <a:off x="11843196" y="1670867"/>
            <a:ext cx="173359" cy="173359"/>
          </a:xfrm>
          <a:prstGeom prst="rect">
            <a:avLst/>
          </a:prstGeom>
          <a:solidFill>
            <a:srgbClr val="CC6E2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2" name="Rectangle 31">
            <a:extLst>
              <a:ext uri="{FF2B5EF4-FFF2-40B4-BE49-F238E27FC236}">
                <a16:creationId xmlns:a16="http://schemas.microsoft.com/office/drawing/2014/main" id="{CFBD80DB-1848-CA4C-9A86-4D92D55A71B3}"/>
              </a:ext>
            </a:extLst>
          </p:cNvPr>
          <p:cNvSpPr/>
          <p:nvPr userDrawn="1"/>
        </p:nvSpPr>
        <p:spPr>
          <a:xfrm>
            <a:off x="10507691" y="1663907"/>
            <a:ext cx="173359" cy="173359"/>
          </a:xfrm>
          <a:prstGeom prst="rect">
            <a:avLst/>
          </a:prstGeom>
          <a:solidFill>
            <a:srgbClr val="CC6E2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03014461"/>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Orange: Large Picture">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E18F744D-0E90-D143-AE17-BA9792FA182E}"/>
              </a:ext>
            </a:extLst>
          </p:cNvPr>
          <p:cNvSpPr/>
          <p:nvPr userDrawn="1"/>
        </p:nvSpPr>
        <p:spPr>
          <a:xfrm>
            <a:off x="838199" y="1654233"/>
            <a:ext cx="2123793" cy="4181674"/>
          </a:xfrm>
          <a:prstGeom prst="rect">
            <a:avLst/>
          </a:prstGeom>
          <a:solidFill>
            <a:srgbClr val="FAEBD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43AA6855-18B6-429B-9377-7B6CFBE1FCFC}"/>
              </a:ext>
            </a:extLst>
          </p:cNvPr>
          <p:cNvSpPr>
            <a:spLocks noGrp="1"/>
          </p:cNvSpPr>
          <p:nvPr>
            <p:ph type="title" hasCustomPrompt="1"/>
          </p:nvPr>
        </p:nvSpPr>
        <p:spPr>
          <a:xfrm>
            <a:off x="838199" y="365126"/>
            <a:ext cx="10491703" cy="998162"/>
          </a:xfrm>
        </p:spPr>
        <p:txBody>
          <a:bodyPr/>
          <a:lstStyle>
            <a:lvl1pPr algn="l">
              <a:defRPr/>
            </a:lvl1pPr>
          </a:lstStyle>
          <a:p>
            <a:r>
              <a:rPr lang="en-US"/>
              <a:t>CLICK TO EDIT MASTER TITLE STYLE</a:t>
            </a:r>
          </a:p>
        </p:txBody>
      </p:sp>
      <p:sp>
        <p:nvSpPr>
          <p:cNvPr id="3" name="Content Placeholder 2">
            <a:extLst>
              <a:ext uri="{FF2B5EF4-FFF2-40B4-BE49-F238E27FC236}">
                <a16:creationId xmlns:a16="http://schemas.microsoft.com/office/drawing/2014/main" id="{49CF287B-32DC-4183-903C-E17D7E3EF105}"/>
              </a:ext>
            </a:extLst>
          </p:cNvPr>
          <p:cNvSpPr>
            <a:spLocks noGrp="1"/>
          </p:cNvSpPr>
          <p:nvPr>
            <p:ph idx="1"/>
          </p:nvPr>
        </p:nvSpPr>
        <p:spPr>
          <a:xfrm>
            <a:off x="1046375" y="1933731"/>
            <a:ext cx="1677972" cy="3638394"/>
          </a:xfrm>
          <a:noFill/>
          <a:ln>
            <a:noFill/>
          </a:ln>
        </p:spPr>
        <p:txBody>
          <a:bodyPr/>
          <a:lstStyle>
            <a:lvl1pPr marL="0" indent="0" algn="l">
              <a:lnSpc>
                <a:spcPct val="100000"/>
              </a:lnSpc>
              <a:spcBef>
                <a:spcPts val="0"/>
              </a:spcBef>
              <a:buFont typeface="Arial" panose="020B0604020202020204" pitchFamily="34" charset="0"/>
              <a:buNone/>
              <a:defRPr sz="2000" b="0">
                <a:solidFill>
                  <a:srgbClr val="4E4F4F"/>
                </a:solidFill>
              </a:defRPr>
            </a:lvl1pPr>
            <a:lvl2pPr marL="457200" indent="0" algn="l">
              <a:lnSpc>
                <a:spcPct val="100000"/>
              </a:lnSpc>
              <a:spcBef>
                <a:spcPts val="0"/>
              </a:spcBef>
              <a:buNone/>
              <a:defRPr sz="1800">
                <a:solidFill>
                  <a:srgbClr val="4E4F4F"/>
                </a:solidFill>
              </a:defRPr>
            </a:lvl2pPr>
            <a:lvl3pPr marL="914400" indent="0" algn="l">
              <a:lnSpc>
                <a:spcPct val="100000"/>
              </a:lnSpc>
              <a:spcBef>
                <a:spcPts val="0"/>
              </a:spcBef>
              <a:buNone/>
              <a:defRPr sz="1600">
                <a:solidFill>
                  <a:srgbClr val="4E4F4F"/>
                </a:solidFill>
              </a:defRPr>
            </a:lvl3pPr>
            <a:lvl4pPr marL="1371600" indent="0" algn="l">
              <a:lnSpc>
                <a:spcPct val="100000"/>
              </a:lnSpc>
              <a:spcBef>
                <a:spcPts val="0"/>
              </a:spcBef>
              <a:buNone/>
              <a:defRPr sz="1400">
                <a:solidFill>
                  <a:srgbClr val="4E4F4F"/>
                </a:solidFill>
              </a:defRPr>
            </a:lvl4pPr>
            <a:lvl5pPr marL="1828800" indent="0" algn="l">
              <a:lnSpc>
                <a:spcPct val="100000"/>
              </a:lnSpc>
              <a:spcBef>
                <a:spcPts val="0"/>
              </a:spcBef>
              <a:buNone/>
              <a:defRPr sz="1400">
                <a:solidFill>
                  <a:srgbClr val="4E4F4F"/>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Picture Placeholder 7">
            <a:extLst>
              <a:ext uri="{FF2B5EF4-FFF2-40B4-BE49-F238E27FC236}">
                <a16:creationId xmlns:a16="http://schemas.microsoft.com/office/drawing/2014/main" id="{CF9B2694-11A5-4C12-A475-93C14DAD1785}"/>
              </a:ext>
            </a:extLst>
          </p:cNvPr>
          <p:cNvSpPr>
            <a:spLocks noGrp="1"/>
          </p:cNvSpPr>
          <p:nvPr>
            <p:ph type="pic" sz="quarter" idx="13"/>
          </p:nvPr>
        </p:nvSpPr>
        <p:spPr>
          <a:xfrm>
            <a:off x="2961992" y="1654230"/>
            <a:ext cx="8367912" cy="4181673"/>
          </a:xfrm>
        </p:spPr>
        <p:txBody>
          <a:bodyPr/>
          <a:lstStyle>
            <a:lvl1pPr>
              <a:spcBef>
                <a:spcPts val="0"/>
              </a:spcBef>
              <a:defRPr b="1">
                <a:solidFill>
                  <a:srgbClr val="CC6E2C"/>
                </a:solidFill>
              </a:defRPr>
            </a:lvl1pPr>
          </a:lstStyle>
          <a:p>
            <a:endParaRPr lang="en-US"/>
          </a:p>
        </p:txBody>
      </p:sp>
      <p:sp>
        <p:nvSpPr>
          <p:cNvPr id="13" name="Slide Number Placeholder 5">
            <a:extLst>
              <a:ext uri="{FF2B5EF4-FFF2-40B4-BE49-F238E27FC236}">
                <a16:creationId xmlns:a16="http://schemas.microsoft.com/office/drawing/2014/main" id="{C6418D75-0DD9-4947-A32B-135DD55C357E}"/>
              </a:ext>
            </a:extLst>
          </p:cNvPr>
          <p:cNvSpPr>
            <a:spLocks noGrp="1"/>
          </p:cNvSpPr>
          <p:nvPr>
            <p:ph type="sldNum" sz="quarter" idx="12"/>
          </p:nvPr>
        </p:nvSpPr>
        <p:spPr>
          <a:xfrm>
            <a:off x="11329904" y="6224298"/>
            <a:ext cx="428790" cy="307777"/>
          </a:xfrm>
          <a:prstGeom prst="rect">
            <a:avLst/>
          </a:prstGeom>
        </p:spPr>
        <p:txBody>
          <a:bodyPr wrap="square">
            <a:spAutoFit/>
          </a:bodyPr>
          <a:lstStyle>
            <a:lvl1pPr algn="ctr">
              <a:defRPr sz="1400">
                <a:solidFill>
                  <a:srgbClr val="EDEEEE"/>
                </a:solidFill>
                <a:latin typeface="Noto Sans" panose="020B0502040504020204" pitchFamily="34" charset="0"/>
                <a:ea typeface="Noto Sans" panose="020B0502040504020204" pitchFamily="34" charset="0"/>
                <a:cs typeface="Noto Sans" panose="020B0502040504020204" pitchFamily="34" charset="0"/>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fld id="{0B0187EC-64EF-484E-94CA-9E9DEF6DCF75}" type="slidenum">
              <a:rPr kumimoji="0" lang="en-US" sz="1400" b="0" i="0" u="none" strike="noStrike" kern="1200" cap="none" spc="0" normalizeH="0" baseline="0" noProof="0" smtClean="0">
                <a:ln>
                  <a:noFill/>
                </a:ln>
                <a:solidFill>
                  <a:srgbClr val="EDEEEE"/>
                </a:solidFill>
                <a:effectLst/>
                <a:uLnTx/>
                <a:uFillTx/>
                <a:latin typeface="Noto Sans" panose="020B0502040504020204" pitchFamily="34" charset="0"/>
                <a:ea typeface="Noto Sans" panose="020B0502040504020204" pitchFamily="34" charset="0"/>
                <a:cs typeface="Noto Sans" panose="020B0502040504020204"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a:t>
            </a:fld>
            <a:endParaRPr kumimoji="0" lang="en-US" sz="1400" b="0" i="0" u="none" strike="noStrike" kern="1200" cap="none" spc="0" normalizeH="0" baseline="0" noProof="0">
              <a:ln>
                <a:noFill/>
              </a:ln>
              <a:solidFill>
                <a:srgbClr val="EDEEEE"/>
              </a:solidFill>
              <a:effectLst/>
              <a:uLnTx/>
              <a:uFillTx/>
              <a:latin typeface="Noto Sans" panose="020B0502040504020204" pitchFamily="34" charset="0"/>
              <a:ea typeface="Noto Sans" panose="020B0502040504020204" pitchFamily="34" charset="0"/>
              <a:cs typeface="Noto Sans" panose="020B0502040504020204" pitchFamily="34" charset="0"/>
            </a:endParaRPr>
          </a:p>
        </p:txBody>
      </p:sp>
    </p:spTree>
    <p:extLst>
      <p:ext uri="{BB962C8B-B14F-4D97-AF65-F5344CB8AC3E}">
        <p14:creationId xmlns:p14="http://schemas.microsoft.com/office/powerpoint/2010/main" val="2220657915"/>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Orange: Full Bleed Picture">
    <p:spTree>
      <p:nvGrpSpPr>
        <p:cNvPr id="1" name=""/>
        <p:cNvGrpSpPr/>
        <p:nvPr/>
      </p:nvGrpSpPr>
      <p:grpSpPr>
        <a:xfrm>
          <a:off x="0" y="0"/>
          <a:ext cx="0" cy="0"/>
          <a:chOff x="0" y="0"/>
          <a:chExt cx="0" cy="0"/>
        </a:xfrm>
      </p:grpSpPr>
      <p:sp>
        <p:nvSpPr>
          <p:cNvPr id="8" name="Picture Placeholder 7">
            <a:extLst>
              <a:ext uri="{FF2B5EF4-FFF2-40B4-BE49-F238E27FC236}">
                <a16:creationId xmlns:a16="http://schemas.microsoft.com/office/drawing/2014/main" id="{CF9B2694-11A5-4C12-A475-93C14DAD1785}"/>
              </a:ext>
            </a:extLst>
          </p:cNvPr>
          <p:cNvSpPr>
            <a:spLocks noGrp="1"/>
          </p:cNvSpPr>
          <p:nvPr>
            <p:ph type="pic" sz="quarter" idx="13"/>
          </p:nvPr>
        </p:nvSpPr>
        <p:spPr>
          <a:xfrm>
            <a:off x="0" y="0"/>
            <a:ext cx="12192000" cy="6858000"/>
          </a:xfrm>
        </p:spPr>
        <p:txBody>
          <a:bodyPr/>
          <a:lstStyle>
            <a:lvl1pPr>
              <a:spcBef>
                <a:spcPts val="0"/>
              </a:spcBef>
              <a:defRPr b="1">
                <a:solidFill>
                  <a:srgbClr val="CC6E2C"/>
                </a:solidFill>
              </a:defRPr>
            </a:lvl1pPr>
          </a:lstStyle>
          <a:p>
            <a:endParaRPr lang="en-US"/>
          </a:p>
        </p:txBody>
      </p:sp>
      <p:sp>
        <p:nvSpPr>
          <p:cNvPr id="13" name="Slide Number Placeholder 5">
            <a:extLst>
              <a:ext uri="{FF2B5EF4-FFF2-40B4-BE49-F238E27FC236}">
                <a16:creationId xmlns:a16="http://schemas.microsoft.com/office/drawing/2014/main" id="{C6418D75-0DD9-4947-A32B-135DD55C357E}"/>
              </a:ext>
            </a:extLst>
          </p:cNvPr>
          <p:cNvSpPr>
            <a:spLocks noGrp="1"/>
          </p:cNvSpPr>
          <p:nvPr>
            <p:ph type="sldNum" sz="quarter" idx="12"/>
          </p:nvPr>
        </p:nvSpPr>
        <p:spPr>
          <a:xfrm>
            <a:off x="11329904" y="6224298"/>
            <a:ext cx="428790" cy="307777"/>
          </a:xfrm>
          <a:prstGeom prst="rect">
            <a:avLst/>
          </a:prstGeom>
        </p:spPr>
        <p:txBody>
          <a:bodyPr wrap="square">
            <a:spAutoFit/>
          </a:bodyPr>
          <a:lstStyle>
            <a:lvl1pPr algn="ctr">
              <a:defRPr sz="1400">
                <a:solidFill>
                  <a:srgbClr val="EDEEEE"/>
                </a:solidFill>
                <a:latin typeface="Noto Sans" panose="020B0502040504020204" pitchFamily="34" charset="0"/>
                <a:ea typeface="Noto Sans" panose="020B0502040504020204" pitchFamily="34" charset="0"/>
                <a:cs typeface="Noto Sans" panose="020B0502040504020204" pitchFamily="34" charset="0"/>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fld id="{0B0187EC-64EF-484E-94CA-9E9DEF6DCF75}" type="slidenum">
              <a:rPr kumimoji="0" lang="en-US" sz="1400" b="0" i="0" u="none" strike="noStrike" kern="1200" cap="none" spc="0" normalizeH="0" baseline="0" noProof="0" smtClean="0">
                <a:ln>
                  <a:noFill/>
                </a:ln>
                <a:solidFill>
                  <a:srgbClr val="EDEEEE"/>
                </a:solidFill>
                <a:effectLst/>
                <a:uLnTx/>
                <a:uFillTx/>
                <a:latin typeface="Noto Sans" panose="020B0502040504020204" pitchFamily="34" charset="0"/>
                <a:ea typeface="Noto Sans" panose="020B0502040504020204" pitchFamily="34" charset="0"/>
                <a:cs typeface="Noto Sans" panose="020B0502040504020204"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a:t>
            </a:fld>
            <a:endParaRPr kumimoji="0" lang="en-US" sz="1400" b="0" i="0" u="none" strike="noStrike" kern="1200" cap="none" spc="0" normalizeH="0" baseline="0" noProof="0">
              <a:ln>
                <a:noFill/>
              </a:ln>
              <a:solidFill>
                <a:srgbClr val="EDEEEE"/>
              </a:solidFill>
              <a:effectLst/>
              <a:uLnTx/>
              <a:uFillTx/>
              <a:latin typeface="Noto Sans" panose="020B0502040504020204" pitchFamily="34" charset="0"/>
              <a:ea typeface="Noto Sans" panose="020B0502040504020204" pitchFamily="34" charset="0"/>
              <a:cs typeface="Noto Sans" panose="020B0502040504020204" pitchFamily="34" charset="0"/>
            </a:endParaRPr>
          </a:p>
        </p:txBody>
      </p:sp>
    </p:spTree>
    <p:extLst>
      <p:ext uri="{BB962C8B-B14F-4D97-AF65-F5344CB8AC3E}">
        <p14:creationId xmlns:p14="http://schemas.microsoft.com/office/powerpoint/2010/main" val="2389180828"/>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Orange: Full Bleed Media">
    <p:spTree>
      <p:nvGrpSpPr>
        <p:cNvPr id="1" name=""/>
        <p:cNvGrpSpPr/>
        <p:nvPr/>
      </p:nvGrpSpPr>
      <p:grpSpPr>
        <a:xfrm>
          <a:off x="0" y="0"/>
          <a:ext cx="0" cy="0"/>
          <a:chOff x="0" y="0"/>
          <a:chExt cx="0" cy="0"/>
        </a:xfrm>
      </p:grpSpPr>
      <p:sp>
        <p:nvSpPr>
          <p:cNvPr id="12" name="Media Placeholder 11">
            <a:extLst>
              <a:ext uri="{FF2B5EF4-FFF2-40B4-BE49-F238E27FC236}">
                <a16:creationId xmlns:a16="http://schemas.microsoft.com/office/drawing/2014/main" id="{2C5E7F60-B026-4EC0-88DC-13A6764077B6}"/>
              </a:ext>
            </a:extLst>
          </p:cNvPr>
          <p:cNvSpPr>
            <a:spLocks noGrp="1"/>
          </p:cNvSpPr>
          <p:nvPr>
            <p:ph type="media" sz="quarter" idx="10"/>
          </p:nvPr>
        </p:nvSpPr>
        <p:spPr>
          <a:xfrm>
            <a:off x="0" y="0"/>
            <a:ext cx="12192000" cy="6858000"/>
          </a:xfrm>
        </p:spPr>
        <p:txBody>
          <a:bodyPr/>
          <a:lstStyle>
            <a:lvl1pPr>
              <a:defRPr>
                <a:solidFill>
                  <a:srgbClr val="CC6E2C"/>
                </a:solidFill>
              </a:defRPr>
            </a:lvl1pPr>
          </a:lstStyle>
          <a:p>
            <a:endParaRPr lang="en-US"/>
          </a:p>
        </p:txBody>
      </p:sp>
    </p:spTree>
    <p:extLst>
      <p:ext uri="{BB962C8B-B14F-4D97-AF65-F5344CB8AC3E}">
        <p14:creationId xmlns:p14="http://schemas.microsoft.com/office/powerpoint/2010/main" val="1627637949"/>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Orange: Media 1">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514B65CE-362A-1C46-86E8-E5300ED9FA25}"/>
              </a:ext>
            </a:extLst>
          </p:cNvPr>
          <p:cNvSpPr/>
          <p:nvPr userDrawn="1"/>
        </p:nvSpPr>
        <p:spPr>
          <a:xfrm>
            <a:off x="0" y="4876800"/>
            <a:ext cx="12192000" cy="1981200"/>
          </a:xfrm>
          <a:prstGeom prst="rect">
            <a:avLst/>
          </a:prstGeom>
          <a:solidFill>
            <a:srgbClr val="CC6E2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Text Placeholder 13">
            <a:extLst>
              <a:ext uri="{FF2B5EF4-FFF2-40B4-BE49-F238E27FC236}">
                <a16:creationId xmlns:a16="http://schemas.microsoft.com/office/drawing/2014/main" id="{4E3E0E0B-C629-40C9-94B0-B1F2ADC7E8EC}"/>
              </a:ext>
            </a:extLst>
          </p:cNvPr>
          <p:cNvSpPr>
            <a:spLocks noGrp="1"/>
          </p:cNvSpPr>
          <p:nvPr>
            <p:ph type="body" sz="quarter" idx="11"/>
          </p:nvPr>
        </p:nvSpPr>
        <p:spPr>
          <a:xfrm>
            <a:off x="2216149" y="5578475"/>
            <a:ext cx="8870950" cy="742950"/>
          </a:xfrm>
        </p:spPr>
        <p:txBody>
          <a:bodyPr>
            <a:noAutofit/>
          </a:bodyPr>
          <a:lstStyle>
            <a:lvl1pPr marL="0" indent="0">
              <a:buNone/>
              <a:defRPr sz="3200">
                <a:solidFill>
                  <a:schemeClr val="bg1"/>
                </a:solidFill>
                <a:latin typeface="Noto Sans" panose="020B0502040504020204" pitchFamily="34" charset="0"/>
              </a:defRPr>
            </a:lvl1pPr>
            <a:lvl2pPr>
              <a:defRPr sz="3600">
                <a:solidFill>
                  <a:schemeClr val="bg1"/>
                </a:solidFill>
                <a:latin typeface="Torque Bold" panose="020B0803030202050203" pitchFamily="34" charset="0"/>
              </a:defRPr>
            </a:lvl2pPr>
            <a:lvl3pPr>
              <a:defRPr sz="3200">
                <a:solidFill>
                  <a:schemeClr val="bg1"/>
                </a:solidFill>
                <a:latin typeface="Torque Bold" panose="020B0803030202050203" pitchFamily="34" charset="0"/>
              </a:defRPr>
            </a:lvl3pPr>
            <a:lvl4pPr>
              <a:defRPr sz="2800">
                <a:solidFill>
                  <a:schemeClr val="bg1"/>
                </a:solidFill>
                <a:latin typeface="Torque Bold" panose="020B0803030202050203" pitchFamily="34" charset="0"/>
              </a:defRPr>
            </a:lvl4pPr>
            <a:lvl5pPr>
              <a:defRPr sz="2800">
                <a:solidFill>
                  <a:schemeClr val="bg1"/>
                </a:solidFill>
                <a:latin typeface="Torque Bold" panose="020B0803030202050203" pitchFamily="34" charset="0"/>
              </a:defRPr>
            </a:lvl5pPr>
          </a:lstStyle>
          <a:p>
            <a:pPr lvl="0"/>
            <a:r>
              <a:rPr lang="en-US"/>
              <a:t>Click to edit Master text styles</a:t>
            </a:r>
          </a:p>
        </p:txBody>
      </p:sp>
      <p:grpSp>
        <p:nvGrpSpPr>
          <p:cNvPr id="15" name="Group 14">
            <a:extLst>
              <a:ext uri="{FF2B5EF4-FFF2-40B4-BE49-F238E27FC236}">
                <a16:creationId xmlns:a16="http://schemas.microsoft.com/office/drawing/2014/main" id="{D25359BF-5A6F-4DE8-B1A8-9E8B882D419C}"/>
              </a:ext>
            </a:extLst>
          </p:cNvPr>
          <p:cNvGrpSpPr/>
          <p:nvPr userDrawn="1"/>
        </p:nvGrpSpPr>
        <p:grpSpPr>
          <a:xfrm>
            <a:off x="1104901" y="5622091"/>
            <a:ext cx="655453" cy="655717"/>
            <a:chOff x="596096" y="5359033"/>
            <a:chExt cx="1057007" cy="1057007"/>
          </a:xfrm>
        </p:grpSpPr>
        <p:sp>
          <p:nvSpPr>
            <p:cNvPr id="16" name="Freeform 58">
              <a:extLst>
                <a:ext uri="{FF2B5EF4-FFF2-40B4-BE49-F238E27FC236}">
                  <a16:creationId xmlns:a16="http://schemas.microsoft.com/office/drawing/2014/main" id="{90725448-2DFB-482B-AA45-AEEFFF5F054D}"/>
                </a:ext>
              </a:extLst>
            </p:cNvPr>
            <p:cNvSpPr>
              <a:spLocks/>
            </p:cNvSpPr>
            <p:nvPr/>
          </p:nvSpPr>
          <p:spPr bwMode="auto">
            <a:xfrm>
              <a:off x="942115" y="5636428"/>
              <a:ext cx="444725" cy="513904"/>
            </a:xfrm>
            <a:custGeom>
              <a:avLst/>
              <a:gdLst>
                <a:gd name="T0" fmla="*/ 38 w 38"/>
                <a:gd name="T1" fmla="*/ 22 h 44"/>
                <a:gd name="T2" fmla="*/ 37 w 38"/>
                <a:gd name="T3" fmla="*/ 24 h 44"/>
                <a:gd name="T4" fmla="*/ 4 w 38"/>
                <a:gd name="T5" fmla="*/ 44 h 44"/>
                <a:gd name="T6" fmla="*/ 2 w 38"/>
                <a:gd name="T7" fmla="*/ 44 h 44"/>
                <a:gd name="T8" fmla="*/ 1 w 38"/>
                <a:gd name="T9" fmla="*/ 44 h 44"/>
                <a:gd name="T10" fmla="*/ 0 w 38"/>
                <a:gd name="T11" fmla="*/ 41 h 44"/>
                <a:gd name="T12" fmla="*/ 0 w 38"/>
                <a:gd name="T13" fmla="*/ 3 h 44"/>
                <a:gd name="T14" fmla="*/ 1 w 38"/>
                <a:gd name="T15" fmla="*/ 0 h 44"/>
                <a:gd name="T16" fmla="*/ 2 w 38"/>
                <a:gd name="T17" fmla="*/ 0 h 44"/>
                <a:gd name="T18" fmla="*/ 4 w 38"/>
                <a:gd name="T19" fmla="*/ 0 h 44"/>
                <a:gd name="T20" fmla="*/ 37 w 38"/>
                <a:gd name="T21" fmla="*/ 20 h 44"/>
                <a:gd name="T22" fmla="*/ 38 w 38"/>
                <a:gd name="T23" fmla="*/ 22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8" h="44">
                  <a:moveTo>
                    <a:pt x="38" y="22"/>
                  </a:moveTo>
                  <a:cubicBezTo>
                    <a:pt x="38" y="23"/>
                    <a:pt x="37" y="24"/>
                    <a:pt x="37" y="24"/>
                  </a:cubicBezTo>
                  <a:cubicBezTo>
                    <a:pt x="4" y="44"/>
                    <a:pt x="4" y="44"/>
                    <a:pt x="4" y="44"/>
                  </a:cubicBezTo>
                  <a:cubicBezTo>
                    <a:pt x="3" y="44"/>
                    <a:pt x="3" y="44"/>
                    <a:pt x="2" y="44"/>
                  </a:cubicBezTo>
                  <a:cubicBezTo>
                    <a:pt x="2" y="44"/>
                    <a:pt x="1" y="44"/>
                    <a:pt x="1" y="44"/>
                  </a:cubicBezTo>
                  <a:cubicBezTo>
                    <a:pt x="0" y="43"/>
                    <a:pt x="0" y="42"/>
                    <a:pt x="0" y="41"/>
                  </a:cubicBezTo>
                  <a:cubicBezTo>
                    <a:pt x="0" y="3"/>
                    <a:pt x="0" y="3"/>
                    <a:pt x="0" y="3"/>
                  </a:cubicBezTo>
                  <a:cubicBezTo>
                    <a:pt x="0" y="2"/>
                    <a:pt x="0" y="1"/>
                    <a:pt x="1" y="0"/>
                  </a:cubicBezTo>
                  <a:cubicBezTo>
                    <a:pt x="1" y="0"/>
                    <a:pt x="2" y="0"/>
                    <a:pt x="2" y="0"/>
                  </a:cubicBezTo>
                  <a:cubicBezTo>
                    <a:pt x="3" y="0"/>
                    <a:pt x="3" y="0"/>
                    <a:pt x="4" y="0"/>
                  </a:cubicBezTo>
                  <a:cubicBezTo>
                    <a:pt x="37" y="20"/>
                    <a:pt x="37" y="20"/>
                    <a:pt x="37" y="20"/>
                  </a:cubicBezTo>
                  <a:cubicBezTo>
                    <a:pt x="37" y="20"/>
                    <a:pt x="38" y="21"/>
                    <a:pt x="38" y="22"/>
                  </a:cubicBezTo>
                  <a:close/>
                </a:path>
              </a:pathLst>
            </a:custGeom>
            <a:noFill/>
            <a:ln w="38100" cap="rnd">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764"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 name="Oval 16">
              <a:extLst>
                <a:ext uri="{FF2B5EF4-FFF2-40B4-BE49-F238E27FC236}">
                  <a16:creationId xmlns:a16="http://schemas.microsoft.com/office/drawing/2014/main" id="{C7EADCF9-AF17-4DBB-8826-010C06BE5F01}"/>
                </a:ext>
              </a:extLst>
            </p:cNvPr>
            <p:cNvSpPr/>
            <p:nvPr/>
          </p:nvSpPr>
          <p:spPr bwMode="auto">
            <a:xfrm>
              <a:off x="596096" y="5359033"/>
              <a:ext cx="1057007" cy="1057007"/>
            </a:xfrm>
            <a:prstGeom prst="ellipse">
              <a:avLst/>
            </a:prstGeom>
            <a:noFill/>
            <a:ln w="38100" cap="rnd">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764" b="0" i="0" u="none" strike="noStrike" kern="1200" cap="none" spc="0" normalizeH="0" baseline="0" noProof="0" err="1">
                <a:ln>
                  <a:noFill/>
                </a:ln>
                <a:solidFill>
                  <a:prstClr val="black"/>
                </a:solidFill>
                <a:effectLst/>
                <a:uLnTx/>
                <a:uFillTx/>
                <a:latin typeface="Calibri" panose="020F0502020204030204"/>
                <a:ea typeface="+mn-ea"/>
                <a:cs typeface="+mn-cs"/>
              </a:endParaRPr>
            </a:p>
          </p:txBody>
        </p:sp>
      </p:grpSp>
      <p:pic>
        <p:nvPicPr>
          <p:cNvPr id="3" name="Picture 2">
            <a:extLst>
              <a:ext uri="{FF2B5EF4-FFF2-40B4-BE49-F238E27FC236}">
                <a16:creationId xmlns:a16="http://schemas.microsoft.com/office/drawing/2014/main" id="{53B154BA-F32F-8348-BD8D-0E80AFBA147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577512" y="3814144"/>
            <a:ext cx="1019174" cy="1439511"/>
          </a:xfrm>
          <a:prstGeom prst="rect">
            <a:avLst/>
          </a:prstGeom>
        </p:spPr>
      </p:pic>
      <p:sp>
        <p:nvSpPr>
          <p:cNvPr id="13" name="Media Placeholder 11">
            <a:extLst>
              <a:ext uri="{FF2B5EF4-FFF2-40B4-BE49-F238E27FC236}">
                <a16:creationId xmlns:a16="http://schemas.microsoft.com/office/drawing/2014/main" id="{7F504EFD-6241-354D-A066-903DFE7F0D27}"/>
              </a:ext>
            </a:extLst>
          </p:cNvPr>
          <p:cNvSpPr>
            <a:spLocks noGrp="1"/>
          </p:cNvSpPr>
          <p:nvPr>
            <p:ph type="media" sz="quarter" idx="10"/>
          </p:nvPr>
        </p:nvSpPr>
        <p:spPr>
          <a:xfrm>
            <a:off x="2393815" y="863599"/>
            <a:ext cx="7404370" cy="3670299"/>
          </a:xfrm>
        </p:spPr>
        <p:txBody>
          <a:bodyPr/>
          <a:lstStyle>
            <a:lvl1pPr>
              <a:defRPr>
                <a:solidFill>
                  <a:srgbClr val="CC6E2C"/>
                </a:solidFill>
              </a:defRPr>
            </a:lvl1pPr>
          </a:lstStyle>
          <a:p>
            <a:endParaRPr lang="en-US"/>
          </a:p>
        </p:txBody>
      </p:sp>
    </p:spTree>
    <p:extLst>
      <p:ext uri="{BB962C8B-B14F-4D97-AF65-F5344CB8AC3E}">
        <p14:creationId xmlns:p14="http://schemas.microsoft.com/office/powerpoint/2010/main" val="2108510253"/>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Orange: Media 2">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87F6D8EA-0F76-4647-A79C-4BC4434BC3B5}"/>
              </a:ext>
            </a:extLst>
          </p:cNvPr>
          <p:cNvSpPr/>
          <p:nvPr userDrawn="1"/>
        </p:nvSpPr>
        <p:spPr>
          <a:xfrm>
            <a:off x="0" y="4876800"/>
            <a:ext cx="12192000" cy="1981200"/>
          </a:xfrm>
          <a:prstGeom prst="rect">
            <a:avLst/>
          </a:prstGeom>
          <a:solidFill>
            <a:srgbClr val="CC6E2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Text Placeholder 13">
            <a:extLst>
              <a:ext uri="{FF2B5EF4-FFF2-40B4-BE49-F238E27FC236}">
                <a16:creationId xmlns:a16="http://schemas.microsoft.com/office/drawing/2014/main" id="{60E0471D-D383-1648-8726-502AB12FCC7E}"/>
              </a:ext>
            </a:extLst>
          </p:cNvPr>
          <p:cNvSpPr>
            <a:spLocks noGrp="1"/>
          </p:cNvSpPr>
          <p:nvPr>
            <p:ph type="body" sz="quarter" idx="11"/>
          </p:nvPr>
        </p:nvSpPr>
        <p:spPr>
          <a:xfrm>
            <a:off x="2216149" y="5578475"/>
            <a:ext cx="8870950" cy="742950"/>
          </a:xfrm>
        </p:spPr>
        <p:txBody>
          <a:bodyPr>
            <a:noAutofit/>
          </a:bodyPr>
          <a:lstStyle>
            <a:lvl1pPr marL="0" indent="0">
              <a:buNone/>
              <a:defRPr sz="3200">
                <a:solidFill>
                  <a:schemeClr val="bg1"/>
                </a:solidFill>
                <a:latin typeface="Noto Sans" panose="020B0502040504020204" pitchFamily="34" charset="0"/>
              </a:defRPr>
            </a:lvl1pPr>
            <a:lvl2pPr>
              <a:defRPr sz="3600">
                <a:solidFill>
                  <a:schemeClr val="bg1"/>
                </a:solidFill>
                <a:latin typeface="Torque Bold" panose="020B0803030202050203" pitchFamily="34" charset="0"/>
              </a:defRPr>
            </a:lvl2pPr>
            <a:lvl3pPr>
              <a:defRPr sz="3200">
                <a:solidFill>
                  <a:schemeClr val="bg1"/>
                </a:solidFill>
                <a:latin typeface="Torque Bold" panose="020B0803030202050203" pitchFamily="34" charset="0"/>
              </a:defRPr>
            </a:lvl3pPr>
            <a:lvl4pPr>
              <a:defRPr sz="2800">
                <a:solidFill>
                  <a:schemeClr val="bg1"/>
                </a:solidFill>
                <a:latin typeface="Torque Bold" panose="020B0803030202050203" pitchFamily="34" charset="0"/>
              </a:defRPr>
            </a:lvl4pPr>
            <a:lvl5pPr>
              <a:defRPr sz="2800">
                <a:solidFill>
                  <a:schemeClr val="bg1"/>
                </a:solidFill>
                <a:latin typeface="Torque Bold" panose="020B0803030202050203" pitchFamily="34" charset="0"/>
              </a:defRPr>
            </a:lvl5pPr>
          </a:lstStyle>
          <a:p>
            <a:pPr lvl="0"/>
            <a:r>
              <a:rPr lang="en-US"/>
              <a:t>Click to edit Master text styles</a:t>
            </a:r>
          </a:p>
        </p:txBody>
      </p:sp>
      <p:grpSp>
        <p:nvGrpSpPr>
          <p:cNvPr id="13" name="Group 12">
            <a:extLst>
              <a:ext uri="{FF2B5EF4-FFF2-40B4-BE49-F238E27FC236}">
                <a16:creationId xmlns:a16="http://schemas.microsoft.com/office/drawing/2014/main" id="{DDB860E9-A24B-264D-8E2F-C64E8D2DE8FC}"/>
              </a:ext>
            </a:extLst>
          </p:cNvPr>
          <p:cNvGrpSpPr/>
          <p:nvPr userDrawn="1"/>
        </p:nvGrpSpPr>
        <p:grpSpPr>
          <a:xfrm>
            <a:off x="1104901" y="5622090"/>
            <a:ext cx="655454" cy="655718"/>
            <a:chOff x="643973" y="5329145"/>
            <a:chExt cx="849680" cy="850022"/>
          </a:xfrm>
        </p:grpSpPr>
        <p:sp>
          <p:nvSpPr>
            <p:cNvPr id="18" name="Freeform 39">
              <a:extLst>
                <a:ext uri="{FF2B5EF4-FFF2-40B4-BE49-F238E27FC236}">
                  <a16:creationId xmlns:a16="http://schemas.microsoft.com/office/drawing/2014/main" id="{7893691E-B089-A346-A275-114C6B89FB5F}"/>
                </a:ext>
              </a:extLst>
            </p:cNvPr>
            <p:cNvSpPr>
              <a:spLocks/>
            </p:cNvSpPr>
            <p:nvPr userDrawn="1"/>
          </p:nvSpPr>
          <p:spPr bwMode="auto">
            <a:xfrm flipH="1">
              <a:off x="856258" y="5541516"/>
              <a:ext cx="425111" cy="425281"/>
            </a:xfrm>
            <a:custGeom>
              <a:avLst/>
              <a:gdLst>
                <a:gd name="T0" fmla="*/ 0 w 2203"/>
                <a:gd name="T1" fmla="*/ 0 h 2202"/>
                <a:gd name="T2" fmla="*/ 1855 w 2203"/>
                <a:gd name="T3" fmla="*/ 497 h 2202"/>
                <a:gd name="T4" fmla="*/ 1422 w 2203"/>
                <a:gd name="T5" fmla="*/ 929 h 2202"/>
                <a:gd name="T6" fmla="*/ 1521 w 2203"/>
                <a:gd name="T7" fmla="*/ 1030 h 2202"/>
                <a:gd name="T8" fmla="*/ 2203 w 2203"/>
                <a:gd name="T9" fmla="*/ 1711 h 2202"/>
                <a:gd name="T10" fmla="*/ 1711 w 2203"/>
                <a:gd name="T11" fmla="*/ 2202 h 2202"/>
                <a:gd name="T12" fmla="*/ 1029 w 2203"/>
                <a:gd name="T13" fmla="*/ 1521 h 2202"/>
                <a:gd name="T14" fmla="*/ 930 w 2203"/>
                <a:gd name="T15" fmla="*/ 1421 h 2202"/>
                <a:gd name="T16" fmla="*/ 497 w 2203"/>
                <a:gd name="T17" fmla="*/ 1855 h 2202"/>
                <a:gd name="T18" fmla="*/ 0 w 2203"/>
                <a:gd name="T19" fmla="*/ 0 h 2202"/>
                <a:gd name="connsiteX0" fmla="*/ 0 w 10000"/>
                <a:gd name="connsiteY0" fmla="*/ 0 h 10000"/>
                <a:gd name="connsiteX1" fmla="*/ 8420 w 10000"/>
                <a:gd name="connsiteY1" fmla="*/ 2257 h 10000"/>
                <a:gd name="connsiteX2" fmla="*/ 6455 w 10000"/>
                <a:gd name="connsiteY2" fmla="*/ 4219 h 10000"/>
                <a:gd name="connsiteX3" fmla="*/ 6904 w 10000"/>
                <a:gd name="connsiteY3" fmla="*/ 4678 h 10000"/>
                <a:gd name="connsiteX4" fmla="*/ 10000 w 10000"/>
                <a:gd name="connsiteY4" fmla="*/ 7770 h 10000"/>
                <a:gd name="connsiteX5" fmla="*/ 8941 w 10000"/>
                <a:gd name="connsiteY5" fmla="*/ 8830 h 10000"/>
                <a:gd name="connsiteX6" fmla="*/ 7767 w 10000"/>
                <a:gd name="connsiteY6" fmla="*/ 10000 h 10000"/>
                <a:gd name="connsiteX7" fmla="*/ 4671 w 10000"/>
                <a:gd name="connsiteY7" fmla="*/ 6907 h 10000"/>
                <a:gd name="connsiteX8" fmla="*/ 4222 w 10000"/>
                <a:gd name="connsiteY8" fmla="*/ 6453 h 10000"/>
                <a:gd name="connsiteX9" fmla="*/ 2256 w 10000"/>
                <a:gd name="connsiteY9" fmla="*/ 8424 h 10000"/>
                <a:gd name="connsiteX10" fmla="*/ 0 w 10000"/>
                <a:gd name="connsiteY10" fmla="*/ 0 h 10000"/>
                <a:gd name="connsiteX0" fmla="*/ 0 w 10000"/>
                <a:gd name="connsiteY0" fmla="*/ 0 h 10000"/>
                <a:gd name="connsiteX1" fmla="*/ 8420 w 10000"/>
                <a:gd name="connsiteY1" fmla="*/ 2257 h 10000"/>
                <a:gd name="connsiteX2" fmla="*/ 6455 w 10000"/>
                <a:gd name="connsiteY2" fmla="*/ 4219 h 10000"/>
                <a:gd name="connsiteX3" fmla="*/ 6904 w 10000"/>
                <a:gd name="connsiteY3" fmla="*/ 4678 h 10000"/>
                <a:gd name="connsiteX4" fmla="*/ 10000 w 10000"/>
                <a:gd name="connsiteY4" fmla="*/ 7770 h 10000"/>
                <a:gd name="connsiteX5" fmla="*/ 8941 w 10000"/>
                <a:gd name="connsiteY5" fmla="*/ 8830 h 10000"/>
                <a:gd name="connsiteX6" fmla="*/ 7767 w 10000"/>
                <a:gd name="connsiteY6" fmla="*/ 10000 h 10000"/>
                <a:gd name="connsiteX7" fmla="*/ 4671 w 10000"/>
                <a:gd name="connsiteY7" fmla="*/ 6907 h 10000"/>
                <a:gd name="connsiteX8" fmla="*/ 3469 w 10000"/>
                <a:gd name="connsiteY8" fmla="*/ 5461 h 10000"/>
                <a:gd name="connsiteX9" fmla="*/ 2256 w 10000"/>
                <a:gd name="connsiteY9" fmla="*/ 8424 h 10000"/>
                <a:gd name="connsiteX10" fmla="*/ 0 w 10000"/>
                <a:gd name="connsiteY10" fmla="*/ 0 h 10000"/>
                <a:gd name="connsiteX0" fmla="*/ 0 w 10000"/>
                <a:gd name="connsiteY0" fmla="*/ 0 h 10000"/>
                <a:gd name="connsiteX1" fmla="*/ 8420 w 10000"/>
                <a:gd name="connsiteY1" fmla="*/ 2257 h 10000"/>
                <a:gd name="connsiteX2" fmla="*/ 5291 w 10000"/>
                <a:gd name="connsiteY2" fmla="*/ 3329 h 10000"/>
                <a:gd name="connsiteX3" fmla="*/ 6904 w 10000"/>
                <a:gd name="connsiteY3" fmla="*/ 4678 h 10000"/>
                <a:gd name="connsiteX4" fmla="*/ 10000 w 10000"/>
                <a:gd name="connsiteY4" fmla="*/ 7770 h 10000"/>
                <a:gd name="connsiteX5" fmla="*/ 8941 w 10000"/>
                <a:gd name="connsiteY5" fmla="*/ 8830 h 10000"/>
                <a:gd name="connsiteX6" fmla="*/ 7767 w 10000"/>
                <a:gd name="connsiteY6" fmla="*/ 10000 h 10000"/>
                <a:gd name="connsiteX7" fmla="*/ 4671 w 10000"/>
                <a:gd name="connsiteY7" fmla="*/ 6907 h 10000"/>
                <a:gd name="connsiteX8" fmla="*/ 3469 w 10000"/>
                <a:gd name="connsiteY8" fmla="*/ 5461 h 10000"/>
                <a:gd name="connsiteX9" fmla="*/ 2256 w 10000"/>
                <a:gd name="connsiteY9" fmla="*/ 8424 h 10000"/>
                <a:gd name="connsiteX10" fmla="*/ 0 w 10000"/>
                <a:gd name="connsiteY10" fmla="*/ 0 h 10000"/>
                <a:gd name="connsiteX0" fmla="*/ 0 w 10000"/>
                <a:gd name="connsiteY0" fmla="*/ 0 h 10000"/>
                <a:gd name="connsiteX1" fmla="*/ 8420 w 10000"/>
                <a:gd name="connsiteY1" fmla="*/ 2257 h 10000"/>
                <a:gd name="connsiteX2" fmla="*/ 5291 w 10000"/>
                <a:gd name="connsiteY2" fmla="*/ 3329 h 10000"/>
                <a:gd name="connsiteX3" fmla="*/ 6904 w 10000"/>
                <a:gd name="connsiteY3" fmla="*/ 4678 h 10000"/>
                <a:gd name="connsiteX4" fmla="*/ 10000 w 10000"/>
                <a:gd name="connsiteY4" fmla="*/ 7770 h 10000"/>
                <a:gd name="connsiteX5" fmla="*/ 8941 w 10000"/>
                <a:gd name="connsiteY5" fmla="*/ 8830 h 10000"/>
                <a:gd name="connsiteX6" fmla="*/ 7767 w 10000"/>
                <a:gd name="connsiteY6" fmla="*/ 10000 h 10000"/>
                <a:gd name="connsiteX7" fmla="*/ 4671 w 10000"/>
                <a:gd name="connsiteY7" fmla="*/ 6907 h 10000"/>
                <a:gd name="connsiteX8" fmla="*/ 3332 w 10000"/>
                <a:gd name="connsiteY8" fmla="*/ 5598 h 10000"/>
                <a:gd name="connsiteX9" fmla="*/ 2256 w 10000"/>
                <a:gd name="connsiteY9" fmla="*/ 8424 h 10000"/>
                <a:gd name="connsiteX10" fmla="*/ 0 w 10000"/>
                <a:gd name="connsiteY10" fmla="*/ 0 h 10000"/>
                <a:gd name="connsiteX0" fmla="*/ 0 w 10000"/>
                <a:gd name="connsiteY0" fmla="*/ 0 h 10000"/>
                <a:gd name="connsiteX1" fmla="*/ 8420 w 10000"/>
                <a:gd name="connsiteY1" fmla="*/ 2257 h 10000"/>
                <a:gd name="connsiteX2" fmla="*/ 5428 w 10000"/>
                <a:gd name="connsiteY2" fmla="*/ 3158 h 10000"/>
                <a:gd name="connsiteX3" fmla="*/ 6904 w 10000"/>
                <a:gd name="connsiteY3" fmla="*/ 4678 h 10000"/>
                <a:gd name="connsiteX4" fmla="*/ 10000 w 10000"/>
                <a:gd name="connsiteY4" fmla="*/ 7770 h 10000"/>
                <a:gd name="connsiteX5" fmla="*/ 8941 w 10000"/>
                <a:gd name="connsiteY5" fmla="*/ 8830 h 10000"/>
                <a:gd name="connsiteX6" fmla="*/ 7767 w 10000"/>
                <a:gd name="connsiteY6" fmla="*/ 10000 h 10000"/>
                <a:gd name="connsiteX7" fmla="*/ 4671 w 10000"/>
                <a:gd name="connsiteY7" fmla="*/ 6907 h 10000"/>
                <a:gd name="connsiteX8" fmla="*/ 3332 w 10000"/>
                <a:gd name="connsiteY8" fmla="*/ 5598 h 10000"/>
                <a:gd name="connsiteX9" fmla="*/ 2256 w 10000"/>
                <a:gd name="connsiteY9" fmla="*/ 8424 h 10000"/>
                <a:gd name="connsiteX10" fmla="*/ 0 w 10000"/>
                <a:gd name="connsiteY10" fmla="*/ 0 h 1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000" h="10000">
                  <a:moveTo>
                    <a:pt x="0" y="0"/>
                  </a:moveTo>
                  <a:lnTo>
                    <a:pt x="8420" y="2257"/>
                  </a:lnTo>
                  <a:lnTo>
                    <a:pt x="5428" y="3158"/>
                  </a:lnTo>
                  <a:lnTo>
                    <a:pt x="6904" y="4678"/>
                  </a:lnTo>
                  <a:lnTo>
                    <a:pt x="10000" y="7770"/>
                  </a:lnTo>
                  <a:lnTo>
                    <a:pt x="8941" y="8830"/>
                  </a:lnTo>
                  <a:lnTo>
                    <a:pt x="7767" y="10000"/>
                  </a:lnTo>
                  <a:lnTo>
                    <a:pt x="4671" y="6907"/>
                  </a:lnTo>
                  <a:lnTo>
                    <a:pt x="3332" y="5598"/>
                  </a:lnTo>
                  <a:lnTo>
                    <a:pt x="2256" y="8424"/>
                  </a:lnTo>
                  <a:lnTo>
                    <a:pt x="0" y="0"/>
                  </a:lnTo>
                  <a:close/>
                </a:path>
              </a:pathLst>
            </a:custGeom>
            <a:noFill/>
            <a:ln w="38100" cap="rnd">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764"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9" name="Oval 18">
              <a:extLst>
                <a:ext uri="{FF2B5EF4-FFF2-40B4-BE49-F238E27FC236}">
                  <a16:creationId xmlns:a16="http://schemas.microsoft.com/office/drawing/2014/main" id="{DB309CE9-CD7B-3042-A507-717EBCF2883F}"/>
                </a:ext>
              </a:extLst>
            </p:cNvPr>
            <p:cNvSpPr/>
            <p:nvPr/>
          </p:nvSpPr>
          <p:spPr bwMode="auto">
            <a:xfrm>
              <a:off x="643973" y="5329145"/>
              <a:ext cx="849680" cy="850022"/>
            </a:xfrm>
            <a:prstGeom prst="ellipse">
              <a:avLst/>
            </a:prstGeom>
            <a:noFill/>
            <a:ln w="38100" cap="rnd">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764" b="0" i="0" u="none" strike="noStrike" kern="1200" cap="none" spc="0" normalizeH="0" baseline="0" noProof="0" err="1">
                <a:ln>
                  <a:noFill/>
                </a:ln>
                <a:solidFill>
                  <a:prstClr val="black"/>
                </a:solidFill>
                <a:effectLst/>
                <a:uLnTx/>
                <a:uFillTx/>
                <a:latin typeface="Calibri" panose="020F0502020204030204"/>
                <a:ea typeface="+mn-ea"/>
                <a:cs typeface="+mn-cs"/>
              </a:endParaRPr>
            </a:p>
          </p:txBody>
        </p:sp>
      </p:grpSp>
      <p:sp>
        <p:nvSpPr>
          <p:cNvPr id="20" name="Rectangle 19">
            <a:extLst>
              <a:ext uri="{FF2B5EF4-FFF2-40B4-BE49-F238E27FC236}">
                <a16:creationId xmlns:a16="http://schemas.microsoft.com/office/drawing/2014/main" id="{B4EA37A6-F7EE-484E-A97F-D2E8F5D5DA3D}"/>
              </a:ext>
            </a:extLst>
          </p:cNvPr>
          <p:cNvSpPr/>
          <p:nvPr userDrawn="1"/>
        </p:nvSpPr>
        <p:spPr>
          <a:xfrm>
            <a:off x="3175" y="4703441"/>
            <a:ext cx="173359" cy="173359"/>
          </a:xfrm>
          <a:prstGeom prst="rect">
            <a:avLst/>
          </a:prstGeom>
          <a:solidFill>
            <a:srgbClr val="CC6E2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1" name="Rectangle 20">
            <a:extLst>
              <a:ext uri="{FF2B5EF4-FFF2-40B4-BE49-F238E27FC236}">
                <a16:creationId xmlns:a16="http://schemas.microsoft.com/office/drawing/2014/main" id="{0E73154F-EED1-AC42-81DF-74165D997608}"/>
              </a:ext>
            </a:extLst>
          </p:cNvPr>
          <p:cNvSpPr/>
          <p:nvPr userDrawn="1"/>
        </p:nvSpPr>
        <p:spPr>
          <a:xfrm>
            <a:off x="515898" y="4533900"/>
            <a:ext cx="173359" cy="173359"/>
          </a:xfrm>
          <a:prstGeom prst="rect">
            <a:avLst/>
          </a:prstGeom>
          <a:solidFill>
            <a:srgbClr val="CC6E2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2" name="Rectangle 21">
            <a:extLst>
              <a:ext uri="{FF2B5EF4-FFF2-40B4-BE49-F238E27FC236}">
                <a16:creationId xmlns:a16="http://schemas.microsoft.com/office/drawing/2014/main" id="{61FF447C-AA5F-4241-AC52-42433F9F3040}"/>
              </a:ext>
            </a:extLst>
          </p:cNvPr>
          <p:cNvSpPr/>
          <p:nvPr userDrawn="1"/>
        </p:nvSpPr>
        <p:spPr>
          <a:xfrm>
            <a:off x="342539" y="4703441"/>
            <a:ext cx="173359" cy="173359"/>
          </a:xfrm>
          <a:prstGeom prst="rect">
            <a:avLst/>
          </a:prstGeom>
          <a:solidFill>
            <a:srgbClr val="CC6E2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3" name="Rectangle 22">
            <a:extLst>
              <a:ext uri="{FF2B5EF4-FFF2-40B4-BE49-F238E27FC236}">
                <a16:creationId xmlns:a16="http://schemas.microsoft.com/office/drawing/2014/main" id="{DB943CC2-72B2-DF4C-8606-98DA0D59FDA9}"/>
              </a:ext>
            </a:extLst>
          </p:cNvPr>
          <p:cNvSpPr/>
          <p:nvPr userDrawn="1"/>
        </p:nvSpPr>
        <p:spPr>
          <a:xfrm>
            <a:off x="8188" y="3904237"/>
            <a:ext cx="173359" cy="173359"/>
          </a:xfrm>
          <a:prstGeom prst="rect">
            <a:avLst/>
          </a:prstGeom>
          <a:solidFill>
            <a:srgbClr val="CC6E2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4" name="Rectangle 23">
            <a:extLst>
              <a:ext uri="{FF2B5EF4-FFF2-40B4-BE49-F238E27FC236}">
                <a16:creationId xmlns:a16="http://schemas.microsoft.com/office/drawing/2014/main" id="{8504CFD5-1A81-E147-927D-3CEDE1B0C34A}"/>
              </a:ext>
            </a:extLst>
          </p:cNvPr>
          <p:cNvSpPr/>
          <p:nvPr userDrawn="1"/>
        </p:nvSpPr>
        <p:spPr>
          <a:xfrm>
            <a:off x="689257" y="4711077"/>
            <a:ext cx="173359" cy="173359"/>
          </a:xfrm>
          <a:prstGeom prst="rect">
            <a:avLst/>
          </a:prstGeom>
          <a:solidFill>
            <a:srgbClr val="CC6E2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5" name="Rectangle 24">
            <a:extLst>
              <a:ext uri="{FF2B5EF4-FFF2-40B4-BE49-F238E27FC236}">
                <a16:creationId xmlns:a16="http://schemas.microsoft.com/office/drawing/2014/main" id="{238C5975-AC57-7E48-A035-BAB0BA2EBAB0}"/>
              </a:ext>
            </a:extLst>
          </p:cNvPr>
          <p:cNvSpPr/>
          <p:nvPr userDrawn="1"/>
        </p:nvSpPr>
        <p:spPr>
          <a:xfrm>
            <a:off x="4205454" y="4699623"/>
            <a:ext cx="173359" cy="173359"/>
          </a:xfrm>
          <a:prstGeom prst="rect">
            <a:avLst/>
          </a:prstGeom>
          <a:solidFill>
            <a:srgbClr val="CC6E2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Media Placeholder 11">
            <a:extLst>
              <a:ext uri="{FF2B5EF4-FFF2-40B4-BE49-F238E27FC236}">
                <a16:creationId xmlns:a16="http://schemas.microsoft.com/office/drawing/2014/main" id="{F98AD17C-C853-9B41-83C5-D4BD185AEFD9}"/>
              </a:ext>
            </a:extLst>
          </p:cNvPr>
          <p:cNvSpPr>
            <a:spLocks noGrp="1"/>
          </p:cNvSpPr>
          <p:nvPr>
            <p:ph type="media" sz="quarter" idx="10"/>
          </p:nvPr>
        </p:nvSpPr>
        <p:spPr>
          <a:xfrm>
            <a:off x="2393815" y="863599"/>
            <a:ext cx="7404370" cy="3670299"/>
          </a:xfrm>
        </p:spPr>
        <p:txBody>
          <a:bodyPr/>
          <a:lstStyle>
            <a:lvl1pPr>
              <a:defRPr>
                <a:solidFill>
                  <a:srgbClr val="CC6E2C"/>
                </a:solidFill>
              </a:defRPr>
            </a:lvl1pPr>
          </a:lstStyle>
          <a:p>
            <a:endParaRPr lang="en-US"/>
          </a:p>
        </p:txBody>
      </p:sp>
    </p:spTree>
    <p:extLst>
      <p:ext uri="{BB962C8B-B14F-4D97-AF65-F5344CB8AC3E}">
        <p14:creationId xmlns:p14="http://schemas.microsoft.com/office/powerpoint/2010/main" val="1733505761"/>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userDrawn="1">
  <p:cSld name="Blue Section Divider">
    <p:spTree>
      <p:nvGrpSpPr>
        <p:cNvPr id="1" name=""/>
        <p:cNvGrpSpPr/>
        <p:nvPr/>
      </p:nvGrpSpPr>
      <p:grpSpPr>
        <a:xfrm>
          <a:off x="0" y="0"/>
          <a:ext cx="0" cy="0"/>
          <a:chOff x="0" y="0"/>
          <a:chExt cx="0" cy="0"/>
        </a:xfrm>
      </p:grpSpPr>
      <p:pic>
        <p:nvPicPr>
          <p:cNvPr id="6" name="Picture 5" descr="A picture containing woman, object, clock, holding&#10;&#10;Description automatically generated">
            <a:extLst>
              <a:ext uri="{FF2B5EF4-FFF2-40B4-BE49-F238E27FC236}">
                <a16:creationId xmlns:a16="http://schemas.microsoft.com/office/drawing/2014/main" id="{9EF0FF13-D157-4302-80A8-A6AAE1A7AD42}"/>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t="-4" r="29700" b="6089"/>
          <a:stretch/>
        </p:blipFill>
        <p:spPr>
          <a:xfrm>
            <a:off x="0" y="0"/>
            <a:ext cx="12192002" cy="6858000"/>
          </a:xfrm>
          <a:prstGeom prst="rect">
            <a:avLst/>
          </a:prstGeom>
        </p:spPr>
      </p:pic>
      <p:sp>
        <p:nvSpPr>
          <p:cNvPr id="8" name="Text Placeholder 20">
            <a:extLst>
              <a:ext uri="{FF2B5EF4-FFF2-40B4-BE49-F238E27FC236}">
                <a16:creationId xmlns:a16="http://schemas.microsoft.com/office/drawing/2014/main" id="{6D7F50BB-0BC5-4E61-AEC8-8A474A5C9626}"/>
              </a:ext>
            </a:extLst>
          </p:cNvPr>
          <p:cNvSpPr>
            <a:spLocks noGrp="1"/>
          </p:cNvSpPr>
          <p:nvPr>
            <p:ph type="body" sz="quarter" idx="10"/>
          </p:nvPr>
        </p:nvSpPr>
        <p:spPr>
          <a:xfrm>
            <a:off x="723901" y="2743200"/>
            <a:ext cx="4584700" cy="1828800"/>
          </a:xfrm>
        </p:spPr>
        <p:txBody>
          <a:bodyPr>
            <a:noAutofit/>
          </a:bodyPr>
          <a:lstStyle>
            <a:lvl1pPr marL="0" indent="0">
              <a:spcBef>
                <a:spcPts val="0"/>
              </a:spcBef>
              <a:buNone/>
              <a:defRPr sz="4000">
                <a:solidFill>
                  <a:schemeClr val="bg1"/>
                </a:solidFill>
                <a:latin typeface="Segoe UI Semibold" panose="020B0702040204020203" pitchFamily="34" charset="0"/>
                <a:cs typeface="Segoe UI Semibold" panose="020B0702040204020203" pitchFamily="34" charset="0"/>
              </a:defRPr>
            </a:lvl1pPr>
            <a:lvl2pPr marL="457200" indent="0">
              <a:buNone/>
              <a:defRPr sz="2800">
                <a:solidFill>
                  <a:schemeClr val="bg1"/>
                </a:solidFill>
                <a:latin typeface="Torque Bold" panose="020B0803030202050203" pitchFamily="34" charset="0"/>
              </a:defRPr>
            </a:lvl2pPr>
            <a:lvl3pPr>
              <a:defRPr sz="2400">
                <a:solidFill>
                  <a:schemeClr val="bg1"/>
                </a:solidFill>
                <a:latin typeface="Torque Bold" panose="020B0803030202050203" pitchFamily="34" charset="0"/>
              </a:defRPr>
            </a:lvl3pPr>
            <a:lvl4pPr>
              <a:defRPr sz="2000">
                <a:solidFill>
                  <a:schemeClr val="bg1"/>
                </a:solidFill>
                <a:latin typeface="Torque Bold" panose="020B0803030202050203" pitchFamily="34" charset="0"/>
              </a:defRPr>
            </a:lvl4pPr>
            <a:lvl5pPr>
              <a:defRPr sz="2000">
                <a:solidFill>
                  <a:schemeClr val="bg1"/>
                </a:solidFill>
                <a:latin typeface="Torque Bold" panose="020B0803030202050203" pitchFamily="34" charset="0"/>
              </a:defRPr>
            </a:lvl5pPr>
          </a:lstStyle>
          <a:p>
            <a:pPr lvl="0"/>
            <a:r>
              <a:rPr lang="en-US"/>
              <a:t>Click to edit Master text styles</a:t>
            </a:r>
          </a:p>
        </p:txBody>
      </p:sp>
      <p:sp>
        <p:nvSpPr>
          <p:cNvPr id="9" name="Text Placeholder 22">
            <a:extLst>
              <a:ext uri="{FF2B5EF4-FFF2-40B4-BE49-F238E27FC236}">
                <a16:creationId xmlns:a16="http://schemas.microsoft.com/office/drawing/2014/main" id="{F0BD736C-BE60-4539-922D-3DFECE4FC569}"/>
              </a:ext>
            </a:extLst>
          </p:cNvPr>
          <p:cNvSpPr>
            <a:spLocks noGrp="1"/>
          </p:cNvSpPr>
          <p:nvPr>
            <p:ph type="body" sz="quarter" idx="11"/>
          </p:nvPr>
        </p:nvSpPr>
        <p:spPr>
          <a:xfrm>
            <a:off x="723900" y="4572000"/>
            <a:ext cx="4584700" cy="424732"/>
          </a:xfrm>
        </p:spPr>
        <p:txBody>
          <a:bodyPr/>
          <a:lstStyle>
            <a:lvl1pPr marL="0" indent="0">
              <a:spcBef>
                <a:spcPts val="0"/>
              </a:spcBef>
              <a:buNone/>
              <a:defRPr b="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p:txBody>
      </p:sp>
      <p:pic>
        <p:nvPicPr>
          <p:cNvPr id="10" name="Graphic 9">
            <a:extLst>
              <a:ext uri="{FF2B5EF4-FFF2-40B4-BE49-F238E27FC236}">
                <a16:creationId xmlns:a16="http://schemas.microsoft.com/office/drawing/2014/main" id="{A6EA3380-C604-4A12-A13F-F699EF276ECC}"/>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723899" y="1669306"/>
            <a:ext cx="3022601" cy="730994"/>
          </a:xfrm>
          <a:prstGeom prst="rect">
            <a:avLst/>
          </a:prstGeom>
        </p:spPr>
      </p:pic>
    </p:spTree>
    <p:extLst>
      <p:ext uri="{BB962C8B-B14F-4D97-AF65-F5344CB8AC3E}">
        <p14:creationId xmlns:p14="http://schemas.microsoft.com/office/powerpoint/2010/main" val="1433247885"/>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userDrawn="1">
  <p:cSld name="1/3 Green">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58955E2A-427A-47B5-814C-D99E75102608}"/>
              </a:ext>
            </a:extLst>
          </p:cNvPr>
          <p:cNvPicPr>
            <a:picLocks noChangeAspect="1"/>
          </p:cNvPicPr>
          <p:nvPr userDrawn="1"/>
        </p:nvPicPr>
        <p:blipFill rotWithShape="1">
          <a:blip r:embed="rId2" cstate="screen">
            <a:extLst>
              <a:ext uri="{BEBA8EAE-BF5A-486C-A8C5-ECC9F3942E4B}">
                <a14:imgProps xmlns:a14="http://schemas.microsoft.com/office/drawing/2010/main">
                  <a14:imgLayer r:embed="rId3">
                    <a14:imgEffect>
                      <a14:brightnessContrast bright="-10000" contrast="10000"/>
                    </a14:imgEffect>
                  </a14:imgLayer>
                </a14:imgProps>
              </a:ext>
              <a:ext uri="{28A0092B-C50C-407E-A947-70E740481C1C}">
                <a14:useLocalDpi xmlns:a14="http://schemas.microsoft.com/office/drawing/2010/main"/>
              </a:ext>
            </a:extLst>
          </a:blip>
          <a:srcRect/>
          <a:stretch/>
        </p:blipFill>
        <p:spPr>
          <a:xfrm>
            <a:off x="2" y="-8600"/>
            <a:ext cx="4339449" cy="6866599"/>
          </a:xfrm>
          <a:prstGeom prst="rect">
            <a:avLst/>
          </a:prstGeom>
        </p:spPr>
      </p:pic>
      <p:sp>
        <p:nvSpPr>
          <p:cNvPr id="2" name="Title 1"/>
          <p:cNvSpPr>
            <a:spLocks noGrp="1"/>
          </p:cNvSpPr>
          <p:nvPr>
            <p:ph type="title" hasCustomPrompt="1"/>
          </p:nvPr>
        </p:nvSpPr>
        <p:spPr>
          <a:xfrm>
            <a:off x="0" y="2817441"/>
            <a:ext cx="4339450" cy="1223121"/>
          </a:xfrm>
        </p:spPr>
        <p:txBody>
          <a:bodyPr lIns="182880" rIns="182880" anchor="ctr"/>
          <a:lstStyle>
            <a:lvl1pPr marL="0" marR="0" indent="0" algn="ctr" defTabSz="914400" rtl="0" eaLnBrk="1" fontAlgn="auto" latinLnBrk="0" hangingPunct="1">
              <a:lnSpc>
                <a:spcPct val="90000"/>
              </a:lnSpc>
              <a:spcBef>
                <a:spcPts val="0"/>
              </a:spcBef>
              <a:spcAft>
                <a:spcPts val="600"/>
              </a:spcAft>
              <a:buClrTx/>
              <a:buSzPct val="90000"/>
              <a:buFont typeface="Wingdings" pitchFamily="2" charset="2"/>
              <a:buNone/>
              <a:tabLst/>
              <a:defRPr lang="en-US" sz="5400" kern="1200" cap="none" baseline="0" dirty="0" smtClean="0">
                <a:solidFill>
                  <a:schemeClr val="bg1">
                    <a:alpha val="99000"/>
                  </a:schemeClr>
                </a:solidFill>
                <a:latin typeface="+mj-lt"/>
                <a:ea typeface="+mn-ea"/>
                <a:cs typeface="+mn-cs"/>
              </a:defRPr>
            </a:lvl1pPr>
          </a:lstStyle>
          <a:p>
            <a:r>
              <a:rPr lang="en-US"/>
              <a:t>Title</a:t>
            </a:r>
          </a:p>
        </p:txBody>
      </p:sp>
    </p:spTree>
    <p:extLst>
      <p:ext uri="{BB962C8B-B14F-4D97-AF65-F5344CB8AC3E}">
        <p14:creationId xmlns:p14="http://schemas.microsoft.com/office/powerpoint/2010/main" val="13576561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4.xml><?xml version="1.0" encoding="utf-8"?>
<p:sldLayout xmlns:a="http://schemas.openxmlformats.org/drawingml/2006/main" xmlns:r="http://schemas.openxmlformats.org/officeDocument/2006/relationships" xmlns:p="http://schemas.openxmlformats.org/presentationml/2006/main" matchingName="Title &amp; Non-bulleted text">
  <p:cSld name="Title &amp; Non-bulleted text">
    <p:bg>
      <p:bgPr>
        <a:solidFill>
          <a:schemeClr val="lt2"/>
        </a:solidFill>
        <a:effectLst/>
      </p:bgPr>
    </p:bg>
    <p:spTree>
      <p:nvGrpSpPr>
        <p:cNvPr id="1" name="Shape 28"/>
        <p:cNvGrpSpPr/>
        <p:nvPr/>
      </p:nvGrpSpPr>
      <p:grpSpPr>
        <a:xfrm>
          <a:off x="0" y="0"/>
          <a:ext cx="0" cy="0"/>
          <a:chOff x="0" y="0"/>
          <a:chExt cx="0" cy="0"/>
        </a:xfrm>
      </p:grpSpPr>
      <p:sp>
        <p:nvSpPr>
          <p:cNvPr id="29" name="Google Shape;29;p40"/>
          <p:cNvSpPr txBox="1">
            <a:spLocks noGrp="1"/>
          </p:cNvSpPr>
          <p:nvPr>
            <p:ph type="title"/>
          </p:nvPr>
        </p:nvSpPr>
        <p:spPr>
          <a:xfrm>
            <a:off x="588263" y="457200"/>
            <a:ext cx="11018520" cy="615553"/>
          </a:xfrm>
          <a:prstGeom prst="rect">
            <a:avLst/>
          </a:prstGeom>
          <a:noFill/>
          <a:ln>
            <a:noFill/>
          </a:ln>
        </p:spPr>
        <p:txBody>
          <a:bodyPr spcFirstLastPara="1" wrap="square" lIns="0" tIns="0" rIns="0" bIns="0" anchor="t" anchorCtr="0">
            <a:spAutoFit/>
          </a:bodyPr>
          <a:lstStyle>
            <a:lvl1pPr lvl="0" algn="l">
              <a:lnSpc>
                <a:spcPct val="100000"/>
              </a:lnSpc>
              <a:spcBef>
                <a:spcPts val="0"/>
              </a:spcBef>
              <a:spcAft>
                <a:spcPts val="0"/>
              </a:spcAft>
              <a:buClr>
                <a:schemeClr val="dk2"/>
              </a:buClr>
              <a:buSzPts val="4000"/>
              <a:buFont typeface="Quattrocento Sans"/>
              <a:buNone/>
              <a:defRPr>
                <a:solidFill>
                  <a:schemeClr val="dk2"/>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0" name="Google Shape;30;p40"/>
          <p:cNvSpPr txBox="1">
            <a:spLocks noGrp="1"/>
          </p:cNvSpPr>
          <p:nvPr>
            <p:ph type="body" idx="1"/>
          </p:nvPr>
        </p:nvSpPr>
        <p:spPr>
          <a:xfrm>
            <a:off x="586390" y="1434370"/>
            <a:ext cx="11018520" cy="2308324"/>
          </a:xfrm>
          <a:prstGeom prst="rect">
            <a:avLst/>
          </a:prstGeom>
          <a:noFill/>
          <a:ln>
            <a:noFill/>
          </a:ln>
        </p:spPr>
        <p:txBody>
          <a:bodyPr spcFirstLastPara="1" wrap="square" lIns="0" tIns="0" rIns="0" bIns="0" anchor="t" anchorCtr="0">
            <a:spAutoFit/>
          </a:bodyPr>
          <a:lstStyle>
            <a:lvl1pPr marL="457200" lvl="0" indent="-228600" algn="l">
              <a:lnSpc>
                <a:spcPct val="100000"/>
              </a:lnSpc>
              <a:spcBef>
                <a:spcPts val="560"/>
              </a:spcBef>
              <a:spcAft>
                <a:spcPts val="0"/>
              </a:spcAft>
              <a:buClr>
                <a:schemeClr val="dk1"/>
              </a:buClr>
              <a:buSzPts val="2520"/>
              <a:buNone/>
              <a:defRPr/>
            </a:lvl1pPr>
            <a:lvl2pPr marL="914400" lvl="1" indent="-228600" algn="l">
              <a:lnSpc>
                <a:spcPct val="100000"/>
              </a:lnSpc>
              <a:spcBef>
                <a:spcPts val="400"/>
              </a:spcBef>
              <a:spcAft>
                <a:spcPts val="0"/>
              </a:spcAft>
              <a:buClr>
                <a:schemeClr val="dk1"/>
              </a:buClr>
              <a:buSzPts val="1800"/>
              <a:buNone/>
              <a:defRPr/>
            </a:lvl2pPr>
            <a:lvl3pPr marL="1371600" lvl="2" indent="-228600" algn="l">
              <a:lnSpc>
                <a:spcPct val="100000"/>
              </a:lnSpc>
              <a:spcBef>
                <a:spcPts val="320"/>
              </a:spcBef>
              <a:spcAft>
                <a:spcPts val="0"/>
              </a:spcAft>
              <a:buClr>
                <a:schemeClr val="dk1"/>
              </a:buClr>
              <a:buSzPts val="1440"/>
              <a:buNone/>
              <a:defRPr/>
            </a:lvl3pPr>
            <a:lvl4pPr marL="1828800" lvl="3" indent="-228600" algn="l">
              <a:lnSpc>
                <a:spcPct val="100000"/>
              </a:lnSpc>
              <a:spcBef>
                <a:spcPts val="280"/>
              </a:spcBef>
              <a:spcAft>
                <a:spcPts val="0"/>
              </a:spcAft>
              <a:buClr>
                <a:schemeClr val="dk1"/>
              </a:buClr>
              <a:buSzPts val="1260"/>
              <a:buNone/>
              <a:defRPr/>
            </a:lvl4pPr>
            <a:lvl5pPr marL="2286000" lvl="4" indent="-228600" algn="l">
              <a:lnSpc>
                <a:spcPct val="100000"/>
              </a:lnSpc>
              <a:spcBef>
                <a:spcPts val="280"/>
              </a:spcBef>
              <a:spcAft>
                <a:spcPts val="0"/>
              </a:spcAft>
              <a:buClr>
                <a:schemeClr val="dk1"/>
              </a:buClr>
              <a:buSzPts val="1260"/>
              <a:buNone/>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Tree>
    <p:extLst>
      <p:ext uri="{BB962C8B-B14F-4D97-AF65-F5344CB8AC3E}">
        <p14:creationId xmlns:p14="http://schemas.microsoft.com/office/powerpoint/2010/main" val="3263723152"/>
      </p:ext>
    </p:extLst>
  </p:cSld>
  <p:clrMapOvr>
    <a:masterClrMapping/>
  </p:clrMapOvr>
  <p:transition>
    <p:fade/>
  </p:transition>
  <p:extLst>
    <p:ext uri="{DCECCB84-F9BA-43D5-87BE-67443E8EF086}">
      <p15:sldGuideLst xmlns:p15="http://schemas.microsoft.com/office/powerpoint/2012/main">
        <p15:guide id="1" orient="horz" pos="288">
          <p15:clr>
            <a:srgbClr val="5ACBF0"/>
          </p15:clr>
        </p15:guide>
        <p15:guide id="2" orient="horz" pos="905">
          <p15:clr>
            <a:srgbClr val="5ACBF0"/>
          </p15:clr>
        </p15:guide>
        <p15:guide id="3" orient="horz" pos="1272">
          <p15:clr>
            <a:srgbClr val="5ACBF0"/>
          </p15:clr>
        </p15:guide>
      </p15:sldGuideLst>
    </p:ext>
  </p:extLst>
</p:sldLayout>
</file>

<file path=ppt/slideLayouts/slideLayout5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60C518-09DA-4DC6-9A1A-27E9A195D036}"/>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CDDE04E2-0CAE-4DB6-98D1-DE6A0CF333F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DD71EE98-5820-4C51-92AC-CAE8438A6E63}"/>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F972645D-5F6C-4DE3-8D66-A19635E721C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F71C5526-AECE-416C-92C7-3E3CF00C6CC2}"/>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366010D5-47CE-4960-BD61-D137BBE9F487}"/>
              </a:ext>
            </a:extLst>
          </p:cNvPr>
          <p:cNvSpPr>
            <a:spLocks noGrp="1"/>
          </p:cNvSpPr>
          <p:nvPr>
            <p:ph type="dt" sz="half" idx="10"/>
          </p:nvPr>
        </p:nvSpPr>
        <p:spPr/>
        <p:txBody>
          <a:bodyPr/>
          <a:lstStyle/>
          <a:p>
            <a:fld id="{AA4F402D-CDE8-411A-8769-EB0EEF5F51D1}" type="datetimeFigureOut">
              <a:rPr lang="en-GB" smtClean="0"/>
              <a:t>21/03/2023</a:t>
            </a:fld>
            <a:endParaRPr lang="en-GB"/>
          </a:p>
        </p:txBody>
      </p:sp>
      <p:sp>
        <p:nvSpPr>
          <p:cNvPr id="8" name="Footer Placeholder 7">
            <a:extLst>
              <a:ext uri="{FF2B5EF4-FFF2-40B4-BE49-F238E27FC236}">
                <a16:creationId xmlns:a16="http://schemas.microsoft.com/office/drawing/2014/main" id="{6A8FC88C-A376-4BBA-8191-2FB501ABB81E}"/>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D59E5FA3-8237-407C-A983-989919557649}"/>
              </a:ext>
            </a:extLst>
          </p:cNvPr>
          <p:cNvSpPr>
            <a:spLocks noGrp="1"/>
          </p:cNvSpPr>
          <p:nvPr>
            <p:ph type="sldNum" sz="quarter" idx="12"/>
          </p:nvPr>
        </p:nvSpPr>
        <p:spPr/>
        <p:txBody>
          <a:bodyPr/>
          <a:lstStyle/>
          <a:p>
            <a:fld id="{2326AEB3-B8A5-4418-94F7-7EB95E0B86B3}" type="slidenum">
              <a:rPr lang="en-GB" smtClean="0"/>
              <a:t>‹#›</a:t>
            </a:fld>
            <a:endParaRPr lang="en-GB"/>
          </a:p>
        </p:txBody>
      </p:sp>
    </p:spTree>
    <p:extLst>
      <p:ext uri="{BB962C8B-B14F-4D97-AF65-F5344CB8AC3E}">
        <p14:creationId xmlns:p14="http://schemas.microsoft.com/office/powerpoint/2010/main" val="543167905"/>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Title square photo">
    <p:bg>
      <p:bgRef idx="1001">
        <a:schemeClr val="bg2"/>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D0408F-4A76-4E13-B20C-89E0FD40DC32}"/>
              </a:ext>
            </a:extLst>
          </p:cNvPr>
          <p:cNvSpPr>
            <a:spLocks noGrp="1"/>
          </p:cNvSpPr>
          <p:nvPr>
            <p:ph type="title" hasCustomPrompt="1"/>
          </p:nvPr>
        </p:nvSpPr>
        <p:spPr>
          <a:xfrm>
            <a:off x="588263" y="2425541"/>
            <a:ext cx="4167887" cy="1107996"/>
          </a:xfrm>
        </p:spPr>
        <p:txBody>
          <a:bodyPr anchor="b" anchorCtr="0">
            <a:spAutoFit/>
          </a:bodyPr>
          <a:lstStyle>
            <a:lvl1pPr>
              <a:defRPr>
                <a:solidFill>
                  <a:schemeClr val="accent3"/>
                </a:solidFill>
              </a:defRPr>
            </a:lvl1pPr>
          </a:lstStyle>
          <a:p>
            <a:r>
              <a:rPr lang="en-US"/>
              <a:t>Event name or presentation title </a:t>
            </a:r>
          </a:p>
        </p:txBody>
      </p:sp>
      <p:sp>
        <p:nvSpPr>
          <p:cNvPr id="5" name="Text Placeholder 4"/>
          <p:cNvSpPr>
            <a:spLocks noGrp="1"/>
          </p:cNvSpPr>
          <p:nvPr>
            <p:ph type="body" sz="quarter" idx="12" hasCustomPrompt="1"/>
          </p:nvPr>
        </p:nvSpPr>
        <p:spPr>
          <a:xfrm>
            <a:off x="582042" y="3962400"/>
            <a:ext cx="4164583" cy="338554"/>
          </a:xfrm>
          <a:noFill/>
        </p:spPr>
        <p:txBody>
          <a:bodyPr wrap="square" lIns="0" tIns="0" rIns="0" bIns="0">
            <a:spAutoFit/>
          </a:bodyPr>
          <a:lstStyle>
            <a:lvl1pPr marL="0" indent="0">
              <a:spcBef>
                <a:spcPts val="0"/>
              </a:spcBef>
              <a:buNone/>
              <a:defRPr sz="2200" spc="0" baseline="0">
                <a:solidFill>
                  <a:schemeClr val="tx1"/>
                </a:solidFill>
                <a:latin typeface="+mn-lt"/>
                <a:cs typeface="Segoe UI" panose="020B0502040204020203" pitchFamily="34" charset="0"/>
              </a:defRPr>
            </a:lvl1pPr>
          </a:lstStyle>
          <a:p>
            <a:pPr lvl="0"/>
            <a:r>
              <a:rPr lang="en-US"/>
              <a:t>Speaker name or subtitle</a:t>
            </a:r>
          </a:p>
        </p:txBody>
      </p:sp>
      <p:pic>
        <p:nvPicPr>
          <p:cNvPr id="7" name="MS logo white - EMF" descr="Microsoft logo white text version">
            <a:extLst>
              <a:ext uri="{FF2B5EF4-FFF2-40B4-BE49-F238E27FC236}">
                <a16:creationId xmlns:a16="http://schemas.microsoft.com/office/drawing/2014/main" id="{B75A0920-A5C0-44B4-805C-2A21395BDE60}"/>
              </a:ext>
            </a:extLst>
          </p:cNvPr>
          <p:cNvPicPr>
            <a:picLocks noChangeAspect="1"/>
          </p:cNvPicPr>
          <p:nvPr userDrawn="1"/>
        </p:nvPicPr>
        <p:blipFill>
          <a:blip r:embed="rId2"/>
          <a:stretch>
            <a:fillRect/>
          </a:stretch>
        </p:blipFill>
        <p:spPr bwMode="black">
          <a:xfrm>
            <a:off x="584200" y="585788"/>
            <a:ext cx="1366245" cy="292608"/>
          </a:xfrm>
          <a:prstGeom prst="rect">
            <a:avLst/>
          </a:prstGeom>
        </p:spPr>
      </p:pic>
      <p:sp>
        <p:nvSpPr>
          <p:cNvPr id="4" name="Picture Placeholder 3">
            <a:extLst>
              <a:ext uri="{FF2B5EF4-FFF2-40B4-BE49-F238E27FC236}">
                <a16:creationId xmlns:a16="http://schemas.microsoft.com/office/drawing/2014/main" id="{40BC5B99-509C-464A-99BC-BB61027E6D1A}"/>
              </a:ext>
            </a:extLst>
          </p:cNvPr>
          <p:cNvSpPr>
            <a:spLocks noGrp="1"/>
          </p:cNvSpPr>
          <p:nvPr>
            <p:ph type="pic" sz="quarter" idx="13"/>
          </p:nvPr>
        </p:nvSpPr>
        <p:spPr>
          <a:xfrm>
            <a:off x="5326063" y="0"/>
            <a:ext cx="6865937" cy="6858000"/>
          </a:xfrm>
        </p:spPr>
        <p:txBody>
          <a:bodyPr/>
          <a:lstStyle/>
          <a:p>
            <a:r>
              <a:rPr lang="en-US"/>
              <a:t>Click icon to add picture</a:t>
            </a:r>
          </a:p>
        </p:txBody>
      </p:sp>
    </p:spTree>
    <p:extLst>
      <p:ext uri="{BB962C8B-B14F-4D97-AF65-F5344CB8AC3E}">
        <p14:creationId xmlns:p14="http://schemas.microsoft.com/office/powerpoint/2010/main" val="1529088343"/>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2" orient="horz" pos="2496">
          <p15:clr>
            <a:srgbClr val="5ACBF0"/>
          </p15:clr>
        </p15:guide>
        <p15:guide id="3" pos="3355">
          <p15:clr>
            <a:srgbClr val="5ACBF0"/>
          </p15:clr>
        </p15:guide>
        <p15:guide id="5" orient="horz" pos="2160">
          <p15:clr>
            <a:srgbClr val="FBAE40"/>
          </p15:clr>
        </p15:guide>
        <p15:guide id="6" orient="horz" pos="2229">
          <p15:clr>
            <a:srgbClr val="5ACBF0"/>
          </p15:clr>
        </p15:guide>
        <p15:guide id="7" pos="2996">
          <p15:clr>
            <a:srgbClr val="5ACBF0"/>
          </p15:clr>
        </p15:guide>
      </p15:sldGuideLst>
    </p:ext>
  </p:extLst>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Title square photo 2">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D0408F-4A76-4E13-B20C-89E0FD40DC32}"/>
              </a:ext>
            </a:extLst>
          </p:cNvPr>
          <p:cNvSpPr>
            <a:spLocks noGrp="1"/>
          </p:cNvSpPr>
          <p:nvPr>
            <p:ph type="title" hasCustomPrompt="1"/>
          </p:nvPr>
        </p:nvSpPr>
        <p:spPr>
          <a:xfrm>
            <a:off x="588263" y="2425541"/>
            <a:ext cx="4167887" cy="1107996"/>
          </a:xfrm>
        </p:spPr>
        <p:txBody>
          <a:bodyPr anchor="b" anchorCtr="0">
            <a:spAutoFit/>
          </a:bodyPr>
          <a:lstStyle>
            <a:lvl1pPr>
              <a:defRPr>
                <a:solidFill>
                  <a:schemeClr val="tx1"/>
                </a:solidFill>
              </a:defRPr>
            </a:lvl1pPr>
          </a:lstStyle>
          <a:p>
            <a:r>
              <a:rPr lang="en-US"/>
              <a:t>Event name or presentation title </a:t>
            </a:r>
          </a:p>
        </p:txBody>
      </p:sp>
      <p:sp>
        <p:nvSpPr>
          <p:cNvPr id="5" name="Text Placeholder 4"/>
          <p:cNvSpPr>
            <a:spLocks noGrp="1"/>
          </p:cNvSpPr>
          <p:nvPr>
            <p:ph type="body" sz="quarter" idx="12" hasCustomPrompt="1"/>
          </p:nvPr>
        </p:nvSpPr>
        <p:spPr>
          <a:xfrm>
            <a:off x="582042" y="3962400"/>
            <a:ext cx="4164583" cy="338554"/>
          </a:xfrm>
          <a:noFill/>
        </p:spPr>
        <p:txBody>
          <a:bodyPr wrap="square" lIns="0" tIns="0" rIns="0" bIns="0">
            <a:spAutoFit/>
          </a:bodyPr>
          <a:lstStyle>
            <a:lvl1pPr marL="0" indent="0">
              <a:spcBef>
                <a:spcPts val="0"/>
              </a:spcBef>
              <a:buNone/>
              <a:defRPr sz="2200" spc="0" baseline="0">
                <a:solidFill>
                  <a:schemeClr val="tx1"/>
                </a:solidFill>
                <a:latin typeface="+mn-lt"/>
                <a:cs typeface="Segoe UI" panose="020B0502040204020203" pitchFamily="34" charset="0"/>
              </a:defRPr>
            </a:lvl1pPr>
          </a:lstStyle>
          <a:p>
            <a:pPr lvl="0"/>
            <a:r>
              <a:rPr lang="en-US"/>
              <a:t>Speaker name or subtitle</a:t>
            </a:r>
          </a:p>
        </p:txBody>
      </p:sp>
      <p:pic>
        <p:nvPicPr>
          <p:cNvPr id="7" name="MS logo gray - EMF" descr="Microsoft logo, gray text version">
            <a:extLst>
              <a:ext uri="{FF2B5EF4-FFF2-40B4-BE49-F238E27FC236}">
                <a16:creationId xmlns:a16="http://schemas.microsoft.com/office/drawing/2014/main" id="{DDC08157-A48C-4ACA-A5BB-EE2A866E103C}"/>
              </a:ext>
            </a:extLst>
          </p:cNvPr>
          <p:cNvPicPr>
            <a:picLocks noChangeAspect="1"/>
          </p:cNvPicPr>
          <p:nvPr userDrawn="1"/>
        </p:nvPicPr>
        <p:blipFill>
          <a:blip r:embed="rId2"/>
          <a:stretch>
            <a:fillRect/>
          </a:stretch>
        </p:blipFill>
        <p:spPr bwMode="black">
          <a:xfrm>
            <a:off x="584200" y="585788"/>
            <a:ext cx="1366440" cy="292608"/>
          </a:xfrm>
          <a:prstGeom prst="rect">
            <a:avLst/>
          </a:prstGeom>
        </p:spPr>
      </p:pic>
      <p:sp>
        <p:nvSpPr>
          <p:cNvPr id="4" name="Picture Placeholder 3">
            <a:extLst>
              <a:ext uri="{FF2B5EF4-FFF2-40B4-BE49-F238E27FC236}">
                <a16:creationId xmlns:a16="http://schemas.microsoft.com/office/drawing/2014/main" id="{1D16804B-3245-9A4C-A340-6FF89CF57D54}"/>
              </a:ext>
            </a:extLst>
          </p:cNvPr>
          <p:cNvSpPr>
            <a:spLocks noGrp="1"/>
          </p:cNvSpPr>
          <p:nvPr>
            <p:ph type="pic" sz="quarter" idx="13"/>
          </p:nvPr>
        </p:nvSpPr>
        <p:spPr>
          <a:xfrm>
            <a:off x="5334000" y="0"/>
            <a:ext cx="6858000" cy="6858000"/>
          </a:xfrm>
        </p:spPr>
        <p:txBody>
          <a:bodyPr/>
          <a:lstStyle/>
          <a:p>
            <a:r>
              <a:rPr lang="en-US"/>
              <a:t>Click icon to add picture</a:t>
            </a:r>
          </a:p>
        </p:txBody>
      </p:sp>
    </p:spTree>
    <p:extLst>
      <p:ext uri="{BB962C8B-B14F-4D97-AF65-F5344CB8AC3E}">
        <p14:creationId xmlns:p14="http://schemas.microsoft.com/office/powerpoint/2010/main" val="2762213991"/>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2" orient="horz" pos="2496">
          <p15:clr>
            <a:srgbClr val="5ACBF0"/>
          </p15:clr>
        </p15:guide>
        <p15:guide id="3" pos="3360">
          <p15:clr>
            <a:srgbClr val="5ACBF0"/>
          </p15:clr>
        </p15:guide>
        <p15:guide id="5" orient="horz" pos="2160">
          <p15:clr>
            <a:srgbClr val="FBAE40"/>
          </p15:clr>
        </p15:guide>
        <p15:guide id="6" orient="horz" pos="2229">
          <p15:clr>
            <a:srgbClr val="5ACBF0"/>
          </p15:clr>
        </p15:guide>
        <p15:guide id="7" pos="2996">
          <p15:clr>
            <a:srgbClr val="5ACBF0"/>
          </p15:clr>
        </p15:guide>
      </p15:sldGuideLst>
    </p:ext>
  </p:extLst>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Title Slide">
    <p:bg>
      <p:bgRef idx="1001">
        <a:schemeClr val="bg2"/>
      </p:bgRef>
    </p:bg>
    <p:spTree>
      <p:nvGrpSpPr>
        <p:cNvPr id="1" name=""/>
        <p:cNvGrpSpPr/>
        <p:nvPr/>
      </p:nvGrpSpPr>
      <p:grpSpPr>
        <a:xfrm>
          <a:off x="0" y="0"/>
          <a:ext cx="0" cy="0"/>
          <a:chOff x="0" y="0"/>
          <a:chExt cx="0" cy="0"/>
        </a:xfrm>
      </p:grpSpPr>
      <p:sp>
        <p:nvSpPr>
          <p:cNvPr id="9" name="Title 1"/>
          <p:cNvSpPr>
            <a:spLocks noGrp="1"/>
          </p:cNvSpPr>
          <p:nvPr>
            <p:ph type="title" hasCustomPrompt="1"/>
          </p:nvPr>
        </p:nvSpPr>
        <p:spPr>
          <a:xfrm>
            <a:off x="584200" y="2979778"/>
            <a:ext cx="9144000" cy="553998"/>
          </a:xfrm>
          <a:noFill/>
        </p:spPr>
        <p:txBody>
          <a:bodyPr lIns="0" tIns="0" rIns="0" bIns="0" anchor="b" anchorCtr="0">
            <a:spAutoFit/>
          </a:bodyPr>
          <a:lstStyle>
            <a:lvl1pPr>
              <a:defRPr sz="3600" spc="-50" baseline="0">
                <a:solidFill>
                  <a:schemeClr val="accent3"/>
                </a:solidFill>
                <a:latin typeface="+mj-lt"/>
                <a:cs typeface="Segoe UI" panose="020B0502040204020203" pitchFamily="34" charset="0"/>
              </a:defRPr>
            </a:lvl1pPr>
          </a:lstStyle>
          <a:p>
            <a:r>
              <a:rPr lang="en-US"/>
              <a:t>Event name or presentation title </a:t>
            </a:r>
          </a:p>
        </p:txBody>
      </p:sp>
      <p:sp>
        <p:nvSpPr>
          <p:cNvPr id="5" name="Text Placeholder 4"/>
          <p:cNvSpPr>
            <a:spLocks noGrp="1"/>
          </p:cNvSpPr>
          <p:nvPr>
            <p:ph type="body" sz="quarter" idx="12" hasCustomPrompt="1"/>
          </p:nvPr>
        </p:nvSpPr>
        <p:spPr>
          <a:xfrm>
            <a:off x="584200" y="3962400"/>
            <a:ext cx="9144000" cy="338554"/>
          </a:xfrm>
          <a:noFill/>
        </p:spPr>
        <p:txBody>
          <a:bodyPr wrap="square" lIns="0" tIns="0" rIns="0" bIns="0">
            <a:spAutoFit/>
          </a:bodyPr>
          <a:lstStyle>
            <a:lvl1pPr marL="0" indent="0">
              <a:spcBef>
                <a:spcPts val="0"/>
              </a:spcBef>
              <a:buNone/>
              <a:defRPr sz="2200" spc="0" baseline="0">
                <a:solidFill>
                  <a:schemeClr val="tx1"/>
                </a:solidFill>
                <a:latin typeface="+mn-lt"/>
                <a:cs typeface="Segoe UI" panose="020B0502040204020203" pitchFamily="34" charset="0"/>
              </a:defRPr>
            </a:lvl1pPr>
          </a:lstStyle>
          <a:p>
            <a:pPr lvl="0"/>
            <a:r>
              <a:rPr lang="en-US"/>
              <a:t>Speaker name or subtitle text</a:t>
            </a:r>
          </a:p>
        </p:txBody>
      </p:sp>
      <p:pic>
        <p:nvPicPr>
          <p:cNvPr id="7" name="MS logo white - EMF" descr="Microsoft logo white text version">
            <a:extLst>
              <a:ext uri="{FF2B5EF4-FFF2-40B4-BE49-F238E27FC236}">
                <a16:creationId xmlns:a16="http://schemas.microsoft.com/office/drawing/2014/main" id="{0FD32619-3819-428A-8565-629596C91418}"/>
              </a:ext>
            </a:extLst>
          </p:cNvPr>
          <p:cNvPicPr>
            <a:picLocks noChangeAspect="1"/>
          </p:cNvPicPr>
          <p:nvPr userDrawn="1"/>
        </p:nvPicPr>
        <p:blipFill>
          <a:blip r:embed="rId2"/>
          <a:stretch>
            <a:fillRect/>
          </a:stretch>
        </p:blipFill>
        <p:spPr bwMode="black">
          <a:xfrm>
            <a:off x="584200" y="585788"/>
            <a:ext cx="1366245" cy="292608"/>
          </a:xfrm>
          <a:prstGeom prst="rect">
            <a:avLst/>
          </a:prstGeom>
        </p:spPr>
      </p:pic>
    </p:spTree>
    <p:extLst>
      <p:ext uri="{BB962C8B-B14F-4D97-AF65-F5344CB8AC3E}">
        <p14:creationId xmlns:p14="http://schemas.microsoft.com/office/powerpoint/2010/main" val="382599199"/>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228">
          <p15:clr>
            <a:srgbClr val="5ACBF0"/>
          </p15:clr>
        </p15:guide>
        <p15:guide id="2" orient="horz" pos="2496">
          <p15:clr>
            <a:srgbClr val="5ACBF0"/>
          </p15:clr>
        </p15:guide>
        <p15:guide id="3" pos="6132">
          <p15:clr>
            <a:srgbClr val="5ACBF0"/>
          </p15:clr>
        </p15:guide>
        <p15:guide id="4" orient="horz" pos="2160">
          <p15:clr>
            <a:srgbClr val="FBAE40"/>
          </p15:clr>
        </p15:guide>
      </p15:sldGuideLst>
    </p:ext>
  </p:extLst>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Title Slide Left Title Black Bkg">
    <p:bg>
      <p:bgPr>
        <a:solidFill>
          <a:schemeClr val="bg1"/>
        </a:solidFill>
        <a:effectLst/>
      </p:bgPr>
    </p:bg>
    <p:spTree>
      <p:nvGrpSpPr>
        <p:cNvPr id="1" name=""/>
        <p:cNvGrpSpPr/>
        <p:nvPr/>
      </p:nvGrpSpPr>
      <p:grpSpPr>
        <a:xfrm>
          <a:off x="0" y="0"/>
          <a:ext cx="0" cy="0"/>
          <a:chOff x="0" y="0"/>
          <a:chExt cx="0" cy="0"/>
        </a:xfrm>
      </p:grpSpPr>
      <p:sp>
        <p:nvSpPr>
          <p:cNvPr id="9" name="Title 1"/>
          <p:cNvSpPr>
            <a:spLocks noGrp="1"/>
          </p:cNvSpPr>
          <p:nvPr>
            <p:ph type="title" hasCustomPrompt="1"/>
          </p:nvPr>
        </p:nvSpPr>
        <p:spPr>
          <a:xfrm>
            <a:off x="584200" y="2425780"/>
            <a:ext cx="5511800" cy="1107996"/>
          </a:xfrm>
          <a:noFill/>
        </p:spPr>
        <p:txBody>
          <a:bodyPr wrap="square" lIns="0" tIns="0" rIns="0" bIns="0" anchor="b" anchorCtr="0">
            <a:spAutoFit/>
          </a:bodyPr>
          <a:lstStyle>
            <a:lvl1pPr>
              <a:defRPr sz="3600" spc="-50" baseline="0">
                <a:solidFill>
                  <a:schemeClr val="tx1"/>
                </a:solidFill>
                <a:latin typeface="+mj-lt"/>
                <a:cs typeface="Segoe UI" panose="020B0502040204020203" pitchFamily="34" charset="0"/>
              </a:defRPr>
            </a:lvl1pPr>
          </a:lstStyle>
          <a:p>
            <a:r>
              <a:rPr lang="en-US"/>
              <a:t>Event name or presentation title </a:t>
            </a:r>
          </a:p>
        </p:txBody>
      </p:sp>
      <p:sp>
        <p:nvSpPr>
          <p:cNvPr id="5" name="Text Placeholder 4"/>
          <p:cNvSpPr>
            <a:spLocks noGrp="1"/>
          </p:cNvSpPr>
          <p:nvPr>
            <p:ph type="body" sz="quarter" idx="12" hasCustomPrompt="1"/>
          </p:nvPr>
        </p:nvSpPr>
        <p:spPr>
          <a:xfrm>
            <a:off x="584200" y="3962400"/>
            <a:ext cx="5511800" cy="338554"/>
          </a:xfrm>
          <a:noFill/>
        </p:spPr>
        <p:txBody>
          <a:bodyPr wrap="square" lIns="0" tIns="0" rIns="0" bIns="0">
            <a:spAutoFit/>
          </a:bodyPr>
          <a:lstStyle>
            <a:lvl1pPr marL="0" indent="0">
              <a:spcBef>
                <a:spcPts val="0"/>
              </a:spcBef>
              <a:buNone/>
              <a:defRPr sz="2200" spc="0" baseline="0">
                <a:solidFill>
                  <a:schemeClr val="tx1"/>
                </a:solidFill>
                <a:latin typeface="+mn-lt"/>
                <a:cs typeface="Segoe UI" panose="020B0502040204020203" pitchFamily="34" charset="0"/>
              </a:defRPr>
            </a:lvl1pPr>
          </a:lstStyle>
          <a:p>
            <a:pPr lvl="0"/>
            <a:r>
              <a:rPr lang="en-US"/>
              <a:t>Speaker name or subtitle text</a:t>
            </a:r>
          </a:p>
        </p:txBody>
      </p:sp>
      <p:pic>
        <p:nvPicPr>
          <p:cNvPr id="7" name="MS logo white - EMF" descr="Microsoft logo white text version">
            <a:extLst>
              <a:ext uri="{FF2B5EF4-FFF2-40B4-BE49-F238E27FC236}">
                <a16:creationId xmlns:a16="http://schemas.microsoft.com/office/drawing/2014/main" id="{0FD32619-3819-428A-8565-629596C91418}"/>
              </a:ext>
            </a:extLst>
          </p:cNvPr>
          <p:cNvPicPr>
            <a:picLocks noChangeAspect="1"/>
          </p:cNvPicPr>
          <p:nvPr userDrawn="1"/>
        </p:nvPicPr>
        <p:blipFill>
          <a:blip r:embed="rId2"/>
          <a:stretch>
            <a:fillRect/>
          </a:stretch>
        </p:blipFill>
        <p:spPr bwMode="black">
          <a:xfrm>
            <a:off x="584200" y="585788"/>
            <a:ext cx="1366245" cy="292608"/>
          </a:xfrm>
          <a:prstGeom prst="rect">
            <a:avLst/>
          </a:prstGeom>
        </p:spPr>
      </p:pic>
    </p:spTree>
    <p:extLst>
      <p:ext uri="{BB962C8B-B14F-4D97-AF65-F5344CB8AC3E}">
        <p14:creationId xmlns:p14="http://schemas.microsoft.com/office/powerpoint/2010/main" val="952747296"/>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228">
          <p15:clr>
            <a:srgbClr val="5ACBF0"/>
          </p15:clr>
        </p15:guide>
        <p15:guide id="2" orient="horz" pos="2496">
          <p15:clr>
            <a:srgbClr val="5ACBF0"/>
          </p15:clr>
        </p15:guide>
        <p15:guide id="3" pos="3840">
          <p15:clr>
            <a:srgbClr val="5ACBF0"/>
          </p15:clr>
        </p15:guide>
        <p15:guide id="4" orient="horz" pos="2160">
          <p15:clr>
            <a:srgbClr val="FBAE40"/>
          </p15:clr>
        </p15:guide>
      </p15:sldGuideLst>
    </p:ext>
  </p:extLst>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Title Slide Left Title White Bkg">
    <p:bg>
      <p:bgRef idx="1001">
        <a:schemeClr val="bg1"/>
      </p:bgRef>
    </p:bg>
    <p:spTree>
      <p:nvGrpSpPr>
        <p:cNvPr id="1" name=""/>
        <p:cNvGrpSpPr/>
        <p:nvPr/>
      </p:nvGrpSpPr>
      <p:grpSpPr>
        <a:xfrm>
          <a:off x="0" y="0"/>
          <a:ext cx="0" cy="0"/>
          <a:chOff x="0" y="0"/>
          <a:chExt cx="0" cy="0"/>
        </a:xfrm>
      </p:grpSpPr>
      <p:sp>
        <p:nvSpPr>
          <p:cNvPr id="9" name="Title 1"/>
          <p:cNvSpPr>
            <a:spLocks noGrp="1"/>
          </p:cNvSpPr>
          <p:nvPr>
            <p:ph type="title" hasCustomPrompt="1"/>
          </p:nvPr>
        </p:nvSpPr>
        <p:spPr>
          <a:xfrm>
            <a:off x="584200" y="2425780"/>
            <a:ext cx="5511800" cy="1107996"/>
          </a:xfrm>
          <a:noFill/>
        </p:spPr>
        <p:txBody>
          <a:bodyPr wrap="square" lIns="0" tIns="0" rIns="0" bIns="0" anchor="b" anchorCtr="0">
            <a:spAutoFit/>
          </a:bodyPr>
          <a:lstStyle>
            <a:lvl1pPr>
              <a:defRPr sz="3600" spc="-50" baseline="0">
                <a:solidFill>
                  <a:schemeClr val="tx1"/>
                </a:solidFill>
                <a:latin typeface="+mj-lt"/>
                <a:cs typeface="Segoe UI" panose="020B0502040204020203" pitchFamily="34" charset="0"/>
              </a:defRPr>
            </a:lvl1pPr>
          </a:lstStyle>
          <a:p>
            <a:r>
              <a:rPr lang="en-US"/>
              <a:t>Event name or presentation title </a:t>
            </a:r>
          </a:p>
        </p:txBody>
      </p:sp>
      <p:sp>
        <p:nvSpPr>
          <p:cNvPr id="5" name="Text Placeholder 4"/>
          <p:cNvSpPr>
            <a:spLocks noGrp="1"/>
          </p:cNvSpPr>
          <p:nvPr>
            <p:ph type="body" sz="quarter" idx="12" hasCustomPrompt="1"/>
          </p:nvPr>
        </p:nvSpPr>
        <p:spPr>
          <a:xfrm>
            <a:off x="584200" y="3962400"/>
            <a:ext cx="5511800" cy="338554"/>
          </a:xfrm>
          <a:noFill/>
        </p:spPr>
        <p:txBody>
          <a:bodyPr wrap="square" lIns="0" tIns="0" rIns="0" bIns="0">
            <a:spAutoFit/>
          </a:bodyPr>
          <a:lstStyle>
            <a:lvl1pPr marL="0" indent="0">
              <a:spcBef>
                <a:spcPts val="0"/>
              </a:spcBef>
              <a:buNone/>
              <a:defRPr sz="2200" spc="0" baseline="0">
                <a:solidFill>
                  <a:schemeClr val="tx1"/>
                </a:solidFill>
                <a:latin typeface="+mn-lt"/>
                <a:cs typeface="Segoe UI" panose="020B0502040204020203" pitchFamily="34" charset="0"/>
              </a:defRPr>
            </a:lvl1pPr>
          </a:lstStyle>
          <a:p>
            <a:pPr lvl="0"/>
            <a:r>
              <a:rPr lang="en-US"/>
              <a:t>Speaker name or subtitle text</a:t>
            </a:r>
          </a:p>
        </p:txBody>
      </p:sp>
      <p:pic>
        <p:nvPicPr>
          <p:cNvPr id="6" name="MS logo gray - EMF" descr="Microsoft logo, gray text version">
            <a:extLst>
              <a:ext uri="{FF2B5EF4-FFF2-40B4-BE49-F238E27FC236}">
                <a16:creationId xmlns:a16="http://schemas.microsoft.com/office/drawing/2014/main" id="{EC770E93-46FB-B04C-AFC6-A97F7105D849}"/>
              </a:ext>
            </a:extLst>
          </p:cNvPr>
          <p:cNvPicPr>
            <a:picLocks noChangeAspect="1"/>
          </p:cNvPicPr>
          <p:nvPr userDrawn="1"/>
        </p:nvPicPr>
        <p:blipFill>
          <a:blip r:embed="rId2"/>
          <a:stretch>
            <a:fillRect/>
          </a:stretch>
        </p:blipFill>
        <p:spPr bwMode="black">
          <a:xfrm>
            <a:off x="584200" y="585788"/>
            <a:ext cx="1366440" cy="292608"/>
          </a:xfrm>
          <a:prstGeom prst="rect">
            <a:avLst/>
          </a:prstGeom>
        </p:spPr>
      </p:pic>
    </p:spTree>
    <p:extLst>
      <p:ext uri="{BB962C8B-B14F-4D97-AF65-F5344CB8AC3E}">
        <p14:creationId xmlns:p14="http://schemas.microsoft.com/office/powerpoint/2010/main" val="871959141"/>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228">
          <p15:clr>
            <a:srgbClr val="5ACBF0"/>
          </p15:clr>
        </p15:guide>
        <p15:guide id="2" orient="horz" pos="2496">
          <p15:clr>
            <a:srgbClr val="5ACBF0"/>
          </p15:clr>
        </p15:guide>
        <p15:guide id="3" pos="3840">
          <p15:clr>
            <a:srgbClr val="5ACBF0"/>
          </p15:clr>
        </p15:guide>
        <p15:guide id="4" orient="horz" pos="2160">
          <p15:clr>
            <a:srgbClr val="FBAE40"/>
          </p15:clr>
        </p15:guide>
      </p15:sldGuideLst>
    </p:ext>
  </p:extLst>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Title Slide 2">
    <p:bg>
      <p:bgRef idx="1001">
        <a:schemeClr val="bg1"/>
      </p:bgRef>
    </p:bg>
    <p:spTree>
      <p:nvGrpSpPr>
        <p:cNvPr id="1" name=""/>
        <p:cNvGrpSpPr/>
        <p:nvPr/>
      </p:nvGrpSpPr>
      <p:grpSpPr>
        <a:xfrm>
          <a:off x="0" y="0"/>
          <a:ext cx="0" cy="0"/>
          <a:chOff x="0" y="0"/>
          <a:chExt cx="0" cy="0"/>
        </a:xfrm>
      </p:grpSpPr>
      <p:sp>
        <p:nvSpPr>
          <p:cNvPr id="9" name="Title 1"/>
          <p:cNvSpPr>
            <a:spLocks noGrp="1"/>
          </p:cNvSpPr>
          <p:nvPr>
            <p:ph type="title" hasCustomPrompt="1"/>
          </p:nvPr>
        </p:nvSpPr>
        <p:spPr>
          <a:xfrm>
            <a:off x="584200" y="2979778"/>
            <a:ext cx="9144000" cy="553998"/>
          </a:xfrm>
          <a:noFill/>
        </p:spPr>
        <p:txBody>
          <a:bodyPr lIns="0" tIns="0" rIns="0" bIns="0" anchor="b" anchorCtr="0">
            <a:spAutoFit/>
          </a:bodyPr>
          <a:lstStyle>
            <a:lvl1pPr>
              <a:defRPr sz="3600" spc="-50" baseline="0">
                <a:solidFill>
                  <a:schemeClr val="tx1"/>
                </a:solidFill>
                <a:latin typeface="+mj-lt"/>
                <a:cs typeface="Segoe UI" panose="020B0502040204020203" pitchFamily="34" charset="0"/>
              </a:defRPr>
            </a:lvl1pPr>
          </a:lstStyle>
          <a:p>
            <a:r>
              <a:rPr lang="en-US"/>
              <a:t>Event name or presentation title </a:t>
            </a:r>
          </a:p>
        </p:txBody>
      </p:sp>
      <p:sp>
        <p:nvSpPr>
          <p:cNvPr id="5" name="Text Placeholder 4"/>
          <p:cNvSpPr>
            <a:spLocks noGrp="1"/>
          </p:cNvSpPr>
          <p:nvPr>
            <p:ph type="body" sz="quarter" idx="12" hasCustomPrompt="1"/>
          </p:nvPr>
        </p:nvSpPr>
        <p:spPr>
          <a:xfrm>
            <a:off x="584200" y="3962400"/>
            <a:ext cx="9144000" cy="338554"/>
          </a:xfrm>
          <a:noFill/>
        </p:spPr>
        <p:txBody>
          <a:bodyPr wrap="square" lIns="0" tIns="0" rIns="0" bIns="0">
            <a:spAutoFit/>
          </a:bodyPr>
          <a:lstStyle>
            <a:lvl1pPr marL="0" indent="0">
              <a:spcBef>
                <a:spcPts val="0"/>
              </a:spcBef>
              <a:buNone/>
              <a:defRPr sz="2200" spc="0" baseline="0">
                <a:solidFill>
                  <a:schemeClr val="tx1"/>
                </a:solidFill>
                <a:latin typeface="+mn-lt"/>
                <a:cs typeface="Segoe UI" panose="020B0502040204020203" pitchFamily="34" charset="0"/>
              </a:defRPr>
            </a:lvl1pPr>
          </a:lstStyle>
          <a:p>
            <a:pPr lvl="0"/>
            <a:r>
              <a:rPr lang="en-US"/>
              <a:t>Speaker name or subtitle text</a:t>
            </a:r>
          </a:p>
        </p:txBody>
      </p:sp>
      <p:pic>
        <p:nvPicPr>
          <p:cNvPr id="6" name="MS logo gray - EMF" descr="Microsoft logo, gray text version">
            <a:extLst>
              <a:ext uri="{FF2B5EF4-FFF2-40B4-BE49-F238E27FC236}">
                <a16:creationId xmlns:a16="http://schemas.microsoft.com/office/drawing/2014/main" id="{D3453B0B-33DE-4ED0-A610-D76D0E610F6F}"/>
              </a:ext>
            </a:extLst>
          </p:cNvPr>
          <p:cNvPicPr>
            <a:picLocks noChangeAspect="1"/>
          </p:cNvPicPr>
          <p:nvPr userDrawn="1"/>
        </p:nvPicPr>
        <p:blipFill>
          <a:blip r:embed="rId2"/>
          <a:stretch>
            <a:fillRect/>
          </a:stretch>
        </p:blipFill>
        <p:spPr bwMode="black">
          <a:xfrm>
            <a:off x="584200" y="585788"/>
            <a:ext cx="1366440" cy="292608"/>
          </a:xfrm>
          <a:prstGeom prst="rect">
            <a:avLst/>
          </a:prstGeom>
        </p:spPr>
      </p:pic>
    </p:spTree>
    <p:extLst>
      <p:ext uri="{BB962C8B-B14F-4D97-AF65-F5344CB8AC3E}">
        <p14:creationId xmlns:p14="http://schemas.microsoft.com/office/powerpoint/2010/main" val="3433923717"/>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228">
          <p15:clr>
            <a:srgbClr val="5ACBF0"/>
          </p15:clr>
        </p15:guide>
        <p15:guide id="2" orient="horz" pos="2496">
          <p15:clr>
            <a:srgbClr val="5ACBF0"/>
          </p15:clr>
        </p15:guide>
        <p15:guide id="3" pos="6132">
          <p15:clr>
            <a:srgbClr val="5ACBF0"/>
          </p15:clr>
        </p15:guide>
        <p15:guide id="4" orient="horz" pos="2160">
          <p15:clr>
            <a:srgbClr val="FBAE40"/>
          </p15:clr>
        </p15:guide>
      </p15:sldGuideLst>
    </p:ext>
  </p:extLst>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Title Slide Square Border Photo">
    <p:bg>
      <p:bgRef idx="1001">
        <a:schemeClr val="bg1"/>
      </p:bgRef>
    </p:bg>
    <p:spTree>
      <p:nvGrpSpPr>
        <p:cNvPr id="1" name=""/>
        <p:cNvGrpSpPr/>
        <p:nvPr/>
      </p:nvGrpSpPr>
      <p:grpSpPr>
        <a:xfrm>
          <a:off x="0" y="0"/>
          <a:ext cx="0" cy="0"/>
          <a:chOff x="0" y="0"/>
          <a:chExt cx="0" cy="0"/>
        </a:xfrm>
      </p:grpSpPr>
      <p:sp>
        <p:nvSpPr>
          <p:cNvPr id="9" name="Title 1"/>
          <p:cNvSpPr>
            <a:spLocks noGrp="1"/>
          </p:cNvSpPr>
          <p:nvPr>
            <p:ph type="title" hasCustomPrompt="1"/>
          </p:nvPr>
        </p:nvSpPr>
        <p:spPr>
          <a:xfrm>
            <a:off x="584200" y="2425780"/>
            <a:ext cx="4756150" cy="1107996"/>
          </a:xfrm>
          <a:noFill/>
        </p:spPr>
        <p:txBody>
          <a:bodyPr wrap="square" lIns="0" tIns="0" rIns="0" bIns="0" anchor="b" anchorCtr="0">
            <a:spAutoFit/>
          </a:bodyPr>
          <a:lstStyle>
            <a:lvl1pPr>
              <a:defRPr sz="3600" spc="-50" baseline="0">
                <a:solidFill>
                  <a:schemeClr val="tx1"/>
                </a:solidFill>
                <a:latin typeface="+mj-lt"/>
                <a:cs typeface="Segoe UI" panose="020B0502040204020203" pitchFamily="34" charset="0"/>
              </a:defRPr>
            </a:lvl1pPr>
          </a:lstStyle>
          <a:p>
            <a:r>
              <a:rPr lang="en-US"/>
              <a:t>Event name or presentation title </a:t>
            </a:r>
          </a:p>
        </p:txBody>
      </p:sp>
      <p:sp>
        <p:nvSpPr>
          <p:cNvPr id="5" name="Text Placeholder 4"/>
          <p:cNvSpPr>
            <a:spLocks noGrp="1"/>
          </p:cNvSpPr>
          <p:nvPr>
            <p:ph type="body" sz="quarter" idx="12" hasCustomPrompt="1"/>
          </p:nvPr>
        </p:nvSpPr>
        <p:spPr>
          <a:xfrm>
            <a:off x="584200" y="3962400"/>
            <a:ext cx="4756150" cy="338554"/>
          </a:xfrm>
          <a:noFill/>
        </p:spPr>
        <p:txBody>
          <a:bodyPr wrap="square" lIns="0" tIns="0" rIns="0" bIns="0">
            <a:spAutoFit/>
          </a:bodyPr>
          <a:lstStyle>
            <a:lvl1pPr marL="0" indent="0">
              <a:spcBef>
                <a:spcPts val="0"/>
              </a:spcBef>
              <a:buNone/>
              <a:defRPr sz="2200" spc="0" baseline="0">
                <a:solidFill>
                  <a:schemeClr val="tx1"/>
                </a:solidFill>
                <a:latin typeface="+mn-lt"/>
                <a:cs typeface="Segoe UI" panose="020B0502040204020203" pitchFamily="34" charset="0"/>
              </a:defRPr>
            </a:lvl1pPr>
          </a:lstStyle>
          <a:p>
            <a:pPr lvl="0"/>
            <a:r>
              <a:rPr lang="en-US"/>
              <a:t>Speaker name or subtitle text</a:t>
            </a:r>
          </a:p>
        </p:txBody>
      </p:sp>
      <p:pic>
        <p:nvPicPr>
          <p:cNvPr id="6" name="MS logo gray - EMF" descr="Microsoft logo, gray text version">
            <a:extLst>
              <a:ext uri="{FF2B5EF4-FFF2-40B4-BE49-F238E27FC236}">
                <a16:creationId xmlns:a16="http://schemas.microsoft.com/office/drawing/2014/main" id="{D3453B0B-33DE-4ED0-A610-D76D0E610F6F}"/>
              </a:ext>
            </a:extLst>
          </p:cNvPr>
          <p:cNvPicPr>
            <a:picLocks noChangeAspect="1"/>
          </p:cNvPicPr>
          <p:nvPr userDrawn="1"/>
        </p:nvPicPr>
        <p:blipFill>
          <a:blip r:embed="rId2"/>
          <a:stretch>
            <a:fillRect/>
          </a:stretch>
        </p:blipFill>
        <p:spPr bwMode="black">
          <a:xfrm>
            <a:off x="584200" y="585788"/>
            <a:ext cx="1366440" cy="292608"/>
          </a:xfrm>
          <a:prstGeom prst="rect">
            <a:avLst/>
          </a:prstGeom>
        </p:spPr>
      </p:pic>
      <p:sp>
        <p:nvSpPr>
          <p:cNvPr id="4" name="Picture Placeholder 3">
            <a:extLst>
              <a:ext uri="{FF2B5EF4-FFF2-40B4-BE49-F238E27FC236}">
                <a16:creationId xmlns:a16="http://schemas.microsoft.com/office/drawing/2014/main" id="{F20930C2-FF47-3F44-BA93-EEDCB40578EB}"/>
              </a:ext>
            </a:extLst>
          </p:cNvPr>
          <p:cNvSpPr>
            <a:spLocks noGrp="1"/>
          </p:cNvSpPr>
          <p:nvPr>
            <p:ph type="pic" sz="quarter" idx="13"/>
          </p:nvPr>
        </p:nvSpPr>
        <p:spPr>
          <a:xfrm>
            <a:off x="5627688" y="292100"/>
            <a:ext cx="6270625" cy="6272213"/>
          </a:xfrm>
        </p:spPr>
        <p:txBody>
          <a:bodyPr/>
          <a:lstStyle/>
          <a:p>
            <a:r>
              <a:rPr lang="en-US"/>
              <a:t>Click icon to add picture</a:t>
            </a:r>
          </a:p>
        </p:txBody>
      </p:sp>
    </p:spTree>
    <p:extLst>
      <p:ext uri="{BB962C8B-B14F-4D97-AF65-F5344CB8AC3E}">
        <p14:creationId xmlns:p14="http://schemas.microsoft.com/office/powerpoint/2010/main" val="2869461814"/>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228">
          <p15:clr>
            <a:srgbClr val="5ACBF0"/>
          </p15:clr>
        </p15:guide>
        <p15:guide id="2" orient="horz" pos="2496">
          <p15:clr>
            <a:srgbClr val="5ACBF0"/>
          </p15:clr>
        </p15:guide>
        <p15:guide id="3" pos="6132">
          <p15:clr>
            <a:srgbClr val="5ACBF0"/>
          </p15:clr>
        </p15:guide>
        <p15:guide id="4" orient="horz" pos="2160">
          <p15:clr>
            <a:srgbClr val="FBAE40"/>
          </p15:clr>
        </p15:guide>
        <p15:guide id="5" pos="3545">
          <p15:clr>
            <a:srgbClr val="FBAE40"/>
          </p15:clr>
        </p15:guide>
        <p15:guide id="6" pos="3364">
          <p15:clr>
            <a:srgbClr val="FBAE40"/>
          </p15:clr>
        </p15:guide>
      </p15:sldGuideLst>
    </p:ext>
  </p:extLst>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End Slide Color Bkg">
    <p:bg>
      <p:bgRef idx="1001">
        <a:schemeClr val="bg2"/>
      </p:bgRef>
    </p:bg>
    <p:spTree>
      <p:nvGrpSpPr>
        <p:cNvPr id="1" name=""/>
        <p:cNvGrpSpPr/>
        <p:nvPr/>
      </p:nvGrpSpPr>
      <p:grpSpPr>
        <a:xfrm>
          <a:off x="0" y="0"/>
          <a:ext cx="0" cy="0"/>
          <a:chOff x="0" y="0"/>
          <a:chExt cx="0" cy="0"/>
        </a:xfrm>
      </p:grpSpPr>
      <p:sp>
        <p:nvSpPr>
          <p:cNvPr id="9" name="Title 1"/>
          <p:cNvSpPr>
            <a:spLocks noGrp="1"/>
          </p:cNvSpPr>
          <p:nvPr>
            <p:ph type="title" hasCustomPrompt="1"/>
          </p:nvPr>
        </p:nvSpPr>
        <p:spPr>
          <a:xfrm>
            <a:off x="584200" y="5715040"/>
            <a:ext cx="9144000" cy="553998"/>
          </a:xfrm>
          <a:noFill/>
        </p:spPr>
        <p:txBody>
          <a:bodyPr lIns="0" tIns="0" rIns="0" bIns="0" anchor="b" anchorCtr="0">
            <a:spAutoFit/>
          </a:bodyPr>
          <a:lstStyle>
            <a:lvl1pPr>
              <a:defRPr sz="3600" spc="-50" baseline="0">
                <a:solidFill>
                  <a:schemeClr val="accent3"/>
                </a:solidFill>
                <a:latin typeface="+mj-lt"/>
                <a:cs typeface="Segoe UI" panose="020B0502040204020203" pitchFamily="34" charset="0"/>
              </a:defRPr>
            </a:lvl1pPr>
          </a:lstStyle>
          <a:p>
            <a:r>
              <a:rPr lang="en-US"/>
              <a:t>Thank you</a:t>
            </a:r>
          </a:p>
        </p:txBody>
      </p:sp>
      <p:pic>
        <p:nvPicPr>
          <p:cNvPr id="7" name="MS logo white - EMF" descr="Microsoft logo white text version">
            <a:extLst>
              <a:ext uri="{FF2B5EF4-FFF2-40B4-BE49-F238E27FC236}">
                <a16:creationId xmlns:a16="http://schemas.microsoft.com/office/drawing/2014/main" id="{0FD32619-3819-428A-8565-629596C91418}"/>
              </a:ext>
            </a:extLst>
          </p:cNvPr>
          <p:cNvPicPr>
            <a:picLocks noChangeAspect="1"/>
          </p:cNvPicPr>
          <p:nvPr userDrawn="1"/>
        </p:nvPicPr>
        <p:blipFill>
          <a:blip r:embed="rId2"/>
          <a:stretch>
            <a:fillRect/>
          </a:stretch>
        </p:blipFill>
        <p:spPr bwMode="black">
          <a:xfrm>
            <a:off x="584200" y="585788"/>
            <a:ext cx="1366245" cy="292608"/>
          </a:xfrm>
          <a:prstGeom prst="rect">
            <a:avLst/>
          </a:prstGeom>
        </p:spPr>
      </p:pic>
    </p:spTree>
    <p:extLst>
      <p:ext uri="{BB962C8B-B14F-4D97-AF65-F5344CB8AC3E}">
        <p14:creationId xmlns:p14="http://schemas.microsoft.com/office/powerpoint/2010/main" val="2538973149"/>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3" pos="6132">
          <p15:clr>
            <a:srgbClr val="5ACBF0"/>
          </p15:clr>
        </p15:guide>
      </p15:sldGuideLst>
    </p:ext>
  </p:extLst>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End Slide Black Bkg">
    <p:bg>
      <p:bgRef idx="1001">
        <a:schemeClr val="bg1"/>
      </p:bgRef>
    </p:bg>
    <p:spTree>
      <p:nvGrpSpPr>
        <p:cNvPr id="1" name=""/>
        <p:cNvGrpSpPr/>
        <p:nvPr/>
      </p:nvGrpSpPr>
      <p:grpSpPr>
        <a:xfrm>
          <a:off x="0" y="0"/>
          <a:ext cx="0" cy="0"/>
          <a:chOff x="0" y="0"/>
          <a:chExt cx="0" cy="0"/>
        </a:xfrm>
      </p:grpSpPr>
      <p:sp>
        <p:nvSpPr>
          <p:cNvPr id="9" name="Title 1"/>
          <p:cNvSpPr>
            <a:spLocks noGrp="1"/>
          </p:cNvSpPr>
          <p:nvPr>
            <p:ph type="title" hasCustomPrompt="1"/>
          </p:nvPr>
        </p:nvSpPr>
        <p:spPr>
          <a:xfrm>
            <a:off x="584200" y="5715040"/>
            <a:ext cx="9144000" cy="553998"/>
          </a:xfrm>
          <a:noFill/>
        </p:spPr>
        <p:txBody>
          <a:bodyPr lIns="0" tIns="0" rIns="0" bIns="0" anchor="b" anchorCtr="0">
            <a:spAutoFit/>
          </a:bodyPr>
          <a:lstStyle>
            <a:lvl1pPr>
              <a:defRPr sz="3600" spc="-50" baseline="0">
                <a:solidFill>
                  <a:schemeClr val="tx1"/>
                </a:solidFill>
                <a:latin typeface="+mj-lt"/>
                <a:cs typeface="Segoe UI" panose="020B0502040204020203" pitchFamily="34" charset="0"/>
              </a:defRPr>
            </a:lvl1pPr>
          </a:lstStyle>
          <a:p>
            <a:r>
              <a:rPr lang="en-US"/>
              <a:t>Thank you</a:t>
            </a:r>
          </a:p>
        </p:txBody>
      </p:sp>
      <p:pic>
        <p:nvPicPr>
          <p:cNvPr id="7" name="MS logo white - EMF" descr="Microsoft logo white text version">
            <a:extLst>
              <a:ext uri="{FF2B5EF4-FFF2-40B4-BE49-F238E27FC236}">
                <a16:creationId xmlns:a16="http://schemas.microsoft.com/office/drawing/2014/main" id="{0FD32619-3819-428A-8565-629596C91418}"/>
              </a:ext>
            </a:extLst>
          </p:cNvPr>
          <p:cNvPicPr>
            <a:picLocks noChangeAspect="1"/>
          </p:cNvPicPr>
          <p:nvPr userDrawn="1"/>
        </p:nvPicPr>
        <p:blipFill>
          <a:blip r:embed="rId2"/>
          <a:stretch>
            <a:fillRect/>
          </a:stretch>
        </p:blipFill>
        <p:spPr bwMode="black">
          <a:xfrm>
            <a:off x="584200" y="585788"/>
            <a:ext cx="1366245" cy="292608"/>
          </a:xfrm>
          <a:prstGeom prst="rect">
            <a:avLst/>
          </a:prstGeom>
        </p:spPr>
      </p:pic>
    </p:spTree>
    <p:extLst>
      <p:ext uri="{BB962C8B-B14F-4D97-AF65-F5344CB8AC3E}">
        <p14:creationId xmlns:p14="http://schemas.microsoft.com/office/powerpoint/2010/main" val="2560679129"/>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3" pos="6132">
          <p15:clr>
            <a:srgbClr val="5ACBF0"/>
          </p15:clr>
        </p15:guide>
      </p15:sldGuideLst>
    </p:ext>
  </p:extLst>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FCFEFD-88E5-4869-B5C3-1611B0B50E15}"/>
              </a:ext>
            </a:extLst>
          </p:cNvPr>
          <p:cNvSpPr>
            <a:spLocks noGrp="1"/>
          </p:cNvSpPr>
          <p:nvPr>
            <p:ph type="title"/>
          </p:nvPr>
        </p:nvSpPr>
        <p:spPr/>
        <p:txBody>
          <a:bodyPr/>
          <a:lstStyle>
            <a:lvl1pPr>
              <a:defRPr>
                <a:solidFill>
                  <a:schemeClr val="tx1"/>
                </a:solidFill>
              </a:defRPr>
            </a:lvl1pPr>
          </a:lstStyle>
          <a:p>
            <a:r>
              <a:rPr lang="en-US"/>
              <a:t>Click to edit Master title style</a:t>
            </a:r>
          </a:p>
        </p:txBody>
      </p:sp>
      <p:sp>
        <p:nvSpPr>
          <p:cNvPr id="4" name="Content Placeholder 3">
            <a:extLst>
              <a:ext uri="{FF2B5EF4-FFF2-40B4-BE49-F238E27FC236}">
                <a16:creationId xmlns:a16="http://schemas.microsoft.com/office/drawing/2014/main" id="{58A212C2-8B30-4835-8711-AA981B6CFBE1}"/>
              </a:ext>
            </a:extLst>
          </p:cNvPr>
          <p:cNvSpPr>
            <a:spLocks noGrp="1"/>
          </p:cNvSpPr>
          <p:nvPr>
            <p:ph sz="quarter" idx="10"/>
          </p:nvPr>
        </p:nvSpPr>
        <p:spPr>
          <a:xfrm>
            <a:off x="584200" y="1435100"/>
            <a:ext cx="11018838" cy="4833938"/>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TextBox 5">
            <a:extLst>
              <a:ext uri="{FF2B5EF4-FFF2-40B4-BE49-F238E27FC236}">
                <a16:creationId xmlns:a16="http://schemas.microsoft.com/office/drawing/2014/main" id="{4F9662A5-6E2F-47B0-9B6E-E87983D3753C}"/>
              </a:ext>
              <a:ext uri="{C183D7F6-B498-43B3-948B-1728B52AA6E4}">
                <adec:decorative xmlns:adec="http://schemas.microsoft.com/office/drawing/2017/decorative" val="1"/>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a:solidFill>
                  <a:srgbClr val="A3A3A3"/>
                </a:solidFill>
              </a:rPr>
              <a:t>ELT layout</a:t>
            </a:r>
          </a:p>
        </p:txBody>
      </p:sp>
    </p:spTree>
    <p:extLst>
      <p:ext uri="{BB962C8B-B14F-4D97-AF65-F5344CB8AC3E}">
        <p14:creationId xmlns:p14="http://schemas.microsoft.com/office/powerpoint/2010/main" val="2128888109"/>
      </p:ext>
    </p:extLst>
  </p:cSld>
  <p:clrMapOvr>
    <a:masterClrMapping/>
  </p:clrMapOvr>
  <p:transition>
    <p:fade/>
  </p:transition>
  <p:extLst>
    <p:ext uri="{DCECCB84-F9BA-43D5-87BE-67443E8EF086}">
      <p15:sldGuideLst xmlns:p15="http://schemas.microsoft.com/office/powerpoint/2012/main">
        <p15:guide id="2" orient="horz" pos="1272">
          <p15:clr>
            <a:srgbClr val="5ACBF0"/>
          </p15:clr>
        </p15:guide>
        <p15:guide id="3" orient="horz" pos="288">
          <p15:clr>
            <a:srgbClr val="5ACBF0"/>
          </p15:clr>
        </p15:guide>
        <p15:guide id="5" orient="horz" pos="904">
          <p15:clr>
            <a:srgbClr val="5ACBF0"/>
          </p15:clr>
        </p15:guide>
      </p15:sldGuideLst>
    </p:ext>
  </p:extLst>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Title &amp; Non-bulleted text">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34B655BA-10A4-4A57-89DB-CFFBE1CA1E33}"/>
              </a:ext>
            </a:extLst>
          </p:cNvPr>
          <p:cNvSpPr>
            <a:spLocks noGrp="1"/>
          </p:cNvSpPr>
          <p:nvPr>
            <p:ph type="title"/>
          </p:nvPr>
        </p:nvSpPr>
        <p:spPr/>
        <p:txBody>
          <a:bodyPr/>
          <a:lstStyle/>
          <a:p>
            <a:r>
              <a:rPr lang="en-US"/>
              <a:t>Click to edit Master title style</a:t>
            </a:r>
          </a:p>
        </p:txBody>
      </p:sp>
      <p:sp>
        <p:nvSpPr>
          <p:cNvPr id="4" name="Text Placeholder 3"/>
          <p:cNvSpPr>
            <a:spLocks noGrp="1"/>
          </p:cNvSpPr>
          <p:nvPr>
            <p:ph type="body" sz="quarter" idx="10"/>
          </p:nvPr>
        </p:nvSpPr>
        <p:spPr>
          <a:xfrm>
            <a:off x="586390" y="1434370"/>
            <a:ext cx="11018520" cy="2308324"/>
          </a:xfrm>
        </p:spPr>
        <p:txBody>
          <a:bodyPr wrap="square">
            <a:spAutoFit/>
          </a:bodyPr>
          <a:lstStyle>
            <a:lvl1pPr marL="0" indent="0">
              <a:buNone/>
              <a:defRPr/>
            </a:lvl1pPr>
            <a:lvl2pPr marL="228600" indent="0">
              <a:buNone/>
              <a:defRPr/>
            </a:lvl2pPr>
            <a:lvl3pPr marL="457200" indent="0">
              <a:buNone/>
              <a:defRPr/>
            </a:lvl3pPr>
            <a:lvl4pPr marL="685800" indent="0">
              <a:buNone/>
              <a:defRPr/>
            </a:lvl4pPr>
            <a:lvl5pPr marL="914400" indent="0">
              <a:buNone/>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110497362"/>
      </p:ext>
    </p:extLst>
  </p:cSld>
  <p:clrMapOvr>
    <a:masterClrMapping/>
  </p:clrMapOvr>
  <p:transition>
    <p:fade/>
  </p:transition>
  <p:extLst>
    <p:ext uri="{DCECCB84-F9BA-43D5-87BE-67443E8EF086}">
      <p15:sldGuideLst xmlns:p15="http://schemas.microsoft.com/office/powerpoint/2012/main">
        <p15:guide id="1" orient="horz" pos="288">
          <p15:clr>
            <a:srgbClr val="5ACBF0"/>
          </p15:clr>
        </p15:guide>
        <p15:guide id="2" orient="horz" pos="905">
          <p15:clr>
            <a:srgbClr val="5ACBF0"/>
          </p15:clr>
        </p15:guide>
        <p15:guide id="4" orient="horz" pos="1272">
          <p15:clr>
            <a:srgbClr val="5ACBF0"/>
          </p15:clr>
        </p15:guide>
      </p15:sldGuideLst>
    </p:ext>
  </p:extLst>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Two Column Bullet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BE2550-DA43-453C-A328-33C740E65403}"/>
              </a:ext>
            </a:extLst>
          </p:cNvPr>
          <p:cNvSpPr>
            <a:spLocks noGrp="1"/>
          </p:cNvSpPr>
          <p:nvPr>
            <p:ph type="title"/>
          </p:nvPr>
        </p:nvSpPr>
        <p:spPr/>
        <p:txBody>
          <a:bodyPr/>
          <a:lstStyle/>
          <a:p>
            <a:r>
              <a:rPr lang="en-US"/>
              <a:t>Click to edit Master title style</a:t>
            </a:r>
          </a:p>
        </p:txBody>
      </p:sp>
      <p:sp>
        <p:nvSpPr>
          <p:cNvPr id="5" name="Content Placeholder 4">
            <a:extLst>
              <a:ext uri="{FF2B5EF4-FFF2-40B4-BE49-F238E27FC236}">
                <a16:creationId xmlns:a16="http://schemas.microsoft.com/office/drawing/2014/main" id="{14B7A288-CDAC-4184-9F73-137C95F5E643}"/>
              </a:ext>
            </a:extLst>
          </p:cNvPr>
          <p:cNvSpPr>
            <a:spLocks noGrp="1"/>
          </p:cNvSpPr>
          <p:nvPr>
            <p:ph sz="quarter" idx="12"/>
          </p:nvPr>
        </p:nvSpPr>
        <p:spPr>
          <a:xfrm>
            <a:off x="584200" y="1435100"/>
            <a:ext cx="5211763" cy="48339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Content Placeholder 8">
            <a:extLst>
              <a:ext uri="{FF2B5EF4-FFF2-40B4-BE49-F238E27FC236}">
                <a16:creationId xmlns:a16="http://schemas.microsoft.com/office/drawing/2014/main" id="{CEC22105-78D6-4753-94FA-3DA949361A95}"/>
              </a:ext>
            </a:extLst>
          </p:cNvPr>
          <p:cNvSpPr>
            <a:spLocks noGrp="1"/>
          </p:cNvSpPr>
          <p:nvPr>
            <p:ph sz="quarter" idx="13"/>
          </p:nvPr>
        </p:nvSpPr>
        <p:spPr>
          <a:xfrm>
            <a:off x="6389688" y="1435100"/>
            <a:ext cx="5219700" cy="48339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TextBox 5">
            <a:extLst>
              <a:ext uri="{FF2B5EF4-FFF2-40B4-BE49-F238E27FC236}">
                <a16:creationId xmlns:a16="http://schemas.microsoft.com/office/drawing/2014/main" id="{5F6A123D-3A27-499F-9210-3E0D7CED39C6}"/>
              </a:ext>
              <a:ext uri="{C183D7F6-B498-43B3-948B-1728B52AA6E4}">
                <adec:decorative xmlns:adec="http://schemas.microsoft.com/office/drawing/2017/decorative" val="1"/>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a:solidFill>
                  <a:srgbClr val="A3A3A3"/>
                </a:solidFill>
              </a:rPr>
              <a:t>ELT layout</a:t>
            </a:r>
          </a:p>
        </p:txBody>
      </p:sp>
    </p:spTree>
    <p:extLst>
      <p:ext uri="{BB962C8B-B14F-4D97-AF65-F5344CB8AC3E}">
        <p14:creationId xmlns:p14="http://schemas.microsoft.com/office/powerpoint/2010/main" val="352473350"/>
      </p:ext>
    </p:extLst>
  </p:cSld>
  <p:clrMapOvr>
    <a:masterClrMapping/>
  </p:clrMapOvr>
  <p:transition>
    <p:fade/>
  </p:transition>
  <p:extLst>
    <p:ext uri="{DCECCB84-F9BA-43D5-87BE-67443E8EF086}">
      <p15:sldGuideLst xmlns:p15="http://schemas.microsoft.com/office/powerpoint/2012/main">
        <p15:guide id="1" orient="horz" pos="288">
          <p15:clr>
            <a:srgbClr val="5ACBF0"/>
          </p15:clr>
        </p15:guide>
        <p15:guide id="2" orient="horz" pos="1276">
          <p15:clr>
            <a:srgbClr val="5ACBF0"/>
          </p15:clr>
        </p15:guide>
        <p15:guide id="3" orient="horz" pos="904">
          <p15:clr>
            <a:srgbClr val="5ACBF0"/>
          </p15:clr>
        </p15:guide>
        <p15:guide id="4" pos="3660">
          <p15:clr>
            <a:srgbClr val="5ACBF0"/>
          </p15:clr>
        </p15:guide>
        <p15:guide id="5" pos="4024">
          <p15:clr>
            <a:srgbClr val="5ACBF0"/>
          </p15:clr>
        </p15:guide>
      </p15:sldGuideLst>
    </p:ext>
  </p:extLst>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Two Column Non-bulleted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876633-3E8D-4CF4-A5D4-D4E9D88A6DE0}"/>
              </a:ext>
            </a:extLst>
          </p:cNvPr>
          <p:cNvSpPr>
            <a:spLocks noGrp="1"/>
          </p:cNvSpPr>
          <p:nvPr>
            <p:ph type="title"/>
          </p:nvPr>
        </p:nvSpPr>
        <p:spPr>
          <a:xfrm>
            <a:off x="588263" y="457200"/>
            <a:ext cx="11018520" cy="553998"/>
          </a:xfrm>
        </p:spPr>
        <p:txBody>
          <a:bodyPr/>
          <a:lstStyle/>
          <a:p>
            <a:r>
              <a:rPr lang="en-US"/>
              <a:t>Click to edit Master title style</a:t>
            </a:r>
          </a:p>
        </p:txBody>
      </p:sp>
      <p:sp>
        <p:nvSpPr>
          <p:cNvPr id="4" name="Text Placeholder 3"/>
          <p:cNvSpPr>
            <a:spLocks noGrp="1"/>
          </p:cNvSpPr>
          <p:nvPr>
            <p:ph type="body" sz="quarter" idx="10"/>
          </p:nvPr>
        </p:nvSpPr>
        <p:spPr>
          <a:xfrm>
            <a:off x="584200" y="1435100"/>
            <a:ext cx="5212080" cy="1649682"/>
          </a:xfrm>
        </p:spPr>
        <p:txBody>
          <a:bodyPr wrap="square">
            <a:spAutoFit/>
          </a:bodyPr>
          <a:lstStyle>
            <a:lvl1pPr marL="0" indent="0">
              <a:spcBef>
                <a:spcPts val="1224"/>
              </a:spcBef>
              <a:buClr>
                <a:schemeClr val="tx1"/>
              </a:buClr>
              <a:buFont typeface="Wingdings" panose="05000000000000000000" pitchFamily="2" charset="2"/>
              <a:buNone/>
              <a:defRPr sz="2800" b="0">
                <a:latin typeface="Segoe UI" panose="020B0502040204020203" pitchFamily="34" charset="0"/>
                <a:cs typeface="Segoe UI" panose="020B0502040204020203" pitchFamily="34" charset="0"/>
              </a:defRPr>
            </a:lvl1pPr>
            <a:lvl2pPr marL="255588" indent="0">
              <a:buFont typeface="Wingdings" panose="05000000000000000000" pitchFamily="2" charset="2"/>
              <a:buNone/>
              <a:defRPr sz="2000" b="0"/>
            </a:lvl2pPr>
            <a:lvl3pPr marL="450850" indent="0">
              <a:buFont typeface="Wingdings" panose="05000000000000000000" pitchFamily="2" charset="2"/>
              <a:buNone/>
              <a:tabLst/>
              <a:defRPr sz="1600" b="0"/>
            </a:lvl3pPr>
            <a:lvl4pPr marL="652462" indent="0">
              <a:buFont typeface="Wingdings" panose="05000000000000000000" pitchFamily="2" charset="2"/>
              <a:buNone/>
              <a:defRPr sz="1400" b="0"/>
            </a:lvl4pPr>
            <a:lvl5pPr marL="854075" indent="0">
              <a:buFont typeface="Wingdings" panose="05000000000000000000" pitchFamily="2" charset="2"/>
              <a:buNone/>
              <a:tabLst/>
              <a:defRPr sz="1400" b="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Text Placeholder 3">
            <a:extLst>
              <a:ext uri="{FF2B5EF4-FFF2-40B4-BE49-F238E27FC236}">
                <a16:creationId xmlns:a16="http://schemas.microsoft.com/office/drawing/2014/main" id="{8E9CDCB4-03E1-4763-B83E-A1334BCDB0C0}"/>
              </a:ext>
            </a:extLst>
          </p:cNvPr>
          <p:cNvSpPr>
            <a:spLocks noGrp="1"/>
          </p:cNvSpPr>
          <p:nvPr>
            <p:ph type="body" sz="quarter" idx="12"/>
          </p:nvPr>
        </p:nvSpPr>
        <p:spPr>
          <a:xfrm>
            <a:off x="6397171" y="1435100"/>
            <a:ext cx="5212080" cy="1649682"/>
          </a:xfrm>
        </p:spPr>
        <p:txBody>
          <a:bodyPr wrap="square">
            <a:spAutoFit/>
          </a:bodyPr>
          <a:lstStyle>
            <a:lvl1pPr marL="0" indent="0">
              <a:spcBef>
                <a:spcPts val="1224"/>
              </a:spcBef>
              <a:buClr>
                <a:schemeClr val="tx1"/>
              </a:buClr>
              <a:buFont typeface="Wingdings" panose="05000000000000000000" pitchFamily="2" charset="2"/>
              <a:buNone/>
              <a:defRPr sz="2800" b="0">
                <a:latin typeface="Segoe UI" panose="020B0502040204020203" pitchFamily="34" charset="0"/>
                <a:cs typeface="Segoe UI" panose="020B0502040204020203" pitchFamily="34" charset="0"/>
              </a:defRPr>
            </a:lvl1pPr>
            <a:lvl2pPr marL="255588" indent="0">
              <a:buFont typeface="Wingdings" panose="05000000000000000000" pitchFamily="2" charset="2"/>
              <a:buNone/>
              <a:defRPr sz="2000" b="0"/>
            </a:lvl2pPr>
            <a:lvl3pPr marL="450850" indent="0">
              <a:buFont typeface="Wingdings" panose="05000000000000000000" pitchFamily="2" charset="2"/>
              <a:buNone/>
              <a:tabLst/>
              <a:defRPr sz="1600" b="0"/>
            </a:lvl3pPr>
            <a:lvl4pPr marL="652462" indent="0">
              <a:buFont typeface="Wingdings" panose="05000000000000000000" pitchFamily="2" charset="2"/>
              <a:buNone/>
              <a:defRPr sz="1400" b="0"/>
            </a:lvl4pPr>
            <a:lvl5pPr marL="854075" indent="0">
              <a:buFont typeface="Wingdings" panose="05000000000000000000" pitchFamily="2" charset="2"/>
              <a:buNone/>
              <a:tabLst/>
              <a:defRPr sz="1400" b="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315369650"/>
      </p:ext>
    </p:extLst>
  </p:cSld>
  <p:clrMapOvr>
    <a:masterClrMapping/>
  </p:clrMapOvr>
  <p:transition>
    <p:fade/>
  </p:transition>
  <p:extLst>
    <p:ext uri="{DCECCB84-F9BA-43D5-87BE-67443E8EF086}">
      <p15:sldGuideLst xmlns:p15="http://schemas.microsoft.com/office/powerpoint/2012/main">
        <p15:guide id="1" orient="horz" pos="288">
          <p15:clr>
            <a:srgbClr val="5ACBF0"/>
          </p15:clr>
        </p15:guide>
        <p15:guide id="2" orient="horz" pos="1272">
          <p15:clr>
            <a:srgbClr val="5ACBF0"/>
          </p15:clr>
        </p15:guide>
        <p15:guide id="3" orient="horz" pos="904">
          <p15:clr>
            <a:srgbClr val="5ACBF0"/>
          </p15:clr>
        </p15:guide>
        <p15:guide id="4" pos="3656">
          <p15:clr>
            <a:srgbClr val="5ACBF0"/>
          </p15:clr>
        </p15:guide>
        <p15:guide id="5" pos="4024">
          <p15:clr>
            <a:srgbClr val="5ACBF0"/>
          </p15:clr>
        </p15:guide>
      </p15:sldGuideLst>
    </p:ext>
  </p:extLst>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Two Column Bullet with Subhead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876633-3E8D-4CF4-A5D4-D4E9D88A6DE0}"/>
              </a:ext>
            </a:extLst>
          </p:cNvPr>
          <p:cNvSpPr>
            <a:spLocks noGrp="1"/>
          </p:cNvSpPr>
          <p:nvPr>
            <p:ph type="title"/>
          </p:nvPr>
        </p:nvSpPr>
        <p:spPr>
          <a:xfrm>
            <a:off x="588263" y="457200"/>
            <a:ext cx="11018520" cy="553998"/>
          </a:xfrm>
        </p:spPr>
        <p:txBody>
          <a:bodyPr>
            <a:spAutoFit/>
          </a:bodyPr>
          <a:lstStyle>
            <a:lvl1pPr>
              <a:defRPr/>
            </a:lvl1pPr>
          </a:lstStyle>
          <a:p>
            <a:r>
              <a:rPr lang="en-US"/>
              <a:t>Click to edit Master title style</a:t>
            </a:r>
          </a:p>
        </p:txBody>
      </p:sp>
      <p:sp>
        <p:nvSpPr>
          <p:cNvPr id="12" name="Text Placeholder 11">
            <a:extLst>
              <a:ext uri="{FF2B5EF4-FFF2-40B4-BE49-F238E27FC236}">
                <a16:creationId xmlns:a16="http://schemas.microsoft.com/office/drawing/2014/main" id="{DD525736-DEE8-4391-8135-23DE0640053A}"/>
              </a:ext>
            </a:extLst>
          </p:cNvPr>
          <p:cNvSpPr>
            <a:spLocks noGrp="1"/>
          </p:cNvSpPr>
          <p:nvPr>
            <p:ph type="body" sz="quarter" idx="16"/>
          </p:nvPr>
        </p:nvSpPr>
        <p:spPr>
          <a:xfrm>
            <a:off x="584200" y="1436688"/>
            <a:ext cx="5219700" cy="430887"/>
          </a:xfrm>
        </p:spPr>
        <p:txBody>
          <a:bodyPr anchor="t"/>
          <a:lstStyle>
            <a:lvl1pPr marL="0" indent="0">
              <a:spcBef>
                <a:spcPts val="0"/>
              </a:spcBef>
              <a:buNone/>
              <a:defRPr sz="2800">
                <a:solidFill>
                  <a:schemeClr val="tx1"/>
                </a:solidFill>
                <a:latin typeface="+mj-lt"/>
              </a:defRPr>
            </a:lvl1pPr>
          </a:lstStyle>
          <a:p>
            <a:pPr lvl="0"/>
            <a:r>
              <a:rPr lang="en-US"/>
              <a:t>Click to edit Master text styles</a:t>
            </a:r>
          </a:p>
        </p:txBody>
      </p:sp>
      <p:sp>
        <p:nvSpPr>
          <p:cNvPr id="8" name="Text Placeholder 7">
            <a:extLst>
              <a:ext uri="{FF2B5EF4-FFF2-40B4-BE49-F238E27FC236}">
                <a16:creationId xmlns:a16="http://schemas.microsoft.com/office/drawing/2014/main" id="{98E90344-0294-48E2-AAF0-601BB99500E7}"/>
              </a:ext>
            </a:extLst>
          </p:cNvPr>
          <p:cNvSpPr>
            <a:spLocks noGrp="1"/>
          </p:cNvSpPr>
          <p:nvPr>
            <p:ph type="body" sz="quarter" idx="14"/>
          </p:nvPr>
        </p:nvSpPr>
        <p:spPr>
          <a:xfrm>
            <a:off x="584200" y="2084388"/>
            <a:ext cx="5219700" cy="1612749"/>
          </a:xfrm>
        </p:spPr>
        <p:txBody>
          <a:bodyPr>
            <a:spAutoFit/>
          </a:bodyPr>
          <a:lstStyle>
            <a:lvl1pPr marL="171450" indent="-171450">
              <a:defRPr lang="en-US" sz="2400" dirty="0"/>
            </a:lvl1pPr>
            <a:lvl2pPr marL="342900" indent="-171450">
              <a:defRPr lang="en-US" dirty="0"/>
            </a:lvl2pPr>
            <a:lvl3pPr marL="514350" indent="-171450">
              <a:defRPr lang="en-US" dirty="0"/>
            </a:lvl3pPr>
            <a:lvl4pPr marL="666750" indent="-152400">
              <a:defRPr lang="en-US" dirty="0"/>
            </a:lvl4pPr>
            <a:lvl5pPr marL="793750" indent="-120650">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3" name="Text Placeholder 11">
            <a:extLst>
              <a:ext uri="{FF2B5EF4-FFF2-40B4-BE49-F238E27FC236}">
                <a16:creationId xmlns:a16="http://schemas.microsoft.com/office/drawing/2014/main" id="{B4F729D4-B1F1-45F2-A06A-40234B19C883}"/>
              </a:ext>
            </a:extLst>
          </p:cNvPr>
          <p:cNvSpPr>
            <a:spLocks noGrp="1"/>
          </p:cNvSpPr>
          <p:nvPr>
            <p:ph type="body" sz="quarter" idx="17"/>
          </p:nvPr>
        </p:nvSpPr>
        <p:spPr>
          <a:xfrm>
            <a:off x="6397625" y="1436688"/>
            <a:ext cx="5219700" cy="430887"/>
          </a:xfrm>
        </p:spPr>
        <p:txBody>
          <a:bodyPr anchor="t"/>
          <a:lstStyle>
            <a:lvl1pPr marL="0" indent="0">
              <a:spcBef>
                <a:spcPts val="0"/>
              </a:spcBef>
              <a:buNone/>
              <a:defRPr sz="2800">
                <a:solidFill>
                  <a:schemeClr val="tx1"/>
                </a:solidFill>
                <a:latin typeface="+mj-lt"/>
              </a:defRPr>
            </a:lvl1pPr>
          </a:lstStyle>
          <a:p>
            <a:pPr lvl="0"/>
            <a:r>
              <a:rPr lang="en-US"/>
              <a:t>Click to edit Master text styles</a:t>
            </a:r>
          </a:p>
        </p:txBody>
      </p:sp>
      <p:sp>
        <p:nvSpPr>
          <p:cNvPr id="10" name="Text Placeholder 9">
            <a:extLst>
              <a:ext uri="{FF2B5EF4-FFF2-40B4-BE49-F238E27FC236}">
                <a16:creationId xmlns:a16="http://schemas.microsoft.com/office/drawing/2014/main" id="{D1F896FB-325C-4849-B372-8DF0D6C0562C}"/>
              </a:ext>
            </a:extLst>
          </p:cNvPr>
          <p:cNvSpPr>
            <a:spLocks noGrp="1"/>
          </p:cNvSpPr>
          <p:nvPr>
            <p:ph type="body" sz="quarter" idx="15"/>
          </p:nvPr>
        </p:nvSpPr>
        <p:spPr>
          <a:xfrm>
            <a:off x="6397625" y="2084388"/>
            <a:ext cx="5219700" cy="1612749"/>
          </a:xfrm>
        </p:spPr>
        <p:txBody>
          <a:bodyPr>
            <a:spAutoFit/>
          </a:bodyPr>
          <a:lstStyle>
            <a:lvl1pPr marL="171450" indent="-171450">
              <a:defRPr lang="en-US" sz="2400" dirty="0"/>
            </a:lvl1pPr>
            <a:lvl2pPr marL="342900" indent="-171450">
              <a:defRPr lang="en-US" dirty="0"/>
            </a:lvl2pPr>
            <a:lvl3pPr marL="514350" indent="-171450">
              <a:defRPr lang="en-US" dirty="0"/>
            </a:lvl3pPr>
            <a:lvl4pPr marL="685800" indent="-136525">
              <a:defRPr lang="en-US" dirty="0"/>
            </a:lvl4pPr>
            <a:lvl5pPr marL="793750" indent="-120650">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965886776"/>
      </p:ext>
    </p:extLst>
  </p:cSld>
  <p:clrMapOvr>
    <a:masterClrMapping/>
  </p:clrMapOvr>
  <p:transition>
    <p:fade/>
  </p:transition>
  <p:extLst>
    <p:ext uri="{DCECCB84-F9BA-43D5-87BE-67443E8EF086}">
      <p15:sldGuideLst xmlns:p15="http://schemas.microsoft.com/office/powerpoint/2012/main">
        <p15:guide id="1" orient="horz" pos="288">
          <p15:clr>
            <a:srgbClr val="5ACBF0"/>
          </p15:clr>
        </p15:guide>
        <p15:guide id="2" orient="horz" pos="1311">
          <p15:clr>
            <a:srgbClr val="5ACBF0"/>
          </p15:clr>
        </p15:guide>
        <p15:guide id="4" pos="3656">
          <p15:clr>
            <a:srgbClr val="5ACBF0"/>
          </p15:clr>
        </p15:guide>
        <p15:guide id="5" pos="4024">
          <p15:clr>
            <a:srgbClr val="5ACBF0"/>
          </p15:clr>
        </p15:guide>
        <p15:guide id="7" orient="horz" pos="905">
          <p15:clr>
            <a:srgbClr val="5ACBF0"/>
          </p15:clr>
        </p15:guide>
      </p15:sldGuideLst>
    </p:ext>
  </p:extLst>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Two Column Content with Subhead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876633-3E8D-4CF4-A5D4-D4E9D88A6DE0}"/>
              </a:ext>
            </a:extLst>
          </p:cNvPr>
          <p:cNvSpPr>
            <a:spLocks noGrp="1"/>
          </p:cNvSpPr>
          <p:nvPr>
            <p:ph type="title"/>
          </p:nvPr>
        </p:nvSpPr>
        <p:spPr>
          <a:xfrm>
            <a:off x="588263" y="457200"/>
            <a:ext cx="11018520" cy="553998"/>
          </a:xfrm>
        </p:spPr>
        <p:txBody>
          <a:bodyPr>
            <a:spAutoFit/>
          </a:bodyPr>
          <a:lstStyle>
            <a:lvl1pPr>
              <a:defRPr/>
            </a:lvl1pPr>
          </a:lstStyle>
          <a:p>
            <a:r>
              <a:rPr lang="en-US"/>
              <a:t>Click to edit Master title style</a:t>
            </a:r>
          </a:p>
        </p:txBody>
      </p:sp>
      <p:sp>
        <p:nvSpPr>
          <p:cNvPr id="18" name="Text Placeholder 11">
            <a:extLst>
              <a:ext uri="{FF2B5EF4-FFF2-40B4-BE49-F238E27FC236}">
                <a16:creationId xmlns:a16="http://schemas.microsoft.com/office/drawing/2014/main" id="{C2759870-0BEA-44DC-A414-1C70D04E35CC}"/>
              </a:ext>
            </a:extLst>
          </p:cNvPr>
          <p:cNvSpPr>
            <a:spLocks noGrp="1"/>
          </p:cNvSpPr>
          <p:nvPr>
            <p:ph type="body" sz="quarter" idx="16"/>
          </p:nvPr>
        </p:nvSpPr>
        <p:spPr>
          <a:xfrm>
            <a:off x="584200" y="1436688"/>
            <a:ext cx="5219700" cy="430887"/>
          </a:xfrm>
        </p:spPr>
        <p:txBody>
          <a:bodyPr anchor="t"/>
          <a:lstStyle>
            <a:lvl1pPr marL="0" indent="0">
              <a:spcBef>
                <a:spcPts val="0"/>
              </a:spcBef>
              <a:buNone/>
              <a:defRPr sz="2800">
                <a:solidFill>
                  <a:schemeClr val="tx1"/>
                </a:solidFill>
                <a:latin typeface="+mj-lt"/>
              </a:defRPr>
            </a:lvl1pPr>
          </a:lstStyle>
          <a:p>
            <a:pPr lvl="0"/>
            <a:r>
              <a:rPr lang="en-US"/>
              <a:t>Click to edit Master text styles</a:t>
            </a:r>
          </a:p>
        </p:txBody>
      </p:sp>
      <p:sp>
        <p:nvSpPr>
          <p:cNvPr id="15" name="Content Placeholder 14">
            <a:extLst>
              <a:ext uri="{FF2B5EF4-FFF2-40B4-BE49-F238E27FC236}">
                <a16:creationId xmlns:a16="http://schemas.microsoft.com/office/drawing/2014/main" id="{BFEF95FA-F121-4653-B60A-0D068C345462}"/>
              </a:ext>
            </a:extLst>
          </p:cNvPr>
          <p:cNvSpPr>
            <a:spLocks noGrp="1"/>
          </p:cNvSpPr>
          <p:nvPr>
            <p:ph sz="quarter" idx="11"/>
          </p:nvPr>
        </p:nvSpPr>
        <p:spPr>
          <a:xfrm>
            <a:off x="588963" y="2081212"/>
            <a:ext cx="5214937" cy="4187825"/>
          </a:xfrm>
        </p:spPr>
        <p:txBody>
          <a:bodyPr/>
          <a:lstStyle>
            <a:lvl1pPr>
              <a:defRPr sz="24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9" name="Text Placeholder 11">
            <a:extLst>
              <a:ext uri="{FF2B5EF4-FFF2-40B4-BE49-F238E27FC236}">
                <a16:creationId xmlns:a16="http://schemas.microsoft.com/office/drawing/2014/main" id="{C327262A-D327-4189-AD22-BAD67CF4AB79}"/>
              </a:ext>
            </a:extLst>
          </p:cNvPr>
          <p:cNvSpPr>
            <a:spLocks noGrp="1"/>
          </p:cNvSpPr>
          <p:nvPr>
            <p:ph type="body" sz="quarter" idx="17"/>
          </p:nvPr>
        </p:nvSpPr>
        <p:spPr>
          <a:xfrm>
            <a:off x="6397625" y="1436688"/>
            <a:ext cx="5219700" cy="430887"/>
          </a:xfrm>
        </p:spPr>
        <p:txBody>
          <a:bodyPr anchor="t"/>
          <a:lstStyle>
            <a:lvl1pPr marL="0" indent="0">
              <a:spcBef>
                <a:spcPts val="0"/>
              </a:spcBef>
              <a:buNone/>
              <a:defRPr sz="2800">
                <a:solidFill>
                  <a:schemeClr val="tx1"/>
                </a:solidFill>
                <a:latin typeface="+mj-lt"/>
              </a:defRPr>
            </a:lvl1pPr>
          </a:lstStyle>
          <a:p>
            <a:pPr lvl="0"/>
            <a:r>
              <a:rPr lang="en-US"/>
              <a:t>Click to edit Master text styles</a:t>
            </a:r>
          </a:p>
        </p:txBody>
      </p:sp>
      <p:sp>
        <p:nvSpPr>
          <p:cNvPr id="17" name="Content Placeholder 14">
            <a:extLst>
              <a:ext uri="{FF2B5EF4-FFF2-40B4-BE49-F238E27FC236}">
                <a16:creationId xmlns:a16="http://schemas.microsoft.com/office/drawing/2014/main" id="{47F8EAA9-0E64-4589-A234-BC31685BE7D3}"/>
              </a:ext>
            </a:extLst>
          </p:cNvPr>
          <p:cNvSpPr>
            <a:spLocks noGrp="1"/>
          </p:cNvSpPr>
          <p:nvPr>
            <p:ph sz="quarter" idx="13"/>
          </p:nvPr>
        </p:nvSpPr>
        <p:spPr>
          <a:xfrm>
            <a:off x="6394451" y="2081212"/>
            <a:ext cx="5214937" cy="4187825"/>
          </a:xfrm>
        </p:spPr>
        <p:txBody>
          <a:bodyPr/>
          <a:lstStyle>
            <a:lvl1pPr>
              <a:defRPr sz="24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134650368"/>
      </p:ext>
    </p:extLst>
  </p:cSld>
  <p:clrMapOvr>
    <a:masterClrMapping/>
  </p:clrMapOvr>
  <p:transition>
    <p:fade/>
  </p:transition>
  <p:extLst>
    <p:ext uri="{DCECCB84-F9BA-43D5-87BE-67443E8EF086}">
      <p15:sldGuideLst xmlns:p15="http://schemas.microsoft.com/office/powerpoint/2012/main">
        <p15:guide id="1" orient="horz" pos="288">
          <p15:clr>
            <a:srgbClr val="5ACBF0"/>
          </p15:clr>
        </p15:guide>
        <p15:guide id="2" orient="horz" pos="1311">
          <p15:clr>
            <a:srgbClr val="5ACBF0"/>
          </p15:clr>
        </p15:guide>
        <p15:guide id="4" pos="3656">
          <p15:clr>
            <a:srgbClr val="5ACBF0"/>
          </p15:clr>
        </p15:guide>
        <p15:guide id="5" pos="4024">
          <p15:clr>
            <a:srgbClr val="5ACBF0"/>
          </p15:clr>
        </p15:guide>
        <p15:guide id="7" orient="horz" pos="905">
          <p15:clr>
            <a:srgbClr val="5ACBF0"/>
          </p15:clr>
        </p15:guide>
      </p15:sldGuideLst>
    </p:ext>
  </p:extLst>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Three Column Bullet with Subtitles">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260F77E-464D-46F7-A8F8-6F281DAB0C7A}"/>
              </a:ext>
            </a:extLst>
          </p:cNvPr>
          <p:cNvSpPr>
            <a:spLocks noGrp="1"/>
          </p:cNvSpPr>
          <p:nvPr>
            <p:ph type="title"/>
          </p:nvPr>
        </p:nvSpPr>
        <p:spPr>
          <a:xfrm>
            <a:off x="588263" y="457200"/>
            <a:ext cx="11018520" cy="553998"/>
          </a:xfrm>
        </p:spPr>
        <p:txBody>
          <a:bodyPr>
            <a:spAutoFit/>
          </a:bodyPr>
          <a:lstStyle/>
          <a:p>
            <a:r>
              <a:rPr lang="en-US"/>
              <a:t>Click to edit Master title style</a:t>
            </a:r>
          </a:p>
        </p:txBody>
      </p:sp>
      <p:sp>
        <p:nvSpPr>
          <p:cNvPr id="19" name="Text Placeholder 11">
            <a:extLst>
              <a:ext uri="{FF2B5EF4-FFF2-40B4-BE49-F238E27FC236}">
                <a16:creationId xmlns:a16="http://schemas.microsoft.com/office/drawing/2014/main" id="{CB20F198-3776-433D-85A8-C2B6AC6235FF}"/>
              </a:ext>
            </a:extLst>
          </p:cNvPr>
          <p:cNvSpPr>
            <a:spLocks noGrp="1"/>
          </p:cNvSpPr>
          <p:nvPr>
            <p:ph type="body" sz="quarter" idx="16"/>
          </p:nvPr>
        </p:nvSpPr>
        <p:spPr>
          <a:xfrm>
            <a:off x="585217" y="1438275"/>
            <a:ext cx="3264408" cy="677108"/>
          </a:xfrm>
        </p:spPr>
        <p:txBody>
          <a:bodyPr anchor="t"/>
          <a:lstStyle>
            <a:lvl1pPr marL="0" indent="0">
              <a:spcBef>
                <a:spcPts val="0"/>
              </a:spcBef>
              <a:buNone/>
              <a:defRPr sz="2200">
                <a:solidFill>
                  <a:schemeClr val="tx1"/>
                </a:solidFill>
                <a:latin typeface="+mj-lt"/>
              </a:defRPr>
            </a:lvl1pPr>
          </a:lstStyle>
          <a:p>
            <a:pPr lvl="0"/>
            <a:r>
              <a:rPr lang="en-US"/>
              <a:t>Click to edit Master text styles</a:t>
            </a:r>
          </a:p>
        </p:txBody>
      </p:sp>
      <p:sp>
        <p:nvSpPr>
          <p:cNvPr id="20" name="Text Placeholder 7">
            <a:extLst>
              <a:ext uri="{FF2B5EF4-FFF2-40B4-BE49-F238E27FC236}">
                <a16:creationId xmlns:a16="http://schemas.microsoft.com/office/drawing/2014/main" id="{97BC59AA-6CF8-4091-8008-21AA9AD8E8B5}"/>
              </a:ext>
            </a:extLst>
          </p:cNvPr>
          <p:cNvSpPr>
            <a:spLocks noGrp="1"/>
          </p:cNvSpPr>
          <p:nvPr>
            <p:ph type="body" sz="quarter" idx="14"/>
          </p:nvPr>
        </p:nvSpPr>
        <p:spPr>
          <a:xfrm>
            <a:off x="585217" y="2390775"/>
            <a:ext cx="3264408" cy="1760482"/>
          </a:xfrm>
        </p:spPr>
        <p:txBody>
          <a:bodyPr wrap="square">
            <a:spAutoFit/>
          </a:bodyPr>
          <a:lstStyle>
            <a:lvl1pPr marL="176213" indent="-176213">
              <a:defRPr lang="en-US" sz="2000" dirty="0"/>
            </a:lvl1pPr>
            <a:lvl2pPr marL="322263" indent="-150813">
              <a:defRPr lang="en-US" sz="1800" dirty="0"/>
            </a:lvl2pPr>
            <a:lvl3pPr marL="466725" indent="-138113">
              <a:defRPr lang="en-US" dirty="0"/>
            </a:lvl3pPr>
            <a:lvl4pPr marL="595313" indent="-128588">
              <a:defRPr lang="en-US" dirty="0"/>
            </a:lvl4pPr>
            <a:lvl5pPr marL="731838" indent="-122238">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1" name="Text Placeholder 11">
            <a:extLst>
              <a:ext uri="{FF2B5EF4-FFF2-40B4-BE49-F238E27FC236}">
                <a16:creationId xmlns:a16="http://schemas.microsoft.com/office/drawing/2014/main" id="{BECED387-BA3E-49B2-8F1E-0E371E09E0A4}"/>
              </a:ext>
            </a:extLst>
          </p:cNvPr>
          <p:cNvSpPr>
            <a:spLocks noGrp="1"/>
          </p:cNvSpPr>
          <p:nvPr>
            <p:ph type="body" sz="quarter" idx="17"/>
          </p:nvPr>
        </p:nvSpPr>
        <p:spPr>
          <a:xfrm>
            <a:off x="4463796" y="1438275"/>
            <a:ext cx="3264408" cy="677108"/>
          </a:xfrm>
        </p:spPr>
        <p:txBody>
          <a:bodyPr anchor="t"/>
          <a:lstStyle>
            <a:lvl1pPr marL="0" indent="0">
              <a:spcBef>
                <a:spcPts val="0"/>
              </a:spcBef>
              <a:buNone/>
              <a:defRPr sz="2200">
                <a:solidFill>
                  <a:schemeClr val="tx1"/>
                </a:solidFill>
                <a:latin typeface="+mj-lt"/>
              </a:defRPr>
            </a:lvl1pPr>
          </a:lstStyle>
          <a:p>
            <a:pPr lvl="0"/>
            <a:r>
              <a:rPr lang="en-US"/>
              <a:t>Click to edit Master text styles</a:t>
            </a:r>
          </a:p>
        </p:txBody>
      </p:sp>
      <p:sp>
        <p:nvSpPr>
          <p:cNvPr id="22" name="Text Placeholder 9">
            <a:extLst>
              <a:ext uri="{FF2B5EF4-FFF2-40B4-BE49-F238E27FC236}">
                <a16:creationId xmlns:a16="http://schemas.microsoft.com/office/drawing/2014/main" id="{6B26A1CD-81F9-4C2F-896F-E69757C6658C}"/>
              </a:ext>
            </a:extLst>
          </p:cNvPr>
          <p:cNvSpPr>
            <a:spLocks noGrp="1"/>
          </p:cNvSpPr>
          <p:nvPr>
            <p:ph type="body" sz="quarter" idx="15"/>
          </p:nvPr>
        </p:nvSpPr>
        <p:spPr>
          <a:xfrm>
            <a:off x="4463796" y="2384135"/>
            <a:ext cx="3264408" cy="1760482"/>
          </a:xfrm>
        </p:spPr>
        <p:txBody>
          <a:bodyPr wrap="square">
            <a:spAutoFit/>
          </a:bodyPr>
          <a:lstStyle>
            <a:lvl1pPr marL="176213" indent="-176213">
              <a:defRPr lang="en-US" sz="2000" dirty="0"/>
            </a:lvl1pPr>
            <a:lvl2pPr marL="398463" indent="-169863">
              <a:defRPr lang="en-US" sz="1800" dirty="0"/>
            </a:lvl2pPr>
            <a:lvl3pPr marL="555625" indent="-157163">
              <a:defRPr lang="en-US" dirty="0"/>
            </a:lvl3pPr>
            <a:lvl4pPr marL="685800" indent="-136525">
              <a:defRPr lang="en-US" dirty="0"/>
            </a:lvl4pPr>
            <a:lvl5pPr marL="800100" indent="-111125">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3" name="Text Placeholder 11">
            <a:extLst>
              <a:ext uri="{FF2B5EF4-FFF2-40B4-BE49-F238E27FC236}">
                <a16:creationId xmlns:a16="http://schemas.microsoft.com/office/drawing/2014/main" id="{79263A4B-A9A8-4CE5-96A8-6F6EC365E512}"/>
              </a:ext>
            </a:extLst>
          </p:cNvPr>
          <p:cNvSpPr>
            <a:spLocks noGrp="1"/>
          </p:cNvSpPr>
          <p:nvPr>
            <p:ph type="body" sz="quarter" idx="18"/>
          </p:nvPr>
        </p:nvSpPr>
        <p:spPr>
          <a:xfrm>
            <a:off x="8342375" y="1438275"/>
            <a:ext cx="3264408" cy="677108"/>
          </a:xfrm>
        </p:spPr>
        <p:txBody>
          <a:bodyPr anchor="t"/>
          <a:lstStyle>
            <a:lvl1pPr marL="0" indent="0">
              <a:spcBef>
                <a:spcPts val="0"/>
              </a:spcBef>
              <a:buNone/>
              <a:defRPr sz="2200">
                <a:solidFill>
                  <a:schemeClr val="tx1"/>
                </a:solidFill>
                <a:latin typeface="+mj-lt"/>
              </a:defRPr>
            </a:lvl1pPr>
          </a:lstStyle>
          <a:p>
            <a:pPr lvl="0"/>
            <a:r>
              <a:rPr lang="en-US"/>
              <a:t>Click to edit Master text styles</a:t>
            </a:r>
          </a:p>
        </p:txBody>
      </p:sp>
      <p:sp>
        <p:nvSpPr>
          <p:cNvPr id="24" name="Text Placeholder 7">
            <a:extLst>
              <a:ext uri="{FF2B5EF4-FFF2-40B4-BE49-F238E27FC236}">
                <a16:creationId xmlns:a16="http://schemas.microsoft.com/office/drawing/2014/main" id="{2205743D-F71A-4647-9BE4-2900BDA2582B}"/>
              </a:ext>
            </a:extLst>
          </p:cNvPr>
          <p:cNvSpPr>
            <a:spLocks noGrp="1"/>
          </p:cNvSpPr>
          <p:nvPr>
            <p:ph type="body" sz="quarter" idx="19"/>
          </p:nvPr>
        </p:nvSpPr>
        <p:spPr>
          <a:xfrm>
            <a:off x="8342375" y="2390775"/>
            <a:ext cx="3264408" cy="1760482"/>
          </a:xfrm>
        </p:spPr>
        <p:txBody>
          <a:bodyPr wrap="square">
            <a:spAutoFit/>
          </a:bodyPr>
          <a:lstStyle>
            <a:lvl1pPr marL="176213" indent="-176213">
              <a:defRPr lang="en-US" sz="2000" dirty="0"/>
            </a:lvl1pPr>
            <a:lvl2pPr marL="398463" indent="-169863">
              <a:defRPr lang="en-US" sz="1800" dirty="0"/>
            </a:lvl2pPr>
            <a:lvl3pPr marL="555625" indent="-157163">
              <a:defRPr lang="en-US" dirty="0"/>
            </a:lvl3pPr>
            <a:lvl4pPr marL="685800" indent="-136525">
              <a:defRPr lang="en-US" dirty="0"/>
            </a:lvl4pPr>
            <a:lvl5pPr marL="800100" indent="-111125">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234416400"/>
      </p:ext>
    </p:extLst>
  </p:cSld>
  <p:clrMapOvr>
    <a:masterClrMapping/>
  </p:clrMapOvr>
  <p:transition>
    <p:fade/>
  </p:transition>
  <p:extLst>
    <p:ext uri="{DCECCB84-F9BA-43D5-87BE-67443E8EF086}">
      <p15:sldGuideLst xmlns:p15="http://schemas.microsoft.com/office/powerpoint/2012/main">
        <p15:guide id="3" orient="horz" pos="1506">
          <p15:clr>
            <a:srgbClr val="5ACBF0"/>
          </p15:clr>
        </p15:guide>
        <p15:guide id="4" orient="horz" pos="906">
          <p15:clr>
            <a:srgbClr val="5ACBF0"/>
          </p15:clr>
        </p15:guide>
        <p15:guide id="5" orient="horz" pos="288">
          <p15:clr>
            <a:srgbClr val="5ACBF0"/>
          </p15:clr>
        </p15:guide>
        <p15:guide id="6" pos="2430">
          <p15:clr>
            <a:srgbClr val="5ACBF0"/>
          </p15:clr>
        </p15:guide>
        <p15:guide id="7" pos="2811">
          <p15:clr>
            <a:srgbClr val="5ACBF0"/>
          </p15:clr>
        </p15:guide>
        <p15:guide id="8" pos="4871">
          <p15:clr>
            <a:srgbClr val="5ACBF0"/>
          </p15:clr>
        </p15:guide>
        <p15:guide id="9" pos="5251">
          <p15:clr>
            <a:srgbClr val="5ACBF0"/>
          </p15:clr>
        </p15:guide>
      </p15:sldGuideLst>
    </p:ext>
  </p:extLst>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Four Column Bullet with Subtitles">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7A434B7-D4B9-4D45-A31C-F0CC4D227945}"/>
              </a:ext>
            </a:extLst>
          </p:cNvPr>
          <p:cNvSpPr>
            <a:spLocks noGrp="1"/>
          </p:cNvSpPr>
          <p:nvPr>
            <p:ph type="title"/>
          </p:nvPr>
        </p:nvSpPr>
        <p:spPr>
          <a:xfrm>
            <a:off x="588263" y="457200"/>
            <a:ext cx="11018520" cy="553998"/>
          </a:xfrm>
        </p:spPr>
        <p:txBody>
          <a:bodyPr>
            <a:spAutoFit/>
          </a:bodyPr>
          <a:lstStyle/>
          <a:p>
            <a:r>
              <a:rPr lang="en-US"/>
              <a:t>Click to edit Master title style</a:t>
            </a:r>
          </a:p>
        </p:txBody>
      </p:sp>
      <p:sp>
        <p:nvSpPr>
          <p:cNvPr id="22" name="Text Placeholder 11">
            <a:extLst>
              <a:ext uri="{FF2B5EF4-FFF2-40B4-BE49-F238E27FC236}">
                <a16:creationId xmlns:a16="http://schemas.microsoft.com/office/drawing/2014/main" id="{92783506-927E-48F7-8EFC-36257F3E2812}"/>
              </a:ext>
            </a:extLst>
          </p:cNvPr>
          <p:cNvSpPr>
            <a:spLocks noGrp="1"/>
          </p:cNvSpPr>
          <p:nvPr>
            <p:ph type="body" sz="quarter" idx="16"/>
          </p:nvPr>
        </p:nvSpPr>
        <p:spPr>
          <a:xfrm>
            <a:off x="584200" y="1438275"/>
            <a:ext cx="2532063" cy="615553"/>
          </a:xfrm>
        </p:spPr>
        <p:txBody>
          <a:bodyPr anchor="t"/>
          <a:lstStyle>
            <a:lvl1pPr marL="0" indent="0">
              <a:spcBef>
                <a:spcPts val="0"/>
              </a:spcBef>
              <a:buNone/>
              <a:defRPr sz="2000">
                <a:solidFill>
                  <a:schemeClr val="tx1"/>
                </a:solidFill>
                <a:latin typeface="+mj-lt"/>
              </a:defRPr>
            </a:lvl1pPr>
          </a:lstStyle>
          <a:p>
            <a:pPr lvl="0"/>
            <a:r>
              <a:rPr lang="en-US"/>
              <a:t>Click to edit Master text styles</a:t>
            </a:r>
          </a:p>
        </p:txBody>
      </p:sp>
      <p:sp>
        <p:nvSpPr>
          <p:cNvPr id="23" name="Text Placeholder 7">
            <a:extLst>
              <a:ext uri="{FF2B5EF4-FFF2-40B4-BE49-F238E27FC236}">
                <a16:creationId xmlns:a16="http://schemas.microsoft.com/office/drawing/2014/main" id="{FB6093D3-3EDF-4A80-8450-C5EBB1990775}"/>
              </a:ext>
            </a:extLst>
          </p:cNvPr>
          <p:cNvSpPr>
            <a:spLocks noGrp="1"/>
          </p:cNvSpPr>
          <p:nvPr>
            <p:ph type="body" sz="quarter" idx="14"/>
          </p:nvPr>
        </p:nvSpPr>
        <p:spPr>
          <a:xfrm>
            <a:off x="584200" y="2283115"/>
            <a:ext cx="2532063" cy="1698927"/>
          </a:xfrm>
        </p:spPr>
        <p:txBody>
          <a:bodyPr wrap="square">
            <a:spAutoFit/>
          </a:bodyPr>
          <a:lstStyle>
            <a:lvl1pPr marL="141288" indent="-141288">
              <a:defRPr lang="en-US" sz="1800" dirty="0"/>
            </a:lvl1pPr>
            <a:lvl2pPr marL="285750" indent="-125413">
              <a:defRPr lang="en-US" sz="1600" dirty="0"/>
            </a:lvl2pPr>
            <a:lvl3pPr marL="438150" indent="-133350">
              <a:defRPr lang="en-US" dirty="0"/>
            </a:lvl3pPr>
            <a:lvl4pPr marL="566738" indent="-114300">
              <a:defRPr lang="en-US" dirty="0"/>
            </a:lvl4pPr>
            <a:lvl5pPr marL="685800" indent="-109538">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4" name="Text Placeholder 11">
            <a:extLst>
              <a:ext uri="{FF2B5EF4-FFF2-40B4-BE49-F238E27FC236}">
                <a16:creationId xmlns:a16="http://schemas.microsoft.com/office/drawing/2014/main" id="{438D2C80-6884-451D-8D7D-B69022CCC5C4}"/>
              </a:ext>
            </a:extLst>
          </p:cNvPr>
          <p:cNvSpPr>
            <a:spLocks noGrp="1"/>
          </p:cNvSpPr>
          <p:nvPr>
            <p:ph type="body" sz="quarter" idx="17"/>
          </p:nvPr>
        </p:nvSpPr>
        <p:spPr>
          <a:xfrm>
            <a:off x="3413125" y="1438275"/>
            <a:ext cx="2533650" cy="615553"/>
          </a:xfrm>
        </p:spPr>
        <p:txBody>
          <a:bodyPr anchor="t"/>
          <a:lstStyle>
            <a:lvl1pPr marL="0" indent="0">
              <a:spcBef>
                <a:spcPts val="0"/>
              </a:spcBef>
              <a:buNone/>
              <a:defRPr sz="2000">
                <a:solidFill>
                  <a:schemeClr val="tx1"/>
                </a:solidFill>
                <a:latin typeface="+mj-lt"/>
              </a:defRPr>
            </a:lvl1pPr>
          </a:lstStyle>
          <a:p>
            <a:pPr lvl="0"/>
            <a:r>
              <a:rPr lang="en-US"/>
              <a:t>Click to edit Master text styles</a:t>
            </a:r>
          </a:p>
        </p:txBody>
      </p:sp>
      <p:sp>
        <p:nvSpPr>
          <p:cNvPr id="25" name="Text Placeholder 9">
            <a:extLst>
              <a:ext uri="{FF2B5EF4-FFF2-40B4-BE49-F238E27FC236}">
                <a16:creationId xmlns:a16="http://schemas.microsoft.com/office/drawing/2014/main" id="{7614A884-0AD6-4A85-A432-2B13E7464DA9}"/>
              </a:ext>
            </a:extLst>
          </p:cNvPr>
          <p:cNvSpPr>
            <a:spLocks noGrp="1"/>
          </p:cNvSpPr>
          <p:nvPr>
            <p:ph type="body" sz="quarter" idx="15"/>
          </p:nvPr>
        </p:nvSpPr>
        <p:spPr>
          <a:xfrm>
            <a:off x="3413125" y="2276475"/>
            <a:ext cx="2532063" cy="1698927"/>
          </a:xfrm>
        </p:spPr>
        <p:txBody>
          <a:bodyPr wrap="square">
            <a:spAutoFit/>
          </a:bodyPr>
          <a:lstStyle>
            <a:lvl1pPr marL="141288" indent="-141288">
              <a:defRPr lang="en-US" sz="1800" dirty="0"/>
            </a:lvl1pPr>
            <a:lvl2pPr marL="285750" indent="-125413">
              <a:defRPr lang="en-US" sz="1600" dirty="0"/>
            </a:lvl2pPr>
            <a:lvl3pPr marL="438150" indent="-133350">
              <a:defRPr lang="en-US" dirty="0"/>
            </a:lvl3pPr>
            <a:lvl4pPr marL="566738" indent="-114300">
              <a:defRPr lang="en-US" dirty="0"/>
            </a:lvl4pPr>
            <a:lvl5pPr marL="685800" indent="-109538">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6" name="Text Placeholder 11">
            <a:extLst>
              <a:ext uri="{FF2B5EF4-FFF2-40B4-BE49-F238E27FC236}">
                <a16:creationId xmlns:a16="http://schemas.microsoft.com/office/drawing/2014/main" id="{7D8FFDED-9FE5-4D94-8EB0-7D645C10FBFF}"/>
              </a:ext>
            </a:extLst>
          </p:cNvPr>
          <p:cNvSpPr>
            <a:spLocks noGrp="1"/>
          </p:cNvSpPr>
          <p:nvPr>
            <p:ph type="body" sz="quarter" idx="18"/>
          </p:nvPr>
        </p:nvSpPr>
        <p:spPr>
          <a:xfrm>
            <a:off x="6244208" y="1438275"/>
            <a:ext cx="2532063" cy="615553"/>
          </a:xfrm>
        </p:spPr>
        <p:txBody>
          <a:bodyPr anchor="t"/>
          <a:lstStyle>
            <a:lvl1pPr marL="0" indent="0">
              <a:spcBef>
                <a:spcPts val="0"/>
              </a:spcBef>
              <a:buNone/>
              <a:defRPr sz="2000">
                <a:solidFill>
                  <a:schemeClr val="tx1"/>
                </a:solidFill>
                <a:latin typeface="+mj-lt"/>
              </a:defRPr>
            </a:lvl1pPr>
          </a:lstStyle>
          <a:p>
            <a:pPr lvl="0"/>
            <a:r>
              <a:rPr lang="en-US"/>
              <a:t>Click to edit Master text styles</a:t>
            </a:r>
          </a:p>
        </p:txBody>
      </p:sp>
      <p:sp>
        <p:nvSpPr>
          <p:cNvPr id="27" name="Text Placeholder 7">
            <a:extLst>
              <a:ext uri="{FF2B5EF4-FFF2-40B4-BE49-F238E27FC236}">
                <a16:creationId xmlns:a16="http://schemas.microsoft.com/office/drawing/2014/main" id="{D429D954-9297-44FA-B7BD-56586012419C}"/>
              </a:ext>
            </a:extLst>
          </p:cNvPr>
          <p:cNvSpPr>
            <a:spLocks noGrp="1"/>
          </p:cNvSpPr>
          <p:nvPr>
            <p:ph type="body" sz="quarter" idx="19"/>
          </p:nvPr>
        </p:nvSpPr>
        <p:spPr>
          <a:xfrm>
            <a:off x="6244208" y="2283115"/>
            <a:ext cx="2532063" cy="1698927"/>
          </a:xfrm>
        </p:spPr>
        <p:txBody>
          <a:bodyPr wrap="square">
            <a:spAutoFit/>
          </a:bodyPr>
          <a:lstStyle>
            <a:lvl1pPr marL="141288" indent="-141288">
              <a:defRPr lang="en-US" sz="1800" dirty="0"/>
            </a:lvl1pPr>
            <a:lvl2pPr marL="285750" indent="-125413">
              <a:defRPr lang="en-US" sz="1600" dirty="0"/>
            </a:lvl2pPr>
            <a:lvl3pPr marL="438150" indent="-133350">
              <a:defRPr lang="en-US" dirty="0"/>
            </a:lvl3pPr>
            <a:lvl4pPr marL="566738" indent="-114300">
              <a:defRPr lang="en-US" dirty="0"/>
            </a:lvl4pPr>
            <a:lvl5pPr marL="685800" indent="-109538">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8" name="Text Placeholder 11">
            <a:extLst>
              <a:ext uri="{FF2B5EF4-FFF2-40B4-BE49-F238E27FC236}">
                <a16:creationId xmlns:a16="http://schemas.microsoft.com/office/drawing/2014/main" id="{04D43B0D-50F8-4F63-AFA3-34A46F42E816}"/>
              </a:ext>
            </a:extLst>
          </p:cNvPr>
          <p:cNvSpPr>
            <a:spLocks noGrp="1"/>
          </p:cNvSpPr>
          <p:nvPr>
            <p:ph type="body" sz="quarter" idx="20"/>
          </p:nvPr>
        </p:nvSpPr>
        <p:spPr>
          <a:xfrm>
            <a:off x="9073133" y="1438275"/>
            <a:ext cx="2533650" cy="615553"/>
          </a:xfrm>
        </p:spPr>
        <p:txBody>
          <a:bodyPr anchor="t"/>
          <a:lstStyle>
            <a:lvl1pPr marL="0" indent="0">
              <a:spcBef>
                <a:spcPts val="0"/>
              </a:spcBef>
              <a:buNone/>
              <a:defRPr sz="2000">
                <a:solidFill>
                  <a:schemeClr val="tx1"/>
                </a:solidFill>
                <a:latin typeface="+mj-lt"/>
              </a:defRPr>
            </a:lvl1pPr>
          </a:lstStyle>
          <a:p>
            <a:pPr lvl="0"/>
            <a:r>
              <a:rPr lang="en-US"/>
              <a:t>Click to edit Master text styles</a:t>
            </a:r>
          </a:p>
        </p:txBody>
      </p:sp>
      <p:sp>
        <p:nvSpPr>
          <p:cNvPr id="29" name="Text Placeholder 9">
            <a:extLst>
              <a:ext uri="{FF2B5EF4-FFF2-40B4-BE49-F238E27FC236}">
                <a16:creationId xmlns:a16="http://schemas.microsoft.com/office/drawing/2014/main" id="{804CEFDA-6A6F-42D3-B65C-4BE1054C905E}"/>
              </a:ext>
            </a:extLst>
          </p:cNvPr>
          <p:cNvSpPr>
            <a:spLocks noGrp="1"/>
          </p:cNvSpPr>
          <p:nvPr>
            <p:ph type="body" sz="quarter" idx="21"/>
          </p:nvPr>
        </p:nvSpPr>
        <p:spPr>
          <a:xfrm>
            <a:off x="9073133" y="2276475"/>
            <a:ext cx="2532063" cy="1698927"/>
          </a:xfrm>
        </p:spPr>
        <p:txBody>
          <a:bodyPr wrap="square">
            <a:spAutoFit/>
          </a:bodyPr>
          <a:lstStyle>
            <a:lvl1pPr marL="141288" indent="-141288">
              <a:defRPr lang="en-US" sz="1800" dirty="0"/>
            </a:lvl1pPr>
            <a:lvl2pPr marL="285750" indent="-125413">
              <a:defRPr lang="en-US" sz="1600" dirty="0"/>
            </a:lvl2pPr>
            <a:lvl3pPr marL="438150" indent="-133350">
              <a:defRPr lang="en-US" dirty="0"/>
            </a:lvl3pPr>
            <a:lvl4pPr marL="566738" indent="-114300">
              <a:defRPr lang="en-US" dirty="0"/>
            </a:lvl4pPr>
            <a:lvl5pPr marL="685800" indent="-109538">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70909003"/>
      </p:ext>
    </p:extLst>
  </p:cSld>
  <p:clrMapOvr>
    <a:masterClrMapping/>
  </p:clrMapOvr>
  <p:transition>
    <p:fade/>
  </p:transition>
  <p:extLst>
    <p:ext uri="{DCECCB84-F9BA-43D5-87BE-67443E8EF086}">
      <p15:sldGuideLst xmlns:p15="http://schemas.microsoft.com/office/powerpoint/2012/main">
        <p15:guide id="4" orient="horz" pos="906">
          <p15:clr>
            <a:srgbClr val="5ACBF0"/>
          </p15:clr>
        </p15:guide>
        <p15:guide id="5" orient="horz" pos="288">
          <p15:clr>
            <a:srgbClr val="5ACBF0"/>
          </p15:clr>
        </p15:guide>
        <p15:guide id="6" pos="1963">
          <p15:clr>
            <a:srgbClr val="5ACBF0"/>
          </p15:clr>
        </p15:guide>
        <p15:guide id="7" pos="2150">
          <p15:clr>
            <a:srgbClr val="5ACBF0"/>
          </p15:clr>
        </p15:guide>
        <p15:guide id="8" pos="3746">
          <p15:clr>
            <a:srgbClr val="5ACBF0"/>
          </p15:clr>
        </p15:guide>
        <p15:guide id="9" pos="3934">
          <p15:clr>
            <a:srgbClr val="5ACBF0"/>
          </p15:clr>
        </p15:guide>
        <p15:guide id="10" pos="5530">
          <p15:clr>
            <a:srgbClr val="5ACBF0"/>
          </p15:clr>
        </p15:guide>
        <p15:guide id="11" pos="5716">
          <p15:clr>
            <a:srgbClr val="5ACBF0"/>
          </p15:clr>
        </p15:guide>
        <p15:guide id="12" orient="horz" pos="1436">
          <p15:clr>
            <a:srgbClr val="5ACBF0"/>
          </p15:clr>
        </p15:guide>
      </p15:sldGuideLst>
    </p:ext>
  </p:extLst>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Five Column Bullet with Subtitles">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7A434B7-D4B9-4D45-A31C-F0CC4D227945}"/>
              </a:ext>
            </a:extLst>
          </p:cNvPr>
          <p:cNvSpPr>
            <a:spLocks noGrp="1"/>
          </p:cNvSpPr>
          <p:nvPr>
            <p:ph type="title"/>
          </p:nvPr>
        </p:nvSpPr>
        <p:spPr>
          <a:xfrm>
            <a:off x="588263" y="457200"/>
            <a:ext cx="11018520" cy="553998"/>
          </a:xfrm>
        </p:spPr>
        <p:txBody>
          <a:bodyPr>
            <a:spAutoFit/>
          </a:bodyPr>
          <a:lstStyle/>
          <a:p>
            <a:r>
              <a:rPr lang="en-US"/>
              <a:t>Click to edit Master title style</a:t>
            </a:r>
          </a:p>
        </p:txBody>
      </p:sp>
      <p:sp>
        <p:nvSpPr>
          <p:cNvPr id="22" name="Text Placeholder 11">
            <a:extLst>
              <a:ext uri="{FF2B5EF4-FFF2-40B4-BE49-F238E27FC236}">
                <a16:creationId xmlns:a16="http://schemas.microsoft.com/office/drawing/2014/main" id="{92783506-927E-48F7-8EFC-36257F3E2812}"/>
              </a:ext>
            </a:extLst>
          </p:cNvPr>
          <p:cNvSpPr>
            <a:spLocks noGrp="1"/>
          </p:cNvSpPr>
          <p:nvPr>
            <p:ph type="body" sz="quarter" idx="16" hasCustomPrompt="1"/>
          </p:nvPr>
        </p:nvSpPr>
        <p:spPr>
          <a:xfrm>
            <a:off x="584200" y="1438275"/>
            <a:ext cx="1965960" cy="492443"/>
          </a:xfrm>
        </p:spPr>
        <p:txBody>
          <a:bodyPr anchor="t"/>
          <a:lstStyle>
            <a:lvl1pPr marL="0" indent="0">
              <a:spcBef>
                <a:spcPts val="0"/>
              </a:spcBef>
              <a:buNone/>
              <a:defRPr sz="1600">
                <a:solidFill>
                  <a:schemeClr val="tx1"/>
                </a:solidFill>
                <a:latin typeface="+mj-lt"/>
              </a:defRPr>
            </a:lvl1pPr>
          </a:lstStyle>
          <a:p>
            <a:pPr lvl="0"/>
            <a:r>
              <a:rPr lang="en-US"/>
              <a:t>Click to edit text styles</a:t>
            </a:r>
          </a:p>
        </p:txBody>
      </p:sp>
      <p:sp>
        <p:nvSpPr>
          <p:cNvPr id="23" name="Text Placeholder 7">
            <a:extLst>
              <a:ext uri="{FF2B5EF4-FFF2-40B4-BE49-F238E27FC236}">
                <a16:creationId xmlns:a16="http://schemas.microsoft.com/office/drawing/2014/main" id="{FB6093D3-3EDF-4A80-8450-C5EBB1990775}"/>
              </a:ext>
            </a:extLst>
          </p:cNvPr>
          <p:cNvSpPr>
            <a:spLocks noGrp="1"/>
          </p:cNvSpPr>
          <p:nvPr>
            <p:ph type="body" sz="quarter" idx="14"/>
          </p:nvPr>
        </p:nvSpPr>
        <p:spPr>
          <a:xfrm>
            <a:off x="584200" y="2283115"/>
            <a:ext cx="1965960" cy="1452705"/>
          </a:xfrm>
        </p:spPr>
        <p:txBody>
          <a:bodyPr wrap="square">
            <a:spAutoFit/>
          </a:bodyPr>
          <a:lstStyle>
            <a:lvl1pPr marL="141288" indent="-141288">
              <a:defRPr lang="en-US" sz="1500" dirty="0"/>
            </a:lvl1pPr>
            <a:lvl2pPr marL="285750" indent="-125413">
              <a:defRPr lang="en-US" sz="1400" dirty="0"/>
            </a:lvl2pPr>
            <a:lvl3pPr marL="438150" indent="-133350">
              <a:defRPr lang="en-US" sz="1400" dirty="0"/>
            </a:lvl3pPr>
            <a:lvl4pPr marL="566738" indent="-114300">
              <a:defRPr lang="en-US" sz="1200" dirty="0"/>
            </a:lvl4pPr>
            <a:lvl5pPr marL="685800" indent="-109538">
              <a:defRPr lang="en-US" sz="1200"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4" name="Text Placeholder 11">
            <a:extLst>
              <a:ext uri="{FF2B5EF4-FFF2-40B4-BE49-F238E27FC236}">
                <a16:creationId xmlns:a16="http://schemas.microsoft.com/office/drawing/2014/main" id="{438D2C80-6884-451D-8D7D-B69022CCC5C4}"/>
              </a:ext>
            </a:extLst>
          </p:cNvPr>
          <p:cNvSpPr>
            <a:spLocks noGrp="1"/>
          </p:cNvSpPr>
          <p:nvPr>
            <p:ph type="body" sz="quarter" idx="17" hasCustomPrompt="1"/>
          </p:nvPr>
        </p:nvSpPr>
        <p:spPr>
          <a:xfrm>
            <a:off x="2849007" y="1438275"/>
            <a:ext cx="1965960" cy="492443"/>
          </a:xfrm>
        </p:spPr>
        <p:txBody>
          <a:bodyPr anchor="t"/>
          <a:lstStyle>
            <a:lvl1pPr marL="0" indent="0">
              <a:spcBef>
                <a:spcPts val="0"/>
              </a:spcBef>
              <a:buNone/>
              <a:defRPr sz="1600">
                <a:solidFill>
                  <a:schemeClr val="tx1"/>
                </a:solidFill>
                <a:latin typeface="+mj-lt"/>
              </a:defRPr>
            </a:lvl1pPr>
          </a:lstStyle>
          <a:p>
            <a:pPr lvl="0"/>
            <a:r>
              <a:rPr lang="en-US"/>
              <a:t>Click to edit text styles</a:t>
            </a:r>
          </a:p>
        </p:txBody>
      </p:sp>
      <p:sp>
        <p:nvSpPr>
          <p:cNvPr id="25" name="Text Placeholder 9">
            <a:extLst>
              <a:ext uri="{FF2B5EF4-FFF2-40B4-BE49-F238E27FC236}">
                <a16:creationId xmlns:a16="http://schemas.microsoft.com/office/drawing/2014/main" id="{7614A884-0AD6-4A85-A432-2B13E7464DA9}"/>
              </a:ext>
            </a:extLst>
          </p:cNvPr>
          <p:cNvSpPr>
            <a:spLocks noGrp="1"/>
          </p:cNvSpPr>
          <p:nvPr>
            <p:ph type="body" sz="quarter" idx="15"/>
          </p:nvPr>
        </p:nvSpPr>
        <p:spPr>
          <a:xfrm>
            <a:off x="2849007" y="2276475"/>
            <a:ext cx="1965960" cy="1452705"/>
          </a:xfrm>
        </p:spPr>
        <p:txBody>
          <a:bodyPr wrap="square">
            <a:spAutoFit/>
          </a:bodyPr>
          <a:lstStyle>
            <a:lvl1pPr marL="141288" indent="-141288">
              <a:defRPr lang="en-US" sz="1500" dirty="0"/>
            </a:lvl1pPr>
            <a:lvl2pPr marL="285750" indent="-125413">
              <a:defRPr lang="en-US" sz="1400" dirty="0"/>
            </a:lvl2pPr>
            <a:lvl3pPr marL="438150" indent="-133350">
              <a:defRPr lang="en-US" sz="1400" dirty="0"/>
            </a:lvl3pPr>
            <a:lvl4pPr marL="566738" indent="-114300">
              <a:defRPr lang="en-US" sz="1200" dirty="0"/>
            </a:lvl4pPr>
            <a:lvl5pPr marL="685800" indent="-109538">
              <a:defRPr lang="en-US" sz="1200"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6" name="Text Placeholder 11">
            <a:extLst>
              <a:ext uri="{FF2B5EF4-FFF2-40B4-BE49-F238E27FC236}">
                <a16:creationId xmlns:a16="http://schemas.microsoft.com/office/drawing/2014/main" id="{7D8FFDED-9FE5-4D94-8EB0-7D645C10FBFF}"/>
              </a:ext>
            </a:extLst>
          </p:cNvPr>
          <p:cNvSpPr>
            <a:spLocks noGrp="1"/>
          </p:cNvSpPr>
          <p:nvPr>
            <p:ph type="body" sz="quarter" idx="18" hasCustomPrompt="1"/>
          </p:nvPr>
        </p:nvSpPr>
        <p:spPr>
          <a:xfrm>
            <a:off x="5113814" y="1438275"/>
            <a:ext cx="1965960" cy="492443"/>
          </a:xfrm>
        </p:spPr>
        <p:txBody>
          <a:bodyPr anchor="t"/>
          <a:lstStyle>
            <a:lvl1pPr marL="0" indent="0">
              <a:spcBef>
                <a:spcPts val="0"/>
              </a:spcBef>
              <a:buNone/>
              <a:defRPr sz="1600">
                <a:solidFill>
                  <a:schemeClr val="tx1"/>
                </a:solidFill>
                <a:latin typeface="+mj-lt"/>
              </a:defRPr>
            </a:lvl1pPr>
          </a:lstStyle>
          <a:p>
            <a:pPr lvl="0"/>
            <a:r>
              <a:rPr lang="en-US"/>
              <a:t>Click to edit text styles</a:t>
            </a:r>
          </a:p>
        </p:txBody>
      </p:sp>
      <p:sp>
        <p:nvSpPr>
          <p:cNvPr id="27" name="Text Placeholder 7">
            <a:extLst>
              <a:ext uri="{FF2B5EF4-FFF2-40B4-BE49-F238E27FC236}">
                <a16:creationId xmlns:a16="http://schemas.microsoft.com/office/drawing/2014/main" id="{D429D954-9297-44FA-B7BD-56586012419C}"/>
              </a:ext>
            </a:extLst>
          </p:cNvPr>
          <p:cNvSpPr>
            <a:spLocks noGrp="1"/>
          </p:cNvSpPr>
          <p:nvPr>
            <p:ph type="body" sz="quarter" idx="19"/>
          </p:nvPr>
        </p:nvSpPr>
        <p:spPr>
          <a:xfrm>
            <a:off x="5113814" y="2283115"/>
            <a:ext cx="1965960" cy="1452705"/>
          </a:xfrm>
        </p:spPr>
        <p:txBody>
          <a:bodyPr wrap="square">
            <a:spAutoFit/>
          </a:bodyPr>
          <a:lstStyle>
            <a:lvl1pPr marL="141288" indent="-141288">
              <a:defRPr lang="en-US" sz="1500" dirty="0"/>
            </a:lvl1pPr>
            <a:lvl2pPr marL="285750" indent="-125413">
              <a:defRPr lang="en-US" sz="1400" dirty="0"/>
            </a:lvl2pPr>
            <a:lvl3pPr marL="438150" indent="-133350">
              <a:defRPr lang="en-US" sz="1400" dirty="0"/>
            </a:lvl3pPr>
            <a:lvl4pPr marL="566738" indent="-114300">
              <a:defRPr lang="en-US" sz="1200" dirty="0"/>
            </a:lvl4pPr>
            <a:lvl5pPr marL="685800" indent="-109538">
              <a:defRPr lang="en-US" sz="1200"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8" name="Text Placeholder 11">
            <a:extLst>
              <a:ext uri="{FF2B5EF4-FFF2-40B4-BE49-F238E27FC236}">
                <a16:creationId xmlns:a16="http://schemas.microsoft.com/office/drawing/2014/main" id="{04D43B0D-50F8-4F63-AFA3-34A46F42E816}"/>
              </a:ext>
            </a:extLst>
          </p:cNvPr>
          <p:cNvSpPr>
            <a:spLocks noGrp="1"/>
          </p:cNvSpPr>
          <p:nvPr>
            <p:ph type="body" sz="quarter" idx="20" hasCustomPrompt="1"/>
          </p:nvPr>
        </p:nvSpPr>
        <p:spPr>
          <a:xfrm>
            <a:off x="7378621" y="1438275"/>
            <a:ext cx="1965960" cy="492443"/>
          </a:xfrm>
        </p:spPr>
        <p:txBody>
          <a:bodyPr anchor="t"/>
          <a:lstStyle>
            <a:lvl1pPr marL="0" indent="0">
              <a:spcBef>
                <a:spcPts val="0"/>
              </a:spcBef>
              <a:buNone/>
              <a:defRPr sz="1600">
                <a:solidFill>
                  <a:schemeClr val="tx1"/>
                </a:solidFill>
                <a:latin typeface="+mj-lt"/>
              </a:defRPr>
            </a:lvl1pPr>
          </a:lstStyle>
          <a:p>
            <a:pPr lvl="0"/>
            <a:r>
              <a:rPr lang="en-US"/>
              <a:t>Click to edit text styles</a:t>
            </a:r>
          </a:p>
        </p:txBody>
      </p:sp>
      <p:sp>
        <p:nvSpPr>
          <p:cNvPr id="29" name="Text Placeholder 9">
            <a:extLst>
              <a:ext uri="{FF2B5EF4-FFF2-40B4-BE49-F238E27FC236}">
                <a16:creationId xmlns:a16="http://schemas.microsoft.com/office/drawing/2014/main" id="{804CEFDA-6A6F-42D3-B65C-4BE1054C905E}"/>
              </a:ext>
            </a:extLst>
          </p:cNvPr>
          <p:cNvSpPr>
            <a:spLocks noGrp="1"/>
          </p:cNvSpPr>
          <p:nvPr>
            <p:ph type="body" sz="quarter" idx="21"/>
          </p:nvPr>
        </p:nvSpPr>
        <p:spPr>
          <a:xfrm>
            <a:off x="7378621" y="2276475"/>
            <a:ext cx="1965960" cy="1452705"/>
          </a:xfrm>
        </p:spPr>
        <p:txBody>
          <a:bodyPr wrap="square">
            <a:spAutoFit/>
          </a:bodyPr>
          <a:lstStyle>
            <a:lvl1pPr marL="141288" indent="-141288">
              <a:defRPr lang="en-US" sz="1500" dirty="0"/>
            </a:lvl1pPr>
            <a:lvl2pPr marL="285750" indent="-125413">
              <a:defRPr lang="en-US" sz="1400" dirty="0"/>
            </a:lvl2pPr>
            <a:lvl3pPr marL="438150" indent="-133350">
              <a:defRPr lang="en-US" sz="1400" dirty="0"/>
            </a:lvl3pPr>
            <a:lvl4pPr marL="566738" indent="-114300">
              <a:defRPr lang="en-US" sz="1200" dirty="0"/>
            </a:lvl4pPr>
            <a:lvl5pPr marL="685800" indent="-109538">
              <a:defRPr lang="en-US" sz="1200"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Text Placeholder 11">
            <a:extLst>
              <a:ext uri="{FF2B5EF4-FFF2-40B4-BE49-F238E27FC236}">
                <a16:creationId xmlns:a16="http://schemas.microsoft.com/office/drawing/2014/main" id="{540485AC-5036-400C-92C3-D3E9EC0252BC}"/>
              </a:ext>
            </a:extLst>
          </p:cNvPr>
          <p:cNvSpPr>
            <a:spLocks noGrp="1"/>
          </p:cNvSpPr>
          <p:nvPr>
            <p:ph type="body" sz="quarter" idx="22" hasCustomPrompt="1"/>
          </p:nvPr>
        </p:nvSpPr>
        <p:spPr>
          <a:xfrm>
            <a:off x="9643428" y="1438275"/>
            <a:ext cx="1965960" cy="492443"/>
          </a:xfrm>
        </p:spPr>
        <p:txBody>
          <a:bodyPr anchor="t"/>
          <a:lstStyle>
            <a:lvl1pPr marL="0" indent="0">
              <a:spcBef>
                <a:spcPts val="0"/>
              </a:spcBef>
              <a:buNone/>
              <a:defRPr sz="1600">
                <a:solidFill>
                  <a:schemeClr val="tx1"/>
                </a:solidFill>
                <a:latin typeface="+mj-lt"/>
              </a:defRPr>
            </a:lvl1pPr>
          </a:lstStyle>
          <a:p>
            <a:pPr lvl="0"/>
            <a:r>
              <a:rPr lang="en-US"/>
              <a:t>Click to edit text styles</a:t>
            </a:r>
          </a:p>
        </p:txBody>
      </p:sp>
      <p:sp>
        <p:nvSpPr>
          <p:cNvPr id="12" name="Text Placeholder 9">
            <a:extLst>
              <a:ext uri="{FF2B5EF4-FFF2-40B4-BE49-F238E27FC236}">
                <a16:creationId xmlns:a16="http://schemas.microsoft.com/office/drawing/2014/main" id="{F90290A2-7689-4DF5-971A-36C2D9173411}"/>
              </a:ext>
            </a:extLst>
          </p:cNvPr>
          <p:cNvSpPr>
            <a:spLocks noGrp="1"/>
          </p:cNvSpPr>
          <p:nvPr>
            <p:ph type="body" sz="quarter" idx="23"/>
          </p:nvPr>
        </p:nvSpPr>
        <p:spPr>
          <a:xfrm>
            <a:off x="9643428" y="2276475"/>
            <a:ext cx="1965960" cy="1452705"/>
          </a:xfrm>
        </p:spPr>
        <p:txBody>
          <a:bodyPr wrap="square">
            <a:spAutoFit/>
          </a:bodyPr>
          <a:lstStyle>
            <a:lvl1pPr marL="141288" indent="-141288">
              <a:defRPr lang="en-US" sz="1500" dirty="0"/>
            </a:lvl1pPr>
            <a:lvl2pPr marL="285750" indent="-125413">
              <a:defRPr lang="en-US" sz="1400" dirty="0"/>
            </a:lvl2pPr>
            <a:lvl3pPr marL="438150" indent="-133350">
              <a:defRPr lang="en-US" sz="1400" dirty="0"/>
            </a:lvl3pPr>
            <a:lvl4pPr marL="566738" indent="-114300">
              <a:defRPr lang="en-US" sz="1200" dirty="0"/>
            </a:lvl4pPr>
            <a:lvl5pPr marL="685800" indent="-109538">
              <a:defRPr lang="en-US" sz="1200"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954422490"/>
      </p:ext>
    </p:extLst>
  </p:cSld>
  <p:clrMapOvr>
    <a:masterClrMapping/>
  </p:clrMapOvr>
  <p:transition>
    <p:fade/>
  </p:transition>
  <p:extLst>
    <p:ext uri="{DCECCB84-F9BA-43D5-87BE-67443E8EF086}">
      <p15:sldGuideLst xmlns:p15="http://schemas.microsoft.com/office/powerpoint/2012/main">
        <p15:guide id="4" orient="horz" pos="906">
          <p15:clr>
            <a:srgbClr val="5ACBF0"/>
          </p15:clr>
        </p15:guide>
        <p15:guide id="5" orient="horz" pos="288">
          <p15:clr>
            <a:srgbClr val="5ACBF0"/>
          </p15:clr>
        </p15:guide>
        <p15:guide id="6" pos="1610">
          <p15:clr>
            <a:srgbClr val="5ACBF0"/>
          </p15:clr>
        </p15:guide>
        <p15:guide id="7" pos="1795">
          <p15:clr>
            <a:srgbClr val="5ACBF0"/>
          </p15:clr>
        </p15:guide>
        <p15:guide id="8" pos="3035">
          <p15:clr>
            <a:srgbClr val="5ACBF0"/>
          </p15:clr>
        </p15:guide>
        <p15:guide id="9" pos="3221">
          <p15:clr>
            <a:srgbClr val="5ACBF0"/>
          </p15:clr>
        </p15:guide>
        <p15:guide id="10" pos="4461">
          <p15:clr>
            <a:srgbClr val="5ACBF0"/>
          </p15:clr>
        </p15:guide>
        <p15:guide id="11" pos="5890">
          <p15:clr>
            <a:srgbClr val="5ACBF0"/>
          </p15:clr>
        </p15:guide>
        <p15:guide id="12" orient="horz" pos="1436">
          <p15:clr>
            <a:srgbClr val="5ACBF0"/>
          </p15:clr>
        </p15:guide>
        <p15:guide id="13" pos="4646">
          <p15:clr>
            <a:srgbClr val="5ACBF0"/>
          </p15:clr>
        </p15:guide>
        <p15:guide id="14" pos="6072">
          <p15:clr>
            <a:srgbClr val="5ACBF0"/>
          </p15:clr>
        </p15:guide>
      </p15:sldGuideLst>
    </p:ext>
  </p:extLst>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AAD849-7CFE-4AF7-A7C5-6BBD50C88C1A}"/>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3620468902"/>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38">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Title Only - left side ">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AAD849-7CFE-4AF7-A7C5-6BBD50C88C1A}"/>
              </a:ext>
            </a:extLst>
          </p:cNvPr>
          <p:cNvSpPr>
            <a:spLocks noGrp="1"/>
          </p:cNvSpPr>
          <p:nvPr>
            <p:ph type="title"/>
          </p:nvPr>
        </p:nvSpPr>
        <p:spPr>
          <a:xfrm>
            <a:off x="588264" y="2875002"/>
            <a:ext cx="4127692" cy="1107996"/>
          </a:xfrm>
        </p:spPr>
        <p:txBody>
          <a:bodyPr wrap="square" anchor="ctr">
            <a:spAutoFit/>
          </a:bodyPr>
          <a:lstStyle/>
          <a:p>
            <a:r>
              <a:rPr lang="en-US"/>
              <a:t>Click to edit Master title style</a:t>
            </a:r>
          </a:p>
        </p:txBody>
      </p:sp>
    </p:spTree>
    <p:extLst>
      <p:ext uri="{BB962C8B-B14F-4D97-AF65-F5344CB8AC3E}">
        <p14:creationId xmlns:p14="http://schemas.microsoft.com/office/powerpoint/2010/main" val="1336596426"/>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30" orient="horz" pos="288">
          <p15:clr>
            <a:srgbClr val="5ACBF0"/>
          </p15:clr>
        </p15:guide>
        <p15:guide id="32" orient="horz" pos="2160">
          <p15:clr>
            <a:srgbClr val="5ACBF0"/>
          </p15:clr>
        </p15:guide>
        <p15:guide id="33" pos="2976">
          <p15:clr>
            <a:srgbClr val="5ACBF0"/>
          </p15:clr>
        </p15:guide>
        <p15:guide id="34" pos="3336">
          <p15:clr>
            <a:srgbClr val="5ACBF0"/>
          </p15:clr>
        </p15:guide>
      </p15:sldGuideLst>
    </p:ext>
  </p:extLst>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Small title - half page">
    <p:spTree>
      <p:nvGrpSpPr>
        <p:cNvPr id="1" name=""/>
        <p:cNvGrpSpPr/>
        <p:nvPr/>
      </p:nvGrpSpPr>
      <p:grpSpPr>
        <a:xfrm>
          <a:off x="0" y="0"/>
          <a:ext cx="0" cy="0"/>
          <a:chOff x="0" y="0"/>
          <a:chExt cx="0" cy="0"/>
        </a:xfrm>
      </p:grpSpPr>
      <p:sp>
        <p:nvSpPr>
          <p:cNvPr id="2" name="Title 2">
            <a:extLst>
              <a:ext uri="{FF2B5EF4-FFF2-40B4-BE49-F238E27FC236}">
                <a16:creationId xmlns:a16="http://schemas.microsoft.com/office/drawing/2014/main" id="{4B2500C4-B436-4E3A-8A91-A02448A774DB}"/>
              </a:ext>
            </a:extLst>
          </p:cNvPr>
          <p:cNvSpPr>
            <a:spLocks noGrp="1"/>
          </p:cNvSpPr>
          <p:nvPr>
            <p:ph type="title"/>
          </p:nvPr>
        </p:nvSpPr>
        <p:spPr>
          <a:xfrm>
            <a:off x="584200" y="457200"/>
            <a:ext cx="5508419" cy="372410"/>
          </a:xfrm>
        </p:spPr>
        <p:txBody>
          <a:bodyPr tIns="64008"/>
          <a:lstStyle>
            <a:lvl1pPr>
              <a:defRPr sz="2000" spc="0">
                <a:latin typeface="+mj-lt"/>
                <a:cs typeface="Segoe UI" panose="020B0502040204020203" pitchFamily="34" charset="0"/>
              </a:defRPr>
            </a:lvl1pPr>
          </a:lstStyle>
          <a:p>
            <a:r>
              <a:rPr lang="en-US"/>
              <a:t>Click to edit Master title style</a:t>
            </a:r>
          </a:p>
        </p:txBody>
      </p:sp>
    </p:spTree>
    <p:extLst>
      <p:ext uri="{BB962C8B-B14F-4D97-AF65-F5344CB8AC3E}">
        <p14:creationId xmlns:p14="http://schemas.microsoft.com/office/powerpoint/2010/main" val="3785038582"/>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52">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guide id="31" pos="3840">
          <p15:clr>
            <a:srgbClr val="5ACBF0"/>
          </p15:clr>
        </p15:guide>
      </p15:sldGuideLst>
    </p:ext>
  </p:extLst>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Header Background Title and Content">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01109616-29F5-2A48-AD26-C036688E660A}"/>
              </a:ext>
            </a:extLst>
          </p:cNvPr>
          <p:cNvSpPr/>
          <p:nvPr userDrawn="1"/>
        </p:nvSpPr>
        <p:spPr bwMode="auto">
          <a:xfrm>
            <a:off x="1" y="0"/>
            <a:ext cx="12192000" cy="1439693"/>
          </a:xfrm>
          <a:prstGeom prst="rect">
            <a:avLst/>
          </a:prstGeom>
          <a:solidFill>
            <a:schemeClr val="tx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err="1">
              <a:solidFill>
                <a:srgbClr val="FFFFFF"/>
              </a:solidFill>
              <a:ea typeface="Segoe UI" pitchFamily="34" charset="0"/>
              <a:cs typeface="Segoe UI" pitchFamily="34" charset="0"/>
            </a:endParaRPr>
          </a:p>
        </p:txBody>
      </p:sp>
      <p:sp>
        <p:nvSpPr>
          <p:cNvPr id="2" name="Title 1">
            <a:extLst>
              <a:ext uri="{FF2B5EF4-FFF2-40B4-BE49-F238E27FC236}">
                <a16:creationId xmlns:a16="http://schemas.microsoft.com/office/drawing/2014/main" id="{22FCFEFD-88E5-4869-B5C3-1611B0B50E15}"/>
              </a:ext>
            </a:extLst>
          </p:cNvPr>
          <p:cNvSpPr>
            <a:spLocks noGrp="1"/>
          </p:cNvSpPr>
          <p:nvPr>
            <p:ph type="title"/>
          </p:nvPr>
        </p:nvSpPr>
        <p:spPr>
          <a:xfrm>
            <a:off x="588263" y="457200"/>
            <a:ext cx="11018520" cy="553998"/>
          </a:xfrm>
        </p:spPr>
        <p:txBody>
          <a:bodyPr anchor="ctr"/>
          <a:lstStyle>
            <a:lvl1pPr>
              <a:defRPr>
                <a:solidFill>
                  <a:schemeClr val="accent3"/>
                </a:solidFill>
              </a:defRPr>
            </a:lvl1pPr>
          </a:lstStyle>
          <a:p>
            <a:r>
              <a:rPr lang="en-US"/>
              <a:t>Click to edit Master title style</a:t>
            </a:r>
          </a:p>
        </p:txBody>
      </p:sp>
      <p:sp>
        <p:nvSpPr>
          <p:cNvPr id="4" name="Content Placeholder 3">
            <a:extLst>
              <a:ext uri="{FF2B5EF4-FFF2-40B4-BE49-F238E27FC236}">
                <a16:creationId xmlns:a16="http://schemas.microsoft.com/office/drawing/2014/main" id="{58A212C2-8B30-4835-8711-AA981B6CFBE1}"/>
              </a:ext>
            </a:extLst>
          </p:cNvPr>
          <p:cNvSpPr>
            <a:spLocks noGrp="1"/>
          </p:cNvSpPr>
          <p:nvPr>
            <p:ph sz="quarter" idx="10"/>
          </p:nvPr>
        </p:nvSpPr>
        <p:spPr>
          <a:xfrm>
            <a:off x="584200" y="1844675"/>
            <a:ext cx="11018838" cy="4424363"/>
          </a:xfrm>
        </p:spPr>
        <p:txBody>
          <a:bodyPr/>
          <a:lstStyle>
            <a:lvl1pPr marL="0" indent="0">
              <a:buNone/>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TextBox 5">
            <a:extLst>
              <a:ext uri="{FF2B5EF4-FFF2-40B4-BE49-F238E27FC236}">
                <a16:creationId xmlns:a16="http://schemas.microsoft.com/office/drawing/2014/main" id="{4F9662A5-6E2F-47B0-9B6E-E87983D3753C}"/>
              </a:ext>
              <a:ext uri="{C183D7F6-B498-43B3-948B-1728B52AA6E4}">
                <adec:decorative xmlns:adec="http://schemas.microsoft.com/office/drawing/2017/decorative" val="1"/>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a:solidFill>
                  <a:srgbClr val="A3A3A3"/>
                </a:solidFill>
              </a:rPr>
              <a:t>ELT layout</a:t>
            </a:r>
          </a:p>
        </p:txBody>
      </p:sp>
    </p:spTree>
    <p:extLst>
      <p:ext uri="{BB962C8B-B14F-4D97-AF65-F5344CB8AC3E}">
        <p14:creationId xmlns:p14="http://schemas.microsoft.com/office/powerpoint/2010/main" val="1384282288"/>
      </p:ext>
    </p:extLst>
  </p:cSld>
  <p:clrMapOvr>
    <a:masterClrMapping/>
  </p:clrMapOvr>
  <p:transition>
    <p:fade/>
  </p:transition>
  <p:extLst>
    <p:ext uri="{DCECCB84-F9BA-43D5-87BE-67443E8EF086}">
      <p15:sldGuideLst xmlns:p15="http://schemas.microsoft.com/office/powerpoint/2012/main">
        <p15:guide id="2" orient="horz" pos="1162">
          <p15:clr>
            <a:srgbClr val="5ACBF0"/>
          </p15:clr>
        </p15:guide>
        <p15:guide id="3" orient="horz" pos="288">
          <p15:clr>
            <a:srgbClr val="5ACBF0"/>
          </p15:clr>
        </p15:guide>
        <p15:guide id="5" orient="horz" pos="904">
          <p15:clr>
            <a:srgbClr val="5ACBF0"/>
          </p15:clr>
        </p15:guide>
      </p15:sldGuideLst>
    </p:ext>
  </p:extLst>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Header Background Two Column Bullet text">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3D3A5130-10A1-954A-B139-8F920AB6EC86}"/>
              </a:ext>
            </a:extLst>
          </p:cNvPr>
          <p:cNvSpPr/>
          <p:nvPr userDrawn="1"/>
        </p:nvSpPr>
        <p:spPr bwMode="auto">
          <a:xfrm>
            <a:off x="1" y="0"/>
            <a:ext cx="12192000" cy="1439693"/>
          </a:xfrm>
          <a:prstGeom prst="rect">
            <a:avLst/>
          </a:prstGeom>
          <a:solidFill>
            <a:schemeClr val="tx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err="1">
              <a:solidFill>
                <a:srgbClr val="FFFFFF"/>
              </a:solidFill>
              <a:ea typeface="Segoe UI" pitchFamily="34" charset="0"/>
              <a:cs typeface="Segoe UI" pitchFamily="34" charset="0"/>
            </a:endParaRPr>
          </a:p>
        </p:txBody>
      </p:sp>
      <p:sp>
        <p:nvSpPr>
          <p:cNvPr id="2" name="Title 1">
            <a:extLst>
              <a:ext uri="{FF2B5EF4-FFF2-40B4-BE49-F238E27FC236}">
                <a16:creationId xmlns:a16="http://schemas.microsoft.com/office/drawing/2014/main" id="{A1BE2550-DA43-453C-A328-33C740E65403}"/>
              </a:ext>
            </a:extLst>
          </p:cNvPr>
          <p:cNvSpPr>
            <a:spLocks noGrp="1"/>
          </p:cNvSpPr>
          <p:nvPr>
            <p:ph type="title"/>
          </p:nvPr>
        </p:nvSpPr>
        <p:spPr/>
        <p:txBody>
          <a:bodyPr anchor="ctr"/>
          <a:lstStyle>
            <a:lvl1pPr>
              <a:defRPr>
                <a:solidFill>
                  <a:schemeClr val="accent3"/>
                </a:solidFill>
              </a:defRPr>
            </a:lvl1pPr>
          </a:lstStyle>
          <a:p>
            <a:r>
              <a:rPr lang="en-US"/>
              <a:t>Click to edit Master title style</a:t>
            </a:r>
          </a:p>
        </p:txBody>
      </p:sp>
      <p:sp>
        <p:nvSpPr>
          <p:cNvPr id="5" name="Content Placeholder 4">
            <a:extLst>
              <a:ext uri="{FF2B5EF4-FFF2-40B4-BE49-F238E27FC236}">
                <a16:creationId xmlns:a16="http://schemas.microsoft.com/office/drawing/2014/main" id="{14B7A288-CDAC-4184-9F73-137C95F5E643}"/>
              </a:ext>
            </a:extLst>
          </p:cNvPr>
          <p:cNvSpPr>
            <a:spLocks noGrp="1"/>
          </p:cNvSpPr>
          <p:nvPr>
            <p:ph sz="quarter" idx="12"/>
          </p:nvPr>
        </p:nvSpPr>
        <p:spPr>
          <a:xfrm>
            <a:off x="584200" y="1844674"/>
            <a:ext cx="5211763" cy="44243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Content Placeholder 8">
            <a:extLst>
              <a:ext uri="{FF2B5EF4-FFF2-40B4-BE49-F238E27FC236}">
                <a16:creationId xmlns:a16="http://schemas.microsoft.com/office/drawing/2014/main" id="{CEC22105-78D6-4753-94FA-3DA949361A95}"/>
              </a:ext>
            </a:extLst>
          </p:cNvPr>
          <p:cNvSpPr>
            <a:spLocks noGrp="1"/>
          </p:cNvSpPr>
          <p:nvPr>
            <p:ph sz="quarter" idx="13"/>
          </p:nvPr>
        </p:nvSpPr>
        <p:spPr>
          <a:xfrm>
            <a:off x="6389688" y="1844674"/>
            <a:ext cx="5219700" cy="44243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TextBox 5">
            <a:extLst>
              <a:ext uri="{FF2B5EF4-FFF2-40B4-BE49-F238E27FC236}">
                <a16:creationId xmlns:a16="http://schemas.microsoft.com/office/drawing/2014/main" id="{5F6A123D-3A27-499F-9210-3E0D7CED39C6}"/>
              </a:ext>
              <a:ext uri="{C183D7F6-B498-43B3-948B-1728B52AA6E4}">
                <adec:decorative xmlns:adec="http://schemas.microsoft.com/office/drawing/2017/decorative" val="1"/>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a:solidFill>
                  <a:srgbClr val="A3A3A3"/>
                </a:solidFill>
              </a:rPr>
              <a:t>ELT layout</a:t>
            </a:r>
          </a:p>
        </p:txBody>
      </p:sp>
    </p:spTree>
    <p:extLst>
      <p:ext uri="{BB962C8B-B14F-4D97-AF65-F5344CB8AC3E}">
        <p14:creationId xmlns:p14="http://schemas.microsoft.com/office/powerpoint/2010/main" val="2835330099"/>
      </p:ext>
    </p:extLst>
  </p:cSld>
  <p:clrMapOvr>
    <a:masterClrMapping/>
  </p:clrMapOvr>
  <p:transition>
    <p:fade/>
  </p:transition>
  <p:extLst>
    <p:ext uri="{DCECCB84-F9BA-43D5-87BE-67443E8EF086}">
      <p15:sldGuideLst xmlns:p15="http://schemas.microsoft.com/office/powerpoint/2012/main">
        <p15:guide id="1" orient="horz" pos="288">
          <p15:clr>
            <a:srgbClr val="5ACBF0"/>
          </p15:clr>
        </p15:guide>
        <p15:guide id="2" orient="horz" pos="1162">
          <p15:clr>
            <a:srgbClr val="5ACBF0"/>
          </p15:clr>
        </p15:guide>
        <p15:guide id="3" orient="horz" pos="904">
          <p15:clr>
            <a:srgbClr val="5ACBF0"/>
          </p15:clr>
        </p15:guide>
        <p15:guide id="4" pos="3660">
          <p15:clr>
            <a:srgbClr val="5ACBF0"/>
          </p15:clr>
        </p15:guide>
        <p15:guide id="5" pos="4024">
          <p15:clr>
            <a:srgbClr val="5ACBF0"/>
          </p15:clr>
        </p15:guide>
      </p15:sldGuideLst>
    </p:ext>
  </p:extLst>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Header Background Two Column Non-bulleted text">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E6D08175-261D-A74C-8918-CB97ADB19271}"/>
              </a:ext>
            </a:extLst>
          </p:cNvPr>
          <p:cNvSpPr/>
          <p:nvPr userDrawn="1"/>
        </p:nvSpPr>
        <p:spPr bwMode="auto">
          <a:xfrm>
            <a:off x="1" y="0"/>
            <a:ext cx="12192000" cy="1439693"/>
          </a:xfrm>
          <a:prstGeom prst="rect">
            <a:avLst/>
          </a:prstGeom>
          <a:solidFill>
            <a:schemeClr val="tx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err="1">
              <a:solidFill>
                <a:srgbClr val="FFFFFF"/>
              </a:solidFill>
              <a:ea typeface="Segoe UI" pitchFamily="34" charset="0"/>
              <a:cs typeface="Segoe UI" pitchFamily="34" charset="0"/>
            </a:endParaRPr>
          </a:p>
        </p:txBody>
      </p:sp>
      <p:sp>
        <p:nvSpPr>
          <p:cNvPr id="2" name="Title 1">
            <a:extLst>
              <a:ext uri="{FF2B5EF4-FFF2-40B4-BE49-F238E27FC236}">
                <a16:creationId xmlns:a16="http://schemas.microsoft.com/office/drawing/2014/main" id="{8D876633-3E8D-4CF4-A5D4-D4E9D88A6DE0}"/>
              </a:ext>
            </a:extLst>
          </p:cNvPr>
          <p:cNvSpPr>
            <a:spLocks noGrp="1"/>
          </p:cNvSpPr>
          <p:nvPr>
            <p:ph type="title"/>
          </p:nvPr>
        </p:nvSpPr>
        <p:spPr>
          <a:xfrm>
            <a:off x="588263" y="457200"/>
            <a:ext cx="11018520" cy="553998"/>
          </a:xfrm>
        </p:spPr>
        <p:txBody>
          <a:bodyPr anchor="ctr"/>
          <a:lstStyle>
            <a:lvl1pPr>
              <a:defRPr>
                <a:solidFill>
                  <a:schemeClr val="accent3"/>
                </a:solidFill>
              </a:defRPr>
            </a:lvl1pPr>
          </a:lstStyle>
          <a:p>
            <a:r>
              <a:rPr lang="en-US"/>
              <a:t>Click to edit Master title style</a:t>
            </a:r>
          </a:p>
        </p:txBody>
      </p:sp>
      <p:sp>
        <p:nvSpPr>
          <p:cNvPr id="4" name="Text Placeholder 3"/>
          <p:cNvSpPr>
            <a:spLocks noGrp="1"/>
          </p:cNvSpPr>
          <p:nvPr>
            <p:ph type="body" sz="quarter" idx="10"/>
          </p:nvPr>
        </p:nvSpPr>
        <p:spPr>
          <a:xfrm>
            <a:off x="584200" y="1853052"/>
            <a:ext cx="5212080" cy="1649682"/>
          </a:xfrm>
        </p:spPr>
        <p:txBody>
          <a:bodyPr wrap="square">
            <a:spAutoFit/>
          </a:bodyPr>
          <a:lstStyle>
            <a:lvl1pPr marL="0" indent="0">
              <a:spcBef>
                <a:spcPts val="1224"/>
              </a:spcBef>
              <a:buClr>
                <a:schemeClr val="tx1"/>
              </a:buClr>
              <a:buFont typeface="Wingdings" panose="05000000000000000000" pitchFamily="2" charset="2"/>
              <a:buNone/>
              <a:defRPr sz="2800" b="0">
                <a:latin typeface="Segoe UI" panose="020B0502040204020203" pitchFamily="34" charset="0"/>
                <a:cs typeface="Segoe UI" panose="020B0502040204020203" pitchFamily="34" charset="0"/>
              </a:defRPr>
            </a:lvl1pPr>
            <a:lvl2pPr marL="255588" indent="0">
              <a:buFont typeface="Wingdings" panose="05000000000000000000" pitchFamily="2" charset="2"/>
              <a:buNone/>
              <a:defRPr sz="2000" b="0"/>
            </a:lvl2pPr>
            <a:lvl3pPr marL="450850" indent="0">
              <a:buFont typeface="Wingdings" panose="05000000000000000000" pitchFamily="2" charset="2"/>
              <a:buNone/>
              <a:tabLst/>
              <a:defRPr sz="1600" b="0"/>
            </a:lvl3pPr>
            <a:lvl4pPr marL="652462" indent="0">
              <a:buFont typeface="Wingdings" panose="05000000000000000000" pitchFamily="2" charset="2"/>
              <a:buNone/>
              <a:defRPr sz="1400" b="0"/>
            </a:lvl4pPr>
            <a:lvl5pPr marL="854075" indent="0">
              <a:buFont typeface="Wingdings" panose="05000000000000000000" pitchFamily="2" charset="2"/>
              <a:buNone/>
              <a:tabLst/>
              <a:defRPr sz="1400" b="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Text Placeholder 3">
            <a:extLst>
              <a:ext uri="{FF2B5EF4-FFF2-40B4-BE49-F238E27FC236}">
                <a16:creationId xmlns:a16="http://schemas.microsoft.com/office/drawing/2014/main" id="{8E9CDCB4-03E1-4763-B83E-A1334BCDB0C0}"/>
              </a:ext>
            </a:extLst>
          </p:cNvPr>
          <p:cNvSpPr>
            <a:spLocks noGrp="1"/>
          </p:cNvSpPr>
          <p:nvPr>
            <p:ph type="body" sz="quarter" idx="12"/>
          </p:nvPr>
        </p:nvSpPr>
        <p:spPr>
          <a:xfrm>
            <a:off x="6397171" y="1844675"/>
            <a:ext cx="5212080" cy="1649682"/>
          </a:xfrm>
        </p:spPr>
        <p:txBody>
          <a:bodyPr wrap="square">
            <a:spAutoFit/>
          </a:bodyPr>
          <a:lstStyle>
            <a:lvl1pPr marL="0" indent="0">
              <a:spcBef>
                <a:spcPts val="1224"/>
              </a:spcBef>
              <a:buClr>
                <a:schemeClr val="tx1"/>
              </a:buClr>
              <a:buFont typeface="Wingdings" panose="05000000000000000000" pitchFamily="2" charset="2"/>
              <a:buNone/>
              <a:defRPr sz="2800" b="0">
                <a:latin typeface="Segoe UI" panose="020B0502040204020203" pitchFamily="34" charset="0"/>
                <a:cs typeface="Segoe UI" panose="020B0502040204020203" pitchFamily="34" charset="0"/>
              </a:defRPr>
            </a:lvl1pPr>
            <a:lvl2pPr marL="255588" indent="0">
              <a:buFont typeface="Wingdings" panose="05000000000000000000" pitchFamily="2" charset="2"/>
              <a:buNone/>
              <a:defRPr sz="2000" b="0"/>
            </a:lvl2pPr>
            <a:lvl3pPr marL="450850" indent="0">
              <a:buFont typeface="Wingdings" panose="05000000000000000000" pitchFamily="2" charset="2"/>
              <a:buNone/>
              <a:tabLst/>
              <a:defRPr sz="1600" b="0"/>
            </a:lvl3pPr>
            <a:lvl4pPr marL="652462" indent="0">
              <a:buFont typeface="Wingdings" panose="05000000000000000000" pitchFamily="2" charset="2"/>
              <a:buNone/>
              <a:defRPr sz="1400" b="0"/>
            </a:lvl4pPr>
            <a:lvl5pPr marL="854075" indent="0">
              <a:buFont typeface="Wingdings" panose="05000000000000000000" pitchFamily="2" charset="2"/>
              <a:buNone/>
              <a:tabLst/>
              <a:defRPr sz="1400" b="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94758628"/>
      </p:ext>
    </p:extLst>
  </p:cSld>
  <p:clrMapOvr>
    <a:masterClrMapping/>
  </p:clrMapOvr>
  <p:transition>
    <p:fade/>
  </p:transition>
  <p:extLst>
    <p:ext uri="{DCECCB84-F9BA-43D5-87BE-67443E8EF086}">
      <p15:sldGuideLst xmlns:p15="http://schemas.microsoft.com/office/powerpoint/2012/main">
        <p15:guide id="1" orient="horz" pos="288">
          <p15:clr>
            <a:srgbClr val="5ACBF0"/>
          </p15:clr>
        </p15:guide>
        <p15:guide id="2" orient="horz" pos="1162">
          <p15:clr>
            <a:srgbClr val="5ACBF0"/>
          </p15:clr>
        </p15:guide>
        <p15:guide id="3" orient="horz" pos="904">
          <p15:clr>
            <a:srgbClr val="5ACBF0"/>
          </p15:clr>
        </p15:guide>
        <p15:guide id="4" pos="3656">
          <p15:clr>
            <a:srgbClr val="5ACBF0"/>
          </p15:clr>
        </p15:guide>
        <p15:guide id="5" pos="4024">
          <p15:clr>
            <a:srgbClr val="5ACBF0"/>
          </p15:clr>
        </p15:guide>
      </p15:sldGuideLst>
    </p:ext>
  </p:extLst>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Header Background Two Column Content with Subheads">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77941E1A-46FF-9B43-8237-B9FAC6645B8E}"/>
              </a:ext>
            </a:extLst>
          </p:cNvPr>
          <p:cNvSpPr/>
          <p:nvPr userDrawn="1"/>
        </p:nvSpPr>
        <p:spPr bwMode="auto">
          <a:xfrm>
            <a:off x="1" y="0"/>
            <a:ext cx="12192000" cy="1439693"/>
          </a:xfrm>
          <a:prstGeom prst="rect">
            <a:avLst/>
          </a:prstGeom>
          <a:solidFill>
            <a:schemeClr val="tx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err="1">
              <a:solidFill>
                <a:srgbClr val="FFFFFF"/>
              </a:solidFill>
              <a:ea typeface="Segoe UI" pitchFamily="34" charset="0"/>
              <a:cs typeface="Segoe UI" pitchFamily="34" charset="0"/>
            </a:endParaRPr>
          </a:p>
        </p:txBody>
      </p:sp>
      <p:sp>
        <p:nvSpPr>
          <p:cNvPr id="2" name="Title 1">
            <a:extLst>
              <a:ext uri="{FF2B5EF4-FFF2-40B4-BE49-F238E27FC236}">
                <a16:creationId xmlns:a16="http://schemas.microsoft.com/office/drawing/2014/main" id="{8D876633-3E8D-4CF4-A5D4-D4E9D88A6DE0}"/>
              </a:ext>
            </a:extLst>
          </p:cNvPr>
          <p:cNvSpPr>
            <a:spLocks noGrp="1"/>
          </p:cNvSpPr>
          <p:nvPr>
            <p:ph type="title"/>
          </p:nvPr>
        </p:nvSpPr>
        <p:spPr>
          <a:xfrm>
            <a:off x="588263" y="457200"/>
            <a:ext cx="11018520" cy="553998"/>
          </a:xfrm>
        </p:spPr>
        <p:txBody>
          <a:bodyPr anchor="ctr">
            <a:spAutoFit/>
          </a:bodyPr>
          <a:lstStyle>
            <a:lvl1pPr>
              <a:defRPr>
                <a:solidFill>
                  <a:schemeClr val="accent3"/>
                </a:solidFill>
              </a:defRPr>
            </a:lvl1pPr>
          </a:lstStyle>
          <a:p>
            <a:r>
              <a:rPr lang="en-US"/>
              <a:t>Click to edit Master title style</a:t>
            </a:r>
          </a:p>
        </p:txBody>
      </p:sp>
      <p:sp>
        <p:nvSpPr>
          <p:cNvPr id="18" name="Text Placeholder 11">
            <a:extLst>
              <a:ext uri="{FF2B5EF4-FFF2-40B4-BE49-F238E27FC236}">
                <a16:creationId xmlns:a16="http://schemas.microsoft.com/office/drawing/2014/main" id="{C2759870-0BEA-44DC-A414-1C70D04E35CC}"/>
              </a:ext>
            </a:extLst>
          </p:cNvPr>
          <p:cNvSpPr>
            <a:spLocks noGrp="1"/>
          </p:cNvSpPr>
          <p:nvPr>
            <p:ph type="body" sz="quarter" idx="16"/>
          </p:nvPr>
        </p:nvSpPr>
        <p:spPr>
          <a:xfrm>
            <a:off x="584200" y="1851161"/>
            <a:ext cx="5219700" cy="430887"/>
          </a:xfrm>
        </p:spPr>
        <p:txBody>
          <a:bodyPr anchor="t"/>
          <a:lstStyle>
            <a:lvl1pPr marL="0" indent="0">
              <a:spcBef>
                <a:spcPts val="0"/>
              </a:spcBef>
              <a:buNone/>
              <a:defRPr sz="2800">
                <a:solidFill>
                  <a:schemeClr val="tx1"/>
                </a:solidFill>
                <a:latin typeface="+mj-lt"/>
              </a:defRPr>
            </a:lvl1pPr>
          </a:lstStyle>
          <a:p>
            <a:pPr lvl="0"/>
            <a:r>
              <a:rPr lang="en-US"/>
              <a:t>Click to edit Master text styles</a:t>
            </a:r>
          </a:p>
        </p:txBody>
      </p:sp>
      <p:sp>
        <p:nvSpPr>
          <p:cNvPr id="15" name="Content Placeholder 14">
            <a:extLst>
              <a:ext uri="{FF2B5EF4-FFF2-40B4-BE49-F238E27FC236}">
                <a16:creationId xmlns:a16="http://schemas.microsoft.com/office/drawing/2014/main" id="{BFEF95FA-F121-4653-B60A-0D068C345462}"/>
              </a:ext>
            </a:extLst>
          </p:cNvPr>
          <p:cNvSpPr>
            <a:spLocks noGrp="1"/>
          </p:cNvSpPr>
          <p:nvPr>
            <p:ph sz="quarter" idx="11"/>
          </p:nvPr>
        </p:nvSpPr>
        <p:spPr>
          <a:xfrm>
            <a:off x="588963" y="2495686"/>
            <a:ext cx="5214937" cy="3773352"/>
          </a:xfrm>
        </p:spPr>
        <p:txBody>
          <a:bodyPr/>
          <a:lstStyle>
            <a:lvl1pPr>
              <a:defRPr sz="24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9" name="Text Placeholder 11">
            <a:extLst>
              <a:ext uri="{FF2B5EF4-FFF2-40B4-BE49-F238E27FC236}">
                <a16:creationId xmlns:a16="http://schemas.microsoft.com/office/drawing/2014/main" id="{C327262A-D327-4189-AD22-BAD67CF4AB79}"/>
              </a:ext>
            </a:extLst>
          </p:cNvPr>
          <p:cNvSpPr>
            <a:spLocks noGrp="1"/>
          </p:cNvSpPr>
          <p:nvPr>
            <p:ph type="body" sz="quarter" idx="17"/>
          </p:nvPr>
        </p:nvSpPr>
        <p:spPr>
          <a:xfrm>
            <a:off x="6397625" y="1844675"/>
            <a:ext cx="5219700" cy="430887"/>
          </a:xfrm>
        </p:spPr>
        <p:txBody>
          <a:bodyPr anchor="t"/>
          <a:lstStyle>
            <a:lvl1pPr marL="0" indent="0">
              <a:spcBef>
                <a:spcPts val="0"/>
              </a:spcBef>
              <a:buNone/>
              <a:defRPr sz="2800">
                <a:solidFill>
                  <a:schemeClr val="tx1"/>
                </a:solidFill>
                <a:latin typeface="+mj-lt"/>
              </a:defRPr>
            </a:lvl1pPr>
          </a:lstStyle>
          <a:p>
            <a:pPr lvl="0"/>
            <a:r>
              <a:rPr lang="en-US"/>
              <a:t>Click to edit Master text styles</a:t>
            </a:r>
          </a:p>
        </p:txBody>
      </p:sp>
      <p:sp>
        <p:nvSpPr>
          <p:cNvPr id="17" name="Content Placeholder 14">
            <a:extLst>
              <a:ext uri="{FF2B5EF4-FFF2-40B4-BE49-F238E27FC236}">
                <a16:creationId xmlns:a16="http://schemas.microsoft.com/office/drawing/2014/main" id="{47F8EAA9-0E64-4589-A234-BC31685BE7D3}"/>
              </a:ext>
            </a:extLst>
          </p:cNvPr>
          <p:cNvSpPr>
            <a:spLocks noGrp="1"/>
          </p:cNvSpPr>
          <p:nvPr>
            <p:ph sz="quarter" idx="13"/>
          </p:nvPr>
        </p:nvSpPr>
        <p:spPr>
          <a:xfrm>
            <a:off x="6394451" y="2489200"/>
            <a:ext cx="5214937" cy="3779838"/>
          </a:xfrm>
        </p:spPr>
        <p:txBody>
          <a:bodyPr/>
          <a:lstStyle>
            <a:lvl1pPr>
              <a:defRPr sz="24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628082403"/>
      </p:ext>
    </p:extLst>
  </p:cSld>
  <p:clrMapOvr>
    <a:masterClrMapping/>
  </p:clrMapOvr>
  <p:transition>
    <p:fade/>
  </p:transition>
  <p:extLst>
    <p:ext uri="{DCECCB84-F9BA-43D5-87BE-67443E8EF086}">
      <p15:sldGuideLst xmlns:p15="http://schemas.microsoft.com/office/powerpoint/2012/main">
        <p15:guide id="1" orient="horz" pos="288">
          <p15:clr>
            <a:srgbClr val="5ACBF0"/>
          </p15:clr>
        </p15:guide>
        <p15:guide id="2" orient="horz" pos="1162">
          <p15:clr>
            <a:srgbClr val="5ACBF0"/>
          </p15:clr>
        </p15:guide>
        <p15:guide id="4" pos="3656">
          <p15:clr>
            <a:srgbClr val="5ACBF0"/>
          </p15:clr>
        </p15:guide>
        <p15:guide id="5" pos="4024">
          <p15:clr>
            <a:srgbClr val="5ACBF0"/>
          </p15:clr>
        </p15:guide>
        <p15:guide id="7" orient="horz" pos="905">
          <p15:clr>
            <a:srgbClr val="5ACBF0"/>
          </p15:clr>
        </p15:guide>
      </p15:sldGuideLst>
    </p:ext>
  </p:extLst>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Header Background Three Column Bullet with Subtitles">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65B0B838-FFE7-3848-8346-94C828955739}"/>
              </a:ext>
            </a:extLst>
          </p:cNvPr>
          <p:cNvSpPr/>
          <p:nvPr userDrawn="1"/>
        </p:nvSpPr>
        <p:spPr bwMode="auto">
          <a:xfrm>
            <a:off x="1" y="0"/>
            <a:ext cx="12192000" cy="1439693"/>
          </a:xfrm>
          <a:prstGeom prst="rect">
            <a:avLst/>
          </a:prstGeom>
          <a:solidFill>
            <a:schemeClr val="tx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err="1">
              <a:solidFill>
                <a:srgbClr val="FFFFFF"/>
              </a:solidFill>
              <a:ea typeface="Segoe UI" pitchFamily="34" charset="0"/>
              <a:cs typeface="Segoe UI" pitchFamily="34" charset="0"/>
            </a:endParaRPr>
          </a:p>
        </p:txBody>
      </p:sp>
      <p:sp>
        <p:nvSpPr>
          <p:cNvPr id="3" name="Title 2">
            <a:extLst>
              <a:ext uri="{FF2B5EF4-FFF2-40B4-BE49-F238E27FC236}">
                <a16:creationId xmlns:a16="http://schemas.microsoft.com/office/drawing/2014/main" id="{F260F77E-464D-46F7-A8F8-6F281DAB0C7A}"/>
              </a:ext>
            </a:extLst>
          </p:cNvPr>
          <p:cNvSpPr>
            <a:spLocks noGrp="1"/>
          </p:cNvSpPr>
          <p:nvPr>
            <p:ph type="title"/>
          </p:nvPr>
        </p:nvSpPr>
        <p:spPr>
          <a:xfrm>
            <a:off x="588263" y="457200"/>
            <a:ext cx="11018520" cy="553998"/>
          </a:xfrm>
        </p:spPr>
        <p:txBody>
          <a:bodyPr anchor="ctr">
            <a:spAutoFit/>
          </a:bodyPr>
          <a:lstStyle>
            <a:lvl1pPr>
              <a:defRPr>
                <a:solidFill>
                  <a:schemeClr val="accent3"/>
                </a:solidFill>
              </a:defRPr>
            </a:lvl1pPr>
          </a:lstStyle>
          <a:p>
            <a:r>
              <a:rPr lang="en-US"/>
              <a:t>Click to edit Master title style</a:t>
            </a:r>
          </a:p>
        </p:txBody>
      </p:sp>
      <p:sp>
        <p:nvSpPr>
          <p:cNvPr id="19" name="Text Placeholder 11">
            <a:extLst>
              <a:ext uri="{FF2B5EF4-FFF2-40B4-BE49-F238E27FC236}">
                <a16:creationId xmlns:a16="http://schemas.microsoft.com/office/drawing/2014/main" id="{CB20F198-3776-433D-85A8-C2B6AC6235FF}"/>
              </a:ext>
            </a:extLst>
          </p:cNvPr>
          <p:cNvSpPr>
            <a:spLocks noGrp="1"/>
          </p:cNvSpPr>
          <p:nvPr>
            <p:ph type="body" sz="quarter" idx="16"/>
          </p:nvPr>
        </p:nvSpPr>
        <p:spPr>
          <a:xfrm>
            <a:off x="585217" y="1844675"/>
            <a:ext cx="3264408" cy="677108"/>
          </a:xfrm>
        </p:spPr>
        <p:txBody>
          <a:bodyPr anchor="t"/>
          <a:lstStyle>
            <a:lvl1pPr marL="0" indent="0">
              <a:spcBef>
                <a:spcPts val="0"/>
              </a:spcBef>
              <a:buNone/>
              <a:defRPr sz="2200">
                <a:solidFill>
                  <a:schemeClr val="tx1"/>
                </a:solidFill>
                <a:latin typeface="+mj-lt"/>
              </a:defRPr>
            </a:lvl1pPr>
          </a:lstStyle>
          <a:p>
            <a:pPr lvl="0"/>
            <a:r>
              <a:rPr lang="en-US"/>
              <a:t>Click to edit Master text styles</a:t>
            </a:r>
          </a:p>
        </p:txBody>
      </p:sp>
      <p:sp>
        <p:nvSpPr>
          <p:cNvPr id="20" name="Text Placeholder 7">
            <a:extLst>
              <a:ext uri="{FF2B5EF4-FFF2-40B4-BE49-F238E27FC236}">
                <a16:creationId xmlns:a16="http://schemas.microsoft.com/office/drawing/2014/main" id="{97BC59AA-6CF8-4091-8008-21AA9AD8E8B5}"/>
              </a:ext>
            </a:extLst>
          </p:cNvPr>
          <p:cNvSpPr>
            <a:spLocks noGrp="1"/>
          </p:cNvSpPr>
          <p:nvPr>
            <p:ph type="body" sz="quarter" idx="14"/>
          </p:nvPr>
        </p:nvSpPr>
        <p:spPr>
          <a:xfrm>
            <a:off x="585217" y="2797175"/>
            <a:ext cx="3264408" cy="1760482"/>
          </a:xfrm>
        </p:spPr>
        <p:txBody>
          <a:bodyPr wrap="square">
            <a:spAutoFit/>
          </a:bodyPr>
          <a:lstStyle>
            <a:lvl1pPr marL="176213" indent="-176213">
              <a:defRPr lang="en-US" sz="2000" dirty="0"/>
            </a:lvl1pPr>
            <a:lvl2pPr marL="322263" indent="-150813">
              <a:defRPr lang="en-US" sz="1800" dirty="0"/>
            </a:lvl2pPr>
            <a:lvl3pPr marL="466725" indent="-138113">
              <a:defRPr lang="en-US" dirty="0"/>
            </a:lvl3pPr>
            <a:lvl4pPr marL="595313" indent="-128588">
              <a:defRPr lang="en-US" dirty="0"/>
            </a:lvl4pPr>
            <a:lvl5pPr marL="731838" indent="-122238">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1" name="Text Placeholder 11">
            <a:extLst>
              <a:ext uri="{FF2B5EF4-FFF2-40B4-BE49-F238E27FC236}">
                <a16:creationId xmlns:a16="http://schemas.microsoft.com/office/drawing/2014/main" id="{BECED387-BA3E-49B2-8F1E-0E371E09E0A4}"/>
              </a:ext>
            </a:extLst>
          </p:cNvPr>
          <p:cNvSpPr>
            <a:spLocks noGrp="1"/>
          </p:cNvSpPr>
          <p:nvPr>
            <p:ph type="body" sz="quarter" idx="17"/>
          </p:nvPr>
        </p:nvSpPr>
        <p:spPr>
          <a:xfrm>
            <a:off x="4463796" y="1844675"/>
            <a:ext cx="3264408" cy="677108"/>
          </a:xfrm>
        </p:spPr>
        <p:txBody>
          <a:bodyPr anchor="t"/>
          <a:lstStyle>
            <a:lvl1pPr marL="0" indent="0">
              <a:spcBef>
                <a:spcPts val="0"/>
              </a:spcBef>
              <a:buNone/>
              <a:defRPr sz="2200">
                <a:solidFill>
                  <a:schemeClr val="tx1"/>
                </a:solidFill>
                <a:latin typeface="+mj-lt"/>
              </a:defRPr>
            </a:lvl1pPr>
          </a:lstStyle>
          <a:p>
            <a:pPr lvl="0"/>
            <a:r>
              <a:rPr lang="en-US"/>
              <a:t>Click to edit Master text styles</a:t>
            </a:r>
          </a:p>
        </p:txBody>
      </p:sp>
      <p:sp>
        <p:nvSpPr>
          <p:cNvPr id="22" name="Text Placeholder 9">
            <a:extLst>
              <a:ext uri="{FF2B5EF4-FFF2-40B4-BE49-F238E27FC236}">
                <a16:creationId xmlns:a16="http://schemas.microsoft.com/office/drawing/2014/main" id="{6B26A1CD-81F9-4C2F-896F-E69757C6658C}"/>
              </a:ext>
            </a:extLst>
          </p:cNvPr>
          <p:cNvSpPr>
            <a:spLocks noGrp="1"/>
          </p:cNvSpPr>
          <p:nvPr>
            <p:ph type="body" sz="quarter" idx="15"/>
          </p:nvPr>
        </p:nvSpPr>
        <p:spPr>
          <a:xfrm>
            <a:off x="4463796" y="2790535"/>
            <a:ext cx="3264408" cy="1760482"/>
          </a:xfrm>
        </p:spPr>
        <p:txBody>
          <a:bodyPr wrap="square">
            <a:spAutoFit/>
          </a:bodyPr>
          <a:lstStyle>
            <a:lvl1pPr marL="176213" indent="-176213">
              <a:defRPr lang="en-US" sz="2000" dirty="0"/>
            </a:lvl1pPr>
            <a:lvl2pPr marL="398463" indent="-169863">
              <a:defRPr lang="en-US" sz="1800" dirty="0"/>
            </a:lvl2pPr>
            <a:lvl3pPr marL="555625" indent="-157163">
              <a:defRPr lang="en-US" dirty="0"/>
            </a:lvl3pPr>
            <a:lvl4pPr marL="685800" indent="-136525">
              <a:defRPr lang="en-US" dirty="0"/>
            </a:lvl4pPr>
            <a:lvl5pPr marL="800100" indent="-111125">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3" name="Text Placeholder 11">
            <a:extLst>
              <a:ext uri="{FF2B5EF4-FFF2-40B4-BE49-F238E27FC236}">
                <a16:creationId xmlns:a16="http://schemas.microsoft.com/office/drawing/2014/main" id="{79263A4B-A9A8-4CE5-96A8-6F6EC365E512}"/>
              </a:ext>
            </a:extLst>
          </p:cNvPr>
          <p:cNvSpPr>
            <a:spLocks noGrp="1"/>
          </p:cNvSpPr>
          <p:nvPr>
            <p:ph type="body" sz="quarter" idx="18"/>
          </p:nvPr>
        </p:nvSpPr>
        <p:spPr>
          <a:xfrm>
            <a:off x="8342375" y="1844675"/>
            <a:ext cx="3264408" cy="677108"/>
          </a:xfrm>
        </p:spPr>
        <p:txBody>
          <a:bodyPr anchor="t"/>
          <a:lstStyle>
            <a:lvl1pPr marL="0" indent="0">
              <a:spcBef>
                <a:spcPts val="0"/>
              </a:spcBef>
              <a:buNone/>
              <a:defRPr sz="2200">
                <a:solidFill>
                  <a:schemeClr val="tx1"/>
                </a:solidFill>
                <a:latin typeface="+mj-lt"/>
              </a:defRPr>
            </a:lvl1pPr>
          </a:lstStyle>
          <a:p>
            <a:pPr lvl="0"/>
            <a:r>
              <a:rPr lang="en-US"/>
              <a:t>Click to edit Master text styles</a:t>
            </a:r>
          </a:p>
        </p:txBody>
      </p:sp>
      <p:sp>
        <p:nvSpPr>
          <p:cNvPr id="24" name="Text Placeholder 7">
            <a:extLst>
              <a:ext uri="{FF2B5EF4-FFF2-40B4-BE49-F238E27FC236}">
                <a16:creationId xmlns:a16="http://schemas.microsoft.com/office/drawing/2014/main" id="{2205743D-F71A-4647-9BE4-2900BDA2582B}"/>
              </a:ext>
            </a:extLst>
          </p:cNvPr>
          <p:cNvSpPr>
            <a:spLocks noGrp="1"/>
          </p:cNvSpPr>
          <p:nvPr>
            <p:ph type="body" sz="quarter" idx="19"/>
          </p:nvPr>
        </p:nvSpPr>
        <p:spPr>
          <a:xfrm>
            <a:off x="8342375" y="2797175"/>
            <a:ext cx="3264408" cy="1760482"/>
          </a:xfrm>
        </p:spPr>
        <p:txBody>
          <a:bodyPr wrap="square">
            <a:spAutoFit/>
          </a:bodyPr>
          <a:lstStyle>
            <a:lvl1pPr marL="176213" indent="-176213">
              <a:defRPr lang="en-US" sz="2000" dirty="0"/>
            </a:lvl1pPr>
            <a:lvl2pPr marL="398463" indent="-169863">
              <a:defRPr lang="en-US" sz="1800" dirty="0"/>
            </a:lvl2pPr>
            <a:lvl3pPr marL="555625" indent="-157163">
              <a:defRPr lang="en-US" dirty="0"/>
            </a:lvl3pPr>
            <a:lvl4pPr marL="685800" indent="-136525">
              <a:defRPr lang="en-US" dirty="0"/>
            </a:lvl4pPr>
            <a:lvl5pPr marL="800100" indent="-111125">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559963611"/>
      </p:ext>
    </p:extLst>
  </p:cSld>
  <p:clrMapOvr>
    <a:masterClrMapping/>
  </p:clrMapOvr>
  <p:transition>
    <p:fade/>
  </p:transition>
  <p:extLst>
    <p:ext uri="{DCECCB84-F9BA-43D5-87BE-67443E8EF086}">
      <p15:sldGuideLst xmlns:p15="http://schemas.microsoft.com/office/powerpoint/2012/main">
        <p15:guide id="3" orient="horz" pos="1162">
          <p15:clr>
            <a:srgbClr val="5ACBF0"/>
          </p15:clr>
        </p15:guide>
        <p15:guide id="4" orient="horz" pos="906">
          <p15:clr>
            <a:srgbClr val="5ACBF0"/>
          </p15:clr>
        </p15:guide>
        <p15:guide id="5" orient="horz" pos="288">
          <p15:clr>
            <a:srgbClr val="5ACBF0"/>
          </p15:clr>
        </p15:guide>
        <p15:guide id="6" pos="2430">
          <p15:clr>
            <a:srgbClr val="5ACBF0"/>
          </p15:clr>
        </p15:guide>
        <p15:guide id="7" pos="2811">
          <p15:clr>
            <a:srgbClr val="5ACBF0"/>
          </p15:clr>
        </p15:guide>
        <p15:guide id="8" pos="4871">
          <p15:clr>
            <a:srgbClr val="5ACBF0"/>
          </p15:clr>
        </p15:guide>
        <p15:guide id="9" pos="5251">
          <p15:clr>
            <a:srgbClr val="5ACBF0"/>
          </p15:clr>
        </p15:guide>
      </p15:sldGuideLst>
    </p:ext>
  </p:extLst>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Header Background Four Column Bullet with Subtitles">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57D56507-64E9-FD49-A968-94669A530F35}"/>
              </a:ext>
            </a:extLst>
          </p:cNvPr>
          <p:cNvSpPr/>
          <p:nvPr userDrawn="1"/>
        </p:nvSpPr>
        <p:spPr bwMode="auto">
          <a:xfrm>
            <a:off x="1" y="0"/>
            <a:ext cx="12192000" cy="1439693"/>
          </a:xfrm>
          <a:prstGeom prst="rect">
            <a:avLst/>
          </a:prstGeom>
          <a:solidFill>
            <a:schemeClr val="tx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err="1">
              <a:solidFill>
                <a:srgbClr val="FFFFFF"/>
              </a:solidFill>
              <a:ea typeface="Segoe UI" pitchFamily="34" charset="0"/>
              <a:cs typeface="Segoe UI" pitchFamily="34" charset="0"/>
            </a:endParaRPr>
          </a:p>
        </p:txBody>
      </p:sp>
      <p:sp>
        <p:nvSpPr>
          <p:cNvPr id="3" name="Title 2">
            <a:extLst>
              <a:ext uri="{FF2B5EF4-FFF2-40B4-BE49-F238E27FC236}">
                <a16:creationId xmlns:a16="http://schemas.microsoft.com/office/drawing/2014/main" id="{87A434B7-D4B9-4D45-A31C-F0CC4D227945}"/>
              </a:ext>
            </a:extLst>
          </p:cNvPr>
          <p:cNvSpPr>
            <a:spLocks noGrp="1"/>
          </p:cNvSpPr>
          <p:nvPr>
            <p:ph type="title"/>
          </p:nvPr>
        </p:nvSpPr>
        <p:spPr>
          <a:xfrm>
            <a:off x="588263" y="457200"/>
            <a:ext cx="11018520" cy="553998"/>
          </a:xfrm>
        </p:spPr>
        <p:txBody>
          <a:bodyPr anchor="ctr">
            <a:spAutoFit/>
          </a:bodyPr>
          <a:lstStyle>
            <a:lvl1pPr>
              <a:defRPr>
                <a:solidFill>
                  <a:schemeClr val="accent3"/>
                </a:solidFill>
              </a:defRPr>
            </a:lvl1pPr>
          </a:lstStyle>
          <a:p>
            <a:r>
              <a:rPr lang="en-US"/>
              <a:t>Click to edit Master title style</a:t>
            </a:r>
          </a:p>
        </p:txBody>
      </p:sp>
      <p:sp>
        <p:nvSpPr>
          <p:cNvPr id="22" name="Text Placeholder 11">
            <a:extLst>
              <a:ext uri="{FF2B5EF4-FFF2-40B4-BE49-F238E27FC236}">
                <a16:creationId xmlns:a16="http://schemas.microsoft.com/office/drawing/2014/main" id="{92783506-927E-48F7-8EFC-36257F3E2812}"/>
              </a:ext>
            </a:extLst>
          </p:cNvPr>
          <p:cNvSpPr>
            <a:spLocks noGrp="1"/>
          </p:cNvSpPr>
          <p:nvPr>
            <p:ph type="body" sz="quarter" idx="16"/>
          </p:nvPr>
        </p:nvSpPr>
        <p:spPr>
          <a:xfrm>
            <a:off x="584200" y="1844675"/>
            <a:ext cx="2532063" cy="615553"/>
          </a:xfrm>
        </p:spPr>
        <p:txBody>
          <a:bodyPr anchor="t"/>
          <a:lstStyle>
            <a:lvl1pPr marL="0" indent="0">
              <a:spcBef>
                <a:spcPts val="0"/>
              </a:spcBef>
              <a:buNone/>
              <a:defRPr sz="2000">
                <a:solidFill>
                  <a:schemeClr val="tx1"/>
                </a:solidFill>
                <a:latin typeface="+mj-lt"/>
              </a:defRPr>
            </a:lvl1pPr>
          </a:lstStyle>
          <a:p>
            <a:pPr lvl="0"/>
            <a:r>
              <a:rPr lang="en-US"/>
              <a:t>Click to edit Master text styles</a:t>
            </a:r>
          </a:p>
        </p:txBody>
      </p:sp>
      <p:sp>
        <p:nvSpPr>
          <p:cNvPr id="23" name="Text Placeholder 7">
            <a:extLst>
              <a:ext uri="{FF2B5EF4-FFF2-40B4-BE49-F238E27FC236}">
                <a16:creationId xmlns:a16="http://schemas.microsoft.com/office/drawing/2014/main" id="{FB6093D3-3EDF-4A80-8450-C5EBB1990775}"/>
              </a:ext>
            </a:extLst>
          </p:cNvPr>
          <p:cNvSpPr>
            <a:spLocks noGrp="1"/>
          </p:cNvSpPr>
          <p:nvPr>
            <p:ph type="body" sz="quarter" idx="14"/>
          </p:nvPr>
        </p:nvSpPr>
        <p:spPr>
          <a:xfrm>
            <a:off x="584200" y="2689515"/>
            <a:ext cx="2532063" cy="1698927"/>
          </a:xfrm>
        </p:spPr>
        <p:txBody>
          <a:bodyPr wrap="square">
            <a:spAutoFit/>
          </a:bodyPr>
          <a:lstStyle>
            <a:lvl1pPr marL="141288" indent="-141288">
              <a:defRPr lang="en-US" sz="1800" dirty="0"/>
            </a:lvl1pPr>
            <a:lvl2pPr marL="285750" indent="-125413">
              <a:defRPr lang="en-US" sz="1600" dirty="0"/>
            </a:lvl2pPr>
            <a:lvl3pPr marL="438150" indent="-133350">
              <a:defRPr lang="en-US" dirty="0"/>
            </a:lvl3pPr>
            <a:lvl4pPr marL="566738" indent="-114300">
              <a:defRPr lang="en-US" dirty="0"/>
            </a:lvl4pPr>
            <a:lvl5pPr marL="685800" indent="-109538">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4" name="Text Placeholder 11">
            <a:extLst>
              <a:ext uri="{FF2B5EF4-FFF2-40B4-BE49-F238E27FC236}">
                <a16:creationId xmlns:a16="http://schemas.microsoft.com/office/drawing/2014/main" id="{438D2C80-6884-451D-8D7D-B69022CCC5C4}"/>
              </a:ext>
            </a:extLst>
          </p:cNvPr>
          <p:cNvSpPr>
            <a:spLocks noGrp="1"/>
          </p:cNvSpPr>
          <p:nvPr>
            <p:ph type="body" sz="quarter" idx="17"/>
          </p:nvPr>
        </p:nvSpPr>
        <p:spPr>
          <a:xfrm>
            <a:off x="3413125" y="1844675"/>
            <a:ext cx="2533650" cy="615553"/>
          </a:xfrm>
        </p:spPr>
        <p:txBody>
          <a:bodyPr anchor="t"/>
          <a:lstStyle>
            <a:lvl1pPr marL="0" indent="0">
              <a:spcBef>
                <a:spcPts val="0"/>
              </a:spcBef>
              <a:buNone/>
              <a:defRPr sz="2000">
                <a:solidFill>
                  <a:schemeClr val="tx1"/>
                </a:solidFill>
                <a:latin typeface="+mj-lt"/>
              </a:defRPr>
            </a:lvl1pPr>
          </a:lstStyle>
          <a:p>
            <a:pPr lvl="0"/>
            <a:r>
              <a:rPr lang="en-US"/>
              <a:t>Click to edit Master text styles</a:t>
            </a:r>
          </a:p>
        </p:txBody>
      </p:sp>
      <p:sp>
        <p:nvSpPr>
          <p:cNvPr id="25" name="Text Placeholder 9">
            <a:extLst>
              <a:ext uri="{FF2B5EF4-FFF2-40B4-BE49-F238E27FC236}">
                <a16:creationId xmlns:a16="http://schemas.microsoft.com/office/drawing/2014/main" id="{7614A884-0AD6-4A85-A432-2B13E7464DA9}"/>
              </a:ext>
            </a:extLst>
          </p:cNvPr>
          <p:cNvSpPr>
            <a:spLocks noGrp="1"/>
          </p:cNvSpPr>
          <p:nvPr>
            <p:ph type="body" sz="quarter" idx="15"/>
          </p:nvPr>
        </p:nvSpPr>
        <p:spPr>
          <a:xfrm>
            <a:off x="3413125" y="2682875"/>
            <a:ext cx="2532063" cy="1698927"/>
          </a:xfrm>
        </p:spPr>
        <p:txBody>
          <a:bodyPr wrap="square">
            <a:spAutoFit/>
          </a:bodyPr>
          <a:lstStyle>
            <a:lvl1pPr marL="141288" indent="-141288">
              <a:defRPr lang="en-US" sz="1800" dirty="0"/>
            </a:lvl1pPr>
            <a:lvl2pPr marL="285750" indent="-125413">
              <a:defRPr lang="en-US" sz="1600" dirty="0"/>
            </a:lvl2pPr>
            <a:lvl3pPr marL="438150" indent="-133350">
              <a:defRPr lang="en-US" dirty="0"/>
            </a:lvl3pPr>
            <a:lvl4pPr marL="566738" indent="-114300">
              <a:defRPr lang="en-US" dirty="0"/>
            </a:lvl4pPr>
            <a:lvl5pPr marL="685800" indent="-109538">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6" name="Text Placeholder 11">
            <a:extLst>
              <a:ext uri="{FF2B5EF4-FFF2-40B4-BE49-F238E27FC236}">
                <a16:creationId xmlns:a16="http://schemas.microsoft.com/office/drawing/2014/main" id="{7D8FFDED-9FE5-4D94-8EB0-7D645C10FBFF}"/>
              </a:ext>
            </a:extLst>
          </p:cNvPr>
          <p:cNvSpPr>
            <a:spLocks noGrp="1"/>
          </p:cNvSpPr>
          <p:nvPr>
            <p:ph type="body" sz="quarter" idx="18"/>
          </p:nvPr>
        </p:nvSpPr>
        <p:spPr>
          <a:xfrm>
            <a:off x="6244208" y="1844675"/>
            <a:ext cx="2532063" cy="615553"/>
          </a:xfrm>
        </p:spPr>
        <p:txBody>
          <a:bodyPr anchor="t"/>
          <a:lstStyle>
            <a:lvl1pPr marL="0" indent="0">
              <a:spcBef>
                <a:spcPts val="0"/>
              </a:spcBef>
              <a:buNone/>
              <a:defRPr sz="2000">
                <a:solidFill>
                  <a:schemeClr val="tx1"/>
                </a:solidFill>
                <a:latin typeface="+mj-lt"/>
              </a:defRPr>
            </a:lvl1pPr>
          </a:lstStyle>
          <a:p>
            <a:pPr lvl="0"/>
            <a:r>
              <a:rPr lang="en-US"/>
              <a:t>Click to edit Master text styles</a:t>
            </a:r>
          </a:p>
        </p:txBody>
      </p:sp>
      <p:sp>
        <p:nvSpPr>
          <p:cNvPr id="27" name="Text Placeholder 7">
            <a:extLst>
              <a:ext uri="{FF2B5EF4-FFF2-40B4-BE49-F238E27FC236}">
                <a16:creationId xmlns:a16="http://schemas.microsoft.com/office/drawing/2014/main" id="{D429D954-9297-44FA-B7BD-56586012419C}"/>
              </a:ext>
            </a:extLst>
          </p:cNvPr>
          <p:cNvSpPr>
            <a:spLocks noGrp="1"/>
          </p:cNvSpPr>
          <p:nvPr>
            <p:ph type="body" sz="quarter" idx="19"/>
          </p:nvPr>
        </p:nvSpPr>
        <p:spPr>
          <a:xfrm>
            <a:off x="6244208" y="2689515"/>
            <a:ext cx="2532063" cy="1698927"/>
          </a:xfrm>
        </p:spPr>
        <p:txBody>
          <a:bodyPr wrap="square">
            <a:spAutoFit/>
          </a:bodyPr>
          <a:lstStyle>
            <a:lvl1pPr marL="141288" indent="-141288">
              <a:defRPr lang="en-US" sz="1800" dirty="0"/>
            </a:lvl1pPr>
            <a:lvl2pPr marL="285750" indent="-125413">
              <a:defRPr lang="en-US" sz="1600" dirty="0"/>
            </a:lvl2pPr>
            <a:lvl3pPr marL="438150" indent="-133350">
              <a:defRPr lang="en-US" dirty="0"/>
            </a:lvl3pPr>
            <a:lvl4pPr marL="566738" indent="-114300">
              <a:defRPr lang="en-US" dirty="0"/>
            </a:lvl4pPr>
            <a:lvl5pPr marL="685800" indent="-109538">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8" name="Text Placeholder 11">
            <a:extLst>
              <a:ext uri="{FF2B5EF4-FFF2-40B4-BE49-F238E27FC236}">
                <a16:creationId xmlns:a16="http://schemas.microsoft.com/office/drawing/2014/main" id="{04D43B0D-50F8-4F63-AFA3-34A46F42E816}"/>
              </a:ext>
            </a:extLst>
          </p:cNvPr>
          <p:cNvSpPr>
            <a:spLocks noGrp="1"/>
          </p:cNvSpPr>
          <p:nvPr>
            <p:ph type="body" sz="quarter" idx="20"/>
          </p:nvPr>
        </p:nvSpPr>
        <p:spPr>
          <a:xfrm>
            <a:off x="9073133" y="1844675"/>
            <a:ext cx="2533650" cy="615553"/>
          </a:xfrm>
        </p:spPr>
        <p:txBody>
          <a:bodyPr anchor="t"/>
          <a:lstStyle>
            <a:lvl1pPr marL="0" indent="0">
              <a:spcBef>
                <a:spcPts val="0"/>
              </a:spcBef>
              <a:buNone/>
              <a:defRPr sz="2000">
                <a:solidFill>
                  <a:schemeClr val="tx1"/>
                </a:solidFill>
                <a:latin typeface="+mj-lt"/>
              </a:defRPr>
            </a:lvl1pPr>
          </a:lstStyle>
          <a:p>
            <a:pPr lvl="0"/>
            <a:r>
              <a:rPr lang="en-US"/>
              <a:t>Click to edit Master text styles</a:t>
            </a:r>
          </a:p>
        </p:txBody>
      </p:sp>
      <p:sp>
        <p:nvSpPr>
          <p:cNvPr id="29" name="Text Placeholder 9">
            <a:extLst>
              <a:ext uri="{FF2B5EF4-FFF2-40B4-BE49-F238E27FC236}">
                <a16:creationId xmlns:a16="http://schemas.microsoft.com/office/drawing/2014/main" id="{804CEFDA-6A6F-42D3-B65C-4BE1054C905E}"/>
              </a:ext>
            </a:extLst>
          </p:cNvPr>
          <p:cNvSpPr>
            <a:spLocks noGrp="1"/>
          </p:cNvSpPr>
          <p:nvPr>
            <p:ph type="body" sz="quarter" idx="21"/>
          </p:nvPr>
        </p:nvSpPr>
        <p:spPr>
          <a:xfrm>
            <a:off x="9073133" y="2682875"/>
            <a:ext cx="2532063" cy="1698927"/>
          </a:xfrm>
        </p:spPr>
        <p:txBody>
          <a:bodyPr wrap="square">
            <a:spAutoFit/>
          </a:bodyPr>
          <a:lstStyle>
            <a:lvl1pPr marL="141288" indent="-141288">
              <a:defRPr lang="en-US" sz="1800" dirty="0"/>
            </a:lvl1pPr>
            <a:lvl2pPr marL="285750" indent="-125413">
              <a:defRPr lang="en-US" sz="1600" dirty="0"/>
            </a:lvl2pPr>
            <a:lvl3pPr marL="438150" indent="-133350">
              <a:defRPr lang="en-US" dirty="0"/>
            </a:lvl3pPr>
            <a:lvl4pPr marL="566738" indent="-114300">
              <a:defRPr lang="en-US" dirty="0"/>
            </a:lvl4pPr>
            <a:lvl5pPr marL="685800" indent="-109538">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592234012"/>
      </p:ext>
    </p:extLst>
  </p:cSld>
  <p:clrMapOvr>
    <a:masterClrMapping/>
  </p:clrMapOvr>
  <p:transition>
    <p:fade/>
  </p:transition>
  <p:extLst>
    <p:ext uri="{DCECCB84-F9BA-43D5-87BE-67443E8EF086}">
      <p15:sldGuideLst xmlns:p15="http://schemas.microsoft.com/office/powerpoint/2012/main">
        <p15:guide id="4" orient="horz" pos="906">
          <p15:clr>
            <a:srgbClr val="5ACBF0"/>
          </p15:clr>
        </p15:guide>
        <p15:guide id="5" orient="horz" pos="288">
          <p15:clr>
            <a:srgbClr val="5ACBF0"/>
          </p15:clr>
        </p15:guide>
        <p15:guide id="6" pos="1963">
          <p15:clr>
            <a:srgbClr val="5ACBF0"/>
          </p15:clr>
        </p15:guide>
        <p15:guide id="7" pos="2150">
          <p15:clr>
            <a:srgbClr val="5ACBF0"/>
          </p15:clr>
        </p15:guide>
        <p15:guide id="8" pos="3746">
          <p15:clr>
            <a:srgbClr val="5ACBF0"/>
          </p15:clr>
        </p15:guide>
        <p15:guide id="9" pos="3934">
          <p15:clr>
            <a:srgbClr val="5ACBF0"/>
          </p15:clr>
        </p15:guide>
        <p15:guide id="10" pos="5530">
          <p15:clr>
            <a:srgbClr val="5ACBF0"/>
          </p15:clr>
        </p15:guide>
        <p15:guide id="11" pos="5716">
          <p15:clr>
            <a:srgbClr val="5ACBF0"/>
          </p15:clr>
        </p15:guide>
        <p15:guide id="12" orient="horz" pos="1162">
          <p15:clr>
            <a:srgbClr val="5ACBF0"/>
          </p15:clr>
        </p15:guide>
      </p15:sldGuideLst>
    </p:ext>
  </p:extLst>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Header Line 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FCFEFD-88E5-4869-B5C3-1611B0B50E15}"/>
              </a:ext>
            </a:extLst>
          </p:cNvPr>
          <p:cNvSpPr>
            <a:spLocks noGrp="1"/>
          </p:cNvSpPr>
          <p:nvPr>
            <p:ph type="title"/>
          </p:nvPr>
        </p:nvSpPr>
        <p:spPr/>
        <p:txBody>
          <a:bodyPr anchor="ctr"/>
          <a:lstStyle>
            <a:lvl1pPr>
              <a:defRPr>
                <a:solidFill>
                  <a:schemeClr val="tx1"/>
                </a:solidFill>
              </a:defRPr>
            </a:lvl1pPr>
          </a:lstStyle>
          <a:p>
            <a:r>
              <a:rPr lang="en-US"/>
              <a:t>Click to edit Master title style</a:t>
            </a:r>
          </a:p>
        </p:txBody>
      </p:sp>
      <p:sp>
        <p:nvSpPr>
          <p:cNvPr id="4" name="Content Placeholder 3">
            <a:extLst>
              <a:ext uri="{FF2B5EF4-FFF2-40B4-BE49-F238E27FC236}">
                <a16:creationId xmlns:a16="http://schemas.microsoft.com/office/drawing/2014/main" id="{58A212C2-8B30-4835-8711-AA981B6CFBE1}"/>
              </a:ext>
            </a:extLst>
          </p:cNvPr>
          <p:cNvSpPr>
            <a:spLocks noGrp="1"/>
          </p:cNvSpPr>
          <p:nvPr>
            <p:ph sz="quarter" idx="10"/>
          </p:nvPr>
        </p:nvSpPr>
        <p:spPr>
          <a:xfrm>
            <a:off x="584200" y="1435100"/>
            <a:ext cx="11018838" cy="4833938"/>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TextBox 5">
            <a:extLst>
              <a:ext uri="{FF2B5EF4-FFF2-40B4-BE49-F238E27FC236}">
                <a16:creationId xmlns:a16="http://schemas.microsoft.com/office/drawing/2014/main" id="{4F9662A5-6E2F-47B0-9B6E-E87983D3753C}"/>
              </a:ext>
              <a:ext uri="{C183D7F6-B498-43B3-948B-1728B52AA6E4}">
                <adec:decorative xmlns:adec="http://schemas.microsoft.com/office/drawing/2017/decorative" val="1"/>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a:solidFill>
                  <a:srgbClr val="A3A3A3"/>
                </a:solidFill>
              </a:rPr>
              <a:t>ELT layout</a:t>
            </a:r>
          </a:p>
        </p:txBody>
      </p:sp>
      <p:cxnSp>
        <p:nvCxnSpPr>
          <p:cNvPr id="7" name="Straight Connector 6">
            <a:extLst>
              <a:ext uri="{FF2B5EF4-FFF2-40B4-BE49-F238E27FC236}">
                <a16:creationId xmlns:a16="http://schemas.microsoft.com/office/drawing/2014/main" id="{8EDAE969-6DFB-AD4B-A4BB-4C9D04F1489D}"/>
              </a:ext>
            </a:extLst>
          </p:cNvPr>
          <p:cNvCxnSpPr/>
          <p:nvPr userDrawn="1"/>
        </p:nvCxnSpPr>
        <p:spPr>
          <a:xfrm>
            <a:off x="584200" y="1219200"/>
            <a:ext cx="1102518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81526285"/>
      </p:ext>
    </p:extLst>
  </p:cSld>
  <p:clrMapOvr>
    <a:masterClrMapping/>
  </p:clrMapOvr>
  <p:transition>
    <p:fade/>
  </p:transition>
  <p:extLst>
    <p:ext uri="{DCECCB84-F9BA-43D5-87BE-67443E8EF086}">
      <p15:sldGuideLst xmlns:p15="http://schemas.microsoft.com/office/powerpoint/2012/main">
        <p15:guide id="2" orient="horz" pos="1272">
          <p15:clr>
            <a:srgbClr val="5ACBF0"/>
          </p15:clr>
        </p15:guide>
        <p15:guide id="3" orient="horz" pos="288">
          <p15:clr>
            <a:srgbClr val="5ACBF0"/>
          </p15:clr>
        </p15:guide>
        <p15:guide id="5" orient="horz" pos="904">
          <p15:clr>
            <a:srgbClr val="5ACBF0"/>
          </p15:clr>
        </p15:guide>
      </p15:sldGuideLst>
    </p:ext>
  </p:extLst>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Header Line Two Column Bullet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BE2550-DA43-453C-A328-33C740E65403}"/>
              </a:ext>
            </a:extLst>
          </p:cNvPr>
          <p:cNvSpPr>
            <a:spLocks noGrp="1"/>
          </p:cNvSpPr>
          <p:nvPr>
            <p:ph type="title"/>
          </p:nvPr>
        </p:nvSpPr>
        <p:spPr/>
        <p:txBody>
          <a:bodyPr anchor="ctr"/>
          <a:lstStyle>
            <a:lvl1pPr>
              <a:defRPr>
                <a:solidFill>
                  <a:schemeClr val="tx1"/>
                </a:solidFill>
              </a:defRPr>
            </a:lvl1pPr>
          </a:lstStyle>
          <a:p>
            <a:r>
              <a:rPr lang="en-US"/>
              <a:t>Click to edit Master title style</a:t>
            </a:r>
          </a:p>
        </p:txBody>
      </p:sp>
      <p:sp>
        <p:nvSpPr>
          <p:cNvPr id="5" name="Content Placeholder 4">
            <a:extLst>
              <a:ext uri="{FF2B5EF4-FFF2-40B4-BE49-F238E27FC236}">
                <a16:creationId xmlns:a16="http://schemas.microsoft.com/office/drawing/2014/main" id="{14B7A288-CDAC-4184-9F73-137C95F5E643}"/>
              </a:ext>
            </a:extLst>
          </p:cNvPr>
          <p:cNvSpPr>
            <a:spLocks noGrp="1"/>
          </p:cNvSpPr>
          <p:nvPr>
            <p:ph sz="quarter" idx="12"/>
          </p:nvPr>
        </p:nvSpPr>
        <p:spPr>
          <a:xfrm>
            <a:off x="584200" y="1435100"/>
            <a:ext cx="5211763" cy="483393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Content Placeholder 8">
            <a:extLst>
              <a:ext uri="{FF2B5EF4-FFF2-40B4-BE49-F238E27FC236}">
                <a16:creationId xmlns:a16="http://schemas.microsoft.com/office/drawing/2014/main" id="{CEC22105-78D6-4753-94FA-3DA949361A95}"/>
              </a:ext>
            </a:extLst>
          </p:cNvPr>
          <p:cNvSpPr>
            <a:spLocks noGrp="1"/>
          </p:cNvSpPr>
          <p:nvPr>
            <p:ph sz="quarter" idx="13"/>
          </p:nvPr>
        </p:nvSpPr>
        <p:spPr>
          <a:xfrm>
            <a:off x="6389688" y="1435100"/>
            <a:ext cx="5219700" cy="483393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TextBox 5">
            <a:extLst>
              <a:ext uri="{FF2B5EF4-FFF2-40B4-BE49-F238E27FC236}">
                <a16:creationId xmlns:a16="http://schemas.microsoft.com/office/drawing/2014/main" id="{5F6A123D-3A27-499F-9210-3E0D7CED39C6}"/>
              </a:ext>
              <a:ext uri="{C183D7F6-B498-43B3-948B-1728B52AA6E4}">
                <adec:decorative xmlns:adec="http://schemas.microsoft.com/office/drawing/2017/decorative" val="1"/>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a:solidFill>
                  <a:srgbClr val="A3A3A3"/>
                </a:solidFill>
              </a:rPr>
              <a:t>ELT layout</a:t>
            </a:r>
          </a:p>
        </p:txBody>
      </p:sp>
      <p:cxnSp>
        <p:nvCxnSpPr>
          <p:cNvPr id="8" name="Straight Connector 7">
            <a:extLst>
              <a:ext uri="{FF2B5EF4-FFF2-40B4-BE49-F238E27FC236}">
                <a16:creationId xmlns:a16="http://schemas.microsoft.com/office/drawing/2014/main" id="{AE9361ED-1B01-E94D-9CDA-29127BEC918D}"/>
              </a:ext>
            </a:extLst>
          </p:cNvPr>
          <p:cNvCxnSpPr/>
          <p:nvPr userDrawn="1"/>
        </p:nvCxnSpPr>
        <p:spPr>
          <a:xfrm>
            <a:off x="584200" y="1219200"/>
            <a:ext cx="1102518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09349569"/>
      </p:ext>
    </p:extLst>
  </p:cSld>
  <p:clrMapOvr>
    <a:masterClrMapping/>
  </p:clrMapOvr>
  <p:transition>
    <p:fade/>
  </p:transition>
  <p:extLst>
    <p:ext uri="{DCECCB84-F9BA-43D5-87BE-67443E8EF086}">
      <p15:sldGuideLst xmlns:p15="http://schemas.microsoft.com/office/powerpoint/2012/main">
        <p15:guide id="1" orient="horz" pos="288">
          <p15:clr>
            <a:srgbClr val="5ACBF0"/>
          </p15:clr>
        </p15:guide>
        <p15:guide id="3" orient="horz" pos="904">
          <p15:clr>
            <a:srgbClr val="5ACBF0"/>
          </p15:clr>
        </p15:guide>
        <p15:guide id="4" pos="3660">
          <p15:clr>
            <a:srgbClr val="5ACBF0"/>
          </p15:clr>
        </p15:guide>
        <p15:guide id="5" pos="4024">
          <p15:clr>
            <a:srgbClr val="5ACBF0"/>
          </p15:clr>
        </p15:guide>
      </p15:sldGuideLst>
    </p:ext>
  </p:extLst>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Header Line Two Column Non-bulleted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876633-3E8D-4CF4-A5D4-D4E9D88A6DE0}"/>
              </a:ext>
            </a:extLst>
          </p:cNvPr>
          <p:cNvSpPr>
            <a:spLocks noGrp="1"/>
          </p:cNvSpPr>
          <p:nvPr>
            <p:ph type="title"/>
          </p:nvPr>
        </p:nvSpPr>
        <p:spPr>
          <a:xfrm>
            <a:off x="588263" y="457200"/>
            <a:ext cx="11018520" cy="553998"/>
          </a:xfrm>
        </p:spPr>
        <p:txBody>
          <a:bodyPr anchor="ctr"/>
          <a:lstStyle>
            <a:lvl1pPr>
              <a:defRPr>
                <a:solidFill>
                  <a:schemeClr val="tx1"/>
                </a:solidFill>
              </a:defRPr>
            </a:lvl1pPr>
          </a:lstStyle>
          <a:p>
            <a:r>
              <a:rPr lang="en-US"/>
              <a:t>Click to edit Master title style</a:t>
            </a:r>
          </a:p>
        </p:txBody>
      </p:sp>
      <p:sp>
        <p:nvSpPr>
          <p:cNvPr id="4" name="Text Placeholder 3"/>
          <p:cNvSpPr>
            <a:spLocks noGrp="1"/>
          </p:cNvSpPr>
          <p:nvPr>
            <p:ph type="body" sz="quarter" idx="10"/>
          </p:nvPr>
        </p:nvSpPr>
        <p:spPr>
          <a:xfrm>
            <a:off x="584200" y="1435100"/>
            <a:ext cx="5212080" cy="1649682"/>
          </a:xfrm>
        </p:spPr>
        <p:txBody>
          <a:bodyPr wrap="square">
            <a:spAutoFit/>
          </a:bodyPr>
          <a:lstStyle>
            <a:lvl1pPr marL="0" indent="0">
              <a:spcBef>
                <a:spcPts val="1224"/>
              </a:spcBef>
              <a:buClr>
                <a:schemeClr val="tx1"/>
              </a:buClr>
              <a:buFont typeface="Wingdings" panose="05000000000000000000" pitchFamily="2" charset="2"/>
              <a:buNone/>
              <a:defRPr sz="2800" b="0">
                <a:latin typeface="Segoe UI" panose="020B0502040204020203" pitchFamily="34" charset="0"/>
                <a:cs typeface="Segoe UI" panose="020B0502040204020203" pitchFamily="34" charset="0"/>
              </a:defRPr>
            </a:lvl1pPr>
            <a:lvl2pPr marL="255588" indent="0">
              <a:buFont typeface="Wingdings" panose="05000000000000000000" pitchFamily="2" charset="2"/>
              <a:buNone/>
              <a:defRPr sz="2000" b="0"/>
            </a:lvl2pPr>
            <a:lvl3pPr marL="450850" indent="0">
              <a:buFont typeface="Wingdings" panose="05000000000000000000" pitchFamily="2" charset="2"/>
              <a:buNone/>
              <a:tabLst/>
              <a:defRPr sz="1600" b="0"/>
            </a:lvl3pPr>
            <a:lvl4pPr marL="652462" indent="0">
              <a:buFont typeface="Wingdings" panose="05000000000000000000" pitchFamily="2" charset="2"/>
              <a:buNone/>
              <a:defRPr sz="1400" b="0"/>
            </a:lvl4pPr>
            <a:lvl5pPr marL="854075" indent="0">
              <a:buFont typeface="Wingdings" panose="05000000000000000000" pitchFamily="2" charset="2"/>
              <a:buNone/>
              <a:tabLst/>
              <a:defRPr sz="1400" b="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Text Placeholder 3">
            <a:extLst>
              <a:ext uri="{FF2B5EF4-FFF2-40B4-BE49-F238E27FC236}">
                <a16:creationId xmlns:a16="http://schemas.microsoft.com/office/drawing/2014/main" id="{8E9CDCB4-03E1-4763-B83E-A1334BCDB0C0}"/>
              </a:ext>
            </a:extLst>
          </p:cNvPr>
          <p:cNvSpPr>
            <a:spLocks noGrp="1"/>
          </p:cNvSpPr>
          <p:nvPr>
            <p:ph type="body" sz="quarter" idx="12"/>
          </p:nvPr>
        </p:nvSpPr>
        <p:spPr>
          <a:xfrm>
            <a:off x="6397171" y="1435100"/>
            <a:ext cx="5212080" cy="1649682"/>
          </a:xfrm>
        </p:spPr>
        <p:txBody>
          <a:bodyPr wrap="square">
            <a:spAutoFit/>
          </a:bodyPr>
          <a:lstStyle>
            <a:lvl1pPr marL="0" indent="0">
              <a:spcBef>
                <a:spcPts val="1224"/>
              </a:spcBef>
              <a:buClr>
                <a:schemeClr val="tx1"/>
              </a:buClr>
              <a:buFont typeface="Wingdings" panose="05000000000000000000" pitchFamily="2" charset="2"/>
              <a:buNone/>
              <a:defRPr sz="2800" b="0">
                <a:latin typeface="Segoe UI" panose="020B0502040204020203" pitchFamily="34" charset="0"/>
                <a:cs typeface="Segoe UI" panose="020B0502040204020203" pitchFamily="34" charset="0"/>
              </a:defRPr>
            </a:lvl1pPr>
            <a:lvl2pPr marL="255588" indent="0">
              <a:buFont typeface="Wingdings" panose="05000000000000000000" pitchFamily="2" charset="2"/>
              <a:buNone/>
              <a:defRPr sz="2000" b="0"/>
            </a:lvl2pPr>
            <a:lvl3pPr marL="450850" indent="0">
              <a:buFont typeface="Wingdings" panose="05000000000000000000" pitchFamily="2" charset="2"/>
              <a:buNone/>
              <a:tabLst/>
              <a:defRPr sz="1600" b="0"/>
            </a:lvl3pPr>
            <a:lvl4pPr marL="652462" indent="0">
              <a:buFont typeface="Wingdings" panose="05000000000000000000" pitchFamily="2" charset="2"/>
              <a:buNone/>
              <a:defRPr sz="1400" b="0"/>
            </a:lvl4pPr>
            <a:lvl5pPr marL="854075" indent="0">
              <a:buFont typeface="Wingdings" panose="05000000000000000000" pitchFamily="2" charset="2"/>
              <a:buNone/>
              <a:tabLst/>
              <a:defRPr sz="1400" b="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8" name="Straight Connector 7">
            <a:extLst>
              <a:ext uri="{FF2B5EF4-FFF2-40B4-BE49-F238E27FC236}">
                <a16:creationId xmlns:a16="http://schemas.microsoft.com/office/drawing/2014/main" id="{6161C8D7-A314-D146-8B0F-88DAD8C243A2}"/>
              </a:ext>
            </a:extLst>
          </p:cNvPr>
          <p:cNvCxnSpPr/>
          <p:nvPr userDrawn="1"/>
        </p:nvCxnSpPr>
        <p:spPr>
          <a:xfrm>
            <a:off x="584200" y="1219200"/>
            <a:ext cx="1102518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15613990"/>
      </p:ext>
    </p:extLst>
  </p:cSld>
  <p:clrMapOvr>
    <a:masterClrMapping/>
  </p:clrMapOvr>
  <p:transition>
    <p:fade/>
  </p:transition>
  <p:extLst>
    <p:ext uri="{DCECCB84-F9BA-43D5-87BE-67443E8EF086}">
      <p15:sldGuideLst xmlns:p15="http://schemas.microsoft.com/office/powerpoint/2012/main">
        <p15:guide id="1" orient="horz" pos="288">
          <p15:clr>
            <a:srgbClr val="5ACBF0"/>
          </p15:clr>
        </p15:guide>
        <p15:guide id="3" orient="horz" pos="904">
          <p15:clr>
            <a:srgbClr val="5ACBF0"/>
          </p15:clr>
        </p15:guide>
        <p15:guide id="4" pos="3656">
          <p15:clr>
            <a:srgbClr val="5ACBF0"/>
          </p15:clr>
        </p15:guide>
        <p15:guide id="5" pos="4024">
          <p15:clr>
            <a:srgbClr val="5ACBF0"/>
          </p15:clr>
        </p15:guide>
      </p15:sldGuideLst>
    </p:ext>
  </p:extLst>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1_Header Background Two Column Content with Subhead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876633-3E8D-4CF4-A5D4-D4E9D88A6DE0}"/>
              </a:ext>
            </a:extLst>
          </p:cNvPr>
          <p:cNvSpPr>
            <a:spLocks noGrp="1"/>
          </p:cNvSpPr>
          <p:nvPr>
            <p:ph type="title"/>
          </p:nvPr>
        </p:nvSpPr>
        <p:spPr>
          <a:xfrm>
            <a:off x="588263" y="457200"/>
            <a:ext cx="11018520" cy="553998"/>
          </a:xfrm>
        </p:spPr>
        <p:txBody>
          <a:bodyPr anchor="ctr">
            <a:spAutoFit/>
          </a:bodyPr>
          <a:lstStyle>
            <a:lvl1pPr>
              <a:defRPr>
                <a:solidFill>
                  <a:schemeClr val="tx1"/>
                </a:solidFill>
              </a:defRPr>
            </a:lvl1pPr>
          </a:lstStyle>
          <a:p>
            <a:r>
              <a:rPr lang="en-US"/>
              <a:t>Click to edit Master title style</a:t>
            </a:r>
          </a:p>
        </p:txBody>
      </p:sp>
      <p:sp>
        <p:nvSpPr>
          <p:cNvPr id="18" name="Text Placeholder 11">
            <a:extLst>
              <a:ext uri="{FF2B5EF4-FFF2-40B4-BE49-F238E27FC236}">
                <a16:creationId xmlns:a16="http://schemas.microsoft.com/office/drawing/2014/main" id="{C2759870-0BEA-44DC-A414-1C70D04E35CC}"/>
              </a:ext>
            </a:extLst>
          </p:cNvPr>
          <p:cNvSpPr>
            <a:spLocks noGrp="1"/>
          </p:cNvSpPr>
          <p:nvPr>
            <p:ph type="body" sz="quarter" idx="16"/>
          </p:nvPr>
        </p:nvSpPr>
        <p:spPr>
          <a:xfrm>
            <a:off x="584200" y="1443174"/>
            <a:ext cx="5219700" cy="430887"/>
          </a:xfrm>
        </p:spPr>
        <p:txBody>
          <a:bodyPr anchor="t"/>
          <a:lstStyle>
            <a:lvl1pPr marL="0" indent="0">
              <a:spcBef>
                <a:spcPts val="0"/>
              </a:spcBef>
              <a:buNone/>
              <a:defRPr sz="2800">
                <a:solidFill>
                  <a:schemeClr val="tx1"/>
                </a:solidFill>
                <a:latin typeface="+mj-lt"/>
              </a:defRPr>
            </a:lvl1pPr>
          </a:lstStyle>
          <a:p>
            <a:pPr lvl="0"/>
            <a:r>
              <a:rPr lang="en-US"/>
              <a:t>Click to edit Master text styles</a:t>
            </a:r>
          </a:p>
        </p:txBody>
      </p:sp>
      <p:sp>
        <p:nvSpPr>
          <p:cNvPr id="15" name="Content Placeholder 14">
            <a:extLst>
              <a:ext uri="{FF2B5EF4-FFF2-40B4-BE49-F238E27FC236}">
                <a16:creationId xmlns:a16="http://schemas.microsoft.com/office/drawing/2014/main" id="{BFEF95FA-F121-4653-B60A-0D068C345462}"/>
              </a:ext>
            </a:extLst>
          </p:cNvPr>
          <p:cNvSpPr>
            <a:spLocks noGrp="1"/>
          </p:cNvSpPr>
          <p:nvPr>
            <p:ph sz="quarter" idx="11"/>
          </p:nvPr>
        </p:nvSpPr>
        <p:spPr>
          <a:xfrm>
            <a:off x="588963" y="2087699"/>
            <a:ext cx="5214937" cy="3773352"/>
          </a:xfrm>
        </p:spPr>
        <p:txBody>
          <a:bodyPr/>
          <a:lstStyle>
            <a:lvl1pPr>
              <a:defRPr sz="24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9" name="Text Placeholder 11">
            <a:extLst>
              <a:ext uri="{FF2B5EF4-FFF2-40B4-BE49-F238E27FC236}">
                <a16:creationId xmlns:a16="http://schemas.microsoft.com/office/drawing/2014/main" id="{C327262A-D327-4189-AD22-BAD67CF4AB79}"/>
              </a:ext>
            </a:extLst>
          </p:cNvPr>
          <p:cNvSpPr>
            <a:spLocks noGrp="1"/>
          </p:cNvSpPr>
          <p:nvPr>
            <p:ph type="body" sz="quarter" idx="17"/>
          </p:nvPr>
        </p:nvSpPr>
        <p:spPr>
          <a:xfrm>
            <a:off x="6397625" y="1436688"/>
            <a:ext cx="5219700" cy="430887"/>
          </a:xfrm>
        </p:spPr>
        <p:txBody>
          <a:bodyPr anchor="t"/>
          <a:lstStyle>
            <a:lvl1pPr marL="0" indent="0">
              <a:spcBef>
                <a:spcPts val="0"/>
              </a:spcBef>
              <a:buNone/>
              <a:defRPr sz="2800">
                <a:solidFill>
                  <a:schemeClr val="tx1"/>
                </a:solidFill>
                <a:latin typeface="+mj-lt"/>
              </a:defRPr>
            </a:lvl1pPr>
          </a:lstStyle>
          <a:p>
            <a:pPr lvl="0"/>
            <a:r>
              <a:rPr lang="en-US"/>
              <a:t>Click to edit Master text styles</a:t>
            </a:r>
          </a:p>
        </p:txBody>
      </p:sp>
      <p:sp>
        <p:nvSpPr>
          <p:cNvPr id="17" name="Content Placeholder 14">
            <a:extLst>
              <a:ext uri="{FF2B5EF4-FFF2-40B4-BE49-F238E27FC236}">
                <a16:creationId xmlns:a16="http://schemas.microsoft.com/office/drawing/2014/main" id="{47F8EAA9-0E64-4589-A234-BC31685BE7D3}"/>
              </a:ext>
            </a:extLst>
          </p:cNvPr>
          <p:cNvSpPr>
            <a:spLocks noGrp="1"/>
          </p:cNvSpPr>
          <p:nvPr>
            <p:ph sz="quarter" idx="13"/>
          </p:nvPr>
        </p:nvSpPr>
        <p:spPr>
          <a:xfrm>
            <a:off x="6394451" y="2081213"/>
            <a:ext cx="5214937" cy="3779838"/>
          </a:xfrm>
        </p:spPr>
        <p:txBody>
          <a:bodyPr/>
          <a:lstStyle>
            <a:lvl1pPr>
              <a:defRPr sz="24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8" name="Straight Connector 7">
            <a:extLst>
              <a:ext uri="{FF2B5EF4-FFF2-40B4-BE49-F238E27FC236}">
                <a16:creationId xmlns:a16="http://schemas.microsoft.com/office/drawing/2014/main" id="{B52B4BDF-7433-F544-8549-B08FCF3FD2A9}"/>
              </a:ext>
            </a:extLst>
          </p:cNvPr>
          <p:cNvCxnSpPr/>
          <p:nvPr userDrawn="1"/>
        </p:nvCxnSpPr>
        <p:spPr>
          <a:xfrm>
            <a:off x="584200" y="1219200"/>
            <a:ext cx="1102518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35074842"/>
      </p:ext>
    </p:extLst>
  </p:cSld>
  <p:clrMapOvr>
    <a:masterClrMapping/>
  </p:clrMapOvr>
  <p:transition>
    <p:fade/>
  </p:transition>
  <p:extLst>
    <p:ext uri="{DCECCB84-F9BA-43D5-87BE-67443E8EF086}">
      <p15:sldGuideLst xmlns:p15="http://schemas.microsoft.com/office/powerpoint/2012/main">
        <p15:guide id="1" orient="horz" pos="288">
          <p15:clr>
            <a:srgbClr val="5ACBF0"/>
          </p15:clr>
        </p15:guide>
        <p15:guide id="2" orient="horz" pos="1162">
          <p15:clr>
            <a:srgbClr val="5ACBF0"/>
          </p15:clr>
        </p15:guide>
        <p15:guide id="4" pos="3656">
          <p15:clr>
            <a:srgbClr val="5ACBF0"/>
          </p15:clr>
        </p15:guide>
        <p15:guide id="5" pos="4024">
          <p15:clr>
            <a:srgbClr val="5ACBF0"/>
          </p15:clr>
        </p15:guide>
        <p15:guide id="7" orient="horz" pos="905">
          <p15:clr>
            <a:srgbClr val="5ACBF0"/>
          </p15:clr>
        </p15:guide>
      </p15:sldGuideLst>
    </p:ext>
  </p:extLst>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Header Line Three Column Bullet with Subtitles">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260F77E-464D-46F7-A8F8-6F281DAB0C7A}"/>
              </a:ext>
            </a:extLst>
          </p:cNvPr>
          <p:cNvSpPr>
            <a:spLocks noGrp="1"/>
          </p:cNvSpPr>
          <p:nvPr>
            <p:ph type="title"/>
          </p:nvPr>
        </p:nvSpPr>
        <p:spPr>
          <a:xfrm>
            <a:off x="588263" y="457200"/>
            <a:ext cx="11018520" cy="553998"/>
          </a:xfrm>
        </p:spPr>
        <p:txBody>
          <a:bodyPr anchor="ctr">
            <a:spAutoFit/>
          </a:bodyPr>
          <a:lstStyle>
            <a:lvl1pPr>
              <a:defRPr>
                <a:solidFill>
                  <a:schemeClr val="tx1"/>
                </a:solidFill>
              </a:defRPr>
            </a:lvl1pPr>
          </a:lstStyle>
          <a:p>
            <a:r>
              <a:rPr lang="en-US"/>
              <a:t>Click to edit Master title style</a:t>
            </a:r>
          </a:p>
        </p:txBody>
      </p:sp>
      <p:sp>
        <p:nvSpPr>
          <p:cNvPr id="19" name="Text Placeholder 11">
            <a:extLst>
              <a:ext uri="{FF2B5EF4-FFF2-40B4-BE49-F238E27FC236}">
                <a16:creationId xmlns:a16="http://schemas.microsoft.com/office/drawing/2014/main" id="{CB20F198-3776-433D-85A8-C2B6AC6235FF}"/>
              </a:ext>
            </a:extLst>
          </p:cNvPr>
          <p:cNvSpPr>
            <a:spLocks noGrp="1"/>
          </p:cNvSpPr>
          <p:nvPr>
            <p:ph type="body" sz="quarter" idx="16"/>
          </p:nvPr>
        </p:nvSpPr>
        <p:spPr>
          <a:xfrm>
            <a:off x="585217" y="1438275"/>
            <a:ext cx="3264408" cy="677108"/>
          </a:xfrm>
        </p:spPr>
        <p:txBody>
          <a:bodyPr anchor="t"/>
          <a:lstStyle>
            <a:lvl1pPr marL="0" indent="0">
              <a:spcBef>
                <a:spcPts val="0"/>
              </a:spcBef>
              <a:buNone/>
              <a:defRPr sz="2200">
                <a:solidFill>
                  <a:schemeClr val="tx1"/>
                </a:solidFill>
                <a:latin typeface="+mj-lt"/>
              </a:defRPr>
            </a:lvl1pPr>
          </a:lstStyle>
          <a:p>
            <a:pPr lvl="0"/>
            <a:r>
              <a:rPr lang="en-US"/>
              <a:t>Click to edit Master text styles</a:t>
            </a:r>
          </a:p>
        </p:txBody>
      </p:sp>
      <p:sp>
        <p:nvSpPr>
          <p:cNvPr id="20" name="Text Placeholder 7">
            <a:extLst>
              <a:ext uri="{FF2B5EF4-FFF2-40B4-BE49-F238E27FC236}">
                <a16:creationId xmlns:a16="http://schemas.microsoft.com/office/drawing/2014/main" id="{97BC59AA-6CF8-4091-8008-21AA9AD8E8B5}"/>
              </a:ext>
            </a:extLst>
          </p:cNvPr>
          <p:cNvSpPr>
            <a:spLocks noGrp="1"/>
          </p:cNvSpPr>
          <p:nvPr>
            <p:ph type="body" sz="quarter" idx="14"/>
          </p:nvPr>
        </p:nvSpPr>
        <p:spPr>
          <a:xfrm>
            <a:off x="585217" y="2390775"/>
            <a:ext cx="3264408" cy="1760482"/>
          </a:xfrm>
        </p:spPr>
        <p:txBody>
          <a:bodyPr wrap="square">
            <a:spAutoFit/>
          </a:bodyPr>
          <a:lstStyle>
            <a:lvl1pPr marL="176213" indent="-176213">
              <a:defRPr lang="en-US" sz="2000" dirty="0"/>
            </a:lvl1pPr>
            <a:lvl2pPr marL="322263" indent="-150813">
              <a:defRPr lang="en-US" sz="1800" dirty="0"/>
            </a:lvl2pPr>
            <a:lvl3pPr marL="466725" indent="-138113">
              <a:defRPr lang="en-US" dirty="0"/>
            </a:lvl3pPr>
            <a:lvl4pPr marL="595313" indent="-128588">
              <a:defRPr lang="en-US" dirty="0"/>
            </a:lvl4pPr>
            <a:lvl5pPr marL="731838" indent="-122238">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1" name="Text Placeholder 11">
            <a:extLst>
              <a:ext uri="{FF2B5EF4-FFF2-40B4-BE49-F238E27FC236}">
                <a16:creationId xmlns:a16="http://schemas.microsoft.com/office/drawing/2014/main" id="{BECED387-BA3E-49B2-8F1E-0E371E09E0A4}"/>
              </a:ext>
            </a:extLst>
          </p:cNvPr>
          <p:cNvSpPr>
            <a:spLocks noGrp="1"/>
          </p:cNvSpPr>
          <p:nvPr>
            <p:ph type="body" sz="quarter" idx="17"/>
          </p:nvPr>
        </p:nvSpPr>
        <p:spPr>
          <a:xfrm>
            <a:off x="4463796" y="1438275"/>
            <a:ext cx="3264408" cy="677108"/>
          </a:xfrm>
        </p:spPr>
        <p:txBody>
          <a:bodyPr anchor="t"/>
          <a:lstStyle>
            <a:lvl1pPr marL="0" indent="0">
              <a:spcBef>
                <a:spcPts val="0"/>
              </a:spcBef>
              <a:buNone/>
              <a:defRPr sz="2200">
                <a:solidFill>
                  <a:schemeClr val="tx1"/>
                </a:solidFill>
                <a:latin typeface="+mj-lt"/>
              </a:defRPr>
            </a:lvl1pPr>
          </a:lstStyle>
          <a:p>
            <a:pPr lvl="0"/>
            <a:r>
              <a:rPr lang="en-US"/>
              <a:t>Click to edit Master text styles</a:t>
            </a:r>
          </a:p>
        </p:txBody>
      </p:sp>
      <p:sp>
        <p:nvSpPr>
          <p:cNvPr id="22" name="Text Placeholder 9">
            <a:extLst>
              <a:ext uri="{FF2B5EF4-FFF2-40B4-BE49-F238E27FC236}">
                <a16:creationId xmlns:a16="http://schemas.microsoft.com/office/drawing/2014/main" id="{6B26A1CD-81F9-4C2F-896F-E69757C6658C}"/>
              </a:ext>
            </a:extLst>
          </p:cNvPr>
          <p:cNvSpPr>
            <a:spLocks noGrp="1"/>
          </p:cNvSpPr>
          <p:nvPr>
            <p:ph type="body" sz="quarter" idx="15"/>
          </p:nvPr>
        </p:nvSpPr>
        <p:spPr>
          <a:xfrm>
            <a:off x="4463796" y="2384135"/>
            <a:ext cx="3264408" cy="1760482"/>
          </a:xfrm>
        </p:spPr>
        <p:txBody>
          <a:bodyPr wrap="square">
            <a:spAutoFit/>
          </a:bodyPr>
          <a:lstStyle>
            <a:lvl1pPr marL="176213" indent="-176213">
              <a:defRPr lang="en-US" sz="2000" dirty="0"/>
            </a:lvl1pPr>
            <a:lvl2pPr marL="398463" indent="-169863">
              <a:defRPr lang="en-US" sz="1800" dirty="0"/>
            </a:lvl2pPr>
            <a:lvl3pPr marL="555625" indent="-157163">
              <a:defRPr lang="en-US" dirty="0"/>
            </a:lvl3pPr>
            <a:lvl4pPr marL="685800" indent="-136525">
              <a:defRPr lang="en-US" dirty="0"/>
            </a:lvl4pPr>
            <a:lvl5pPr marL="800100" indent="-111125">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3" name="Text Placeholder 11">
            <a:extLst>
              <a:ext uri="{FF2B5EF4-FFF2-40B4-BE49-F238E27FC236}">
                <a16:creationId xmlns:a16="http://schemas.microsoft.com/office/drawing/2014/main" id="{79263A4B-A9A8-4CE5-96A8-6F6EC365E512}"/>
              </a:ext>
            </a:extLst>
          </p:cNvPr>
          <p:cNvSpPr>
            <a:spLocks noGrp="1"/>
          </p:cNvSpPr>
          <p:nvPr>
            <p:ph type="body" sz="quarter" idx="18"/>
          </p:nvPr>
        </p:nvSpPr>
        <p:spPr>
          <a:xfrm>
            <a:off x="8342375" y="1438275"/>
            <a:ext cx="3264408" cy="677108"/>
          </a:xfrm>
        </p:spPr>
        <p:txBody>
          <a:bodyPr anchor="t"/>
          <a:lstStyle>
            <a:lvl1pPr marL="0" indent="0">
              <a:spcBef>
                <a:spcPts val="0"/>
              </a:spcBef>
              <a:buNone/>
              <a:defRPr sz="2200">
                <a:solidFill>
                  <a:schemeClr val="tx1"/>
                </a:solidFill>
                <a:latin typeface="+mj-lt"/>
              </a:defRPr>
            </a:lvl1pPr>
          </a:lstStyle>
          <a:p>
            <a:pPr lvl="0"/>
            <a:r>
              <a:rPr lang="en-US"/>
              <a:t>Click to edit Master text styles</a:t>
            </a:r>
          </a:p>
        </p:txBody>
      </p:sp>
      <p:sp>
        <p:nvSpPr>
          <p:cNvPr id="24" name="Text Placeholder 7">
            <a:extLst>
              <a:ext uri="{FF2B5EF4-FFF2-40B4-BE49-F238E27FC236}">
                <a16:creationId xmlns:a16="http://schemas.microsoft.com/office/drawing/2014/main" id="{2205743D-F71A-4647-9BE4-2900BDA2582B}"/>
              </a:ext>
            </a:extLst>
          </p:cNvPr>
          <p:cNvSpPr>
            <a:spLocks noGrp="1"/>
          </p:cNvSpPr>
          <p:nvPr>
            <p:ph type="body" sz="quarter" idx="19"/>
          </p:nvPr>
        </p:nvSpPr>
        <p:spPr>
          <a:xfrm>
            <a:off x="8342375" y="2390775"/>
            <a:ext cx="3264408" cy="1760482"/>
          </a:xfrm>
        </p:spPr>
        <p:txBody>
          <a:bodyPr wrap="square">
            <a:spAutoFit/>
          </a:bodyPr>
          <a:lstStyle>
            <a:lvl1pPr marL="176213" indent="-176213">
              <a:defRPr lang="en-US" sz="2000" dirty="0"/>
            </a:lvl1pPr>
            <a:lvl2pPr marL="398463" indent="-169863">
              <a:defRPr lang="en-US" sz="1800" dirty="0"/>
            </a:lvl2pPr>
            <a:lvl3pPr marL="555625" indent="-157163">
              <a:defRPr lang="en-US" dirty="0"/>
            </a:lvl3pPr>
            <a:lvl4pPr marL="685800" indent="-136525">
              <a:defRPr lang="en-US" dirty="0"/>
            </a:lvl4pPr>
            <a:lvl5pPr marL="800100" indent="-111125">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10" name="Straight Connector 9">
            <a:extLst>
              <a:ext uri="{FF2B5EF4-FFF2-40B4-BE49-F238E27FC236}">
                <a16:creationId xmlns:a16="http://schemas.microsoft.com/office/drawing/2014/main" id="{CF841732-6515-3E42-A4B2-E3983B953B2A}"/>
              </a:ext>
            </a:extLst>
          </p:cNvPr>
          <p:cNvCxnSpPr/>
          <p:nvPr userDrawn="1"/>
        </p:nvCxnSpPr>
        <p:spPr>
          <a:xfrm>
            <a:off x="584200" y="1219200"/>
            <a:ext cx="1102518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17957245"/>
      </p:ext>
    </p:extLst>
  </p:cSld>
  <p:clrMapOvr>
    <a:masterClrMapping/>
  </p:clrMapOvr>
  <p:transition>
    <p:fade/>
  </p:transition>
  <p:extLst>
    <p:ext uri="{DCECCB84-F9BA-43D5-87BE-67443E8EF086}">
      <p15:sldGuideLst xmlns:p15="http://schemas.microsoft.com/office/powerpoint/2012/main">
        <p15:guide id="4" orient="horz" pos="906">
          <p15:clr>
            <a:srgbClr val="5ACBF0"/>
          </p15:clr>
        </p15:guide>
        <p15:guide id="5" orient="horz" pos="288">
          <p15:clr>
            <a:srgbClr val="5ACBF0"/>
          </p15:clr>
        </p15:guide>
        <p15:guide id="6" pos="2430">
          <p15:clr>
            <a:srgbClr val="5ACBF0"/>
          </p15:clr>
        </p15:guide>
        <p15:guide id="7" pos="2811">
          <p15:clr>
            <a:srgbClr val="5ACBF0"/>
          </p15:clr>
        </p15:guide>
        <p15:guide id="8" pos="4871">
          <p15:clr>
            <a:srgbClr val="5ACBF0"/>
          </p15:clr>
        </p15:guide>
        <p15:guide id="9" pos="5251">
          <p15:clr>
            <a:srgbClr val="5ACBF0"/>
          </p15:clr>
        </p15:guide>
      </p15:sldGuideLst>
    </p:ext>
  </p:extLst>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Header Line Four Column Bullet with Subtitles">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7A434B7-D4B9-4D45-A31C-F0CC4D227945}"/>
              </a:ext>
            </a:extLst>
          </p:cNvPr>
          <p:cNvSpPr>
            <a:spLocks noGrp="1"/>
          </p:cNvSpPr>
          <p:nvPr>
            <p:ph type="title"/>
          </p:nvPr>
        </p:nvSpPr>
        <p:spPr>
          <a:xfrm>
            <a:off x="588263" y="457200"/>
            <a:ext cx="11018520" cy="553998"/>
          </a:xfrm>
        </p:spPr>
        <p:txBody>
          <a:bodyPr anchor="ctr">
            <a:spAutoFit/>
          </a:bodyPr>
          <a:lstStyle>
            <a:lvl1pPr>
              <a:defRPr>
                <a:solidFill>
                  <a:schemeClr val="tx1"/>
                </a:solidFill>
              </a:defRPr>
            </a:lvl1pPr>
          </a:lstStyle>
          <a:p>
            <a:r>
              <a:rPr lang="en-US"/>
              <a:t>Click to edit Master title style</a:t>
            </a:r>
          </a:p>
        </p:txBody>
      </p:sp>
      <p:sp>
        <p:nvSpPr>
          <p:cNvPr id="22" name="Text Placeholder 11">
            <a:extLst>
              <a:ext uri="{FF2B5EF4-FFF2-40B4-BE49-F238E27FC236}">
                <a16:creationId xmlns:a16="http://schemas.microsoft.com/office/drawing/2014/main" id="{92783506-927E-48F7-8EFC-36257F3E2812}"/>
              </a:ext>
            </a:extLst>
          </p:cNvPr>
          <p:cNvSpPr>
            <a:spLocks noGrp="1"/>
          </p:cNvSpPr>
          <p:nvPr>
            <p:ph type="body" sz="quarter" idx="16"/>
          </p:nvPr>
        </p:nvSpPr>
        <p:spPr>
          <a:xfrm>
            <a:off x="584200" y="1438275"/>
            <a:ext cx="2532063" cy="615553"/>
          </a:xfrm>
        </p:spPr>
        <p:txBody>
          <a:bodyPr anchor="t"/>
          <a:lstStyle>
            <a:lvl1pPr marL="0" indent="0">
              <a:spcBef>
                <a:spcPts val="0"/>
              </a:spcBef>
              <a:buNone/>
              <a:defRPr sz="2000">
                <a:solidFill>
                  <a:schemeClr val="tx1"/>
                </a:solidFill>
                <a:latin typeface="+mj-lt"/>
              </a:defRPr>
            </a:lvl1pPr>
          </a:lstStyle>
          <a:p>
            <a:pPr lvl="0"/>
            <a:r>
              <a:rPr lang="en-US"/>
              <a:t>Click to edit Master text styles</a:t>
            </a:r>
          </a:p>
        </p:txBody>
      </p:sp>
      <p:sp>
        <p:nvSpPr>
          <p:cNvPr id="23" name="Text Placeholder 7">
            <a:extLst>
              <a:ext uri="{FF2B5EF4-FFF2-40B4-BE49-F238E27FC236}">
                <a16:creationId xmlns:a16="http://schemas.microsoft.com/office/drawing/2014/main" id="{FB6093D3-3EDF-4A80-8450-C5EBB1990775}"/>
              </a:ext>
            </a:extLst>
          </p:cNvPr>
          <p:cNvSpPr>
            <a:spLocks noGrp="1"/>
          </p:cNvSpPr>
          <p:nvPr>
            <p:ph type="body" sz="quarter" idx="14"/>
          </p:nvPr>
        </p:nvSpPr>
        <p:spPr>
          <a:xfrm>
            <a:off x="584200" y="2283115"/>
            <a:ext cx="2532063" cy="1698927"/>
          </a:xfrm>
        </p:spPr>
        <p:txBody>
          <a:bodyPr wrap="square">
            <a:spAutoFit/>
          </a:bodyPr>
          <a:lstStyle>
            <a:lvl1pPr marL="141288" indent="-141288">
              <a:defRPr lang="en-US" sz="1800" dirty="0"/>
            </a:lvl1pPr>
            <a:lvl2pPr marL="285750" indent="-125413">
              <a:defRPr lang="en-US" sz="1600" dirty="0"/>
            </a:lvl2pPr>
            <a:lvl3pPr marL="438150" indent="-133350">
              <a:defRPr lang="en-US" dirty="0"/>
            </a:lvl3pPr>
            <a:lvl4pPr marL="566738" indent="-114300">
              <a:defRPr lang="en-US" dirty="0"/>
            </a:lvl4pPr>
            <a:lvl5pPr marL="685800" indent="-109538">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4" name="Text Placeholder 11">
            <a:extLst>
              <a:ext uri="{FF2B5EF4-FFF2-40B4-BE49-F238E27FC236}">
                <a16:creationId xmlns:a16="http://schemas.microsoft.com/office/drawing/2014/main" id="{438D2C80-6884-451D-8D7D-B69022CCC5C4}"/>
              </a:ext>
            </a:extLst>
          </p:cNvPr>
          <p:cNvSpPr>
            <a:spLocks noGrp="1"/>
          </p:cNvSpPr>
          <p:nvPr>
            <p:ph type="body" sz="quarter" idx="17"/>
          </p:nvPr>
        </p:nvSpPr>
        <p:spPr>
          <a:xfrm>
            <a:off x="3413125" y="1438275"/>
            <a:ext cx="2533650" cy="615553"/>
          </a:xfrm>
        </p:spPr>
        <p:txBody>
          <a:bodyPr anchor="t"/>
          <a:lstStyle>
            <a:lvl1pPr marL="0" indent="0">
              <a:spcBef>
                <a:spcPts val="0"/>
              </a:spcBef>
              <a:buNone/>
              <a:defRPr sz="2000">
                <a:solidFill>
                  <a:schemeClr val="tx1"/>
                </a:solidFill>
                <a:latin typeface="+mj-lt"/>
              </a:defRPr>
            </a:lvl1pPr>
          </a:lstStyle>
          <a:p>
            <a:pPr lvl="0"/>
            <a:r>
              <a:rPr lang="en-US"/>
              <a:t>Click to edit Master text styles</a:t>
            </a:r>
          </a:p>
        </p:txBody>
      </p:sp>
      <p:sp>
        <p:nvSpPr>
          <p:cNvPr id="25" name="Text Placeholder 9">
            <a:extLst>
              <a:ext uri="{FF2B5EF4-FFF2-40B4-BE49-F238E27FC236}">
                <a16:creationId xmlns:a16="http://schemas.microsoft.com/office/drawing/2014/main" id="{7614A884-0AD6-4A85-A432-2B13E7464DA9}"/>
              </a:ext>
            </a:extLst>
          </p:cNvPr>
          <p:cNvSpPr>
            <a:spLocks noGrp="1"/>
          </p:cNvSpPr>
          <p:nvPr>
            <p:ph type="body" sz="quarter" idx="15"/>
          </p:nvPr>
        </p:nvSpPr>
        <p:spPr>
          <a:xfrm>
            <a:off x="3413125" y="2276475"/>
            <a:ext cx="2532063" cy="1698927"/>
          </a:xfrm>
        </p:spPr>
        <p:txBody>
          <a:bodyPr wrap="square">
            <a:spAutoFit/>
          </a:bodyPr>
          <a:lstStyle>
            <a:lvl1pPr marL="141288" indent="-141288">
              <a:defRPr lang="en-US" sz="1800" dirty="0"/>
            </a:lvl1pPr>
            <a:lvl2pPr marL="285750" indent="-125413">
              <a:defRPr lang="en-US" sz="1600" dirty="0"/>
            </a:lvl2pPr>
            <a:lvl3pPr marL="438150" indent="-133350">
              <a:defRPr lang="en-US" dirty="0"/>
            </a:lvl3pPr>
            <a:lvl4pPr marL="566738" indent="-114300">
              <a:defRPr lang="en-US" dirty="0"/>
            </a:lvl4pPr>
            <a:lvl5pPr marL="685800" indent="-109538">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6" name="Text Placeholder 11">
            <a:extLst>
              <a:ext uri="{FF2B5EF4-FFF2-40B4-BE49-F238E27FC236}">
                <a16:creationId xmlns:a16="http://schemas.microsoft.com/office/drawing/2014/main" id="{7D8FFDED-9FE5-4D94-8EB0-7D645C10FBFF}"/>
              </a:ext>
            </a:extLst>
          </p:cNvPr>
          <p:cNvSpPr>
            <a:spLocks noGrp="1"/>
          </p:cNvSpPr>
          <p:nvPr>
            <p:ph type="body" sz="quarter" idx="18"/>
          </p:nvPr>
        </p:nvSpPr>
        <p:spPr>
          <a:xfrm>
            <a:off x="6244208" y="1438275"/>
            <a:ext cx="2532063" cy="615553"/>
          </a:xfrm>
        </p:spPr>
        <p:txBody>
          <a:bodyPr anchor="t"/>
          <a:lstStyle>
            <a:lvl1pPr marL="0" indent="0">
              <a:spcBef>
                <a:spcPts val="0"/>
              </a:spcBef>
              <a:buNone/>
              <a:defRPr sz="2000">
                <a:solidFill>
                  <a:schemeClr val="tx1"/>
                </a:solidFill>
                <a:latin typeface="+mj-lt"/>
              </a:defRPr>
            </a:lvl1pPr>
          </a:lstStyle>
          <a:p>
            <a:pPr lvl="0"/>
            <a:r>
              <a:rPr lang="en-US"/>
              <a:t>Click to edit Master text styles</a:t>
            </a:r>
          </a:p>
        </p:txBody>
      </p:sp>
      <p:sp>
        <p:nvSpPr>
          <p:cNvPr id="27" name="Text Placeholder 7">
            <a:extLst>
              <a:ext uri="{FF2B5EF4-FFF2-40B4-BE49-F238E27FC236}">
                <a16:creationId xmlns:a16="http://schemas.microsoft.com/office/drawing/2014/main" id="{D429D954-9297-44FA-B7BD-56586012419C}"/>
              </a:ext>
            </a:extLst>
          </p:cNvPr>
          <p:cNvSpPr>
            <a:spLocks noGrp="1"/>
          </p:cNvSpPr>
          <p:nvPr>
            <p:ph type="body" sz="quarter" idx="19"/>
          </p:nvPr>
        </p:nvSpPr>
        <p:spPr>
          <a:xfrm>
            <a:off x="6244208" y="2283115"/>
            <a:ext cx="2532063" cy="1698927"/>
          </a:xfrm>
        </p:spPr>
        <p:txBody>
          <a:bodyPr wrap="square">
            <a:spAutoFit/>
          </a:bodyPr>
          <a:lstStyle>
            <a:lvl1pPr marL="141288" indent="-141288">
              <a:defRPr lang="en-US" sz="1800" dirty="0"/>
            </a:lvl1pPr>
            <a:lvl2pPr marL="285750" indent="-125413">
              <a:defRPr lang="en-US" sz="1600" dirty="0"/>
            </a:lvl2pPr>
            <a:lvl3pPr marL="438150" indent="-133350">
              <a:defRPr lang="en-US" dirty="0"/>
            </a:lvl3pPr>
            <a:lvl4pPr marL="566738" indent="-114300">
              <a:defRPr lang="en-US" dirty="0"/>
            </a:lvl4pPr>
            <a:lvl5pPr marL="685800" indent="-109538">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8" name="Text Placeholder 11">
            <a:extLst>
              <a:ext uri="{FF2B5EF4-FFF2-40B4-BE49-F238E27FC236}">
                <a16:creationId xmlns:a16="http://schemas.microsoft.com/office/drawing/2014/main" id="{04D43B0D-50F8-4F63-AFA3-34A46F42E816}"/>
              </a:ext>
            </a:extLst>
          </p:cNvPr>
          <p:cNvSpPr>
            <a:spLocks noGrp="1"/>
          </p:cNvSpPr>
          <p:nvPr>
            <p:ph type="body" sz="quarter" idx="20"/>
          </p:nvPr>
        </p:nvSpPr>
        <p:spPr>
          <a:xfrm>
            <a:off x="9073133" y="1438275"/>
            <a:ext cx="2533650" cy="615553"/>
          </a:xfrm>
        </p:spPr>
        <p:txBody>
          <a:bodyPr anchor="t"/>
          <a:lstStyle>
            <a:lvl1pPr marL="0" indent="0">
              <a:spcBef>
                <a:spcPts val="0"/>
              </a:spcBef>
              <a:buNone/>
              <a:defRPr sz="2000">
                <a:solidFill>
                  <a:schemeClr val="tx1"/>
                </a:solidFill>
                <a:latin typeface="+mj-lt"/>
              </a:defRPr>
            </a:lvl1pPr>
          </a:lstStyle>
          <a:p>
            <a:pPr lvl="0"/>
            <a:r>
              <a:rPr lang="en-US"/>
              <a:t>Click to edit Master text styles</a:t>
            </a:r>
          </a:p>
        </p:txBody>
      </p:sp>
      <p:sp>
        <p:nvSpPr>
          <p:cNvPr id="29" name="Text Placeholder 9">
            <a:extLst>
              <a:ext uri="{FF2B5EF4-FFF2-40B4-BE49-F238E27FC236}">
                <a16:creationId xmlns:a16="http://schemas.microsoft.com/office/drawing/2014/main" id="{804CEFDA-6A6F-42D3-B65C-4BE1054C905E}"/>
              </a:ext>
            </a:extLst>
          </p:cNvPr>
          <p:cNvSpPr>
            <a:spLocks noGrp="1"/>
          </p:cNvSpPr>
          <p:nvPr>
            <p:ph type="body" sz="quarter" idx="21"/>
          </p:nvPr>
        </p:nvSpPr>
        <p:spPr>
          <a:xfrm>
            <a:off x="9073133" y="2276475"/>
            <a:ext cx="2532063" cy="1698927"/>
          </a:xfrm>
        </p:spPr>
        <p:txBody>
          <a:bodyPr wrap="square">
            <a:spAutoFit/>
          </a:bodyPr>
          <a:lstStyle>
            <a:lvl1pPr marL="141288" indent="-141288">
              <a:defRPr lang="en-US" sz="1800" dirty="0"/>
            </a:lvl1pPr>
            <a:lvl2pPr marL="285750" indent="-125413">
              <a:defRPr lang="en-US" sz="1600" dirty="0"/>
            </a:lvl2pPr>
            <a:lvl3pPr marL="438150" indent="-133350">
              <a:defRPr lang="en-US" dirty="0"/>
            </a:lvl3pPr>
            <a:lvl4pPr marL="566738" indent="-114300">
              <a:defRPr lang="en-US" dirty="0"/>
            </a:lvl4pPr>
            <a:lvl5pPr marL="685800" indent="-109538">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12" name="Straight Connector 11">
            <a:extLst>
              <a:ext uri="{FF2B5EF4-FFF2-40B4-BE49-F238E27FC236}">
                <a16:creationId xmlns:a16="http://schemas.microsoft.com/office/drawing/2014/main" id="{F6A269D7-BC15-0043-AAC1-8EE9E66292B3}"/>
              </a:ext>
            </a:extLst>
          </p:cNvPr>
          <p:cNvCxnSpPr/>
          <p:nvPr userDrawn="1"/>
        </p:nvCxnSpPr>
        <p:spPr>
          <a:xfrm>
            <a:off x="584200" y="1219200"/>
            <a:ext cx="1102518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6373422"/>
      </p:ext>
    </p:extLst>
  </p:cSld>
  <p:clrMapOvr>
    <a:masterClrMapping/>
  </p:clrMapOvr>
  <p:transition>
    <p:fade/>
  </p:transition>
  <p:extLst>
    <p:ext uri="{DCECCB84-F9BA-43D5-87BE-67443E8EF086}">
      <p15:sldGuideLst xmlns:p15="http://schemas.microsoft.com/office/powerpoint/2012/main">
        <p15:guide id="4" orient="horz" pos="906">
          <p15:clr>
            <a:srgbClr val="5ACBF0"/>
          </p15:clr>
        </p15:guide>
        <p15:guide id="5" orient="horz" pos="288">
          <p15:clr>
            <a:srgbClr val="5ACBF0"/>
          </p15:clr>
        </p15:guide>
        <p15:guide id="6" pos="1963">
          <p15:clr>
            <a:srgbClr val="5ACBF0"/>
          </p15:clr>
        </p15:guide>
        <p15:guide id="7" pos="2150">
          <p15:clr>
            <a:srgbClr val="5ACBF0"/>
          </p15:clr>
        </p15:guide>
        <p15:guide id="8" pos="3746">
          <p15:clr>
            <a:srgbClr val="5ACBF0"/>
          </p15:clr>
        </p15:guide>
        <p15:guide id="9" pos="3934">
          <p15:clr>
            <a:srgbClr val="5ACBF0"/>
          </p15:clr>
        </p15:guide>
        <p15:guide id="10" pos="5530">
          <p15:clr>
            <a:srgbClr val="5ACBF0"/>
          </p15:clr>
        </p15:guide>
        <p15:guide id="11" pos="5716">
          <p15:clr>
            <a:srgbClr val="5ACBF0"/>
          </p15:clr>
        </p15:guide>
      </p15:sldGuideLst>
    </p:ext>
  </p:extLst>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Header Line Four Columns">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7A434B7-D4B9-4D45-A31C-F0CC4D227945}"/>
              </a:ext>
            </a:extLst>
          </p:cNvPr>
          <p:cNvSpPr>
            <a:spLocks noGrp="1"/>
          </p:cNvSpPr>
          <p:nvPr>
            <p:ph type="title"/>
          </p:nvPr>
        </p:nvSpPr>
        <p:spPr>
          <a:xfrm>
            <a:off x="588263" y="457200"/>
            <a:ext cx="11018520" cy="553998"/>
          </a:xfrm>
        </p:spPr>
        <p:txBody>
          <a:bodyPr anchor="ctr">
            <a:spAutoFit/>
          </a:bodyPr>
          <a:lstStyle>
            <a:lvl1pPr>
              <a:defRPr>
                <a:solidFill>
                  <a:schemeClr val="tx1"/>
                </a:solidFill>
              </a:defRPr>
            </a:lvl1pPr>
          </a:lstStyle>
          <a:p>
            <a:r>
              <a:rPr lang="en-US"/>
              <a:t>Click to edit Master title style</a:t>
            </a:r>
          </a:p>
        </p:txBody>
      </p:sp>
      <p:cxnSp>
        <p:nvCxnSpPr>
          <p:cNvPr id="12" name="Straight Connector 11">
            <a:extLst>
              <a:ext uri="{FF2B5EF4-FFF2-40B4-BE49-F238E27FC236}">
                <a16:creationId xmlns:a16="http://schemas.microsoft.com/office/drawing/2014/main" id="{F6A269D7-BC15-0043-AAC1-8EE9E66292B3}"/>
              </a:ext>
            </a:extLst>
          </p:cNvPr>
          <p:cNvCxnSpPr/>
          <p:nvPr userDrawn="1"/>
        </p:nvCxnSpPr>
        <p:spPr>
          <a:xfrm>
            <a:off x="584200" y="1219200"/>
            <a:ext cx="1102518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17070931"/>
      </p:ext>
    </p:extLst>
  </p:cSld>
  <p:clrMapOvr>
    <a:masterClrMapping/>
  </p:clrMapOvr>
  <p:transition>
    <p:fade/>
  </p:transition>
  <p:extLst>
    <p:ext uri="{DCECCB84-F9BA-43D5-87BE-67443E8EF086}">
      <p15:sldGuideLst xmlns:p15="http://schemas.microsoft.com/office/powerpoint/2012/main">
        <p15:guide id="4" orient="horz" pos="906">
          <p15:clr>
            <a:srgbClr val="5ACBF0"/>
          </p15:clr>
        </p15:guide>
        <p15:guide id="5" orient="horz" pos="288">
          <p15:clr>
            <a:srgbClr val="5ACBF0"/>
          </p15:clr>
        </p15:guide>
        <p15:guide id="6" pos="1963">
          <p15:clr>
            <a:srgbClr val="5ACBF0"/>
          </p15:clr>
        </p15:guide>
        <p15:guide id="7" pos="2150">
          <p15:clr>
            <a:srgbClr val="5ACBF0"/>
          </p15:clr>
        </p15:guide>
        <p15:guide id="8" pos="3746">
          <p15:clr>
            <a:srgbClr val="5ACBF0"/>
          </p15:clr>
        </p15:guide>
        <p15:guide id="9" pos="3934">
          <p15:clr>
            <a:srgbClr val="5ACBF0"/>
          </p15:clr>
        </p15:guide>
        <p15:guide id="10" pos="5530">
          <p15:clr>
            <a:srgbClr val="5ACBF0"/>
          </p15:clr>
        </p15:guide>
        <p15:guide id="11" pos="5716">
          <p15:clr>
            <a:srgbClr val="5ACBF0"/>
          </p15:clr>
        </p15:guide>
      </p15:sldGuideLst>
    </p:ext>
  </p:extLst>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Header Line Blank">
    <p:spTree>
      <p:nvGrpSpPr>
        <p:cNvPr id="1" name=""/>
        <p:cNvGrpSpPr/>
        <p:nvPr/>
      </p:nvGrpSpPr>
      <p:grpSpPr>
        <a:xfrm>
          <a:off x="0" y="0"/>
          <a:ext cx="0" cy="0"/>
          <a:chOff x="0" y="0"/>
          <a:chExt cx="0" cy="0"/>
        </a:xfrm>
      </p:grpSpPr>
      <p:sp>
        <p:nvSpPr>
          <p:cNvPr id="2" name="Title 2">
            <a:extLst>
              <a:ext uri="{FF2B5EF4-FFF2-40B4-BE49-F238E27FC236}">
                <a16:creationId xmlns:a16="http://schemas.microsoft.com/office/drawing/2014/main" id="{BB973DD2-1476-E74C-99DF-240F2E508778}"/>
              </a:ext>
            </a:extLst>
          </p:cNvPr>
          <p:cNvSpPr>
            <a:spLocks noGrp="1"/>
          </p:cNvSpPr>
          <p:nvPr>
            <p:ph type="title"/>
          </p:nvPr>
        </p:nvSpPr>
        <p:spPr>
          <a:xfrm>
            <a:off x="588263" y="457200"/>
            <a:ext cx="11018520" cy="553998"/>
          </a:xfrm>
        </p:spPr>
        <p:txBody>
          <a:bodyPr anchor="ctr">
            <a:spAutoFit/>
          </a:bodyPr>
          <a:lstStyle>
            <a:lvl1pPr>
              <a:defRPr>
                <a:solidFill>
                  <a:schemeClr val="tx1"/>
                </a:solidFill>
              </a:defRPr>
            </a:lvl1pPr>
          </a:lstStyle>
          <a:p>
            <a:r>
              <a:rPr lang="en-US"/>
              <a:t>Click to edit Master title style</a:t>
            </a:r>
          </a:p>
        </p:txBody>
      </p:sp>
      <p:cxnSp>
        <p:nvCxnSpPr>
          <p:cNvPr id="3" name="Straight Connector 2">
            <a:extLst>
              <a:ext uri="{FF2B5EF4-FFF2-40B4-BE49-F238E27FC236}">
                <a16:creationId xmlns:a16="http://schemas.microsoft.com/office/drawing/2014/main" id="{2502F9BD-EF25-7144-AB08-9EDFAA5C2CEA}"/>
              </a:ext>
            </a:extLst>
          </p:cNvPr>
          <p:cNvCxnSpPr/>
          <p:nvPr userDrawn="1"/>
        </p:nvCxnSpPr>
        <p:spPr>
          <a:xfrm>
            <a:off x="584200" y="1219200"/>
            <a:ext cx="1102518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29130695"/>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61">
          <p15:clr>
            <a:srgbClr val="A4A3A4"/>
          </p15:clr>
        </p15:guide>
        <p15:guide id="15" pos="3348">
          <p15:clr>
            <a:srgbClr val="A4A3A4"/>
          </p15:clr>
        </p15:guide>
        <p15:guide id="16" pos="3754">
          <p15:clr>
            <a:srgbClr val="A4A3A4"/>
          </p15:clr>
        </p15:guide>
        <p15:guide id="17" pos="3931">
          <p15:clr>
            <a:srgbClr val="A4A3A4"/>
          </p15:clr>
        </p15:guide>
        <p15:guide id="18" pos="4342">
          <p15:clr>
            <a:srgbClr val="A4A3A4"/>
          </p15:clr>
        </p15:guide>
        <p15:guide id="19" pos="4531">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userDrawn="1">
  <p:cSld name="6_Header Line 12 Months">
    <p:bg>
      <p:bgPr>
        <a:solidFill>
          <a:schemeClr val="bg1"/>
        </a:solidFill>
        <a:effectLst/>
      </p:bgPr>
    </p:bg>
    <p:spTree>
      <p:nvGrpSpPr>
        <p:cNvPr id="1" name=""/>
        <p:cNvGrpSpPr/>
        <p:nvPr/>
      </p:nvGrpSpPr>
      <p:grpSpPr>
        <a:xfrm>
          <a:off x="0" y="0"/>
          <a:ext cx="0" cy="0"/>
          <a:chOff x="0" y="0"/>
          <a:chExt cx="0" cy="0"/>
        </a:xfrm>
      </p:grpSpPr>
      <p:sp>
        <p:nvSpPr>
          <p:cNvPr id="2" name="Title 2">
            <a:extLst>
              <a:ext uri="{FF2B5EF4-FFF2-40B4-BE49-F238E27FC236}">
                <a16:creationId xmlns:a16="http://schemas.microsoft.com/office/drawing/2014/main" id="{BB973DD2-1476-E74C-99DF-240F2E508778}"/>
              </a:ext>
            </a:extLst>
          </p:cNvPr>
          <p:cNvSpPr>
            <a:spLocks noGrp="1"/>
          </p:cNvSpPr>
          <p:nvPr>
            <p:ph type="title"/>
          </p:nvPr>
        </p:nvSpPr>
        <p:spPr>
          <a:xfrm>
            <a:off x="588263" y="457200"/>
            <a:ext cx="11018520" cy="553998"/>
          </a:xfrm>
        </p:spPr>
        <p:txBody>
          <a:bodyPr anchor="ctr">
            <a:spAutoFit/>
          </a:bodyPr>
          <a:lstStyle>
            <a:lvl1pPr>
              <a:defRPr>
                <a:solidFill>
                  <a:schemeClr val="tx1"/>
                </a:solidFill>
              </a:defRPr>
            </a:lvl1pPr>
          </a:lstStyle>
          <a:p>
            <a:r>
              <a:rPr lang="en-US"/>
              <a:t>Click to edit Master title style</a:t>
            </a:r>
          </a:p>
        </p:txBody>
      </p:sp>
      <p:sp>
        <p:nvSpPr>
          <p:cNvPr id="4" name="TextBox 3">
            <a:extLst>
              <a:ext uri="{FF2B5EF4-FFF2-40B4-BE49-F238E27FC236}">
                <a16:creationId xmlns:a16="http://schemas.microsoft.com/office/drawing/2014/main" id="{B18F2C41-5A30-1248-BC80-9A37B665EECC}"/>
              </a:ext>
            </a:extLst>
          </p:cNvPr>
          <p:cNvSpPr txBox="1"/>
          <p:nvPr userDrawn="1"/>
        </p:nvSpPr>
        <p:spPr>
          <a:xfrm flipH="1">
            <a:off x="584200" y="1436688"/>
            <a:ext cx="1595438" cy="581025"/>
          </a:xfrm>
          <a:prstGeom prst="rect">
            <a:avLst/>
          </a:prstGeom>
          <a:noFill/>
        </p:spPr>
        <p:txBody>
          <a:bodyPr wrap="square" lIns="90000" tIns="0" rIns="0" bIns="0" rtlCol="0">
            <a:noAutofit/>
          </a:bodyPr>
          <a:lstStyle/>
          <a:p>
            <a:pPr algn="l"/>
            <a:r>
              <a:rPr lang="en-US" sz="3600">
                <a:solidFill>
                  <a:schemeClr val="tx2"/>
                </a:solidFill>
                <a:latin typeface="+mj-lt"/>
              </a:rPr>
              <a:t>1</a:t>
            </a:r>
          </a:p>
        </p:txBody>
      </p:sp>
      <p:sp>
        <p:nvSpPr>
          <p:cNvPr id="5" name="TextBox 4">
            <a:extLst>
              <a:ext uri="{FF2B5EF4-FFF2-40B4-BE49-F238E27FC236}">
                <a16:creationId xmlns:a16="http://schemas.microsoft.com/office/drawing/2014/main" id="{4D68F0A3-9593-8B46-BA55-A0F722402788}"/>
              </a:ext>
            </a:extLst>
          </p:cNvPr>
          <p:cNvSpPr txBox="1"/>
          <p:nvPr userDrawn="1"/>
        </p:nvSpPr>
        <p:spPr>
          <a:xfrm flipH="1">
            <a:off x="2470150" y="1436688"/>
            <a:ext cx="1595438" cy="581025"/>
          </a:xfrm>
          <a:prstGeom prst="rect">
            <a:avLst/>
          </a:prstGeom>
          <a:noFill/>
        </p:spPr>
        <p:txBody>
          <a:bodyPr wrap="square" lIns="90000" tIns="0" rIns="0" bIns="0" rtlCol="0">
            <a:noAutofit/>
          </a:bodyPr>
          <a:lstStyle/>
          <a:p>
            <a:pPr algn="l"/>
            <a:r>
              <a:rPr lang="en-US" sz="3600">
                <a:solidFill>
                  <a:schemeClr val="tx2"/>
                </a:solidFill>
                <a:latin typeface="+mj-lt"/>
              </a:rPr>
              <a:t>2</a:t>
            </a:r>
          </a:p>
        </p:txBody>
      </p:sp>
      <p:sp>
        <p:nvSpPr>
          <p:cNvPr id="6" name="TextBox 5">
            <a:extLst>
              <a:ext uri="{FF2B5EF4-FFF2-40B4-BE49-F238E27FC236}">
                <a16:creationId xmlns:a16="http://schemas.microsoft.com/office/drawing/2014/main" id="{E5945E50-A071-0142-989D-F328676D8802}"/>
              </a:ext>
            </a:extLst>
          </p:cNvPr>
          <p:cNvSpPr txBox="1"/>
          <p:nvPr userDrawn="1"/>
        </p:nvSpPr>
        <p:spPr>
          <a:xfrm flipH="1">
            <a:off x="4367808" y="1436688"/>
            <a:ext cx="1595438" cy="581025"/>
          </a:xfrm>
          <a:prstGeom prst="rect">
            <a:avLst/>
          </a:prstGeom>
          <a:noFill/>
        </p:spPr>
        <p:txBody>
          <a:bodyPr wrap="square" lIns="90000" tIns="0" rIns="0" bIns="0" rtlCol="0">
            <a:noAutofit/>
          </a:bodyPr>
          <a:lstStyle/>
          <a:p>
            <a:pPr algn="l"/>
            <a:r>
              <a:rPr lang="en-US" sz="3600">
                <a:solidFill>
                  <a:schemeClr val="tx2"/>
                </a:solidFill>
                <a:latin typeface="+mj-lt"/>
              </a:rPr>
              <a:t>3</a:t>
            </a:r>
          </a:p>
        </p:txBody>
      </p:sp>
      <p:sp>
        <p:nvSpPr>
          <p:cNvPr id="7" name="TextBox 6">
            <a:extLst>
              <a:ext uri="{FF2B5EF4-FFF2-40B4-BE49-F238E27FC236}">
                <a16:creationId xmlns:a16="http://schemas.microsoft.com/office/drawing/2014/main" id="{2F614F22-4D74-7342-860E-4B18A66D7E4D}"/>
              </a:ext>
            </a:extLst>
          </p:cNvPr>
          <p:cNvSpPr txBox="1"/>
          <p:nvPr userDrawn="1"/>
        </p:nvSpPr>
        <p:spPr>
          <a:xfrm flipH="1">
            <a:off x="6240016" y="1436688"/>
            <a:ext cx="1595438" cy="581025"/>
          </a:xfrm>
          <a:prstGeom prst="rect">
            <a:avLst/>
          </a:prstGeom>
          <a:noFill/>
        </p:spPr>
        <p:txBody>
          <a:bodyPr wrap="square" lIns="90000" tIns="0" rIns="0" bIns="0" rtlCol="0">
            <a:noAutofit/>
          </a:bodyPr>
          <a:lstStyle/>
          <a:p>
            <a:pPr algn="l"/>
            <a:r>
              <a:rPr lang="en-US" sz="3600">
                <a:solidFill>
                  <a:schemeClr val="tx2"/>
                </a:solidFill>
                <a:latin typeface="+mj-lt"/>
              </a:rPr>
              <a:t>4</a:t>
            </a:r>
          </a:p>
        </p:txBody>
      </p:sp>
      <p:sp>
        <p:nvSpPr>
          <p:cNvPr id="8" name="TextBox 7">
            <a:extLst>
              <a:ext uri="{FF2B5EF4-FFF2-40B4-BE49-F238E27FC236}">
                <a16:creationId xmlns:a16="http://schemas.microsoft.com/office/drawing/2014/main" id="{9CFA38B9-D596-324E-B56C-86272052ED71}"/>
              </a:ext>
            </a:extLst>
          </p:cNvPr>
          <p:cNvSpPr txBox="1"/>
          <p:nvPr userDrawn="1"/>
        </p:nvSpPr>
        <p:spPr>
          <a:xfrm flipH="1">
            <a:off x="8127999" y="1436688"/>
            <a:ext cx="1592262" cy="581025"/>
          </a:xfrm>
          <a:prstGeom prst="rect">
            <a:avLst/>
          </a:prstGeom>
          <a:noFill/>
        </p:spPr>
        <p:txBody>
          <a:bodyPr wrap="square" lIns="90000" tIns="0" rIns="0" bIns="0" rtlCol="0">
            <a:noAutofit/>
          </a:bodyPr>
          <a:lstStyle/>
          <a:p>
            <a:pPr algn="l"/>
            <a:r>
              <a:rPr lang="en-US" sz="3600">
                <a:solidFill>
                  <a:schemeClr val="tx2"/>
                </a:solidFill>
                <a:latin typeface="+mj-lt"/>
              </a:rPr>
              <a:t>5</a:t>
            </a:r>
          </a:p>
        </p:txBody>
      </p:sp>
      <p:sp>
        <p:nvSpPr>
          <p:cNvPr id="9" name="TextBox 8">
            <a:extLst>
              <a:ext uri="{FF2B5EF4-FFF2-40B4-BE49-F238E27FC236}">
                <a16:creationId xmlns:a16="http://schemas.microsoft.com/office/drawing/2014/main" id="{389AA766-019D-D747-8BF8-A6BB5F9B0D2A}"/>
              </a:ext>
            </a:extLst>
          </p:cNvPr>
          <p:cNvSpPr txBox="1"/>
          <p:nvPr userDrawn="1"/>
        </p:nvSpPr>
        <p:spPr>
          <a:xfrm flipH="1">
            <a:off x="10013950" y="1436688"/>
            <a:ext cx="1595438" cy="581025"/>
          </a:xfrm>
          <a:prstGeom prst="rect">
            <a:avLst/>
          </a:prstGeom>
          <a:noFill/>
        </p:spPr>
        <p:txBody>
          <a:bodyPr wrap="square" lIns="90000" tIns="0" rIns="0" bIns="0" rtlCol="0">
            <a:noAutofit/>
          </a:bodyPr>
          <a:lstStyle/>
          <a:p>
            <a:pPr algn="l"/>
            <a:r>
              <a:rPr lang="en-US" sz="3600">
                <a:solidFill>
                  <a:schemeClr val="tx2"/>
                </a:solidFill>
                <a:latin typeface="+mj-lt"/>
              </a:rPr>
              <a:t>6</a:t>
            </a:r>
          </a:p>
        </p:txBody>
      </p:sp>
      <p:sp>
        <p:nvSpPr>
          <p:cNvPr id="10" name="TextBox 9">
            <a:extLst>
              <a:ext uri="{FF2B5EF4-FFF2-40B4-BE49-F238E27FC236}">
                <a16:creationId xmlns:a16="http://schemas.microsoft.com/office/drawing/2014/main" id="{FC53D296-5303-4A40-AC03-A80B718ABEE0}"/>
              </a:ext>
            </a:extLst>
          </p:cNvPr>
          <p:cNvSpPr txBox="1"/>
          <p:nvPr userDrawn="1"/>
        </p:nvSpPr>
        <p:spPr>
          <a:xfrm flipH="1">
            <a:off x="584200" y="3789363"/>
            <a:ext cx="1595438" cy="581025"/>
          </a:xfrm>
          <a:prstGeom prst="rect">
            <a:avLst/>
          </a:prstGeom>
          <a:noFill/>
        </p:spPr>
        <p:txBody>
          <a:bodyPr wrap="square" lIns="90000" tIns="0" rIns="0" bIns="0" rtlCol="0">
            <a:noAutofit/>
          </a:bodyPr>
          <a:lstStyle/>
          <a:p>
            <a:pPr algn="l"/>
            <a:r>
              <a:rPr lang="en-US" sz="3600">
                <a:solidFill>
                  <a:schemeClr val="tx2"/>
                </a:solidFill>
                <a:latin typeface="+mj-lt"/>
              </a:rPr>
              <a:t>7</a:t>
            </a:r>
          </a:p>
        </p:txBody>
      </p:sp>
      <p:sp>
        <p:nvSpPr>
          <p:cNvPr id="11" name="TextBox 10">
            <a:extLst>
              <a:ext uri="{FF2B5EF4-FFF2-40B4-BE49-F238E27FC236}">
                <a16:creationId xmlns:a16="http://schemas.microsoft.com/office/drawing/2014/main" id="{28091C67-5938-734E-B7A2-BD95A68B67E6}"/>
              </a:ext>
            </a:extLst>
          </p:cNvPr>
          <p:cNvSpPr txBox="1"/>
          <p:nvPr userDrawn="1"/>
        </p:nvSpPr>
        <p:spPr>
          <a:xfrm flipH="1">
            <a:off x="2470150" y="3789363"/>
            <a:ext cx="1595438" cy="581025"/>
          </a:xfrm>
          <a:prstGeom prst="rect">
            <a:avLst/>
          </a:prstGeom>
          <a:noFill/>
        </p:spPr>
        <p:txBody>
          <a:bodyPr wrap="square" lIns="90000" tIns="0" rIns="0" bIns="0" rtlCol="0">
            <a:noAutofit/>
          </a:bodyPr>
          <a:lstStyle/>
          <a:p>
            <a:pPr algn="l"/>
            <a:r>
              <a:rPr lang="en-US" sz="3600">
                <a:solidFill>
                  <a:schemeClr val="tx2"/>
                </a:solidFill>
                <a:latin typeface="+mj-lt"/>
              </a:rPr>
              <a:t>8</a:t>
            </a:r>
          </a:p>
        </p:txBody>
      </p:sp>
      <p:sp>
        <p:nvSpPr>
          <p:cNvPr id="12" name="TextBox 11">
            <a:extLst>
              <a:ext uri="{FF2B5EF4-FFF2-40B4-BE49-F238E27FC236}">
                <a16:creationId xmlns:a16="http://schemas.microsoft.com/office/drawing/2014/main" id="{F6E67942-3EF0-2141-89C0-47BA2F77054B}"/>
              </a:ext>
            </a:extLst>
          </p:cNvPr>
          <p:cNvSpPr txBox="1"/>
          <p:nvPr userDrawn="1"/>
        </p:nvSpPr>
        <p:spPr>
          <a:xfrm flipH="1">
            <a:off x="4367808" y="3789363"/>
            <a:ext cx="1595438" cy="581025"/>
          </a:xfrm>
          <a:prstGeom prst="rect">
            <a:avLst/>
          </a:prstGeom>
          <a:noFill/>
        </p:spPr>
        <p:txBody>
          <a:bodyPr wrap="square" lIns="90000" tIns="0" rIns="0" bIns="0" rtlCol="0">
            <a:noAutofit/>
          </a:bodyPr>
          <a:lstStyle/>
          <a:p>
            <a:pPr algn="l"/>
            <a:r>
              <a:rPr lang="en-US" sz="3600">
                <a:solidFill>
                  <a:schemeClr val="tx2"/>
                </a:solidFill>
                <a:latin typeface="+mj-lt"/>
              </a:rPr>
              <a:t>9</a:t>
            </a:r>
          </a:p>
        </p:txBody>
      </p:sp>
      <p:sp>
        <p:nvSpPr>
          <p:cNvPr id="13" name="TextBox 12">
            <a:extLst>
              <a:ext uri="{FF2B5EF4-FFF2-40B4-BE49-F238E27FC236}">
                <a16:creationId xmlns:a16="http://schemas.microsoft.com/office/drawing/2014/main" id="{76066549-A02E-E44F-96D7-F0B171B059E3}"/>
              </a:ext>
            </a:extLst>
          </p:cNvPr>
          <p:cNvSpPr txBox="1"/>
          <p:nvPr userDrawn="1"/>
        </p:nvSpPr>
        <p:spPr>
          <a:xfrm flipH="1">
            <a:off x="6240016" y="3789363"/>
            <a:ext cx="1595438" cy="581025"/>
          </a:xfrm>
          <a:prstGeom prst="rect">
            <a:avLst/>
          </a:prstGeom>
          <a:noFill/>
        </p:spPr>
        <p:txBody>
          <a:bodyPr wrap="square" lIns="90000" tIns="0" rIns="0" bIns="0" rtlCol="0">
            <a:noAutofit/>
          </a:bodyPr>
          <a:lstStyle/>
          <a:p>
            <a:pPr algn="l"/>
            <a:r>
              <a:rPr lang="en-US" sz="3600">
                <a:solidFill>
                  <a:schemeClr val="tx2"/>
                </a:solidFill>
                <a:latin typeface="+mj-lt"/>
              </a:rPr>
              <a:t>10</a:t>
            </a:r>
          </a:p>
        </p:txBody>
      </p:sp>
      <p:sp>
        <p:nvSpPr>
          <p:cNvPr id="14" name="TextBox 13">
            <a:extLst>
              <a:ext uri="{FF2B5EF4-FFF2-40B4-BE49-F238E27FC236}">
                <a16:creationId xmlns:a16="http://schemas.microsoft.com/office/drawing/2014/main" id="{898C6871-7F8D-4545-9CE1-97DF89587969}"/>
              </a:ext>
            </a:extLst>
          </p:cNvPr>
          <p:cNvSpPr txBox="1"/>
          <p:nvPr userDrawn="1"/>
        </p:nvSpPr>
        <p:spPr>
          <a:xfrm flipH="1">
            <a:off x="8127999" y="3789363"/>
            <a:ext cx="1592262" cy="581025"/>
          </a:xfrm>
          <a:prstGeom prst="rect">
            <a:avLst/>
          </a:prstGeom>
          <a:noFill/>
        </p:spPr>
        <p:txBody>
          <a:bodyPr wrap="square" lIns="90000" tIns="0" rIns="0" bIns="0" rtlCol="0">
            <a:noAutofit/>
          </a:bodyPr>
          <a:lstStyle/>
          <a:p>
            <a:pPr algn="l"/>
            <a:r>
              <a:rPr lang="en-US" sz="3600">
                <a:solidFill>
                  <a:schemeClr val="tx2"/>
                </a:solidFill>
                <a:latin typeface="+mj-lt"/>
              </a:rPr>
              <a:t>11</a:t>
            </a:r>
          </a:p>
        </p:txBody>
      </p:sp>
      <p:sp>
        <p:nvSpPr>
          <p:cNvPr id="15" name="TextBox 14">
            <a:extLst>
              <a:ext uri="{FF2B5EF4-FFF2-40B4-BE49-F238E27FC236}">
                <a16:creationId xmlns:a16="http://schemas.microsoft.com/office/drawing/2014/main" id="{0BCD1BBA-EDFD-9E48-8219-788B491881B6}"/>
              </a:ext>
            </a:extLst>
          </p:cNvPr>
          <p:cNvSpPr txBox="1"/>
          <p:nvPr userDrawn="1"/>
        </p:nvSpPr>
        <p:spPr>
          <a:xfrm flipH="1">
            <a:off x="10013950" y="3789363"/>
            <a:ext cx="1595438" cy="581025"/>
          </a:xfrm>
          <a:prstGeom prst="rect">
            <a:avLst/>
          </a:prstGeom>
          <a:noFill/>
        </p:spPr>
        <p:txBody>
          <a:bodyPr wrap="square" lIns="90000" tIns="0" rIns="0" bIns="0" rtlCol="0">
            <a:noAutofit/>
          </a:bodyPr>
          <a:lstStyle/>
          <a:p>
            <a:pPr algn="l"/>
            <a:r>
              <a:rPr lang="en-US" sz="3600">
                <a:solidFill>
                  <a:schemeClr val="tx2"/>
                </a:solidFill>
                <a:latin typeface="+mj-lt"/>
              </a:rPr>
              <a:t>12</a:t>
            </a:r>
          </a:p>
        </p:txBody>
      </p:sp>
      <p:sp>
        <p:nvSpPr>
          <p:cNvPr id="17" name="Text Placeholder 16">
            <a:extLst>
              <a:ext uri="{FF2B5EF4-FFF2-40B4-BE49-F238E27FC236}">
                <a16:creationId xmlns:a16="http://schemas.microsoft.com/office/drawing/2014/main" id="{3B0B9755-980E-B04E-95D6-C276F382D087}"/>
              </a:ext>
            </a:extLst>
          </p:cNvPr>
          <p:cNvSpPr>
            <a:spLocks noGrp="1"/>
          </p:cNvSpPr>
          <p:nvPr>
            <p:ph type="body" sz="quarter" idx="10"/>
          </p:nvPr>
        </p:nvSpPr>
        <p:spPr>
          <a:xfrm>
            <a:off x="584200" y="2137143"/>
            <a:ext cx="1595438"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18" name="Text Placeholder 16">
            <a:extLst>
              <a:ext uri="{FF2B5EF4-FFF2-40B4-BE49-F238E27FC236}">
                <a16:creationId xmlns:a16="http://schemas.microsoft.com/office/drawing/2014/main" id="{E14B2888-1E67-E04C-894E-926FC1FD801D}"/>
              </a:ext>
            </a:extLst>
          </p:cNvPr>
          <p:cNvSpPr>
            <a:spLocks noGrp="1"/>
          </p:cNvSpPr>
          <p:nvPr>
            <p:ph type="body" sz="quarter" idx="11"/>
          </p:nvPr>
        </p:nvSpPr>
        <p:spPr>
          <a:xfrm>
            <a:off x="2470150" y="2137143"/>
            <a:ext cx="1595438"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19" name="Text Placeholder 16">
            <a:extLst>
              <a:ext uri="{FF2B5EF4-FFF2-40B4-BE49-F238E27FC236}">
                <a16:creationId xmlns:a16="http://schemas.microsoft.com/office/drawing/2014/main" id="{333BC1A1-9771-5646-BEE1-9E5EEAED2699}"/>
              </a:ext>
            </a:extLst>
          </p:cNvPr>
          <p:cNvSpPr>
            <a:spLocks noGrp="1"/>
          </p:cNvSpPr>
          <p:nvPr>
            <p:ph type="body" sz="quarter" idx="12"/>
          </p:nvPr>
        </p:nvSpPr>
        <p:spPr>
          <a:xfrm>
            <a:off x="4356100" y="2137143"/>
            <a:ext cx="1603375"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20" name="Text Placeholder 16">
            <a:extLst>
              <a:ext uri="{FF2B5EF4-FFF2-40B4-BE49-F238E27FC236}">
                <a16:creationId xmlns:a16="http://schemas.microsoft.com/office/drawing/2014/main" id="{6B558C13-2A32-8A4B-856B-2AB00C47770F}"/>
              </a:ext>
            </a:extLst>
          </p:cNvPr>
          <p:cNvSpPr>
            <a:spLocks noGrp="1"/>
          </p:cNvSpPr>
          <p:nvPr>
            <p:ph type="body" sz="quarter" idx="13"/>
          </p:nvPr>
        </p:nvSpPr>
        <p:spPr>
          <a:xfrm>
            <a:off x="6240463" y="2137143"/>
            <a:ext cx="1597025"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21" name="Text Placeholder 16">
            <a:extLst>
              <a:ext uri="{FF2B5EF4-FFF2-40B4-BE49-F238E27FC236}">
                <a16:creationId xmlns:a16="http://schemas.microsoft.com/office/drawing/2014/main" id="{DFF8B5E8-017D-9448-B30F-CD659C221073}"/>
              </a:ext>
            </a:extLst>
          </p:cNvPr>
          <p:cNvSpPr>
            <a:spLocks noGrp="1"/>
          </p:cNvSpPr>
          <p:nvPr>
            <p:ph type="body" sz="quarter" idx="14"/>
          </p:nvPr>
        </p:nvSpPr>
        <p:spPr>
          <a:xfrm>
            <a:off x="8128000" y="2137143"/>
            <a:ext cx="1592263"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22" name="Text Placeholder 16">
            <a:extLst>
              <a:ext uri="{FF2B5EF4-FFF2-40B4-BE49-F238E27FC236}">
                <a16:creationId xmlns:a16="http://schemas.microsoft.com/office/drawing/2014/main" id="{23243079-7E64-8247-A7DE-8C677FA6F54F}"/>
              </a:ext>
            </a:extLst>
          </p:cNvPr>
          <p:cNvSpPr>
            <a:spLocks noGrp="1"/>
          </p:cNvSpPr>
          <p:nvPr>
            <p:ph type="body" sz="quarter" idx="15"/>
          </p:nvPr>
        </p:nvSpPr>
        <p:spPr>
          <a:xfrm>
            <a:off x="10013950" y="2137143"/>
            <a:ext cx="1595438"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23" name="Text Placeholder 16">
            <a:extLst>
              <a:ext uri="{FF2B5EF4-FFF2-40B4-BE49-F238E27FC236}">
                <a16:creationId xmlns:a16="http://schemas.microsoft.com/office/drawing/2014/main" id="{15EF34EC-5A49-5E44-8FF1-785ECE15E3B9}"/>
              </a:ext>
            </a:extLst>
          </p:cNvPr>
          <p:cNvSpPr>
            <a:spLocks noGrp="1"/>
          </p:cNvSpPr>
          <p:nvPr>
            <p:ph type="body" sz="quarter" idx="16"/>
          </p:nvPr>
        </p:nvSpPr>
        <p:spPr>
          <a:xfrm>
            <a:off x="584200" y="4509120"/>
            <a:ext cx="1595438"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24" name="Text Placeholder 16">
            <a:extLst>
              <a:ext uri="{FF2B5EF4-FFF2-40B4-BE49-F238E27FC236}">
                <a16:creationId xmlns:a16="http://schemas.microsoft.com/office/drawing/2014/main" id="{1815091A-D110-584B-AB6E-643B6462EE03}"/>
              </a:ext>
            </a:extLst>
          </p:cNvPr>
          <p:cNvSpPr>
            <a:spLocks noGrp="1"/>
          </p:cNvSpPr>
          <p:nvPr>
            <p:ph type="body" sz="quarter" idx="17"/>
          </p:nvPr>
        </p:nvSpPr>
        <p:spPr>
          <a:xfrm>
            <a:off x="2470150" y="4509120"/>
            <a:ext cx="1595438"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25" name="Text Placeholder 16">
            <a:extLst>
              <a:ext uri="{FF2B5EF4-FFF2-40B4-BE49-F238E27FC236}">
                <a16:creationId xmlns:a16="http://schemas.microsoft.com/office/drawing/2014/main" id="{DBBF8BC8-BC7B-004B-A427-B1F9D8D9199A}"/>
              </a:ext>
            </a:extLst>
          </p:cNvPr>
          <p:cNvSpPr>
            <a:spLocks noGrp="1"/>
          </p:cNvSpPr>
          <p:nvPr>
            <p:ph type="body" sz="quarter" idx="18"/>
          </p:nvPr>
        </p:nvSpPr>
        <p:spPr>
          <a:xfrm>
            <a:off x="4356100" y="4509120"/>
            <a:ext cx="1603375"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26" name="Text Placeholder 16">
            <a:extLst>
              <a:ext uri="{FF2B5EF4-FFF2-40B4-BE49-F238E27FC236}">
                <a16:creationId xmlns:a16="http://schemas.microsoft.com/office/drawing/2014/main" id="{844592AA-1A9A-8E46-B40A-8739500A22C9}"/>
              </a:ext>
            </a:extLst>
          </p:cNvPr>
          <p:cNvSpPr>
            <a:spLocks noGrp="1"/>
          </p:cNvSpPr>
          <p:nvPr>
            <p:ph type="body" sz="quarter" idx="19"/>
          </p:nvPr>
        </p:nvSpPr>
        <p:spPr>
          <a:xfrm>
            <a:off x="6240463" y="4509120"/>
            <a:ext cx="1597025"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27" name="Text Placeholder 16">
            <a:extLst>
              <a:ext uri="{FF2B5EF4-FFF2-40B4-BE49-F238E27FC236}">
                <a16:creationId xmlns:a16="http://schemas.microsoft.com/office/drawing/2014/main" id="{6E747F9F-4D5A-1E4C-92B5-549F887E8726}"/>
              </a:ext>
            </a:extLst>
          </p:cNvPr>
          <p:cNvSpPr>
            <a:spLocks noGrp="1"/>
          </p:cNvSpPr>
          <p:nvPr>
            <p:ph type="body" sz="quarter" idx="20"/>
          </p:nvPr>
        </p:nvSpPr>
        <p:spPr>
          <a:xfrm>
            <a:off x="8128000" y="4509120"/>
            <a:ext cx="1592263"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28" name="Text Placeholder 16">
            <a:extLst>
              <a:ext uri="{FF2B5EF4-FFF2-40B4-BE49-F238E27FC236}">
                <a16:creationId xmlns:a16="http://schemas.microsoft.com/office/drawing/2014/main" id="{F878EC20-6567-6B45-AE19-F3465093EEC8}"/>
              </a:ext>
            </a:extLst>
          </p:cNvPr>
          <p:cNvSpPr>
            <a:spLocks noGrp="1"/>
          </p:cNvSpPr>
          <p:nvPr>
            <p:ph type="body" sz="quarter" idx="21"/>
          </p:nvPr>
        </p:nvSpPr>
        <p:spPr>
          <a:xfrm>
            <a:off x="10013950" y="4509120"/>
            <a:ext cx="1595438"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cxnSp>
        <p:nvCxnSpPr>
          <p:cNvPr id="16" name="Straight Connector 15">
            <a:extLst>
              <a:ext uri="{FF2B5EF4-FFF2-40B4-BE49-F238E27FC236}">
                <a16:creationId xmlns:a16="http://schemas.microsoft.com/office/drawing/2014/main" id="{1EA3253A-CBC3-A644-9057-A616EFD62183}"/>
              </a:ext>
            </a:extLst>
          </p:cNvPr>
          <p:cNvCxnSpPr>
            <a:cxnSpLocks/>
          </p:cNvCxnSpPr>
          <p:nvPr userDrawn="1"/>
        </p:nvCxnSpPr>
        <p:spPr>
          <a:xfrm>
            <a:off x="584200" y="2017713"/>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53FA9607-273B-BF42-A068-8D930E44C050}"/>
              </a:ext>
            </a:extLst>
          </p:cNvPr>
          <p:cNvCxnSpPr>
            <a:cxnSpLocks/>
          </p:cNvCxnSpPr>
          <p:nvPr userDrawn="1"/>
        </p:nvCxnSpPr>
        <p:spPr>
          <a:xfrm>
            <a:off x="2495600" y="2017713"/>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85FB5306-5527-0B40-80C7-DB5C8423B952}"/>
              </a:ext>
            </a:extLst>
          </p:cNvPr>
          <p:cNvCxnSpPr>
            <a:cxnSpLocks/>
          </p:cNvCxnSpPr>
          <p:nvPr userDrawn="1"/>
        </p:nvCxnSpPr>
        <p:spPr>
          <a:xfrm>
            <a:off x="4364037" y="2015240"/>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93971A8C-E65D-6B49-ADA2-293469DDD7BC}"/>
              </a:ext>
            </a:extLst>
          </p:cNvPr>
          <p:cNvCxnSpPr>
            <a:cxnSpLocks/>
          </p:cNvCxnSpPr>
          <p:nvPr userDrawn="1"/>
        </p:nvCxnSpPr>
        <p:spPr>
          <a:xfrm>
            <a:off x="6240463" y="2017713"/>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291A700F-7F45-F94C-A435-F7EE30C70A7E}"/>
              </a:ext>
            </a:extLst>
          </p:cNvPr>
          <p:cNvCxnSpPr>
            <a:cxnSpLocks/>
          </p:cNvCxnSpPr>
          <p:nvPr userDrawn="1"/>
        </p:nvCxnSpPr>
        <p:spPr>
          <a:xfrm>
            <a:off x="8124825" y="2017713"/>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18EA0204-C4C9-6644-861D-6EB50FE04062}"/>
              </a:ext>
            </a:extLst>
          </p:cNvPr>
          <p:cNvCxnSpPr>
            <a:cxnSpLocks/>
          </p:cNvCxnSpPr>
          <p:nvPr userDrawn="1"/>
        </p:nvCxnSpPr>
        <p:spPr>
          <a:xfrm>
            <a:off x="10013950" y="2017713"/>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C21346A5-A33F-5946-9543-99C299D786AC}"/>
              </a:ext>
            </a:extLst>
          </p:cNvPr>
          <p:cNvCxnSpPr>
            <a:cxnSpLocks/>
          </p:cNvCxnSpPr>
          <p:nvPr userDrawn="1"/>
        </p:nvCxnSpPr>
        <p:spPr>
          <a:xfrm>
            <a:off x="584200" y="4365104"/>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524EA3CD-0BD7-E747-A4EB-45424A3C1987}"/>
              </a:ext>
            </a:extLst>
          </p:cNvPr>
          <p:cNvCxnSpPr>
            <a:cxnSpLocks/>
          </p:cNvCxnSpPr>
          <p:nvPr userDrawn="1"/>
        </p:nvCxnSpPr>
        <p:spPr>
          <a:xfrm>
            <a:off x="2495600" y="4365104"/>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DB66C269-8DE0-714D-AB7A-BA133A81E3C7}"/>
              </a:ext>
            </a:extLst>
          </p:cNvPr>
          <p:cNvCxnSpPr>
            <a:cxnSpLocks/>
          </p:cNvCxnSpPr>
          <p:nvPr userDrawn="1"/>
        </p:nvCxnSpPr>
        <p:spPr>
          <a:xfrm>
            <a:off x="4364037" y="4362631"/>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C3539B16-CE2C-3A4D-B528-4C530EFD148D}"/>
              </a:ext>
            </a:extLst>
          </p:cNvPr>
          <p:cNvCxnSpPr>
            <a:cxnSpLocks/>
          </p:cNvCxnSpPr>
          <p:nvPr userDrawn="1"/>
        </p:nvCxnSpPr>
        <p:spPr>
          <a:xfrm>
            <a:off x="6240463" y="4365104"/>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CA683FC3-D470-6642-8CD2-833A816B7C06}"/>
              </a:ext>
            </a:extLst>
          </p:cNvPr>
          <p:cNvCxnSpPr>
            <a:cxnSpLocks/>
          </p:cNvCxnSpPr>
          <p:nvPr userDrawn="1"/>
        </p:nvCxnSpPr>
        <p:spPr>
          <a:xfrm>
            <a:off x="8124825" y="4365104"/>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F13A02AF-593E-A740-8AA5-3E98EC7712B3}"/>
              </a:ext>
            </a:extLst>
          </p:cNvPr>
          <p:cNvCxnSpPr>
            <a:cxnSpLocks/>
          </p:cNvCxnSpPr>
          <p:nvPr userDrawn="1"/>
        </p:nvCxnSpPr>
        <p:spPr>
          <a:xfrm>
            <a:off x="10013950" y="4365104"/>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40247445"/>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61">
          <p15:clr>
            <a:srgbClr val="A4A3A4"/>
          </p15:clr>
        </p15:guide>
        <p15:guide id="15" pos="3348">
          <p15:clr>
            <a:srgbClr val="A4A3A4"/>
          </p15:clr>
        </p15:guide>
        <p15:guide id="16" pos="3754">
          <p15:clr>
            <a:srgbClr val="A4A3A4"/>
          </p15:clr>
        </p15:guide>
        <p15:guide id="17" pos="3931">
          <p15:clr>
            <a:srgbClr val="A4A3A4"/>
          </p15:clr>
        </p15:guide>
        <p15:guide id="18" pos="4342">
          <p15:clr>
            <a:srgbClr val="A4A3A4"/>
          </p15:clr>
        </p15:guide>
        <p15:guide id="19" pos="4531">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guide id="31" orient="horz" pos="2387">
          <p15:clr>
            <a:srgbClr val="FBAE40"/>
          </p15:clr>
        </p15:guide>
        <p15:guide id="32" orient="horz" pos="2750">
          <p15:clr>
            <a:srgbClr val="FBAE40"/>
          </p15:clr>
        </p15:guide>
      </p15:sldGuideLst>
    </p:ext>
  </p:extLst>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userDrawn="1">
  <p:cSld name="9_Header Line 12 Months">
    <p:bg>
      <p:bgPr>
        <a:solidFill>
          <a:schemeClr val="bg1"/>
        </a:solidFill>
        <a:effectLst/>
      </p:bgPr>
    </p:bg>
    <p:spTree>
      <p:nvGrpSpPr>
        <p:cNvPr id="1" name=""/>
        <p:cNvGrpSpPr/>
        <p:nvPr/>
      </p:nvGrpSpPr>
      <p:grpSpPr>
        <a:xfrm>
          <a:off x="0" y="0"/>
          <a:ext cx="0" cy="0"/>
          <a:chOff x="0" y="0"/>
          <a:chExt cx="0" cy="0"/>
        </a:xfrm>
      </p:grpSpPr>
      <p:sp>
        <p:nvSpPr>
          <p:cNvPr id="2" name="Title 2">
            <a:extLst>
              <a:ext uri="{FF2B5EF4-FFF2-40B4-BE49-F238E27FC236}">
                <a16:creationId xmlns:a16="http://schemas.microsoft.com/office/drawing/2014/main" id="{BB973DD2-1476-E74C-99DF-240F2E508778}"/>
              </a:ext>
            </a:extLst>
          </p:cNvPr>
          <p:cNvSpPr>
            <a:spLocks noGrp="1"/>
          </p:cNvSpPr>
          <p:nvPr>
            <p:ph type="title"/>
          </p:nvPr>
        </p:nvSpPr>
        <p:spPr>
          <a:xfrm>
            <a:off x="588263" y="457200"/>
            <a:ext cx="11018520" cy="553998"/>
          </a:xfrm>
        </p:spPr>
        <p:txBody>
          <a:bodyPr>
            <a:spAutoFit/>
          </a:bodyPr>
          <a:lstStyle>
            <a:lvl1pPr>
              <a:defRPr>
                <a:solidFill>
                  <a:schemeClr val="tx1"/>
                </a:solidFill>
              </a:defRPr>
            </a:lvl1pPr>
          </a:lstStyle>
          <a:p>
            <a:r>
              <a:rPr lang="en-US"/>
              <a:t>Click to edit Master title style</a:t>
            </a:r>
          </a:p>
        </p:txBody>
      </p:sp>
      <p:sp>
        <p:nvSpPr>
          <p:cNvPr id="4" name="TextBox 3">
            <a:extLst>
              <a:ext uri="{FF2B5EF4-FFF2-40B4-BE49-F238E27FC236}">
                <a16:creationId xmlns:a16="http://schemas.microsoft.com/office/drawing/2014/main" id="{B18F2C41-5A30-1248-BC80-9A37B665EECC}"/>
              </a:ext>
            </a:extLst>
          </p:cNvPr>
          <p:cNvSpPr txBox="1"/>
          <p:nvPr userDrawn="1"/>
        </p:nvSpPr>
        <p:spPr>
          <a:xfrm flipH="1">
            <a:off x="584200" y="1436688"/>
            <a:ext cx="1595438" cy="581025"/>
          </a:xfrm>
          <a:prstGeom prst="rect">
            <a:avLst/>
          </a:prstGeom>
          <a:noFill/>
        </p:spPr>
        <p:txBody>
          <a:bodyPr wrap="square" lIns="90000" tIns="0" rIns="0" bIns="0" rtlCol="0" anchor="ctr">
            <a:noAutofit/>
          </a:bodyPr>
          <a:lstStyle/>
          <a:p>
            <a:pPr algn="l"/>
            <a:r>
              <a:rPr lang="en-US" sz="2800">
                <a:solidFill>
                  <a:schemeClr val="tx2"/>
                </a:solidFill>
                <a:latin typeface="+mj-lt"/>
              </a:rPr>
              <a:t>Jan</a:t>
            </a:r>
          </a:p>
        </p:txBody>
      </p:sp>
      <p:sp>
        <p:nvSpPr>
          <p:cNvPr id="5" name="TextBox 4">
            <a:extLst>
              <a:ext uri="{FF2B5EF4-FFF2-40B4-BE49-F238E27FC236}">
                <a16:creationId xmlns:a16="http://schemas.microsoft.com/office/drawing/2014/main" id="{4D68F0A3-9593-8B46-BA55-A0F722402788}"/>
              </a:ext>
            </a:extLst>
          </p:cNvPr>
          <p:cNvSpPr txBox="1"/>
          <p:nvPr userDrawn="1"/>
        </p:nvSpPr>
        <p:spPr>
          <a:xfrm flipH="1">
            <a:off x="2470150" y="1436688"/>
            <a:ext cx="1595438" cy="581025"/>
          </a:xfrm>
          <a:prstGeom prst="rect">
            <a:avLst/>
          </a:prstGeom>
          <a:noFill/>
        </p:spPr>
        <p:txBody>
          <a:bodyPr wrap="square" lIns="90000" tIns="0" rIns="0" bIns="0" rtlCol="0" anchor="ctr">
            <a:noAutofit/>
          </a:bodyPr>
          <a:lstStyle/>
          <a:p>
            <a:pPr algn="l"/>
            <a:r>
              <a:rPr lang="en-US" sz="2800">
                <a:solidFill>
                  <a:schemeClr val="tx2"/>
                </a:solidFill>
                <a:latin typeface="+mj-lt"/>
              </a:rPr>
              <a:t>Feb</a:t>
            </a:r>
          </a:p>
        </p:txBody>
      </p:sp>
      <p:sp>
        <p:nvSpPr>
          <p:cNvPr id="6" name="TextBox 5">
            <a:extLst>
              <a:ext uri="{FF2B5EF4-FFF2-40B4-BE49-F238E27FC236}">
                <a16:creationId xmlns:a16="http://schemas.microsoft.com/office/drawing/2014/main" id="{E5945E50-A071-0142-989D-F328676D8802}"/>
              </a:ext>
            </a:extLst>
          </p:cNvPr>
          <p:cNvSpPr txBox="1"/>
          <p:nvPr userDrawn="1"/>
        </p:nvSpPr>
        <p:spPr>
          <a:xfrm flipH="1">
            <a:off x="4367808" y="1436688"/>
            <a:ext cx="1595438" cy="581025"/>
          </a:xfrm>
          <a:prstGeom prst="rect">
            <a:avLst/>
          </a:prstGeom>
          <a:noFill/>
        </p:spPr>
        <p:txBody>
          <a:bodyPr wrap="square" lIns="90000" tIns="0" rIns="0" bIns="0" rtlCol="0" anchor="ctr">
            <a:noAutofit/>
          </a:bodyPr>
          <a:lstStyle/>
          <a:p>
            <a:pPr algn="l"/>
            <a:r>
              <a:rPr lang="en-US" sz="2800">
                <a:solidFill>
                  <a:schemeClr val="tx2"/>
                </a:solidFill>
                <a:latin typeface="+mj-lt"/>
              </a:rPr>
              <a:t>Mar</a:t>
            </a:r>
          </a:p>
        </p:txBody>
      </p:sp>
      <p:sp>
        <p:nvSpPr>
          <p:cNvPr id="7" name="TextBox 6">
            <a:extLst>
              <a:ext uri="{FF2B5EF4-FFF2-40B4-BE49-F238E27FC236}">
                <a16:creationId xmlns:a16="http://schemas.microsoft.com/office/drawing/2014/main" id="{2F614F22-4D74-7342-860E-4B18A66D7E4D}"/>
              </a:ext>
            </a:extLst>
          </p:cNvPr>
          <p:cNvSpPr txBox="1"/>
          <p:nvPr userDrawn="1"/>
        </p:nvSpPr>
        <p:spPr>
          <a:xfrm flipH="1">
            <a:off x="6240016" y="1436688"/>
            <a:ext cx="1595438" cy="581025"/>
          </a:xfrm>
          <a:prstGeom prst="rect">
            <a:avLst/>
          </a:prstGeom>
          <a:noFill/>
        </p:spPr>
        <p:txBody>
          <a:bodyPr wrap="square" lIns="90000" tIns="0" rIns="0" bIns="0" rtlCol="0" anchor="ctr">
            <a:noAutofit/>
          </a:bodyPr>
          <a:lstStyle/>
          <a:p>
            <a:pPr algn="l"/>
            <a:r>
              <a:rPr lang="en-US" sz="2800">
                <a:solidFill>
                  <a:schemeClr val="tx2"/>
                </a:solidFill>
                <a:latin typeface="+mj-lt"/>
              </a:rPr>
              <a:t>Apr</a:t>
            </a:r>
          </a:p>
        </p:txBody>
      </p:sp>
      <p:sp>
        <p:nvSpPr>
          <p:cNvPr id="8" name="TextBox 7">
            <a:extLst>
              <a:ext uri="{FF2B5EF4-FFF2-40B4-BE49-F238E27FC236}">
                <a16:creationId xmlns:a16="http://schemas.microsoft.com/office/drawing/2014/main" id="{9CFA38B9-D596-324E-B56C-86272052ED71}"/>
              </a:ext>
            </a:extLst>
          </p:cNvPr>
          <p:cNvSpPr txBox="1"/>
          <p:nvPr userDrawn="1"/>
        </p:nvSpPr>
        <p:spPr>
          <a:xfrm flipH="1">
            <a:off x="8127999" y="1436688"/>
            <a:ext cx="1592262" cy="581025"/>
          </a:xfrm>
          <a:prstGeom prst="rect">
            <a:avLst/>
          </a:prstGeom>
          <a:noFill/>
        </p:spPr>
        <p:txBody>
          <a:bodyPr wrap="square" lIns="90000" tIns="0" rIns="0" bIns="0" rtlCol="0" anchor="ctr">
            <a:noAutofit/>
          </a:bodyPr>
          <a:lstStyle/>
          <a:p>
            <a:pPr algn="l"/>
            <a:r>
              <a:rPr lang="en-US" sz="2800">
                <a:solidFill>
                  <a:schemeClr val="tx2"/>
                </a:solidFill>
                <a:latin typeface="+mj-lt"/>
              </a:rPr>
              <a:t>May</a:t>
            </a:r>
          </a:p>
        </p:txBody>
      </p:sp>
      <p:sp>
        <p:nvSpPr>
          <p:cNvPr id="9" name="TextBox 8">
            <a:extLst>
              <a:ext uri="{FF2B5EF4-FFF2-40B4-BE49-F238E27FC236}">
                <a16:creationId xmlns:a16="http://schemas.microsoft.com/office/drawing/2014/main" id="{389AA766-019D-D747-8BF8-A6BB5F9B0D2A}"/>
              </a:ext>
            </a:extLst>
          </p:cNvPr>
          <p:cNvSpPr txBox="1"/>
          <p:nvPr userDrawn="1"/>
        </p:nvSpPr>
        <p:spPr>
          <a:xfrm flipH="1">
            <a:off x="10013950" y="1436688"/>
            <a:ext cx="1595438" cy="581025"/>
          </a:xfrm>
          <a:prstGeom prst="rect">
            <a:avLst/>
          </a:prstGeom>
          <a:noFill/>
        </p:spPr>
        <p:txBody>
          <a:bodyPr wrap="square" lIns="90000" tIns="0" rIns="0" bIns="0" rtlCol="0" anchor="ctr">
            <a:noAutofit/>
          </a:bodyPr>
          <a:lstStyle/>
          <a:p>
            <a:pPr algn="l"/>
            <a:r>
              <a:rPr lang="en-US" sz="2800">
                <a:solidFill>
                  <a:schemeClr val="tx2"/>
                </a:solidFill>
                <a:latin typeface="+mj-lt"/>
              </a:rPr>
              <a:t>Jun</a:t>
            </a:r>
          </a:p>
        </p:txBody>
      </p:sp>
      <p:sp>
        <p:nvSpPr>
          <p:cNvPr id="10" name="TextBox 9">
            <a:extLst>
              <a:ext uri="{FF2B5EF4-FFF2-40B4-BE49-F238E27FC236}">
                <a16:creationId xmlns:a16="http://schemas.microsoft.com/office/drawing/2014/main" id="{FC53D296-5303-4A40-AC03-A80B718ABEE0}"/>
              </a:ext>
            </a:extLst>
          </p:cNvPr>
          <p:cNvSpPr txBox="1"/>
          <p:nvPr userDrawn="1"/>
        </p:nvSpPr>
        <p:spPr>
          <a:xfrm flipH="1">
            <a:off x="584200" y="3789363"/>
            <a:ext cx="1595438" cy="581025"/>
          </a:xfrm>
          <a:prstGeom prst="rect">
            <a:avLst/>
          </a:prstGeom>
          <a:noFill/>
        </p:spPr>
        <p:txBody>
          <a:bodyPr wrap="square" lIns="90000" tIns="0" rIns="0" bIns="0" rtlCol="0" anchor="ctr">
            <a:noAutofit/>
          </a:bodyPr>
          <a:lstStyle/>
          <a:p>
            <a:pPr algn="l"/>
            <a:r>
              <a:rPr lang="en-US" sz="2800">
                <a:solidFill>
                  <a:schemeClr val="tx2"/>
                </a:solidFill>
                <a:latin typeface="+mj-lt"/>
              </a:rPr>
              <a:t>Jul</a:t>
            </a:r>
          </a:p>
        </p:txBody>
      </p:sp>
      <p:sp>
        <p:nvSpPr>
          <p:cNvPr id="11" name="TextBox 10">
            <a:extLst>
              <a:ext uri="{FF2B5EF4-FFF2-40B4-BE49-F238E27FC236}">
                <a16:creationId xmlns:a16="http://schemas.microsoft.com/office/drawing/2014/main" id="{28091C67-5938-734E-B7A2-BD95A68B67E6}"/>
              </a:ext>
            </a:extLst>
          </p:cNvPr>
          <p:cNvSpPr txBox="1"/>
          <p:nvPr userDrawn="1"/>
        </p:nvSpPr>
        <p:spPr>
          <a:xfrm flipH="1">
            <a:off x="2470150" y="3789363"/>
            <a:ext cx="1595438" cy="581025"/>
          </a:xfrm>
          <a:prstGeom prst="rect">
            <a:avLst/>
          </a:prstGeom>
          <a:noFill/>
        </p:spPr>
        <p:txBody>
          <a:bodyPr wrap="square" lIns="90000" tIns="0" rIns="0" bIns="0" rtlCol="0" anchor="ctr">
            <a:noAutofit/>
          </a:bodyPr>
          <a:lstStyle/>
          <a:p>
            <a:pPr algn="l"/>
            <a:r>
              <a:rPr lang="en-US" sz="2800">
                <a:solidFill>
                  <a:schemeClr val="tx2"/>
                </a:solidFill>
                <a:latin typeface="+mj-lt"/>
              </a:rPr>
              <a:t>Aug</a:t>
            </a:r>
          </a:p>
        </p:txBody>
      </p:sp>
      <p:sp>
        <p:nvSpPr>
          <p:cNvPr id="12" name="TextBox 11">
            <a:extLst>
              <a:ext uri="{FF2B5EF4-FFF2-40B4-BE49-F238E27FC236}">
                <a16:creationId xmlns:a16="http://schemas.microsoft.com/office/drawing/2014/main" id="{F6E67942-3EF0-2141-89C0-47BA2F77054B}"/>
              </a:ext>
            </a:extLst>
          </p:cNvPr>
          <p:cNvSpPr txBox="1"/>
          <p:nvPr userDrawn="1"/>
        </p:nvSpPr>
        <p:spPr>
          <a:xfrm flipH="1">
            <a:off x="4367808" y="3789363"/>
            <a:ext cx="1595438" cy="581025"/>
          </a:xfrm>
          <a:prstGeom prst="rect">
            <a:avLst/>
          </a:prstGeom>
          <a:noFill/>
        </p:spPr>
        <p:txBody>
          <a:bodyPr wrap="square" lIns="90000" tIns="0" rIns="0" bIns="0" rtlCol="0" anchor="ctr">
            <a:noAutofit/>
          </a:bodyPr>
          <a:lstStyle/>
          <a:p>
            <a:pPr algn="l"/>
            <a:r>
              <a:rPr lang="en-US" sz="2800">
                <a:solidFill>
                  <a:schemeClr val="tx2"/>
                </a:solidFill>
                <a:latin typeface="+mj-lt"/>
              </a:rPr>
              <a:t>Sep</a:t>
            </a:r>
          </a:p>
        </p:txBody>
      </p:sp>
      <p:sp>
        <p:nvSpPr>
          <p:cNvPr id="13" name="TextBox 12">
            <a:extLst>
              <a:ext uri="{FF2B5EF4-FFF2-40B4-BE49-F238E27FC236}">
                <a16:creationId xmlns:a16="http://schemas.microsoft.com/office/drawing/2014/main" id="{76066549-A02E-E44F-96D7-F0B171B059E3}"/>
              </a:ext>
            </a:extLst>
          </p:cNvPr>
          <p:cNvSpPr txBox="1"/>
          <p:nvPr userDrawn="1"/>
        </p:nvSpPr>
        <p:spPr>
          <a:xfrm flipH="1">
            <a:off x="6240016" y="3789363"/>
            <a:ext cx="1595438" cy="581025"/>
          </a:xfrm>
          <a:prstGeom prst="rect">
            <a:avLst/>
          </a:prstGeom>
          <a:noFill/>
        </p:spPr>
        <p:txBody>
          <a:bodyPr wrap="square" lIns="90000" tIns="0" rIns="0" bIns="0" rtlCol="0" anchor="ctr">
            <a:noAutofit/>
          </a:bodyPr>
          <a:lstStyle/>
          <a:p>
            <a:pPr algn="l"/>
            <a:r>
              <a:rPr lang="en-US" sz="2800">
                <a:solidFill>
                  <a:schemeClr val="tx2"/>
                </a:solidFill>
                <a:latin typeface="+mj-lt"/>
              </a:rPr>
              <a:t>Oct</a:t>
            </a:r>
          </a:p>
        </p:txBody>
      </p:sp>
      <p:sp>
        <p:nvSpPr>
          <p:cNvPr id="14" name="TextBox 13">
            <a:extLst>
              <a:ext uri="{FF2B5EF4-FFF2-40B4-BE49-F238E27FC236}">
                <a16:creationId xmlns:a16="http://schemas.microsoft.com/office/drawing/2014/main" id="{898C6871-7F8D-4545-9CE1-97DF89587969}"/>
              </a:ext>
            </a:extLst>
          </p:cNvPr>
          <p:cNvSpPr txBox="1"/>
          <p:nvPr userDrawn="1"/>
        </p:nvSpPr>
        <p:spPr>
          <a:xfrm flipH="1">
            <a:off x="8127999" y="3789363"/>
            <a:ext cx="1592262" cy="581025"/>
          </a:xfrm>
          <a:prstGeom prst="rect">
            <a:avLst/>
          </a:prstGeom>
          <a:noFill/>
        </p:spPr>
        <p:txBody>
          <a:bodyPr wrap="square" lIns="90000" tIns="0" rIns="0" bIns="0" rtlCol="0" anchor="ctr">
            <a:noAutofit/>
          </a:bodyPr>
          <a:lstStyle/>
          <a:p>
            <a:pPr algn="l"/>
            <a:r>
              <a:rPr lang="en-US" sz="2800">
                <a:solidFill>
                  <a:schemeClr val="tx2"/>
                </a:solidFill>
                <a:latin typeface="+mj-lt"/>
              </a:rPr>
              <a:t>Nov</a:t>
            </a:r>
          </a:p>
        </p:txBody>
      </p:sp>
      <p:sp>
        <p:nvSpPr>
          <p:cNvPr id="15" name="TextBox 14">
            <a:extLst>
              <a:ext uri="{FF2B5EF4-FFF2-40B4-BE49-F238E27FC236}">
                <a16:creationId xmlns:a16="http://schemas.microsoft.com/office/drawing/2014/main" id="{0BCD1BBA-EDFD-9E48-8219-788B491881B6}"/>
              </a:ext>
            </a:extLst>
          </p:cNvPr>
          <p:cNvSpPr txBox="1"/>
          <p:nvPr userDrawn="1"/>
        </p:nvSpPr>
        <p:spPr>
          <a:xfrm flipH="1">
            <a:off x="10013950" y="3789363"/>
            <a:ext cx="1595438" cy="581025"/>
          </a:xfrm>
          <a:prstGeom prst="rect">
            <a:avLst/>
          </a:prstGeom>
          <a:noFill/>
        </p:spPr>
        <p:txBody>
          <a:bodyPr wrap="square" lIns="90000" tIns="0" rIns="0" bIns="0" rtlCol="0" anchor="ctr">
            <a:noAutofit/>
          </a:bodyPr>
          <a:lstStyle/>
          <a:p>
            <a:pPr algn="l"/>
            <a:r>
              <a:rPr lang="en-US" sz="2800">
                <a:solidFill>
                  <a:schemeClr val="tx2"/>
                </a:solidFill>
                <a:latin typeface="+mj-lt"/>
              </a:rPr>
              <a:t>Dec</a:t>
            </a:r>
          </a:p>
        </p:txBody>
      </p:sp>
      <p:sp>
        <p:nvSpPr>
          <p:cNvPr id="17" name="Text Placeholder 16">
            <a:extLst>
              <a:ext uri="{FF2B5EF4-FFF2-40B4-BE49-F238E27FC236}">
                <a16:creationId xmlns:a16="http://schemas.microsoft.com/office/drawing/2014/main" id="{3B0B9755-980E-B04E-95D6-C276F382D087}"/>
              </a:ext>
            </a:extLst>
          </p:cNvPr>
          <p:cNvSpPr>
            <a:spLocks noGrp="1"/>
          </p:cNvSpPr>
          <p:nvPr>
            <p:ph type="body" sz="quarter" idx="10"/>
          </p:nvPr>
        </p:nvSpPr>
        <p:spPr>
          <a:xfrm>
            <a:off x="584200" y="2137143"/>
            <a:ext cx="1595438"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18" name="Text Placeholder 16">
            <a:extLst>
              <a:ext uri="{FF2B5EF4-FFF2-40B4-BE49-F238E27FC236}">
                <a16:creationId xmlns:a16="http://schemas.microsoft.com/office/drawing/2014/main" id="{E14B2888-1E67-E04C-894E-926FC1FD801D}"/>
              </a:ext>
            </a:extLst>
          </p:cNvPr>
          <p:cNvSpPr>
            <a:spLocks noGrp="1"/>
          </p:cNvSpPr>
          <p:nvPr>
            <p:ph type="body" sz="quarter" idx="11"/>
          </p:nvPr>
        </p:nvSpPr>
        <p:spPr>
          <a:xfrm>
            <a:off x="2470150" y="2137143"/>
            <a:ext cx="1595438"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19" name="Text Placeholder 16">
            <a:extLst>
              <a:ext uri="{FF2B5EF4-FFF2-40B4-BE49-F238E27FC236}">
                <a16:creationId xmlns:a16="http://schemas.microsoft.com/office/drawing/2014/main" id="{333BC1A1-9771-5646-BEE1-9E5EEAED2699}"/>
              </a:ext>
            </a:extLst>
          </p:cNvPr>
          <p:cNvSpPr>
            <a:spLocks noGrp="1"/>
          </p:cNvSpPr>
          <p:nvPr>
            <p:ph type="body" sz="quarter" idx="12"/>
          </p:nvPr>
        </p:nvSpPr>
        <p:spPr>
          <a:xfrm>
            <a:off x="4356100" y="2137143"/>
            <a:ext cx="1603375"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20" name="Text Placeholder 16">
            <a:extLst>
              <a:ext uri="{FF2B5EF4-FFF2-40B4-BE49-F238E27FC236}">
                <a16:creationId xmlns:a16="http://schemas.microsoft.com/office/drawing/2014/main" id="{6B558C13-2A32-8A4B-856B-2AB00C47770F}"/>
              </a:ext>
            </a:extLst>
          </p:cNvPr>
          <p:cNvSpPr>
            <a:spLocks noGrp="1"/>
          </p:cNvSpPr>
          <p:nvPr>
            <p:ph type="body" sz="quarter" idx="13"/>
          </p:nvPr>
        </p:nvSpPr>
        <p:spPr>
          <a:xfrm>
            <a:off x="6240463" y="2137143"/>
            <a:ext cx="1597025"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21" name="Text Placeholder 16">
            <a:extLst>
              <a:ext uri="{FF2B5EF4-FFF2-40B4-BE49-F238E27FC236}">
                <a16:creationId xmlns:a16="http://schemas.microsoft.com/office/drawing/2014/main" id="{DFF8B5E8-017D-9448-B30F-CD659C221073}"/>
              </a:ext>
            </a:extLst>
          </p:cNvPr>
          <p:cNvSpPr>
            <a:spLocks noGrp="1"/>
          </p:cNvSpPr>
          <p:nvPr>
            <p:ph type="body" sz="quarter" idx="14"/>
          </p:nvPr>
        </p:nvSpPr>
        <p:spPr>
          <a:xfrm>
            <a:off x="8128000" y="2137143"/>
            <a:ext cx="1592263"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22" name="Text Placeholder 16">
            <a:extLst>
              <a:ext uri="{FF2B5EF4-FFF2-40B4-BE49-F238E27FC236}">
                <a16:creationId xmlns:a16="http://schemas.microsoft.com/office/drawing/2014/main" id="{23243079-7E64-8247-A7DE-8C677FA6F54F}"/>
              </a:ext>
            </a:extLst>
          </p:cNvPr>
          <p:cNvSpPr>
            <a:spLocks noGrp="1"/>
          </p:cNvSpPr>
          <p:nvPr>
            <p:ph type="body" sz="quarter" idx="15"/>
          </p:nvPr>
        </p:nvSpPr>
        <p:spPr>
          <a:xfrm>
            <a:off x="10013950" y="2137143"/>
            <a:ext cx="1595438"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23" name="Text Placeholder 16">
            <a:extLst>
              <a:ext uri="{FF2B5EF4-FFF2-40B4-BE49-F238E27FC236}">
                <a16:creationId xmlns:a16="http://schemas.microsoft.com/office/drawing/2014/main" id="{15EF34EC-5A49-5E44-8FF1-785ECE15E3B9}"/>
              </a:ext>
            </a:extLst>
          </p:cNvPr>
          <p:cNvSpPr>
            <a:spLocks noGrp="1"/>
          </p:cNvSpPr>
          <p:nvPr>
            <p:ph type="body" sz="quarter" idx="16"/>
          </p:nvPr>
        </p:nvSpPr>
        <p:spPr>
          <a:xfrm>
            <a:off x="584200" y="4509120"/>
            <a:ext cx="1595438"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24" name="Text Placeholder 16">
            <a:extLst>
              <a:ext uri="{FF2B5EF4-FFF2-40B4-BE49-F238E27FC236}">
                <a16:creationId xmlns:a16="http://schemas.microsoft.com/office/drawing/2014/main" id="{1815091A-D110-584B-AB6E-643B6462EE03}"/>
              </a:ext>
            </a:extLst>
          </p:cNvPr>
          <p:cNvSpPr>
            <a:spLocks noGrp="1"/>
          </p:cNvSpPr>
          <p:nvPr>
            <p:ph type="body" sz="quarter" idx="17"/>
          </p:nvPr>
        </p:nvSpPr>
        <p:spPr>
          <a:xfrm>
            <a:off x="2470150" y="4509120"/>
            <a:ext cx="1595438"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25" name="Text Placeholder 16">
            <a:extLst>
              <a:ext uri="{FF2B5EF4-FFF2-40B4-BE49-F238E27FC236}">
                <a16:creationId xmlns:a16="http://schemas.microsoft.com/office/drawing/2014/main" id="{DBBF8BC8-BC7B-004B-A427-B1F9D8D9199A}"/>
              </a:ext>
            </a:extLst>
          </p:cNvPr>
          <p:cNvSpPr>
            <a:spLocks noGrp="1"/>
          </p:cNvSpPr>
          <p:nvPr>
            <p:ph type="body" sz="quarter" idx="18"/>
          </p:nvPr>
        </p:nvSpPr>
        <p:spPr>
          <a:xfrm>
            <a:off x="4356100" y="4509120"/>
            <a:ext cx="1603375"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26" name="Text Placeholder 16">
            <a:extLst>
              <a:ext uri="{FF2B5EF4-FFF2-40B4-BE49-F238E27FC236}">
                <a16:creationId xmlns:a16="http://schemas.microsoft.com/office/drawing/2014/main" id="{844592AA-1A9A-8E46-B40A-8739500A22C9}"/>
              </a:ext>
            </a:extLst>
          </p:cNvPr>
          <p:cNvSpPr>
            <a:spLocks noGrp="1"/>
          </p:cNvSpPr>
          <p:nvPr>
            <p:ph type="body" sz="quarter" idx="19"/>
          </p:nvPr>
        </p:nvSpPr>
        <p:spPr>
          <a:xfrm>
            <a:off x="6240463" y="4509120"/>
            <a:ext cx="1597025"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27" name="Text Placeholder 16">
            <a:extLst>
              <a:ext uri="{FF2B5EF4-FFF2-40B4-BE49-F238E27FC236}">
                <a16:creationId xmlns:a16="http://schemas.microsoft.com/office/drawing/2014/main" id="{6E747F9F-4D5A-1E4C-92B5-549F887E8726}"/>
              </a:ext>
            </a:extLst>
          </p:cNvPr>
          <p:cNvSpPr>
            <a:spLocks noGrp="1"/>
          </p:cNvSpPr>
          <p:nvPr>
            <p:ph type="body" sz="quarter" idx="20"/>
          </p:nvPr>
        </p:nvSpPr>
        <p:spPr>
          <a:xfrm>
            <a:off x="8128000" y="4509120"/>
            <a:ext cx="1592263"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28" name="Text Placeholder 16">
            <a:extLst>
              <a:ext uri="{FF2B5EF4-FFF2-40B4-BE49-F238E27FC236}">
                <a16:creationId xmlns:a16="http://schemas.microsoft.com/office/drawing/2014/main" id="{F878EC20-6567-6B45-AE19-F3465093EEC8}"/>
              </a:ext>
            </a:extLst>
          </p:cNvPr>
          <p:cNvSpPr>
            <a:spLocks noGrp="1"/>
          </p:cNvSpPr>
          <p:nvPr>
            <p:ph type="body" sz="quarter" idx="21"/>
          </p:nvPr>
        </p:nvSpPr>
        <p:spPr>
          <a:xfrm>
            <a:off x="10013950" y="4509120"/>
            <a:ext cx="1595438"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cxnSp>
        <p:nvCxnSpPr>
          <p:cNvPr id="16" name="Straight Connector 15">
            <a:extLst>
              <a:ext uri="{FF2B5EF4-FFF2-40B4-BE49-F238E27FC236}">
                <a16:creationId xmlns:a16="http://schemas.microsoft.com/office/drawing/2014/main" id="{1EA3253A-CBC3-A644-9057-A616EFD62183}"/>
              </a:ext>
            </a:extLst>
          </p:cNvPr>
          <p:cNvCxnSpPr>
            <a:cxnSpLocks/>
          </p:cNvCxnSpPr>
          <p:nvPr userDrawn="1"/>
        </p:nvCxnSpPr>
        <p:spPr>
          <a:xfrm>
            <a:off x="584200" y="2017713"/>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53FA9607-273B-BF42-A068-8D930E44C050}"/>
              </a:ext>
            </a:extLst>
          </p:cNvPr>
          <p:cNvCxnSpPr>
            <a:cxnSpLocks/>
          </p:cNvCxnSpPr>
          <p:nvPr userDrawn="1"/>
        </p:nvCxnSpPr>
        <p:spPr>
          <a:xfrm>
            <a:off x="2495600" y="2017713"/>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85FB5306-5527-0B40-80C7-DB5C8423B952}"/>
              </a:ext>
            </a:extLst>
          </p:cNvPr>
          <p:cNvCxnSpPr>
            <a:cxnSpLocks/>
          </p:cNvCxnSpPr>
          <p:nvPr userDrawn="1"/>
        </p:nvCxnSpPr>
        <p:spPr>
          <a:xfrm>
            <a:off x="4364037" y="2015240"/>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93971A8C-E65D-6B49-ADA2-293469DDD7BC}"/>
              </a:ext>
            </a:extLst>
          </p:cNvPr>
          <p:cNvCxnSpPr>
            <a:cxnSpLocks/>
          </p:cNvCxnSpPr>
          <p:nvPr userDrawn="1"/>
        </p:nvCxnSpPr>
        <p:spPr>
          <a:xfrm>
            <a:off x="6240463" y="2017713"/>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291A700F-7F45-F94C-A435-F7EE30C70A7E}"/>
              </a:ext>
            </a:extLst>
          </p:cNvPr>
          <p:cNvCxnSpPr>
            <a:cxnSpLocks/>
          </p:cNvCxnSpPr>
          <p:nvPr userDrawn="1"/>
        </p:nvCxnSpPr>
        <p:spPr>
          <a:xfrm>
            <a:off x="8124825" y="2017713"/>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18EA0204-C4C9-6644-861D-6EB50FE04062}"/>
              </a:ext>
            </a:extLst>
          </p:cNvPr>
          <p:cNvCxnSpPr>
            <a:cxnSpLocks/>
          </p:cNvCxnSpPr>
          <p:nvPr userDrawn="1"/>
        </p:nvCxnSpPr>
        <p:spPr>
          <a:xfrm>
            <a:off x="10013950" y="2017713"/>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C21346A5-A33F-5946-9543-99C299D786AC}"/>
              </a:ext>
            </a:extLst>
          </p:cNvPr>
          <p:cNvCxnSpPr>
            <a:cxnSpLocks/>
          </p:cNvCxnSpPr>
          <p:nvPr userDrawn="1"/>
        </p:nvCxnSpPr>
        <p:spPr>
          <a:xfrm>
            <a:off x="584200" y="4365104"/>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524EA3CD-0BD7-E747-A4EB-45424A3C1987}"/>
              </a:ext>
            </a:extLst>
          </p:cNvPr>
          <p:cNvCxnSpPr>
            <a:cxnSpLocks/>
          </p:cNvCxnSpPr>
          <p:nvPr userDrawn="1"/>
        </p:nvCxnSpPr>
        <p:spPr>
          <a:xfrm>
            <a:off x="2495600" y="4365104"/>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DB66C269-8DE0-714D-AB7A-BA133A81E3C7}"/>
              </a:ext>
            </a:extLst>
          </p:cNvPr>
          <p:cNvCxnSpPr>
            <a:cxnSpLocks/>
          </p:cNvCxnSpPr>
          <p:nvPr userDrawn="1"/>
        </p:nvCxnSpPr>
        <p:spPr>
          <a:xfrm>
            <a:off x="4364037" y="4362631"/>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C3539B16-CE2C-3A4D-B528-4C530EFD148D}"/>
              </a:ext>
            </a:extLst>
          </p:cNvPr>
          <p:cNvCxnSpPr>
            <a:cxnSpLocks/>
          </p:cNvCxnSpPr>
          <p:nvPr userDrawn="1"/>
        </p:nvCxnSpPr>
        <p:spPr>
          <a:xfrm>
            <a:off x="6240463" y="4365104"/>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CA683FC3-D470-6642-8CD2-833A816B7C06}"/>
              </a:ext>
            </a:extLst>
          </p:cNvPr>
          <p:cNvCxnSpPr>
            <a:cxnSpLocks/>
          </p:cNvCxnSpPr>
          <p:nvPr userDrawn="1"/>
        </p:nvCxnSpPr>
        <p:spPr>
          <a:xfrm>
            <a:off x="8124825" y="4365104"/>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F13A02AF-593E-A740-8AA5-3E98EC7712B3}"/>
              </a:ext>
            </a:extLst>
          </p:cNvPr>
          <p:cNvCxnSpPr>
            <a:cxnSpLocks/>
          </p:cNvCxnSpPr>
          <p:nvPr userDrawn="1"/>
        </p:nvCxnSpPr>
        <p:spPr>
          <a:xfrm>
            <a:off x="10013950" y="4365104"/>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27483798"/>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61">
          <p15:clr>
            <a:srgbClr val="A4A3A4"/>
          </p15:clr>
        </p15:guide>
        <p15:guide id="15" pos="3348">
          <p15:clr>
            <a:srgbClr val="A4A3A4"/>
          </p15:clr>
        </p15:guide>
        <p15:guide id="16" pos="3754">
          <p15:clr>
            <a:srgbClr val="A4A3A4"/>
          </p15:clr>
        </p15:guide>
        <p15:guide id="17" pos="3931">
          <p15:clr>
            <a:srgbClr val="A4A3A4"/>
          </p15:clr>
        </p15:guide>
        <p15:guide id="18" pos="4342">
          <p15:clr>
            <a:srgbClr val="A4A3A4"/>
          </p15:clr>
        </p15:guide>
        <p15:guide id="19" pos="4531">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guide id="31" orient="horz" pos="2387">
          <p15:clr>
            <a:srgbClr val="FBAE40"/>
          </p15:clr>
        </p15:guide>
        <p15:guide id="32" orient="horz" pos="2750">
          <p15:clr>
            <a:srgbClr val="FBAE40"/>
          </p15:clr>
        </p15:guide>
      </p15:sldGuideLst>
    </p:ext>
  </p:extLst>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userDrawn="1">
  <p:cSld name="11_Header Line 12 Months">
    <p:bg>
      <p:bgPr>
        <a:solidFill>
          <a:schemeClr val="bg1"/>
        </a:solidFill>
        <a:effectLst/>
      </p:bgPr>
    </p:bg>
    <p:spTree>
      <p:nvGrpSpPr>
        <p:cNvPr id="1" name=""/>
        <p:cNvGrpSpPr/>
        <p:nvPr/>
      </p:nvGrpSpPr>
      <p:grpSpPr>
        <a:xfrm>
          <a:off x="0" y="0"/>
          <a:ext cx="0" cy="0"/>
          <a:chOff x="0" y="0"/>
          <a:chExt cx="0" cy="0"/>
        </a:xfrm>
      </p:grpSpPr>
      <p:sp>
        <p:nvSpPr>
          <p:cNvPr id="2" name="Title 2">
            <a:extLst>
              <a:ext uri="{FF2B5EF4-FFF2-40B4-BE49-F238E27FC236}">
                <a16:creationId xmlns:a16="http://schemas.microsoft.com/office/drawing/2014/main" id="{BB973DD2-1476-E74C-99DF-240F2E508778}"/>
              </a:ext>
            </a:extLst>
          </p:cNvPr>
          <p:cNvSpPr>
            <a:spLocks noGrp="1"/>
          </p:cNvSpPr>
          <p:nvPr>
            <p:ph type="title"/>
          </p:nvPr>
        </p:nvSpPr>
        <p:spPr>
          <a:xfrm>
            <a:off x="588263" y="457200"/>
            <a:ext cx="11018520" cy="553998"/>
          </a:xfrm>
        </p:spPr>
        <p:txBody>
          <a:bodyPr>
            <a:spAutoFit/>
          </a:bodyPr>
          <a:lstStyle>
            <a:lvl1pPr>
              <a:defRPr>
                <a:solidFill>
                  <a:schemeClr val="tx1"/>
                </a:solidFill>
              </a:defRPr>
            </a:lvl1pPr>
          </a:lstStyle>
          <a:p>
            <a:r>
              <a:rPr lang="en-US"/>
              <a:t>Click to edit Master title style</a:t>
            </a:r>
          </a:p>
        </p:txBody>
      </p:sp>
      <p:sp>
        <p:nvSpPr>
          <p:cNvPr id="4" name="TextBox 3">
            <a:extLst>
              <a:ext uri="{FF2B5EF4-FFF2-40B4-BE49-F238E27FC236}">
                <a16:creationId xmlns:a16="http://schemas.microsoft.com/office/drawing/2014/main" id="{B18F2C41-5A30-1248-BC80-9A37B665EECC}"/>
              </a:ext>
            </a:extLst>
          </p:cNvPr>
          <p:cNvSpPr txBox="1"/>
          <p:nvPr userDrawn="1"/>
        </p:nvSpPr>
        <p:spPr>
          <a:xfrm flipH="1">
            <a:off x="584200" y="1436688"/>
            <a:ext cx="1595438" cy="581025"/>
          </a:xfrm>
          <a:prstGeom prst="rect">
            <a:avLst/>
          </a:prstGeom>
          <a:noFill/>
        </p:spPr>
        <p:txBody>
          <a:bodyPr wrap="square" lIns="90000" tIns="0" rIns="0" bIns="0" rtlCol="0" anchor="ctr">
            <a:noAutofit/>
          </a:bodyPr>
          <a:lstStyle/>
          <a:p>
            <a:pPr algn="l"/>
            <a:r>
              <a:rPr lang="en-US" sz="2000">
                <a:solidFill>
                  <a:schemeClr val="tx2"/>
                </a:solidFill>
                <a:latin typeface="+mj-lt"/>
              </a:rPr>
              <a:t>Week 1</a:t>
            </a:r>
          </a:p>
        </p:txBody>
      </p:sp>
      <p:sp>
        <p:nvSpPr>
          <p:cNvPr id="5" name="TextBox 4">
            <a:extLst>
              <a:ext uri="{FF2B5EF4-FFF2-40B4-BE49-F238E27FC236}">
                <a16:creationId xmlns:a16="http://schemas.microsoft.com/office/drawing/2014/main" id="{4D68F0A3-9593-8B46-BA55-A0F722402788}"/>
              </a:ext>
            </a:extLst>
          </p:cNvPr>
          <p:cNvSpPr txBox="1"/>
          <p:nvPr userDrawn="1"/>
        </p:nvSpPr>
        <p:spPr>
          <a:xfrm flipH="1">
            <a:off x="2470150" y="1436688"/>
            <a:ext cx="1595438" cy="581025"/>
          </a:xfrm>
          <a:prstGeom prst="rect">
            <a:avLst/>
          </a:prstGeom>
          <a:noFill/>
        </p:spPr>
        <p:txBody>
          <a:bodyPr wrap="square" lIns="90000" tIns="0" rIns="0" bIns="0" rtlCol="0" anchor="ctr">
            <a:noAutofit/>
          </a:bodyPr>
          <a:lstStyle/>
          <a:p>
            <a:pPr algn="l"/>
            <a:r>
              <a:rPr lang="en-US" sz="2000">
                <a:solidFill>
                  <a:schemeClr val="tx2"/>
                </a:solidFill>
                <a:latin typeface="+mj-lt"/>
              </a:rPr>
              <a:t>Week 2</a:t>
            </a:r>
          </a:p>
        </p:txBody>
      </p:sp>
      <p:sp>
        <p:nvSpPr>
          <p:cNvPr id="6" name="TextBox 5">
            <a:extLst>
              <a:ext uri="{FF2B5EF4-FFF2-40B4-BE49-F238E27FC236}">
                <a16:creationId xmlns:a16="http://schemas.microsoft.com/office/drawing/2014/main" id="{E5945E50-A071-0142-989D-F328676D8802}"/>
              </a:ext>
            </a:extLst>
          </p:cNvPr>
          <p:cNvSpPr txBox="1"/>
          <p:nvPr userDrawn="1"/>
        </p:nvSpPr>
        <p:spPr>
          <a:xfrm flipH="1">
            <a:off x="4367808" y="1436688"/>
            <a:ext cx="1595438" cy="581025"/>
          </a:xfrm>
          <a:prstGeom prst="rect">
            <a:avLst/>
          </a:prstGeom>
          <a:noFill/>
        </p:spPr>
        <p:txBody>
          <a:bodyPr wrap="square" lIns="90000" tIns="0" rIns="0" bIns="0" rtlCol="0" anchor="ctr">
            <a:noAutofit/>
          </a:bodyPr>
          <a:lstStyle/>
          <a:p>
            <a:pPr algn="l"/>
            <a:r>
              <a:rPr lang="en-US" sz="2000">
                <a:solidFill>
                  <a:schemeClr val="tx2"/>
                </a:solidFill>
                <a:latin typeface="+mj-lt"/>
              </a:rPr>
              <a:t>Week 3</a:t>
            </a:r>
          </a:p>
        </p:txBody>
      </p:sp>
      <p:sp>
        <p:nvSpPr>
          <p:cNvPr id="7" name="TextBox 6">
            <a:extLst>
              <a:ext uri="{FF2B5EF4-FFF2-40B4-BE49-F238E27FC236}">
                <a16:creationId xmlns:a16="http://schemas.microsoft.com/office/drawing/2014/main" id="{2F614F22-4D74-7342-860E-4B18A66D7E4D}"/>
              </a:ext>
            </a:extLst>
          </p:cNvPr>
          <p:cNvSpPr txBox="1"/>
          <p:nvPr userDrawn="1"/>
        </p:nvSpPr>
        <p:spPr>
          <a:xfrm flipH="1">
            <a:off x="6240016" y="1436688"/>
            <a:ext cx="1595438" cy="581025"/>
          </a:xfrm>
          <a:prstGeom prst="rect">
            <a:avLst/>
          </a:prstGeom>
          <a:noFill/>
        </p:spPr>
        <p:txBody>
          <a:bodyPr wrap="square" lIns="90000" tIns="0" rIns="0" bIns="0" rtlCol="0" anchor="ctr">
            <a:noAutofit/>
          </a:bodyPr>
          <a:lstStyle/>
          <a:p>
            <a:pPr algn="l"/>
            <a:r>
              <a:rPr lang="en-US" sz="2000">
                <a:solidFill>
                  <a:schemeClr val="tx2"/>
                </a:solidFill>
                <a:latin typeface="+mj-lt"/>
              </a:rPr>
              <a:t>Week 4</a:t>
            </a:r>
          </a:p>
        </p:txBody>
      </p:sp>
      <p:sp>
        <p:nvSpPr>
          <p:cNvPr id="8" name="TextBox 7">
            <a:extLst>
              <a:ext uri="{FF2B5EF4-FFF2-40B4-BE49-F238E27FC236}">
                <a16:creationId xmlns:a16="http://schemas.microsoft.com/office/drawing/2014/main" id="{9CFA38B9-D596-324E-B56C-86272052ED71}"/>
              </a:ext>
            </a:extLst>
          </p:cNvPr>
          <p:cNvSpPr txBox="1"/>
          <p:nvPr userDrawn="1"/>
        </p:nvSpPr>
        <p:spPr>
          <a:xfrm flipH="1">
            <a:off x="8127999" y="1436688"/>
            <a:ext cx="1592262" cy="581025"/>
          </a:xfrm>
          <a:prstGeom prst="rect">
            <a:avLst/>
          </a:prstGeom>
          <a:noFill/>
        </p:spPr>
        <p:txBody>
          <a:bodyPr wrap="square" lIns="90000" tIns="0" rIns="0" bIns="0" rtlCol="0" anchor="ctr">
            <a:noAutofit/>
          </a:bodyPr>
          <a:lstStyle/>
          <a:p>
            <a:pPr algn="l"/>
            <a:r>
              <a:rPr lang="en-US" sz="2000">
                <a:solidFill>
                  <a:schemeClr val="tx2"/>
                </a:solidFill>
                <a:latin typeface="+mj-lt"/>
              </a:rPr>
              <a:t>Week 5</a:t>
            </a:r>
          </a:p>
        </p:txBody>
      </p:sp>
      <p:sp>
        <p:nvSpPr>
          <p:cNvPr id="9" name="TextBox 8">
            <a:extLst>
              <a:ext uri="{FF2B5EF4-FFF2-40B4-BE49-F238E27FC236}">
                <a16:creationId xmlns:a16="http://schemas.microsoft.com/office/drawing/2014/main" id="{389AA766-019D-D747-8BF8-A6BB5F9B0D2A}"/>
              </a:ext>
            </a:extLst>
          </p:cNvPr>
          <p:cNvSpPr txBox="1"/>
          <p:nvPr userDrawn="1"/>
        </p:nvSpPr>
        <p:spPr>
          <a:xfrm flipH="1">
            <a:off x="10013950" y="1436688"/>
            <a:ext cx="1595438" cy="581025"/>
          </a:xfrm>
          <a:prstGeom prst="rect">
            <a:avLst/>
          </a:prstGeom>
          <a:noFill/>
        </p:spPr>
        <p:txBody>
          <a:bodyPr wrap="square" lIns="90000" tIns="0" rIns="0" bIns="0" rtlCol="0" anchor="ctr">
            <a:noAutofit/>
          </a:bodyPr>
          <a:lstStyle/>
          <a:p>
            <a:pPr algn="l"/>
            <a:r>
              <a:rPr lang="en-US" sz="2000">
                <a:solidFill>
                  <a:schemeClr val="tx2"/>
                </a:solidFill>
                <a:latin typeface="+mj-lt"/>
              </a:rPr>
              <a:t>Week 6</a:t>
            </a:r>
          </a:p>
        </p:txBody>
      </p:sp>
      <p:sp>
        <p:nvSpPr>
          <p:cNvPr id="10" name="TextBox 9">
            <a:extLst>
              <a:ext uri="{FF2B5EF4-FFF2-40B4-BE49-F238E27FC236}">
                <a16:creationId xmlns:a16="http://schemas.microsoft.com/office/drawing/2014/main" id="{FC53D296-5303-4A40-AC03-A80B718ABEE0}"/>
              </a:ext>
            </a:extLst>
          </p:cNvPr>
          <p:cNvSpPr txBox="1"/>
          <p:nvPr userDrawn="1"/>
        </p:nvSpPr>
        <p:spPr>
          <a:xfrm flipH="1">
            <a:off x="584200" y="3789363"/>
            <a:ext cx="1595438" cy="581025"/>
          </a:xfrm>
          <a:prstGeom prst="rect">
            <a:avLst/>
          </a:prstGeom>
          <a:noFill/>
        </p:spPr>
        <p:txBody>
          <a:bodyPr wrap="square" lIns="90000" tIns="0" rIns="0" bIns="0" rtlCol="0" anchor="ctr">
            <a:noAutofit/>
          </a:bodyPr>
          <a:lstStyle/>
          <a:p>
            <a:pPr algn="l"/>
            <a:r>
              <a:rPr lang="en-US" sz="2000">
                <a:solidFill>
                  <a:schemeClr val="tx2"/>
                </a:solidFill>
                <a:latin typeface="+mj-lt"/>
              </a:rPr>
              <a:t>Week 7</a:t>
            </a:r>
          </a:p>
        </p:txBody>
      </p:sp>
      <p:sp>
        <p:nvSpPr>
          <p:cNvPr id="11" name="TextBox 10">
            <a:extLst>
              <a:ext uri="{FF2B5EF4-FFF2-40B4-BE49-F238E27FC236}">
                <a16:creationId xmlns:a16="http://schemas.microsoft.com/office/drawing/2014/main" id="{28091C67-5938-734E-B7A2-BD95A68B67E6}"/>
              </a:ext>
            </a:extLst>
          </p:cNvPr>
          <p:cNvSpPr txBox="1"/>
          <p:nvPr userDrawn="1"/>
        </p:nvSpPr>
        <p:spPr>
          <a:xfrm flipH="1">
            <a:off x="2470150" y="3789363"/>
            <a:ext cx="1595438" cy="581025"/>
          </a:xfrm>
          <a:prstGeom prst="rect">
            <a:avLst/>
          </a:prstGeom>
          <a:noFill/>
        </p:spPr>
        <p:txBody>
          <a:bodyPr wrap="square" lIns="90000" tIns="0" rIns="0" bIns="0" rtlCol="0" anchor="ctr">
            <a:noAutofit/>
          </a:bodyPr>
          <a:lstStyle/>
          <a:p>
            <a:pPr algn="l"/>
            <a:r>
              <a:rPr lang="en-US" sz="2000">
                <a:solidFill>
                  <a:schemeClr val="tx2"/>
                </a:solidFill>
                <a:latin typeface="+mj-lt"/>
              </a:rPr>
              <a:t>Week 8</a:t>
            </a:r>
          </a:p>
        </p:txBody>
      </p:sp>
      <p:sp>
        <p:nvSpPr>
          <p:cNvPr id="12" name="TextBox 11">
            <a:extLst>
              <a:ext uri="{FF2B5EF4-FFF2-40B4-BE49-F238E27FC236}">
                <a16:creationId xmlns:a16="http://schemas.microsoft.com/office/drawing/2014/main" id="{F6E67942-3EF0-2141-89C0-47BA2F77054B}"/>
              </a:ext>
            </a:extLst>
          </p:cNvPr>
          <p:cNvSpPr txBox="1"/>
          <p:nvPr userDrawn="1"/>
        </p:nvSpPr>
        <p:spPr>
          <a:xfrm flipH="1">
            <a:off x="4367808" y="3789363"/>
            <a:ext cx="1595438" cy="581025"/>
          </a:xfrm>
          <a:prstGeom prst="rect">
            <a:avLst/>
          </a:prstGeom>
          <a:noFill/>
        </p:spPr>
        <p:txBody>
          <a:bodyPr wrap="square" lIns="90000" tIns="0" rIns="0" bIns="0" rtlCol="0" anchor="ctr">
            <a:noAutofit/>
          </a:bodyPr>
          <a:lstStyle/>
          <a:p>
            <a:pPr algn="l"/>
            <a:r>
              <a:rPr lang="en-US" sz="2000">
                <a:solidFill>
                  <a:schemeClr val="tx2"/>
                </a:solidFill>
                <a:latin typeface="+mj-lt"/>
              </a:rPr>
              <a:t>Week 9</a:t>
            </a:r>
          </a:p>
        </p:txBody>
      </p:sp>
      <p:sp>
        <p:nvSpPr>
          <p:cNvPr id="13" name="TextBox 12">
            <a:extLst>
              <a:ext uri="{FF2B5EF4-FFF2-40B4-BE49-F238E27FC236}">
                <a16:creationId xmlns:a16="http://schemas.microsoft.com/office/drawing/2014/main" id="{76066549-A02E-E44F-96D7-F0B171B059E3}"/>
              </a:ext>
            </a:extLst>
          </p:cNvPr>
          <p:cNvSpPr txBox="1"/>
          <p:nvPr userDrawn="1"/>
        </p:nvSpPr>
        <p:spPr>
          <a:xfrm flipH="1">
            <a:off x="6240016" y="3789363"/>
            <a:ext cx="1595438" cy="581025"/>
          </a:xfrm>
          <a:prstGeom prst="rect">
            <a:avLst/>
          </a:prstGeom>
          <a:noFill/>
        </p:spPr>
        <p:txBody>
          <a:bodyPr wrap="square" lIns="90000" tIns="0" rIns="0" bIns="0" rtlCol="0" anchor="ctr">
            <a:noAutofit/>
          </a:bodyPr>
          <a:lstStyle/>
          <a:p>
            <a:pPr algn="l"/>
            <a:r>
              <a:rPr lang="en-US" sz="2000">
                <a:solidFill>
                  <a:schemeClr val="tx2"/>
                </a:solidFill>
                <a:latin typeface="+mj-lt"/>
              </a:rPr>
              <a:t>Week 10</a:t>
            </a:r>
          </a:p>
        </p:txBody>
      </p:sp>
      <p:sp>
        <p:nvSpPr>
          <p:cNvPr id="14" name="TextBox 13">
            <a:extLst>
              <a:ext uri="{FF2B5EF4-FFF2-40B4-BE49-F238E27FC236}">
                <a16:creationId xmlns:a16="http://schemas.microsoft.com/office/drawing/2014/main" id="{898C6871-7F8D-4545-9CE1-97DF89587969}"/>
              </a:ext>
            </a:extLst>
          </p:cNvPr>
          <p:cNvSpPr txBox="1"/>
          <p:nvPr userDrawn="1"/>
        </p:nvSpPr>
        <p:spPr>
          <a:xfrm flipH="1">
            <a:off x="8127999" y="3789363"/>
            <a:ext cx="1592262" cy="581025"/>
          </a:xfrm>
          <a:prstGeom prst="rect">
            <a:avLst/>
          </a:prstGeom>
          <a:noFill/>
        </p:spPr>
        <p:txBody>
          <a:bodyPr wrap="square" lIns="90000" tIns="0" rIns="0" bIns="0" rtlCol="0" anchor="ctr">
            <a:noAutofit/>
          </a:bodyPr>
          <a:lstStyle/>
          <a:p>
            <a:pPr algn="l"/>
            <a:r>
              <a:rPr lang="en-US" sz="2000">
                <a:solidFill>
                  <a:schemeClr val="tx2"/>
                </a:solidFill>
                <a:latin typeface="+mj-lt"/>
              </a:rPr>
              <a:t>Week 11</a:t>
            </a:r>
          </a:p>
        </p:txBody>
      </p:sp>
      <p:sp>
        <p:nvSpPr>
          <p:cNvPr id="15" name="TextBox 14">
            <a:extLst>
              <a:ext uri="{FF2B5EF4-FFF2-40B4-BE49-F238E27FC236}">
                <a16:creationId xmlns:a16="http://schemas.microsoft.com/office/drawing/2014/main" id="{0BCD1BBA-EDFD-9E48-8219-788B491881B6}"/>
              </a:ext>
            </a:extLst>
          </p:cNvPr>
          <p:cNvSpPr txBox="1"/>
          <p:nvPr userDrawn="1"/>
        </p:nvSpPr>
        <p:spPr>
          <a:xfrm flipH="1">
            <a:off x="10013950" y="3789363"/>
            <a:ext cx="1595438" cy="581025"/>
          </a:xfrm>
          <a:prstGeom prst="rect">
            <a:avLst/>
          </a:prstGeom>
          <a:noFill/>
        </p:spPr>
        <p:txBody>
          <a:bodyPr wrap="square" lIns="90000" tIns="0" rIns="0" bIns="0" rtlCol="0" anchor="ctr">
            <a:noAutofit/>
          </a:bodyPr>
          <a:lstStyle/>
          <a:p>
            <a:pPr algn="l"/>
            <a:r>
              <a:rPr lang="en-US" sz="2000">
                <a:solidFill>
                  <a:schemeClr val="tx2"/>
                </a:solidFill>
                <a:latin typeface="+mj-lt"/>
              </a:rPr>
              <a:t>Week 12</a:t>
            </a:r>
          </a:p>
        </p:txBody>
      </p:sp>
      <p:sp>
        <p:nvSpPr>
          <p:cNvPr id="17" name="Text Placeholder 16">
            <a:extLst>
              <a:ext uri="{FF2B5EF4-FFF2-40B4-BE49-F238E27FC236}">
                <a16:creationId xmlns:a16="http://schemas.microsoft.com/office/drawing/2014/main" id="{3B0B9755-980E-B04E-95D6-C276F382D087}"/>
              </a:ext>
            </a:extLst>
          </p:cNvPr>
          <p:cNvSpPr>
            <a:spLocks noGrp="1"/>
          </p:cNvSpPr>
          <p:nvPr>
            <p:ph type="body" sz="quarter" idx="10"/>
          </p:nvPr>
        </p:nvSpPr>
        <p:spPr>
          <a:xfrm>
            <a:off x="584200" y="2137143"/>
            <a:ext cx="1595438"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18" name="Text Placeholder 16">
            <a:extLst>
              <a:ext uri="{FF2B5EF4-FFF2-40B4-BE49-F238E27FC236}">
                <a16:creationId xmlns:a16="http://schemas.microsoft.com/office/drawing/2014/main" id="{E14B2888-1E67-E04C-894E-926FC1FD801D}"/>
              </a:ext>
            </a:extLst>
          </p:cNvPr>
          <p:cNvSpPr>
            <a:spLocks noGrp="1"/>
          </p:cNvSpPr>
          <p:nvPr>
            <p:ph type="body" sz="quarter" idx="11"/>
          </p:nvPr>
        </p:nvSpPr>
        <p:spPr>
          <a:xfrm>
            <a:off x="2470150" y="2137143"/>
            <a:ext cx="1595438"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19" name="Text Placeholder 16">
            <a:extLst>
              <a:ext uri="{FF2B5EF4-FFF2-40B4-BE49-F238E27FC236}">
                <a16:creationId xmlns:a16="http://schemas.microsoft.com/office/drawing/2014/main" id="{333BC1A1-9771-5646-BEE1-9E5EEAED2699}"/>
              </a:ext>
            </a:extLst>
          </p:cNvPr>
          <p:cNvSpPr>
            <a:spLocks noGrp="1"/>
          </p:cNvSpPr>
          <p:nvPr>
            <p:ph type="body" sz="quarter" idx="12"/>
          </p:nvPr>
        </p:nvSpPr>
        <p:spPr>
          <a:xfrm>
            <a:off x="4356100" y="2137143"/>
            <a:ext cx="1603375"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20" name="Text Placeholder 16">
            <a:extLst>
              <a:ext uri="{FF2B5EF4-FFF2-40B4-BE49-F238E27FC236}">
                <a16:creationId xmlns:a16="http://schemas.microsoft.com/office/drawing/2014/main" id="{6B558C13-2A32-8A4B-856B-2AB00C47770F}"/>
              </a:ext>
            </a:extLst>
          </p:cNvPr>
          <p:cNvSpPr>
            <a:spLocks noGrp="1"/>
          </p:cNvSpPr>
          <p:nvPr>
            <p:ph type="body" sz="quarter" idx="13"/>
          </p:nvPr>
        </p:nvSpPr>
        <p:spPr>
          <a:xfrm>
            <a:off x="6240463" y="2137143"/>
            <a:ext cx="1597025"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21" name="Text Placeholder 16">
            <a:extLst>
              <a:ext uri="{FF2B5EF4-FFF2-40B4-BE49-F238E27FC236}">
                <a16:creationId xmlns:a16="http://schemas.microsoft.com/office/drawing/2014/main" id="{DFF8B5E8-017D-9448-B30F-CD659C221073}"/>
              </a:ext>
            </a:extLst>
          </p:cNvPr>
          <p:cNvSpPr>
            <a:spLocks noGrp="1"/>
          </p:cNvSpPr>
          <p:nvPr>
            <p:ph type="body" sz="quarter" idx="14"/>
          </p:nvPr>
        </p:nvSpPr>
        <p:spPr>
          <a:xfrm>
            <a:off x="8128000" y="2137143"/>
            <a:ext cx="1592263"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22" name="Text Placeholder 16">
            <a:extLst>
              <a:ext uri="{FF2B5EF4-FFF2-40B4-BE49-F238E27FC236}">
                <a16:creationId xmlns:a16="http://schemas.microsoft.com/office/drawing/2014/main" id="{23243079-7E64-8247-A7DE-8C677FA6F54F}"/>
              </a:ext>
            </a:extLst>
          </p:cNvPr>
          <p:cNvSpPr>
            <a:spLocks noGrp="1"/>
          </p:cNvSpPr>
          <p:nvPr>
            <p:ph type="body" sz="quarter" idx="15"/>
          </p:nvPr>
        </p:nvSpPr>
        <p:spPr>
          <a:xfrm>
            <a:off x="10013950" y="2137143"/>
            <a:ext cx="1595438"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23" name="Text Placeholder 16">
            <a:extLst>
              <a:ext uri="{FF2B5EF4-FFF2-40B4-BE49-F238E27FC236}">
                <a16:creationId xmlns:a16="http://schemas.microsoft.com/office/drawing/2014/main" id="{15EF34EC-5A49-5E44-8FF1-785ECE15E3B9}"/>
              </a:ext>
            </a:extLst>
          </p:cNvPr>
          <p:cNvSpPr>
            <a:spLocks noGrp="1"/>
          </p:cNvSpPr>
          <p:nvPr>
            <p:ph type="body" sz="quarter" idx="16"/>
          </p:nvPr>
        </p:nvSpPr>
        <p:spPr>
          <a:xfrm>
            <a:off x="584200" y="4509120"/>
            <a:ext cx="1595438"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24" name="Text Placeholder 16">
            <a:extLst>
              <a:ext uri="{FF2B5EF4-FFF2-40B4-BE49-F238E27FC236}">
                <a16:creationId xmlns:a16="http://schemas.microsoft.com/office/drawing/2014/main" id="{1815091A-D110-584B-AB6E-643B6462EE03}"/>
              </a:ext>
            </a:extLst>
          </p:cNvPr>
          <p:cNvSpPr>
            <a:spLocks noGrp="1"/>
          </p:cNvSpPr>
          <p:nvPr>
            <p:ph type="body" sz="quarter" idx="17"/>
          </p:nvPr>
        </p:nvSpPr>
        <p:spPr>
          <a:xfrm>
            <a:off x="2470150" y="4509120"/>
            <a:ext cx="1595438"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25" name="Text Placeholder 16">
            <a:extLst>
              <a:ext uri="{FF2B5EF4-FFF2-40B4-BE49-F238E27FC236}">
                <a16:creationId xmlns:a16="http://schemas.microsoft.com/office/drawing/2014/main" id="{DBBF8BC8-BC7B-004B-A427-B1F9D8D9199A}"/>
              </a:ext>
            </a:extLst>
          </p:cNvPr>
          <p:cNvSpPr>
            <a:spLocks noGrp="1"/>
          </p:cNvSpPr>
          <p:nvPr>
            <p:ph type="body" sz="quarter" idx="18"/>
          </p:nvPr>
        </p:nvSpPr>
        <p:spPr>
          <a:xfrm>
            <a:off x="4356100" y="4509120"/>
            <a:ext cx="1603375"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26" name="Text Placeholder 16">
            <a:extLst>
              <a:ext uri="{FF2B5EF4-FFF2-40B4-BE49-F238E27FC236}">
                <a16:creationId xmlns:a16="http://schemas.microsoft.com/office/drawing/2014/main" id="{844592AA-1A9A-8E46-B40A-8739500A22C9}"/>
              </a:ext>
            </a:extLst>
          </p:cNvPr>
          <p:cNvSpPr>
            <a:spLocks noGrp="1"/>
          </p:cNvSpPr>
          <p:nvPr>
            <p:ph type="body" sz="quarter" idx="19"/>
          </p:nvPr>
        </p:nvSpPr>
        <p:spPr>
          <a:xfrm>
            <a:off x="6240463" y="4509120"/>
            <a:ext cx="1597025"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27" name="Text Placeholder 16">
            <a:extLst>
              <a:ext uri="{FF2B5EF4-FFF2-40B4-BE49-F238E27FC236}">
                <a16:creationId xmlns:a16="http://schemas.microsoft.com/office/drawing/2014/main" id="{6E747F9F-4D5A-1E4C-92B5-549F887E8726}"/>
              </a:ext>
            </a:extLst>
          </p:cNvPr>
          <p:cNvSpPr>
            <a:spLocks noGrp="1"/>
          </p:cNvSpPr>
          <p:nvPr>
            <p:ph type="body" sz="quarter" idx="20"/>
          </p:nvPr>
        </p:nvSpPr>
        <p:spPr>
          <a:xfrm>
            <a:off x="8128000" y="4509120"/>
            <a:ext cx="1592263"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28" name="Text Placeholder 16">
            <a:extLst>
              <a:ext uri="{FF2B5EF4-FFF2-40B4-BE49-F238E27FC236}">
                <a16:creationId xmlns:a16="http://schemas.microsoft.com/office/drawing/2014/main" id="{F878EC20-6567-6B45-AE19-F3465093EEC8}"/>
              </a:ext>
            </a:extLst>
          </p:cNvPr>
          <p:cNvSpPr>
            <a:spLocks noGrp="1"/>
          </p:cNvSpPr>
          <p:nvPr>
            <p:ph type="body" sz="quarter" idx="21"/>
          </p:nvPr>
        </p:nvSpPr>
        <p:spPr>
          <a:xfrm>
            <a:off x="10013950" y="4509120"/>
            <a:ext cx="1595438"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cxnSp>
        <p:nvCxnSpPr>
          <p:cNvPr id="16" name="Straight Connector 15">
            <a:extLst>
              <a:ext uri="{FF2B5EF4-FFF2-40B4-BE49-F238E27FC236}">
                <a16:creationId xmlns:a16="http://schemas.microsoft.com/office/drawing/2014/main" id="{1EA3253A-CBC3-A644-9057-A616EFD62183}"/>
              </a:ext>
            </a:extLst>
          </p:cNvPr>
          <p:cNvCxnSpPr>
            <a:cxnSpLocks/>
          </p:cNvCxnSpPr>
          <p:nvPr userDrawn="1"/>
        </p:nvCxnSpPr>
        <p:spPr>
          <a:xfrm>
            <a:off x="584200" y="2017713"/>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53FA9607-273B-BF42-A068-8D930E44C050}"/>
              </a:ext>
            </a:extLst>
          </p:cNvPr>
          <p:cNvCxnSpPr>
            <a:cxnSpLocks/>
          </p:cNvCxnSpPr>
          <p:nvPr userDrawn="1"/>
        </p:nvCxnSpPr>
        <p:spPr>
          <a:xfrm>
            <a:off x="2495600" y="2017713"/>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85FB5306-5527-0B40-80C7-DB5C8423B952}"/>
              </a:ext>
            </a:extLst>
          </p:cNvPr>
          <p:cNvCxnSpPr>
            <a:cxnSpLocks/>
          </p:cNvCxnSpPr>
          <p:nvPr userDrawn="1"/>
        </p:nvCxnSpPr>
        <p:spPr>
          <a:xfrm>
            <a:off x="4364037" y="2015240"/>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93971A8C-E65D-6B49-ADA2-293469DDD7BC}"/>
              </a:ext>
            </a:extLst>
          </p:cNvPr>
          <p:cNvCxnSpPr>
            <a:cxnSpLocks/>
          </p:cNvCxnSpPr>
          <p:nvPr userDrawn="1"/>
        </p:nvCxnSpPr>
        <p:spPr>
          <a:xfrm>
            <a:off x="6240463" y="2017713"/>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291A700F-7F45-F94C-A435-F7EE30C70A7E}"/>
              </a:ext>
            </a:extLst>
          </p:cNvPr>
          <p:cNvCxnSpPr>
            <a:cxnSpLocks/>
          </p:cNvCxnSpPr>
          <p:nvPr userDrawn="1"/>
        </p:nvCxnSpPr>
        <p:spPr>
          <a:xfrm>
            <a:off x="8124825" y="2017713"/>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18EA0204-C4C9-6644-861D-6EB50FE04062}"/>
              </a:ext>
            </a:extLst>
          </p:cNvPr>
          <p:cNvCxnSpPr>
            <a:cxnSpLocks/>
          </p:cNvCxnSpPr>
          <p:nvPr userDrawn="1"/>
        </p:nvCxnSpPr>
        <p:spPr>
          <a:xfrm>
            <a:off x="10013950" y="2017713"/>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C21346A5-A33F-5946-9543-99C299D786AC}"/>
              </a:ext>
            </a:extLst>
          </p:cNvPr>
          <p:cNvCxnSpPr>
            <a:cxnSpLocks/>
          </p:cNvCxnSpPr>
          <p:nvPr userDrawn="1"/>
        </p:nvCxnSpPr>
        <p:spPr>
          <a:xfrm>
            <a:off x="584200" y="4365104"/>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524EA3CD-0BD7-E747-A4EB-45424A3C1987}"/>
              </a:ext>
            </a:extLst>
          </p:cNvPr>
          <p:cNvCxnSpPr>
            <a:cxnSpLocks/>
          </p:cNvCxnSpPr>
          <p:nvPr userDrawn="1"/>
        </p:nvCxnSpPr>
        <p:spPr>
          <a:xfrm>
            <a:off x="2495600" y="4365104"/>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DB66C269-8DE0-714D-AB7A-BA133A81E3C7}"/>
              </a:ext>
            </a:extLst>
          </p:cNvPr>
          <p:cNvCxnSpPr>
            <a:cxnSpLocks/>
          </p:cNvCxnSpPr>
          <p:nvPr userDrawn="1"/>
        </p:nvCxnSpPr>
        <p:spPr>
          <a:xfrm>
            <a:off x="4364037" y="4362631"/>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C3539B16-CE2C-3A4D-B528-4C530EFD148D}"/>
              </a:ext>
            </a:extLst>
          </p:cNvPr>
          <p:cNvCxnSpPr>
            <a:cxnSpLocks/>
          </p:cNvCxnSpPr>
          <p:nvPr userDrawn="1"/>
        </p:nvCxnSpPr>
        <p:spPr>
          <a:xfrm>
            <a:off x="6240463" y="4365104"/>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CA683FC3-D470-6642-8CD2-833A816B7C06}"/>
              </a:ext>
            </a:extLst>
          </p:cNvPr>
          <p:cNvCxnSpPr>
            <a:cxnSpLocks/>
          </p:cNvCxnSpPr>
          <p:nvPr userDrawn="1"/>
        </p:nvCxnSpPr>
        <p:spPr>
          <a:xfrm>
            <a:off x="8124825" y="4365104"/>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F13A02AF-593E-A740-8AA5-3E98EC7712B3}"/>
              </a:ext>
            </a:extLst>
          </p:cNvPr>
          <p:cNvCxnSpPr>
            <a:cxnSpLocks/>
          </p:cNvCxnSpPr>
          <p:nvPr userDrawn="1"/>
        </p:nvCxnSpPr>
        <p:spPr>
          <a:xfrm>
            <a:off x="10013950" y="4365104"/>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90707775"/>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61">
          <p15:clr>
            <a:srgbClr val="A4A3A4"/>
          </p15:clr>
        </p15:guide>
        <p15:guide id="15" pos="3348">
          <p15:clr>
            <a:srgbClr val="A4A3A4"/>
          </p15:clr>
        </p15:guide>
        <p15:guide id="16" pos="3754">
          <p15:clr>
            <a:srgbClr val="A4A3A4"/>
          </p15:clr>
        </p15:guide>
        <p15:guide id="17" pos="3931">
          <p15:clr>
            <a:srgbClr val="A4A3A4"/>
          </p15:clr>
        </p15:guide>
        <p15:guide id="18" pos="4342">
          <p15:clr>
            <a:srgbClr val="A4A3A4"/>
          </p15:clr>
        </p15:guide>
        <p15:guide id="19" pos="4531">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guide id="31" orient="horz" pos="2387">
          <p15:clr>
            <a:srgbClr val="FBAE40"/>
          </p15:clr>
        </p15:guide>
        <p15:guide id="32" orient="horz" pos="2750">
          <p15:clr>
            <a:srgbClr val="FBAE40"/>
          </p15:clr>
        </p15:guide>
      </p15:sldGuideLst>
    </p:ext>
  </p:extLst>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userDrawn="1">
  <p:cSld name="13_Header Line 12 Months">
    <p:bg>
      <p:bgPr>
        <a:solidFill>
          <a:schemeClr val="bg1"/>
        </a:solidFill>
        <a:effectLst/>
      </p:bgPr>
    </p:bg>
    <p:spTree>
      <p:nvGrpSpPr>
        <p:cNvPr id="1" name=""/>
        <p:cNvGrpSpPr/>
        <p:nvPr/>
      </p:nvGrpSpPr>
      <p:grpSpPr>
        <a:xfrm>
          <a:off x="0" y="0"/>
          <a:ext cx="0" cy="0"/>
          <a:chOff x="0" y="0"/>
          <a:chExt cx="0" cy="0"/>
        </a:xfrm>
      </p:grpSpPr>
      <p:sp>
        <p:nvSpPr>
          <p:cNvPr id="2" name="Title 2">
            <a:extLst>
              <a:ext uri="{FF2B5EF4-FFF2-40B4-BE49-F238E27FC236}">
                <a16:creationId xmlns:a16="http://schemas.microsoft.com/office/drawing/2014/main" id="{BB973DD2-1476-E74C-99DF-240F2E508778}"/>
              </a:ext>
            </a:extLst>
          </p:cNvPr>
          <p:cNvSpPr>
            <a:spLocks noGrp="1"/>
          </p:cNvSpPr>
          <p:nvPr>
            <p:ph type="title"/>
          </p:nvPr>
        </p:nvSpPr>
        <p:spPr>
          <a:xfrm>
            <a:off x="588263" y="457200"/>
            <a:ext cx="11018520" cy="553998"/>
          </a:xfrm>
        </p:spPr>
        <p:txBody>
          <a:bodyPr>
            <a:spAutoFit/>
          </a:bodyPr>
          <a:lstStyle>
            <a:lvl1pPr>
              <a:defRPr>
                <a:solidFill>
                  <a:schemeClr val="tx1"/>
                </a:solidFill>
              </a:defRPr>
            </a:lvl1pPr>
          </a:lstStyle>
          <a:p>
            <a:r>
              <a:rPr lang="en-US"/>
              <a:t>Click to edit Master title style</a:t>
            </a:r>
          </a:p>
        </p:txBody>
      </p:sp>
      <p:sp>
        <p:nvSpPr>
          <p:cNvPr id="17" name="Text Placeholder 16">
            <a:extLst>
              <a:ext uri="{FF2B5EF4-FFF2-40B4-BE49-F238E27FC236}">
                <a16:creationId xmlns:a16="http://schemas.microsoft.com/office/drawing/2014/main" id="{3B0B9755-980E-B04E-95D6-C276F382D087}"/>
              </a:ext>
            </a:extLst>
          </p:cNvPr>
          <p:cNvSpPr>
            <a:spLocks noGrp="1"/>
          </p:cNvSpPr>
          <p:nvPr>
            <p:ph type="body" sz="quarter" idx="10"/>
          </p:nvPr>
        </p:nvSpPr>
        <p:spPr>
          <a:xfrm>
            <a:off x="584200" y="2137143"/>
            <a:ext cx="1595438"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18" name="Text Placeholder 16">
            <a:extLst>
              <a:ext uri="{FF2B5EF4-FFF2-40B4-BE49-F238E27FC236}">
                <a16:creationId xmlns:a16="http://schemas.microsoft.com/office/drawing/2014/main" id="{E14B2888-1E67-E04C-894E-926FC1FD801D}"/>
              </a:ext>
            </a:extLst>
          </p:cNvPr>
          <p:cNvSpPr>
            <a:spLocks noGrp="1"/>
          </p:cNvSpPr>
          <p:nvPr>
            <p:ph type="body" sz="quarter" idx="11"/>
          </p:nvPr>
        </p:nvSpPr>
        <p:spPr>
          <a:xfrm>
            <a:off x="2470150" y="2137143"/>
            <a:ext cx="1595438"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19" name="Text Placeholder 16">
            <a:extLst>
              <a:ext uri="{FF2B5EF4-FFF2-40B4-BE49-F238E27FC236}">
                <a16:creationId xmlns:a16="http://schemas.microsoft.com/office/drawing/2014/main" id="{333BC1A1-9771-5646-BEE1-9E5EEAED2699}"/>
              </a:ext>
            </a:extLst>
          </p:cNvPr>
          <p:cNvSpPr>
            <a:spLocks noGrp="1"/>
          </p:cNvSpPr>
          <p:nvPr>
            <p:ph type="body" sz="quarter" idx="12"/>
          </p:nvPr>
        </p:nvSpPr>
        <p:spPr>
          <a:xfrm>
            <a:off x="4356100" y="2137143"/>
            <a:ext cx="1603375"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20" name="Text Placeholder 16">
            <a:extLst>
              <a:ext uri="{FF2B5EF4-FFF2-40B4-BE49-F238E27FC236}">
                <a16:creationId xmlns:a16="http://schemas.microsoft.com/office/drawing/2014/main" id="{6B558C13-2A32-8A4B-856B-2AB00C47770F}"/>
              </a:ext>
            </a:extLst>
          </p:cNvPr>
          <p:cNvSpPr>
            <a:spLocks noGrp="1"/>
          </p:cNvSpPr>
          <p:nvPr>
            <p:ph type="body" sz="quarter" idx="13"/>
          </p:nvPr>
        </p:nvSpPr>
        <p:spPr>
          <a:xfrm>
            <a:off x="6240463" y="2137143"/>
            <a:ext cx="1597025"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21" name="Text Placeholder 16">
            <a:extLst>
              <a:ext uri="{FF2B5EF4-FFF2-40B4-BE49-F238E27FC236}">
                <a16:creationId xmlns:a16="http://schemas.microsoft.com/office/drawing/2014/main" id="{DFF8B5E8-017D-9448-B30F-CD659C221073}"/>
              </a:ext>
            </a:extLst>
          </p:cNvPr>
          <p:cNvSpPr>
            <a:spLocks noGrp="1"/>
          </p:cNvSpPr>
          <p:nvPr>
            <p:ph type="body" sz="quarter" idx="14"/>
          </p:nvPr>
        </p:nvSpPr>
        <p:spPr>
          <a:xfrm>
            <a:off x="8128000" y="2137143"/>
            <a:ext cx="1592263"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22" name="Text Placeholder 16">
            <a:extLst>
              <a:ext uri="{FF2B5EF4-FFF2-40B4-BE49-F238E27FC236}">
                <a16:creationId xmlns:a16="http://schemas.microsoft.com/office/drawing/2014/main" id="{23243079-7E64-8247-A7DE-8C677FA6F54F}"/>
              </a:ext>
            </a:extLst>
          </p:cNvPr>
          <p:cNvSpPr>
            <a:spLocks noGrp="1"/>
          </p:cNvSpPr>
          <p:nvPr>
            <p:ph type="body" sz="quarter" idx="15"/>
          </p:nvPr>
        </p:nvSpPr>
        <p:spPr>
          <a:xfrm>
            <a:off x="10013950" y="2137143"/>
            <a:ext cx="1595438"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23" name="Text Placeholder 16">
            <a:extLst>
              <a:ext uri="{FF2B5EF4-FFF2-40B4-BE49-F238E27FC236}">
                <a16:creationId xmlns:a16="http://schemas.microsoft.com/office/drawing/2014/main" id="{15EF34EC-5A49-5E44-8FF1-785ECE15E3B9}"/>
              </a:ext>
            </a:extLst>
          </p:cNvPr>
          <p:cNvSpPr>
            <a:spLocks noGrp="1"/>
          </p:cNvSpPr>
          <p:nvPr>
            <p:ph type="body" sz="quarter" idx="16"/>
          </p:nvPr>
        </p:nvSpPr>
        <p:spPr>
          <a:xfrm>
            <a:off x="584200" y="4509120"/>
            <a:ext cx="1595438"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24" name="Text Placeholder 16">
            <a:extLst>
              <a:ext uri="{FF2B5EF4-FFF2-40B4-BE49-F238E27FC236}">
                <a16:creationId xmlns:a16="http://schemas.microsoft.com/office/drawing/2014/main" id="{1815091A-D110-584B-AB6E-643B6462EE03}"/>
              </a:ext>
            </a:extLst>
          </p:cNvPr>
          <p:cNvSpPr>
            <a:spLocks noGrp="1"/>
          </p:cNvSpPr>
          <p:nvPr>
            <p:ph type="body" sz="quarter" idx="17"/>
          </p:nvPr>
        </p:nvSpPr>
        <p:spPr>
          <a:xfrm>
            <a:off x="2470150" y="4509120"/>
            <a:ext cx="1595438"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25" name="Text Placeholder 16">
            <a:extLst>
              <a:ext uri="{FF2B5EF4-FFF2-40B4-BE49-F238E27FC236}">
                <a16:creationId xmlns:a16="http://schemas.microsoft.com/office/drawing/2014/main" id="{DBBF8BC8-BC7B-004B-A427-B1F9D8D9199A}"/>
              </a:ext>
            </a:extLst>
          </p:cNvPr>
          <p:cNvSpPr>
            <a:spLocks noGrp="1"/>
          </p:cNvSpPr>
          <p:nvPr>
            <p:ph type="body" sz="quarter" idx="18"/>
          </p:nvPr>
        </p:nvSpPr>
        <p:spPr>
          <a:xfrm>
            <a:off x="4356100" y="4509120"/>
            <a:ext cx="1603375"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26" name="Text Placeholder 16">
            <a:extLst>
              <a:ext uri="{FF2B5EF4-FFF2-40B4-BE49-F238E27FC236}">
                <a16:creationId xmlns:a16="http://schemas.microsoft.com/office/drawing/2014/main" id="{844592AA-1A9A-8E46-B40A-8739500A22C9}"/>
              </a:ext>
            </a:extLst>
          </p:cNvPr>
          <p:cNvSpPr>
            <a:spLocks noGrp="1"/>
          </p:cNvSpPr>
          <p:nvPr>
            <p:ph type="body" sz="quarter" idx="19"/>
          </p:nvPr>
        </p:nvSpPr>
        <p:spPr>
          <a:xfrm>
            <a:off x="6240463" y="4509120"/>
            <a:ext cx="1597025"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27" name="Text Placeholder 16">
            <a:extLst>
              <a:ext uri="{FF2B5EF4-FFF2-40B4-BE49-F238E27FC236}">
                <a16:creationId xmlns:a16="http://schemas.microsoft.com/office/drawing/2014/main" id="{6E747F9F-4D5A-1E4C-92B5-549F887E8726}"/>
              </a:ext>
            </a:extLst>
          </p:cNvPr>
          <p:cNvSpPr>
            <a:spLocks noGrp="1"/>
          </p:cNvSpPr>
          <p:nvPr>
            <p:ph type="body" sz="quarter" idx="20"/>
          </p:nvPr>
        </p:nvSpPr>
        <p:spPr>
          <a:xfrm>
            <a:off x="8128000" y="4509120"/>
            <a:ext cx="1592263"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28" name="Text Placeholder 16">
            <a:extLst>
              <a:ext uri="{FF2B5EF4-FFF2-40B4-BE49-F238E27FC236}">
                <a16:creationId xmlns:a16="http://schemas.microsoft.com/office/drawing/2014/main" id="{F878EC20-6567-6B45-AE19-F3465093EEC8}"/>
              </a:ext>
            </a:extLst>
          </p:cNvPr>
          <p:cNvSpPr>
            <a:spLocks noGrp="1"/>
          </p:cNvSpPr>
          <p:nvPr>
            <p:ph type="body" sz="quarter" idx="21"/>
          </p:nvPr>
        </p:nvSpPr>
        <p:spPr>
          <a:xfrm>
            <a:off x="10013950" y="4509120"/>
            <a:ext cx="1595438"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cxnSp>
        <p:nvCxnSpPr>
          <p:cNvPr id="16" name="Straight Connector 15">
            <a:extLst>
              <a:ext uri="{FF2B5EF4-FFF2-40B4-BE49-F238E27FC236}">
                <a16:creationId xmlns:a16="http://schemas.microsoft.com/office/drawing/2014/main" id="{1EA3253A-CBC3-A644-9057-A616EFD62183}"/>
              </a:ext>
            </a:extLst>
          </p:cNvPr>
          <p:cNvCxnSpPr>
            <a:cxnSpLocks/>
          </p:cNvCxnSpPr>
          <p:nvPr userDrawn="1"/>
        </p:nvCxnSpPr>
        <p:spPr>
          <a:xfrm>
            <a:off x="584200" y="2017713"/>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53FA9607-273B-BF42-A068-8D930E44C050}"/>
              </a:ext>
            </a:extLst>
          </p:cNvPr>
          <p:cNvCxnSpPr>
            <a:cxnSpLocks/>
          </p:cNvCxnSpPr>
          <p:nvPr userDrawn="1"/>
        </p:nvCxnSpPr>
        <p:spPr>
          <a:xfrm>
            <a:off x="2470150" y="2017713"/>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85FB5306-5527-0B40-80C7-DB5C8423B952}"/>
              </a:ext>
            </a:extLst>
          </p:cNvPr>
          <p:cNvCxnSpPr>
            <a:cxnSpLocks/>
          </p:cNvCxnSpPr>
          <p:nvPr userDrawn="1"/>
        </p:nvCxnSpPr>
        <p:spPr>
          <a:xfrm>
            <a:off x="4364037" y="2015240"/>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93971A8C-E65D-6B49-ADA2-293469DDD7BC}"/>
              </a:ext>
            </a:extLst>
          </p:cNvPr>
          <p:cNvCxnSpPr>
            <a:cxnSpLocks/>
          </p:cNvCxnSpPr>
          <p:nvPr userDrawn="1"/>
        </p:nvCxnSpPr>
        <p:spPr>
          <a:xfrm>
            <a:off x="6240463" y="2017713"/>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291A700F-7F45-F94C-A435-F7EE30C70A7E}"/>
              </a:ext>
            </a:extLst>
          </p:cNvPr>
          <p:cNvCxnSpPr>
            <a:cxnSpLocks/>
          </p:cNvCxnSpPr>
          <p:nvPr userDrawn="1"/>
        </p:nvCxnSpPr>
        <p:spPr>
          <a:xfrm>
            <a:off x="8124825" y="2017713"/>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18EA0204-C4C9-6644-861D-6EB50FE04062}"/>
              </a:ext>
            </a:extLst>
          </p:cNvPr>
          <p:cNvCxnSpPr>
            <a:cxnSpLocks/>
          </p:cNvCxnSpPr>
          <p:nvPr userDrawn="1"/>
        </p:nvCxnSpPr>
        <p:spPr>
          <a:xfrm>
            <a:off x="10013950" y="2017713"/>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C21346A5-A33F-5946-9543-99C299D786AC}"/>
              </a:ext>
            </a:extLst>
          </p:cNvPr>
          <p:cNvCxnSpPr>
            <a:cxnSpLocks/>
          </p:cNvCxnSpPr>
          <p:nvPr userDrawn="1"/>
        </p:nvCxnSpPr>
        <p:spPr>
          <a:xfrm>
            <a:off x="584200" y="4365104"/>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524EA3CD-0BD7-E747-A4EB-45424A3C1987}"/>
              </a:ext>
            </a:extLst>
          </p:cNvPr>
          <p:cNvCxnSpPr>
            <a:cxnSpLocks/>
          </p:cNvCxnSpPr>
          <p:nvPr userDrawn="1"/>
        </p:nvCxnSpPr>
        <p:spPr>
          <a:xfrm>
            <a:off x="2495600" y="4365104"/>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DB66C269-8DE0-714D-AB7A-BA133A81E3C7}"/>
              </a:ext>
            </a:extLst>
          </p:cNvPr>
          <p:cNvCxnSpPr>
            <a:cxnSpLocks/>
          </p:cNvCxnSpPr>
          <p:nvPr userDrawn="1"/>
        </p:nvCxnSpPr>
        <p:spPr>
          <a:xfrm>
            <a:off x="4364037" y="4362631"/>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C3539B16-CE2C-3A4D-B528-4C530EFD148D}"/>
              </a:ext>
            </a:extLst>
          </p:cNvPr>
          <p:cNvCxnSpPr>
            <a:cxnSpLocks/>
          </p:cNvCxnSpPr>
          <p:nvPr userDrawn="1"/>
        </p:nvCxnSpPr>
        <p:spPr>
          <a:xfrm>
            <a:off x="6240463" y="4365104"/>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CA683FC3-D470-6642-8CD2-833A816B7C06}"/>
              </a:ext>
            </a:extLst>
          </p:cNvPr>
          <p:cNvCxnSpPr>
            <a:cxnSpLocks/>
          </p:cNvCxnSpPr>
          <p:nvPr userDrawn="1"/>
        </p:nvCxnSpPr>
        <p:spPr>
          <a:xfrm>
            <a:off x="8124825" y="4365104"/>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F13A02AF-593E-A740-8AA5-3E98EC7712B3}"/>
              </a:ext>
            </a:extLst>
          </p:cNvPr>
          <p:cNvCxnSpPr>
            <a:cxnSpLocks/>
          </p:cNvCxnSpPr>
          <p:nvPr userDrawn="1"/>
        </p:nvCxnSpPr>
        <p:spPr>
          <a:xfrm>
            <a:off x="10013950" y="4365104"/>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
        <p:nvSpPr>
          <p:cNvPr id="29" name="Text Placeholder 28">
            <a:extLst>
              <a:ext uri="{FF2B5EF4-FFF2-40B4-BE49-F238E27FC236}">
                <a16:creationId xmlns:a16="http://schemas.microsoft.com/office/drawing/2014/main" id="{2B32F430-ED23-B440-BB46-25EFAA521E1A}"/>
              </a:ext>
            </a:extLst>
          </p:cNvPr>
          <p:cNvSpPr>
            <a:spLocks noGrp="1"/>
          </p:cNvSpPr>
          <p:nvPr>
            <p:ph type="body" sz="quarter" idx="22" hasCustomPrompt="1"/>
          </p:nvPr>
        </p:nvSpPr>
        <p:spPr>
          <a:xfrm>
            <a:off x="584200" y="1436688"/>
            <a:ext cx="1595439" cy="581025"/>
          </a:xfrm>
        </p:spPr>
        <p:txBody>
          <a:bodyPr lIns="90000" tIns="46800" rIns="90000" bIns="46800" anchor="ctr">
            <a:noAutofit/>
          </a:bodyPr>
          <a:lstStyle>
            <a:lvl1pPr marL="0" indent="0">
              <a:buNone/>
              <a:defRPr sz="2000">
                <a:solidFill>
                  <a:schemeClr val="tx2"/>
                </a:solidFill>
                <a:latin typeface="+mj-lt"/>
              </a:defRPr>
            </a:lvl1pPr>
            <a:lvl2pPr marL="228600" indent="0" algn="ctr">
              <a:buNone/>
              <a:defRPr>
                <a:solidFill>
                  <a:schemeClr val="bg1"/>
                </a:solidFill>
                <a:latin typeface="+mj-lt"/>
              </a:defRPr>
            </a:lvl2pPr>
          </a:lstStyle>
          <a:p>
            <a:pPr lvl="0"/>
            <a:r>
              <a:rPr lang="en-US"/>
              <a:t>Label</a:t>
            </a:r>
          </a:p>
        </p:txBody>
      </p:sp>
      <p:sp>
        <p:nvSpPr>
          <p:cNvPr id="41" name="Text Placeholder 28">
            <a:extLst>
              <a:ext uri="{FF2B5EF4-FFF2-40B4-BE49-F238E27FC236}">
                <a16:creationId xmlns:a16="http://schemas.microsoft.com/office/drawing/2014/main" id="{7BE96FEE-E6DA-2941-AEAC-A1C8FC164091}"/>
              </a:ext>
            </a:extLst>
          </p:cNvPr>
          <p:cNvSpPr>
            <a:spLocks noGrp="1"/>
          </p:cNvSpPr>
          <p:nvPr>
            <p:ph type="body" sz="quarter" idx="23" hasCustomPrompt="1"/>
          </p:nvPr>
        </p:nvSpPr>
        <p:spPr>
          <a:xfrm>
            <a:off x="2470150" y="1436688"/>
            <a:ext cx="1595438" cy="581025"/>
          </a:xfrm>
        </p:spPr>
        <p:txBody>
          <a:bodyPr lIns="90000" tIns="46800" rIns="90000" bIns="46800" anchor="ctr">
            <a:noAutofit/>
          </a:bodyPr>
          <a:lstStyle>
            <a:lvl1pPr marL="0" indent="0">
              <a:buNone/>
              <a:defRPr sz="2000">
                <a:solidFill>
                  <a:schemeClr val="tx2"/>
                </a:solidFill>
                <a:latin typeface="+mj-lt"/>
              </a:defRPr>
            </a:lvl1pPr>
            <a:lvl2pPr marL="228600" indent="0" algn="ctr">
              <a:buNone/>
              <a:defRPr>
                <a:solidFill>
                  <a:schemeClr val="bg1"/>
                </a:solidFill>
                <a:latin typeface="+mj-lt"/>
              </a:defRPr>
            </a:lvl2pPr>
          </a:lstStyle>
          <a:p>
            <a:pPr lvl="0"/>
            <a:r>
              <a:rPr lang="en-US"/>
              <a:t>Label</a:t>
            </a:r>
          </a:p>
        </p:txBody>
      </p:sp>
      <p:sp>
        <p:nvSpPr>
          <p:cNvPr id="42" name="Text Placeholder 28">
            <a:extLst>
              <a:ext uri="{FF2B5EF4-FFF2-40B4-BE49-F238E27FC236}">
                <a16:creationId xmlns:a16="http://schemas.microsoft.com/office/drawing/2014/main" id="{8732B004-72E3-4E45-A749-459DEFBC1733}"/>
              </a:ext>
            </a:extLst>
          </p:cNvPr>
          <p:cNvSpPr>
            <a:spLocks noGrp="1"/>
          </p:cNvSpPr>
          <p:nvPr>
            <p:ph type="body" sz="quarter" idx="24" hasCustomPrompt="1"/>
          </p:nvPr>
        </p:nvSpPr>
        <p:spPr>
          <a:xfrm>
            <a:off x="4367808" y="1436688"/>
            <a:ext cx="1595438" cy="581025"/>
          </a:xfrm>
        </p:spPr>
        <p:txBody>
          <a:bodyPr lIns="90000" tIns="46800" rIns="90000" bIns="46800" anchor="ctr">
            <a:noAutofit/>
          </a:bodyPr>
          <a:lstStyle>
            <a:lvl1pPr marL="0" indent="0">
              <a:buNone/>
              <a:defRPr sz="2000">
                <a:solidFill>
                  <a:schemeClr val="tx2"/>
                </a:solidFill>
                <a:latin typeface="+mj-lt"/>
              </a:defRPr>
            </a:lvl1pPr>
            <a:lvl2pPr marL="228600" indent="0" algn="ctr">
              <a:buNone/>
              <a:defRPr>
                <a:solidFill>
                  <a:schemeClr val="bg1"/>
                </a:solidFill>
                <a:latin typeface="+mj-lt"/>
              </a:defRPr>
            </a:lvl2pPr>
          </a:lstStyle>
          <a:p>
            <a:pPr lvl="0"/>
            <a:r>
              <a:rPr lang="en-US"/>
              <a:t>Label</a:t>
            </a:r>
          </a:p>
        </p:txBody>
      </p:sp>
      <p:sp>
        <p:nvSpPr>
          <p:cNvPr id="43" name="Text Placeholder 28">
            <a:extLst>
              <a:ext uri="{FF2B5EF4-FFF2-40B4-BE49-F238E27FC236}">
                <a16:creationId xmlns:a16="http://schemas.microsoft.com/office/drawing/2014/main" id="{E66FAAC7-8AEC-104A-A5DD-4AEB7AA585A9}"/>
              </a:ext>
            </a:extLst>
          </p:cNvPr>
          <p:cNvSpPr>
            <a:spLocks noGrp="1"/>
          </p:cNvSpPr>
          <p:nvPr>
            <p:ph type="body" sz="quarter" idx="25" hasCustomPrompt="1"/>
          </p:nvPr>
        </p:nvSpPr>
        <p:spPr>
          <a:xfrm>
            <a:off x="6240016" y="1436688"/>
            <a:ext cx="1595438" cy="581025"/>
          </a:xfrm>
        </p:spPr>
        <p:txBody>
          <a:bodyPr lIns="90000" tIns="46800" rIns="90000" bIns="46800" anchor="ctr">
            <a:noAutofit/>
          </a:bodyPr>
          <a:lstStyle>
            <a:lvl1pPr marL="0" indent="0">
              <a:buNone/>
              <a:defRPr sz="2000">
                <a:solidFill>
                  <a:schemeClr val="tx2"/>
                </a:solidFill>
                <a:latin typeface="+mj-lt"/>
              </a:defRPr>
            </a:lvl1pPr>
            <a:lvl2pPr marL="228600" indent="0" algn="ctr">
              <a:buNone/>
              <a:defRPr>
                <a:solidFill>
                  <a:schemeClr val="bg1"/>
                </a:solidFill>
                <a:latin typeface="+mj-lt"/>
              </a:defRPr>
            </a:lvl2pPr>
          </a:lstStyle>
          <a:p>
            <a:pPr lvl="0"/>
            <a:r>
              <a:rPr lang="en-US"/>
              <a:t>Label</a:t>
            </a:r>
          </a:p>
        </p:txBody>
      </p:sp>
      <p:sp>
        <p:nvSpPr>
          <p:cNvPr id="44" name="Text Placeholder 28">
            <a:extLst>
              <a:ext uri="{FF2B5EF4-FFF2-40B4-BE49-F238E27FC236}">
                <a16:creationId xmlns:a16="http://schemas.microsoft.com/office/drawing/2014/main" id="{5E1D2D98-23BB-FF4A-95AC-2A429CDF840F}"/>
              </a:ext>
            </a:extLst>
          </p:cNvPr>
          <p:cNvSpPr>
            <a:spLocks noGrp="1"/>
          </p:cNvSpPr>
          <p:nvPr>
            <p:ph type="body" sz="quarter" idx="26" hasCustomPrompt="1"/>
          </p:nvPr>
        </p:nvSpPr>
        <p:spPr>
          <a:xfrm>
            <a:off x="8128000" y="1436688"/>
            <a:ext cx="1595438" cy="581025"/>
          </a:xfrm>
        </p:spPr>
        <p:txBody>
          <a:bodyPr lIns="90000" tIns="46800" rIns="90000" bIns="46800" anchor="ctr">
            <a:noAutofit/>
          </a:bodyPr>
          <a:lstStyle>
            <a:lvl1pPr marL="0" indent="0">
              <a:buNone/>
              <a:defRPr sz="2000">
                <a:solidFill>
                  <a:schemeClr val="tx2"/>
                </a:solidFill>
                <a:latin typeface="+mj-lt"/>
              </a:defRPr>
            </a:lvl1pPr>
            <a:lvl2pPr marL="228600" indent="0" algn="ctr">
              <a:buNone/>
              <a:defRPr>
                <a:solidFill>
                  <a:schemeClr val="bg1"/>
                </a:solidFill>
                <a:latin typeface="+mj-lt"/>
              </a:defRPr>
            </a:lvl2pPr>
          </a:lstStyle>
          <a:p>
            <a:pPr lvl="0"/>
            <a:r>
              <a:rPr lang="en-US"/>
              <a:t>Label</a:t>
            </a:r>
          </a:p>
        </p:txBody>
      </p:sp>
      <p:sp>
        <p:nvSpPr>
          <p:cNvPr id="45" name="Text Placeholder 28">
            <a:extLst>
              <a:ext uri="{FF2B5EF4-FFF2-40B4-BE49-F238E27FC236}">
                <a16:creationId xmlns:a16="http://schemas.microsoft.com/office/drawing/2014/main" id="{527C7347-F791-F945-A658-6E2EC13C6393}"/>
              </a:ext>
            </a:extLst>
          </p:cNvPr>
          <p:cNvSpPr>
            <a:spLocks noGrp="1"/>
          </p:cNvSpPr>
          <p:nvPr>
            <p:ph type="body" sz="quarter" idx="27" hasCustomPrompt="1"/>
          </p:nvPr>
        </p:nvSpPr>
        <p:spPr>
          <a:xfrm>
            <a:off x="10013950" y="1436688"/>
            <a:ext cx="1595438" cy="581025"/>
          </a:xfrm>
        </p:spPr>
        <p:txBody>
          <a:bodyPr lIns="90000" tIns="46800" rIns="90000" bIns="46800" anchor="ctr">
            <a:noAutofit/>
          </a:bodyPr>
          <a:lstStyle>
            <a:lvl1pPr marL="0" indent="0">
              <a:buNone/>
              <a:defRPr sz="2000">
                <a:solidFill>
                  <a:schemeClr val="tx2"/>
                </a:solidFill>
                <a:latin typeface="+mj-lt"/>
              </a:defRPr>
            </a:lvl1pPr>
            <a:lvl2pPr marL="228600" indent="0" algn="ctr">
              <a:buNone/>
              <a:defRPr>
                <a:solidFill>
                  <a:schemeClr val="bg1"/>
                </a:solidFill>
                <a:latin typeface="+mj-lt"/>
              </a:defRPr>
            </a:lvl2pPr>
          </a:lstStyle>
          <a:p>
            <a:pPr lvl="0"/>
            <a:r>
              <a:rPr lang="en-US"/>
              <a:t>Label</a:t>
            </a:r>
          </a:p>
        </p:txBody>
      </p:sp>
      <p:sp>
        <p:nvSpPr>
          <p:cNvPr id="46" name="Text Placeholder 28">
            <a:extLst>
              <a:ext uri="{FF2B5EF4-FFF2-40B4-BE49-F238E27FC236}">
                <a16:creationId xmlns:a16="http://schemas.microsoft.com/office/drawing/2014/main" id="{8172C080-65E1-3C46-99C0-978870D28AF8}"/>
              </a:ext>
            </a:extLst>
          </p:cNvPr>
          <p:cNvSpPr>
            <a:spLocks noGrp="1"/>
          </p:cNvSpPr>
          <p:nvPr>
            <p:ph type="body" sz="quarter" idx="28" hasCustomPrompt="1"/>
          </p:nvPr>
        </p:nvSpPr>
        <p:spPr>
          <a:xfrm>
            <a:off x="584200" y="3789040"/>
            <a:ext cx="1595439" cy="581025"/>
          </a:xfrm>
        </p:spPr>
        <p:txBody>
          <a:bodyPr lIns="90000" tIns="46800" rIns="90000" bIns="46800" anchor="ctr">
            <a:noAutofit/>
          </a:bodyPr>
          <a:lstStyle>
            <a:lvl1pPr marL="0" indent="0">
              <a:buNone/>
              <a:defRPr sz="2000">
                <a:solidFill>
                  <a:schemeClr val="tx2"/>
                </a:solidFill>
                <a:latin typeface="+mj-lt"/>
              </a:defRPr>
            </a:lvl1pPr>
            <a:lvl2pPr marL="228600" indent="0" algn="ctr">
              <a:buNone/>
              <a:defRPr>
                <a:solidFill>
                  <a:schemeClr val="bg1"/>
                </a:solidFill>
                <a:latin typeface="+mj-lt"/>
              </a:defRPr>
            </a:lvl2pPr>
          </a:lstStyle>
          <a:p>
            <a:pPr lvl="0"/>
            <a:r>
              <a:rPr lang="en-US"/>
              <a:t>Label</a:t>
            </a:r>
          </a:p>
        </p:txBody>
      </p:sp>
      <p:sp>
        <p:nvSpPr>
          <p:cNvPr id="47" name="Text Placeholder 28">
            <a:extLst>
              <a:ext uri="{FF2B5EF4-FFF2-40B4-BE49-F238E27FC236}">
                <a16:creationId xmlns:a16="http://schemas.microsoft.com/office/drawing/2014/main" id="{4928442B-3D98-0B48-9333-273D8587E0E3}"/>
              </a:ext>
            </a:extLst>
          </p:cNvPr>
          <p:cNvSpPr>
            <a:spLocks noGrp="1"/>
          </p:cNvSpPr>
          <p:nvPr>
            <p:ph type="body" sz="quarter" idx="29" hasCustomPrompt="1"/>
          </p:nvPr>
        </p:nvSpPr>
        <p:spPr>
          <a:xfrm>
            <a:off x="2470150" y="3789040"/>
            <a:ext cx="1595438" cy="581025"/>
          </a:xfrm>
        </p:spPr>
        <p:txBody>
          <a:bodyPr lIns="90000" tIns="46800" rIns="90000" bIns="46800" anchor="ctr">
            <a:noAutofit/>
          </a:bodyPr>
          <a:lstStyle>
            <a:lvl1pPr marL="0" indent="0">
              <a:buNone/>
              <a:defRPr sz="2000">
                <a:solidFill>
                  <a:schemeClr val="tx2"/>
                </a:solidFill>
                <a:latin typeface="+mj-lt"/>
              </a:defRPr>
            </a:lvl1pPr>
            <a:lvl2pPr marL="228600" indent="0" algn="ctr">
              <a:buNone/>
              <a:defRPr>
                <a:solidFill>
                  <a:schemeClr val="bg1"/>
                </a:solidFill>
                <a:latin typeface="+mj-lt"/>
              </a:defRPr>
            </a:lvl2pPr>
          </a:lstStyle>
          <a:p>
            <a:pPr lvl="0"/>
            <a:r>
              <a:rPr lang="en-US"/>
              <a:t>Label</a:t>
            </a:r>
          </a:p>
        </p:txBody>
      </p:sp>
      <p:sp>
        <p:nvSpPr>
          <p:cNvPr id="48" name="Text Placeholder 28">
            <a:extLst>
              <a:ext uri="{FF2B5EF4-FFF2-40B4-BE49-F238E27FC236}">
                <a16:creationId xmlns:a16="http://schemas.microsoft.com/office/drawing/2014/main" id="{2961F7B7-1EDB-2C43-951E-B36532A1E791}"/>
              </a:ext>
            </a:extLst>
          </p:cNvPr>
          <p:cNvSpPr>
            <a:spLocks noGrp="1"/>
          </p:cNvSpPr>
          <p:nvPr>
            <p:ph type="body" sz="quarter" idx="30" hasCustomPrompt="1"/>
          </p:nvPr>
        </p:nvSpPr>
        <p:spPr>
          <a:xfrm>
            <a:off x="4367808" y="3789040"/>
            <a:ext cx="1595438" cy="581025"/>
          </a:xfrm>
        </p:spPr>
        <p:txBody>
          <a:bodyPr lIns="90000" tIns="46800" rIns="90000" bIns="46800" anchor="ctr">
            <a:noAutofit/>
          </a:bodyPr>
          <a:lstStyle>
            <a:lvl1pPr marL="0" indent="0">
              <a:buNone/>
              <a:defRPr sz="2000">
                <a:solidFill>
                  <a:schemeClr val="tx2"/>
                </a:solidFill>
                <a:latin typeface="+mj-lt"/>
              </a:defRPr>
            </a:lvl1pPr>
            <a:lvl2pPr marL="228600" indent="0" algn="ctr">
              <a:buNone/>
              <a:defRPr>
                <a:solidFill>
                  <a:schemeClr val="bg1"/>
                </a:solidFill>
                <a:latin typeface="+mj-lt"/>
              </a:defRPr>
            </a:lvl2pPr>
          </a:lstStyle>
          <a:p>
            <a:pPr lvl="0"/>
            <a:r>
              <a:rPr lang="en-US"/>
              <a:t>Label</a:t>
            </a:r>
          </a:p>
        </p:txBody>
      </p:sp>
      <p:sp>
        <p:nvSpPr>
          <p:cNvPr id="49" name="Text Placeholder 28">
            <a:extLst>
              <a:ext uri="{FF2B5EF4-FFF2-40B4-BE49-F238E27FC236}">
                <a16:creationId xmlns:a16="http://schemas.microsoft.com/office/drawing/2014/main" id="{6345ABD8-4C05-A749-91A9-2D1F286CB735}"/>
              </a:ext>
            </a:extLst>
          </p:cNvPr>
          <p:cNvSpPr>
            <a:spLocks noGrp="1"/>
          </p:cNvSpPr>
          <p:nvPr>
            <p:ph type="body" sz="quarter" idx="31" hasCustomPrompt="1"/>
          </p:nvPr>
        </p:nvSpPr>
        <p:spPr>
          <a:xfrm>
            <a:off x="6240016" y="3789040"/>
            <a:ext cx="1595438" cy="581025"/>
          </a:xfrm>
        </p:spPr>
        <p:txBody>
          <a:bodyPr lIns="90000" tIns="46800" rIns="90000" bIns="46800" anchor="ctr">
            <a:noAutofit/>
          </a:bodyPr>
          <a:lstStyle>
            <a:lvl1pPr marL="0" indent="0">
              <a:buNone/>
              <a:defRPr sz="2000">
                <a:solidFill>
                  <a:schemeClr val="tx2"/>
                </a:solidFill>
                <a:latin typeface="+mj-lt"/>
              </a:defRPr>
            </a:lvl1pPr>
            <a:lvl2pPr marL="228600" indent="0" algn="ctr">
              <a:buNone/>
              <a:defRPr>
                <a:solidFill>
                  <a:schemeClr val="bg1"/>
                </a:solidFill>
                <a:latin typeface="+mj-lt"/>
              </a:defRPr>
            </a:lvl2pPr>
          </a:lstStyle>
          <a:p>
            <a:pPr lvl="0"/>
            <a:r>
              <a:rPr lang="en-US"/>
              <a:t>Label</a:t>
            </a:r>
          </a:p>
        </p:txBody>
      </p:sp>
      <p:sp>
        <p:nvSpPr>
          <p:cNvPr id="50" name="Text Placeholder 28">
            <a:extLst>
              <a:ext uri="{FF2B5EF4-FFF2-40B4-BE49-F238E27FC236}">
                <a16:creationId xmlns:a16="http://schemas.microsoft.com/office/drawing/2014/main" id="{40D75468-C5B7-204E-BE74-7892BA35FF75}"/>
              </a:ext>
            </a:extLst>
          </p:cNvPr>
          <p:cNvSpPr>
            <a:spLocks noGrp="1"/>
          </p:cNvSpPr>
          <p:nvPr>
            <p:ph type="body" sz="quarter" idx="32" hasCustomPrompt="1"/>
          </p:nvPr>
        </p:nvSpPr>
        <p:spPr>
          <a:xfrm>
            <a:off x="8128000" y="3789040"/>
            <a:ext cx="1595438" cy="581025"/>
          </a:xfrm>
        </p:spPr>
        <p:txBody>
          <a:bodyPr lIns="90000" tIns="46800" rIns="90000" bIns="46800" anchor="ctr">
            <a:noAutofit/>
          </a:bodyPr>
          <a:lstStyle>
            <a:lvl1pPr marL="0" indent="0">
              <a:buNone/>
              <a:defRPr sz="2000">
                <a:solidFill>
                  <a:schemeClr val="tx2"/>
                </a:solidFill>
                <a:latin typeface="+mj-lt"/>
              </a:defRPr>
            </a:lvl1pPr>
            <a:lvl2pPr marL="228600" indent="0" algn="ctr">
              <a:buNone/>
              <a:defRPr>
                <a:solidFill>
                  <a:schemeClr val="bg1"/>
                </a:solidFill>
                <a:latin typeface="+mj-lt"/>
              </a:defRPr>
            </a:lvl2pPr>
          </a:lstStyle>
          <a:p>
            <a:pPr lvl="0"/>
            <a:r>
              <a:rPr lang="en-US"/>
              <a:t>Label</a:t>
            </a:r>
          </a:p>
        </p:txBody>
      </p:sp>
      <p:sp>
        <p:nvSpPr>
          <p:cNvPr id="51" name="Text Placeholder 28">
            <a:extLst>
              <a:ext uri="{FF2B5EF4-FFF2-40B4-BE49-F238E27FC236}">
                <a16:creationId xmlns:a16="http://schemas.microsoft.com/office/drawing/2014/main" id="{C0D28E3D-12EC-FE42-A86A-CE63CE12A178}"/>
              </a:ext>
            </a:extLst>
          </p:cNvPr>
          <p:cNvSpPr>
            <a:spLocks noGrp="1"/>
          </p:cNvSpPr>
          <p:nvPr>
            <p:ph type="body" sz="quarter" idx="33" hasCustomPrompt="1"/>
          </p:nvPr>
        </p:nvSpPr>
        <p:spPr>
          <a:xfrm>
            <a:off x="10013950" y="3789040"/>
            <a:ext cx="1595438" cy="581025"/>
          </a:xfrm>
        </p:spPr>
        <p:txBody>
          <a:bodyPr lIns="90000" tIns="46800" rIns="90000" bIns="46800" anchor="ctr">
            <a:noAutofit/>
          </a:bodyPr>
          <a:lstStyle>
            <a:lvl1pPr marL="0" indent="0">
              <a:buNone/>
              <a:defRPr sz="2000">
                <a:solidFill>
                  <a:schemeClr val="tx2"/>
                </a:solidFill>
                <a:latin typeface="+mj-lt"/>
              </a:defRPr>
            </a:lvl1pPr>
            <a:lvl2pPr marL="228600" indent="0" algn="ctr">
              <a:buNone/>
              <a:defRPr>
                <a:solidFill>
                  <a:schemeClr val="bg1"/>
                </a:solidFill>
                <a:latin typeface="+mj-lt"/>
              </a:defRPr>
            </a:lvl2pPr>
          </a:lstStyle>
          <a:p>
            <a:pPr lvl="0"/>
            <a:r>
              <a:rPr lang="en-US"/>
              <a:t>Label</a:t>
            </a:r>
          </a:p>
        </p:txBody>
      </p:sp>
    </p:spTree>
    <p:extLst>
      <p:ext uri="{BB962C8B-B14F-4D97-AF65-F5344CB8AC3E}">
        <p14:creationId xmlns:p14="http://schemas.microsoft.com/office/powerpoint/2010/main" val="4189995591"/>
      </p:ext>
    </p:extLst>
  </p:cSld>
  <p:clrMapOvr>
    <a:masterClrMapping/>
  </p:clrMapOvr>
  <p:transition>
    <p:fade/>
  </p:transition>
  <p:extLst>
    <p:ext uri="{DCECCB84-F9BA-43D5-87BE-67443E8EF086}">
      <p15:sldGuideLst xmlns:p15="http://schemas.microsoft.com/office/powerpoint/2012/main">
        <p15:guide id="8" pos="1373">
          <p15:clr>
            <a:srgbClr val="A4A3A4"/>
          </p15:clr>
        </p15:guide>
        <p15:guide id="9" pos="1556">
          <p15:clr>
            <a:srgbClr val="A4A3A4"/>
          </p15:clr>
        </p15:guide>
        <p15:guide id="12" pos="2561">
          <p15:clr>
            <a:srgbClr val="A4A3A4"/>
          </p15:clr>
        </p15:guide>
        <p15:guide id="13" pos="2744">
          <p15:clr>
            <a:srgbClr val="A4A3A4"/>
          </p15:clr>
        </p15:guide>
        <p15:guide id="16" pos="3754">
          <p15:clr>
            <a:srgbClr val="A4A3A4"/>
          </p15:clr>
        </p15:guide>
        <p15:guide id="17" pos="3931">
          <p15:clr>
            <a:srgbClr val="A4A3A4"/>
          </p15:clr>
        </p15:guide>
        <p15:guide id="20" pos="4937">
          <p15:clr>
            <a:srgbClr val="A4A3A4"/>
          </p15:clr>
        </p15:guide>
        <p15:guide id="21" pos="5120">
          <p15:clr>
            <a:srgbClr val="A4A3A4"/>
          </p15:clr>
        </p15:guide>
        <p15:guide id="24" pos="6123">
          <p15:clr>
            <a:srgbClr val="A4A3A4"/>
          </p15:clr>
        </p15:guide>
        <p15:guide id="25" pos="6308">
          <p15:clr>
            <a:srgbClr val="A4A3A4"/>
          </p15:clr>
        </p15:guide>
        <p15:guide id="28" orient="horz" pos="905">
          <p15:clr>
            <a:srgbClr val="5ACBF0"/>
          </p15:clr>
        </p15:guide>
        <p15:guide id="29" orient="horz" pos="1271">
          <p15:clr>
            <a:srgbClr val="5ACBF0"/>
          </p15:clr>
        </p15:guide>
        <p15:guide id="30" orient="horz" pos="288">
          <p15:clr>
            <a:srgbClr val="5ACBF0"/>
          </p15:clr>
        </p15:guide>
        <p15:guide id="31" orient="horz" pos="2387">
          <p15:clr>
            <a:srgbClr val="FBAE40"/>
          </p15:clr>
        </p15:guide>
        <p15:guide id="32" orient="horz" pos="2750">
          <p15:clr>
            <a:srgbClr val="FBAE40"/>
          </p15:clr>
        </p15:guide>
      </p15:sldGuideLst>
    </p:ext>
  </p:extLst>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userDrawn="1">
  <p:cSld name="12_Header Line 12 Months">
    <p:bg>
      <p:bgPr>
        <a:solidFill>
          <a:schemeClr val="tx2"/>
        </a:solidFill>
        <a:effectLst/>
      </p:bgPr>
    </p:bg>
    <p:spTree>
      <p:nvGrpSpPr>
        <p:cNvPr id="1" name=""/>
        <p:cNvGrpSpPr/>
        <p:nvPr/>
      </p:nvGrpSpPr>
      <p:grpSpPr>
        <a:xfrm>
          <a:off x="0" y="0"/>
          <a:ext cx="0" cy="0"/>
          <a:chOff x="0" y="0"/>
          <a:chExt cx="0" cy="0"/>
        </a:xfrm>
      </p:grpSpPr>
      <p:sp>
        <p:nvSpPr>
          <p:cNvPr id="2" name="Title 2">
            <a:extLst>
              <a:ext uri="{FF2B5EF4-FFF2-40B4-BE49-F238E27FC236}">
                <a16:creationId xmlns:a16="http://schemas.microsoft.com/office/drawing/2014/main" id="{BB973DD2-1476-E74C-99DF-240F2E508778}"/>
              </a:ext>
            </a:extLst>
          </p:cNvPr>
          <p:cNvSpPr>
            <a:spLocks noGrp="1"/>
          </p:cNvSpPr>
          <p:nvPr>
            <p:ph type="title"/>
          </p:nvPr>
        </p:nvSpPr>
        <p:spPr>
          <a:xfrm>
            <a:off x="588263" y="457200"/>
            <a:ext cx="11018520" cy="553998"/>
          </a:xfrm>
        </p:spPr>
        <p:txBody>
          <a:bodyPr>
            <a:spAutoFit/>
          </a:bodyPr>
          <a:lstStyle>
            <a:lvl1pPr>
              <a:defRPr>
                <a:solidFill>
                  <a:schemeClr val="accent3"/>
                </a:solidFill>
              </a:defRPr>
            </a:lvl1pPr>
          </a:lstStyle>
          <a:p>
            <a:r>
              <a:rPr lang="en-US"/>
              <a:t>Click to edit Master title style</a:t>
            </a:r>
          </a:p>
        </p:txBody>
      </p:sp>
      <p:sp>
        <p:nvSpPr>
          <p:cNvPr id="17" name="Text Placeholder 16">
            <a:extLst>
              <a:ext uri="{FF2B5EF4-FFF2-40B4-BE49-F238E27FC236}">
                <a16:creationId xmlns:a16="http://schemas.microsoft.com/office/drawing/2014/main" id="{3B0B9755-980E-B04E-95D6-C276F382D087}"/>
              </a:ext>
            </a:extLst>
          </p:cNvPr>
          <p:cNvSpPr>
            <a:spLocks noGrp="1"/>
          </p:cNvSpPr>
          <p:nvPr>
            <p:ph type="body" sz="quarter" idx="10"/>
          </p:nvPr>
        </p:nvSpPr>
        <p:spPr>
          <a:xfrm>
            <a:off x="584200" y="2137143"/>
            <a:ext cx="1595438" cy="646331"/>
          </a:xfrm>
        </p:spPr>
        <p:txBody>
          <a:bodyPr lIns="90000" anchor="t"/>
          <a:lstStyle>
            <a:lvl1pPr marL="179388" indent="-179388">
              <a:buSzPct val="90000"/>
              <a:buFont typeface="Wingdings" pitchFamily="2" charset="2"/>
              <a:buChar char=""/>
              <a:tabLst/>
              <a:defRPr sz="1400">
                <a:solidFill>
                  <a:schemeClr val="bg2"/>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18" name="Text Placeholder 16">
            <a:extLst>
              <a:ext uri="{FF2B5EF4-FFF2-40B4-BE49-F238E27FC236}">
                <a16:creationId xmlns:a16="http://schemas.microsoft.com/office/drawing/2014/main" id="{E14B2888-1E67-E04C-894E-926FC1FD801D}"/>
              </a:ext>
            </a:extLst>
          </p:cNvPr>
          <p:cNvSpPr>
            <a:spLocks noGrp="1"/>
          </p:cNvSpPr>
          <p:nvPr>
            <p:ph type="body" sz="quarter" idx="11"/>
          </p:nvPr>
        </p:nvSpPr>
        <p:spPr>
          <a:xfrm>
            <a:off x="2470150" y="2137143"/>
            <a:ext cx="1595438" cy="646331"/>
          </a:xfrm>
        </p:spPr>
        <p:txBody>
          <a:bodyPr lIns="90000" anchor="t"/>
          <a:lstStyle>
            <a:lvl1pPr marL="179388" indent="-179388">
              <a:buSzPct val="90000"/>
              <a:buFont typeface="Wingdings" pitchFamily="2" charset="2"/>
              <a:buChar char=""/>
              <a:tabLst/>
              <a:defRPr sz="1400">
                <a:solidFill>
                  <a:schemeClr val="bg2"/>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19" name="Text Placeholder 16">
            <a:extLst>
              <a:ext uri="{FF2B5EF4-FFF2-40B4-BE49-F238E27FC236}">
                <a16:creationId xmlns:a16="http://schemas.microsoft.com/office/drawing/2014/main" id="{333BC1A1-9771-5646-BEE1-9E5EEAED2699}"/>
              </a:ext>
            </a:extLst>
          </p:cNvPr>
          <p:cNvSpPr>
            <a:spLocks noGrp="1"/>
          </p:cNvSpPr>
          <p:nvPr>
            <p:ph type="body" sz="quarter" idx="12"/>
          </p:nvPr>
        </p:nvSpPr>
        <p:spPr>
          <a:xfrm>
            <a:off x="4356100" y="2137143"/>
            <a:ext cx="1603375" cy="646331"/>
          </a:xfrm>
        </p:spPr>
        <p:txBody>
          <a:bodyPr lIns="90000" anchor="t"/>
          <a:lstStyle>
            <a:lvl1pPr marL="179388" indent="-179388">
              <a:buSzPct val="90000"/>
              <a:buFont typeface="Wingdings" pitchFamily="2" charset="2"/>
              <a:buChar char=""/>
              <a:tabLst/>
              <a:defRPr sz="1400">
                <a:solidFill>
                  <a:schemeClr val="bg2"/>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20" name="Text Placeholder 16">
            <a:extLst>
              <a:ext uri="{FF2B5EF4-FFF2-40B4-BE49-F238E27FC236}">
                <a16:creationId xmlns:a16="http://schemas.microsoft.com/office/drawing/2014/main" id="{6B558C13-2A32-8A4B-856B-2AB00C47770F}"/>
              </a:ext>
            </a:extLst>
          </p:cNvPr>
          <p:cNvSpPr>
            <a:spLocks noGrp="1"/>
          </p:cNvSpPr>
          <p:nvPr>
            <p:ph type="body" sz="quarter" idx="13"/>
          </p:nvPr>
        </p:nvSpPr>
        <p:spPr>
          <a:xfrm>
            <a:off x="6240463" y="2137143"/>
            <a:ext cx="1597025" cy="646331"/>
          </a:xfrm>
        </p:spPr>
        <p:txBody>
          <a:bodyPr lIns="90000" anchor="t"/>
          <a:lstStyle>
            <a:lvl1pPr marL="179388" indent="-179388">
              <a:buSzPct val="90000"/>
              <a:buFont typeface="Wingdings" pitchFamily="2" charset="2"/>
              <a:buChar char=""/>
              <a:tabLst/>
              <a:defRPr sz="1400">
                <a:solidFill>
                  <a:schemeClr val="bg2"/>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21" name="Text Placeholder 16">
            <a:extLst>
              <a:ext uri="{FF2B5EF4-FFF2-40B4-BE49-F238E27FC236}">
                <a16:creationId xmlns:a16="http://schemas.microsoft.com/office/drawing/2014/main" id="{DFF8B5E8-017D-9448-B30F-CD659C221073}"/>
              </a:ext>
            </a:extLst>
          </p:cNvPr>
          <p:cNvSpPr>
            <a:spLocks noGrp="1"/>
          </p:cNvSpPr>
          <p:nvPr>
            <p:ph type="body" sz="quarter" idx="14"/>
          </p:nvPr>
        </p:nvSpPr>
        <p:spPr>
          <a:xfrm>
            <a:off x="8128000" y="2137143"/>
            <a:ext cx="1592263" cy="646331"/>
          </a:xfrm>
        </p:spPr>
        <p:txBody>
          <a:bodyPr lIns="90000" anchor="t"/>
          <a:lstStyle>
            <a:lvl1pPr marL="179388" indent="-179388">
              <a:buSzPct val="90000"/>
              <a:buFont typeface="Wingdings" pitchFamily="2" charset="2"/>
              <a:buChar char=""/>
              <a:tabLst/>
              <a:defRPr sz="1400">
                <a:solidFill>
                  <a:schemeClr val="bg2"/>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22" name="Text Placeholder 16">
            <a:extLst>
              <a:ext uri="{FF2B5EF4-FFF2-40B4-BE49-F238E27FC236}">
                <a16:creationId xmlns:a16="http://schemas.microsoft.com/office/drawing/2014/main" id="{23243079-7E64-8247-A7DE-8C677FA6F54F}"/>
              </a:ext>
            </a:extLst>
          </p:cNvPr>
          <p:cNvSpPr>
            <a:spLocks noGrp="1"/>
          </p:cNvSpPr>
          <p:nvPr>
            <p:ph type="body" sz="quarter" idx="15"/>
          </p:nvPr>
        </p:nvSpPr>
        <p:spPr>
          <a:xfrm>
            <a:off x="10013950" y="2137143"/>
            <a:ext cx="1595438" cy="646331"/>
          </a:xfrm>
        </p:spPr>
        <p:txBody>
          <a:bodyPr lIns="90000" anchor="t"/>
          <a:lstStyle>
            <a:lvl1pPr marL="179388" indent="-179388">
              <a:buSzPct val="90000"/>
              <a:buFont typeface="Wingdings" pitchFamily="2" charset="2"/>
              <a:buChar char=""/>
              <a:tabLst/>
              <a:defRPr sz="1400">
                <a:solidFill>
                  <a:schemeClr val="bg2"/>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23" name="Text Placeholder 16">
            <a:extLst>
              <a:ext uri="{FF2B5EF4-FFF2-40B4-BE49-F238E27FC236}">
                <a16:creationId xmlns:a16="http://schemas.microsoft.com/office/drawing/2014/main" id="{15EF34EC-5A49-5E44-8FF1-785ECE15E3B9}"/>
              </a:ext>
            </a:extLst>
          </p:cNvPr>
          <p:cNvSpPr>
            <a:spLocks noGrp="1"/>
          </p:cNvSpPr>
          <p:nvPr>
            <p:ph type="body" sz="quarter" idx="16"/>
          </p:nvPr>
        </p:nvSpPr>
        <p:spPr>
          <a:xfrm>
            <a:off x="584200" y="4509120"/>
            <a:ext cx="1595438" cy="646331"/>
          </a:xfrm>
        </p:spPr>
        <p:txBody>
          <a:bodyPr lIns="90000" anchor="t"/>
          <a:lstStyle>
            <a:lvl1pPr marL="179388" indent="-179388">
              <a:buSzPct val="90000"/>
              <a:buFont typeface="Wingdings" pitchFamily="2" charset="2"/>
              <a:buChar char=""/>
              <a:tabLst/>
              <a:defRPr sz="1400">
                <a:solidFill>
                  <a:schemeClr val="bg2"/>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24" name="Text Placeholder 16">
            <a:extLst>
              <a:ext uri="{FF2B5EF4-FFF2-40B4-BE49-F238E27FC236}">
                <a16:creationId xmlns:a16="http://schemas.microsoft.com/office/drawing/2014/main" id="{1815091A-D110-584B-AB6E-643B6462EE03}"/>
              </a:ext>
            </a:extLst>
          </p:cNvPr>
          <p:cNvSpPr>
            <a:spLocks noGrp="1"/>
          </p:cNvSpPr>
          <p:nvPr>
            <p:ph type="body" sz="quarter" idx="17"/>
          </p:nvPr>
        </p:nvSpPr>
        <p:spPr>
          <a:xfrm>
            <a:off x="2470150" y="4509120"/>
            <a:ext cx="1595438" cy="646331"/>
          </a:xfrm>
        </p:spPr>
        <p:txBody>
          <a:bodyPr lIns="90000" anchor="t"/>
          <a:lstStyle>
            <a:lvl1pPr marL="179388" indent="-179388">
              <a:buSzPct val="90000"/>
              <a:buFont typeface="Wingdings" pitchFamily="2" charset="2"/>
              <a:buChar char=""/>
              <a:tabLst/>
              <a:defRPr sz="1400">
                <a:solidFill>
                  <a:schemeClr val="bg2"/>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25" name="Text Placeholder 16">
            <a:extLst>
              <a:ext uri="{FF2B5EF4-FFF2-40B4-BE49-F238E27FC236}">
                <a16:creationId xmlns:a16="http://schemas.microsoft.com/office/drawing/2014/main" id="{DBBF8BC8-BC7B-004B-A427-B1F9D8D9199A}"/>
              </a:ext>
            </a:extLst>
          </p:cNvPr>
          <p:cNvSpPr>
            <a:spLocks noGrp="1"/>
          </p:cNvSpPr>
          <p:nvPr>
            <p:ph type="body" sz="quarter" idx="18"/>
          </p:nvPr>
        </p:nvSpPr>
        <p:spPr>
          <a:xfrm>
            <a:off x="4356100" y="4509120"/>
            <a:ext cx="1603375" cy="646331"/>
          </a:xfrm>
        </p:spPr>
        <p:txBody>
          <a:bodyPr lIns="90000" anchor="t"/>
          <a:lstStyle>
            <a:lvl1pPr marL="179388" indent="-179388">
              <a:buSzPct val="90000"/>
              <a:buFont typeface="Wingdings" pitchFamily="2" charset="2"/>
              <a:buChar char=""/>
              <a:tabLst/>
              <a:defRPr sz="1400">
                <a:solidFill>
                  <a:schemeClr val="bg2"/>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26" name="Text Placeholder 16">
            <a:extLst>
              <a:ext uri="{FF2B5EF4-FFF2-40B4-BE49-F238E27FC236}">
                <a16:creationId xmlns:a16="http://schemas.microsoft.com/office/drawing/2014/main" id="{844592AA-1A9A-8E46-B40A-8739500A22C9}"/>
              </a:ext>
            </a:extLst>
          </p:cNvPr>
          <p:cNvSpPr>
            <a:spLocks noGrp="1"/>
          </p:cNvSpPr>
          <p:nvPr>
            <p:ph type="body" sz="quarter" idx="19"/>
          </p:nvPr>
        </p:nvSpPr>
        <p:spPr>
          <a:xfrm>
            <a:off x="6240463" y="4509120"/>
            <a:ext cx="1597025" cy="646331"/>
          </a:xfrm>
        </p:spPr>
        <p:txBody>
          <a:bodyPr lIns="90000" anchor="t"/>
          <a:lstStyle>
            <a:lvl1pPr marL="179388" indent="-179388">
              <a:buSzPct val="90000"/>
              <a:buFont typeface="Wingdings" pitchFamily="2" charset="2"/>
              <a:buChar char=""/>
              <a:tabLst/>
              <a:defRPr sz="1400">
                <a:solidFill>
                  <a:schemeClr val="bg2"/>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27" name="Text Placeholder 16">
            <a:extLst>
              <a:ext uri="{FF2B5EF4-FFF2-40B4-BE49-F238E27FC236}">
                <a16:creationId xmlns:a16="http://schemas.microsoft.com/office/drawing/2014/main" id="{6E747F9F-4D5A-1E4C-92B5-549F887E8726}"/>
              </a:ext>
            </a:extLst>
          </p:cNvPr>
          <p:cNvSpPr>
            <a:spLocks noGrp="1"/>
          </p:cNvSpPr>
          <p:nvPr>
            <p:ph type="body" sz="quarter" idx="20"/>
          </p:nvPr>
        </p:nvSpPr>
        <p:spPr>
          <a:xfrm>
            <a:off x="8128000" y="4509120"/>
            <a:ext cx="1592263" cy="646331"/>
          </a:xfrm>
        </p:spPr>
        <p:txBody>
          <a:bodyPr lIns="90000" anchor="t"/>
          <a:lstStyle>
            <a:lvl1pPr marL="179388" indent="-179388">
              <a:buSzPct val="90000"/>
              <a:buFont typeface="Wingdings" pitchFamily="2" charset="2"/>
              <a:buChar char=""/>
              <a:tabLst/>
              <a:defRPr sz="1400">
                <a:solidFill>
                  <a:schemeClr val="bg2"/>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28" name="Text Placeholder 16">
            <a:extLst>
              <a:ext uri="{FF2B5EF4-FFF2-40B4-BE49-F238E27FC236}">
                <a16:creationId xmlns:a16="http://schemas.microsoft.com/office/drawing/2014/main" id="{F878EC20-6567-6B45-AE19-F3465093EEC8}"/>
              </a:ext>
            </a:extLst>
          </p:cNvPr>
          <p:cNvSpPr>
            <a:spLocks noGrp="1"/>
          </p:cNvSpPr>
          <p:nvPr>
            <p:ph type="body" sz="quarter" idx="21"/>
          </p:nvPr>
        </p:nvSpPr>
        <p:spPr>
          <a:xfrm>
            <a:off x="10013950" y="4509120"/>
            <a:ext cx="1595438" cy="646331"/>
          </a:xfrm>
        </p:spPr>
        <p:txBody>
          <a:bodyPr lIns="90000" anchor="t"/>
          <a:lstStyle>
            <a:lvl1pPr marL="179388" indent="-179388">
              <a:buSzPct val="90000"/>
              <a:buFont typeface="Wingdings" pitchFamily="2" charset="2"/>
              <a:buChar char=""/>
              <a:tabLst/>
              <a:defRPr sz="1400">
                <a:solidFill>
                  <a:schemeClr val="bg2"/>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cxnSp>
        <p:nvCxnSpPr>
          <p:cNvPr id="16" name="Straight Connector 15">
            <a:extLst>
              <a:ext uri="{FF2B5EF4-FFF2-40B4-BE49-F238E27FC236}">
                <a16:creationId xmlns:a16="http://schemas.microsoft.com/office/drawing/2014/main" id="{1EA3253A-CBC3-A644-9057-A616EFD62183}"/>
              </a:ext>
            </a:extLst>
          </p:cNvPr>
          <p:cNvCxnSpPr>
            <a:cxnSpLocks/>
          </p:cNvCxnSpPr>
          <p:nvPr userDrawn="1"/>
        </p:nvCxnSpPr>
        <p:spPr>
          <a:xfrm>
            <a:off x="584200" y="2017713"/>
            <a:ext cx="1595438" cy="0"/>
          </a:xfrm>
          <a:prstGeom prst="line">
            <a:avLst/>
          </a:prstGeom>
          <a:ln w="25400">
            <a:solidFill>
              <a:schemeClr val="bg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53FA9607-273B-BF42-A068-8D930E44C050}"/>
              </a:ext>
            </a:extLst>
          </p:cNvPr>
          <p:cNvCxnSpPr>
            <a:cxnSpLocks/>
          </p:cNvCxnSpPr>
          <p:nvPr userDrawn="1"/>
        </p:nvCxnSpPr>
        <p:spPr>
          <a:xfrm>
            <a:off x="2470150" y="2017713"/>
            <a:ext cx="1595438" cy="0"/>
          </a:xfrm>
          <a:prstGeom prst="line">
            <a:avLst/>
          </a:prstGeom>
          <a:ln w="25400">
            <a:solidFill>
              <a:schemeClr val="bg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85FB5306-5527-0B40-80C7-DB5C8423B952}"/>
              </a:ext>
            </a:extLst>
          </p:cNvPr>
          <p:cNvCxnSpPr>
            <a:cxnSpLocks/>
          </p:cNvCxnSpPr>
          <p:nvPr userDrawn="1"/>
        </p:nvCxnSpPr>
        <p:spPr>
          <a:xfrm>
            <a:off x="4364037" y="2015240"/>
            <a:ext cx="1595438" cy="0"/>
          </a:xfrm>
          <a:prstGeom prst="line">
            <a:avLst/>
          </a:prstGeom>
          <a:ln w="25400">
            <a:solidFill>
              <a:schemeClr val="bg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93971A8C-E65D-6B49-ADA2-293469DDD7BC}"/>
              </a:ext>
            </a:extLst>
          </p:cNvPr>
          <p:cNvCxnSpPr>
            <a:cxnSpLocks/>
          </p:cNvCxnSpPr>
          <p:nvPr userDrawn="1"/>
        </p:nvCxnSpPr>
        <p:spPr>
          <a:xfrm>
            <a:off x="6240463" y="2017713"/>
            <a:ext cx="1595438" cy="0"/>
          </a:xfrm>
          <a:prstGeom prst="line">
            <a:avLst/>
          </a:prstGeom>
          <a:ln w="25400">
            <a:solidFill>
              <a:schemeClr val="bg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291A700F-7F45-F94C-A435-F7EE30C70A7E}"/>
              </a:ext>
            </a:extLst>
          </p:cNvPr>
          <p:cNvCxnSpPr>
            <a:cxnSpLocks/>
          </p:cNvCxnSpPr>
          <p:nvPr userDrawn="1"/>
        </p:nvCxnSpPr>
        <p:spPr>
          <a:xfrm>
            <a:off x="8124825" y="2017713"/>
            <a:ext cx="1595438" cy="0"/>
          </a:xfrm>
          <a:prstGeom prst="line">
            <a:avLst/>
          </a:prstGeom>
          <a:ln w="25400">
            <a:solidFill>
              <a:schemeClr val="bg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18EA0204-C4C9-6644-861D-6EB50FE04062}"/>
              </a:ext>
            </a:extLst>
          </p:cNvPr>
          <p:cNvCxnSpPr>
            <a:cxnSpLocks/>
          </p:cNvCxnSpPr>
          <p:nvPr userDrawn="1"/>
        </p:nvCxnSpPr>
        <p:spPr>
          <a:xfrm>
            <a:off x="10013950" y="2017713"/>
            <a:ext cx="1595438" cy="0"/>
          </a:xfrm>
          <a:prstGeom prst="line">
            <a:avLst/>
          </a:prstGeom>
          <a:ln w="25400">
            <a:solidFill>
              <a:schemeClr val="bg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C21346A5-A33F-5946-9543-99C299D786AC}"/>
              </a:ext>
            </a:extLst>
          </p:cNvPr>
          <p:cNvCxnSpPr>
            <a:cxnSpLocks/>
          </p:cNvCxnSpPr>
          <p:nvPr userDrawn="1"/>
        </p:nvCxnSpPr>
        <p:spPr>
          <a:xfrm>
            <a:off x="584200" y="4365104"/>
            <a:ext cx="1595438" cy="0"/>
          </a:xfrm>
          <a:prstGeom prst="line">
            <a:avLst/>
          </a:prstGeom>
          <a:ln w="25400">
            <a:solidFill>
              <a:schemeClr val="bg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524EA3CD-0BD7-E747-A4EB-45424A3C1987}"/>
              </a:ext>
            </a:extLst>
          </p:cNvPr>
          <p:cNvCxnSpPr>
            <a:cxnSpLocks/>
          </p:cNvCxnSpPr>
          <p:nvPr userDrawn="1"/>
        </p:nvCxnSpPr>
        <p:spPr>
          <a:xfrm>
            <a:off x="2495600" y="4365104"/>
            <a:ext cx="1595438" cy="0"/>
          </a:xfrm>
          <a:prstGeom prst="line">
            <a:avLst/>
          </a:prstGeom>
          <a:ln w="25400">
            <a:solidFill>
              <a:schemeClr val="bg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DB66C269-8DE0-714D-AB7A-BA133A81E3C7}"/>
              </a:ext>
            </a:extLst>
          </p:cNvPr>
          <p:cNvCxnSpPr>
            <a:cxnSpLocks/>
          </p:cNvCxnSpPr>
          <p:nvPr userDrawn="1"/>
        </p:nvCxnSpPr>
        <p:spPr>
          <a:xfrm>
            <a:off x="4364037" y="4362631"/>
            <a:ext cx="1595438" cy="0"/>
          </a:xfrm>
          <a:prstGeom prst="line">
            <a:avLst/>
          </a:prstGeom>
          <a:ln w="25400">
            <a:solidFill>
              <a:schemeClr val="bg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C3539B16-CE2C-3A4D-B528-4C530EFD148D}"/>
              </a:ext>
            </a:extLst>
          </p:cNvPr>
          <p:cNvCxnSpPr>
            <a:cxnSpLocks/>
          </p:cNvCxnSpPr>
          <p:nvPr userDrawn="1"/>
        </p:nvCxnSpPr>
        <p:spPr>
          <a:xfrm>
            <a:off x="6240463" y="4365104"/>
            <a:ext cx="1595438" cy="0"/>
          </a:xfrm>
          <a:prstGeom prst="line">
            <a:avLst/>
          </a:prstGeom>
          <a:ln w="25400">
            <a:solidFill>
              <a:schemeClr val="bg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CA683FC3-D470-6642-8CD2-833A816B7C06}"/>
              </a:ext>
            </a:extLst>
          </p:cNvPr>
          <p:cNvCxnSpPr>
            <a:cxnSpLocks/>
          </p:cNvCxnSpPr>
          <p:nvPr userDrawn="1"/>
        </p:nvCxnSpPr>
        <p:spPr>
          <a:xfrm>
            <a:off x="8124825" y="4365104"/>
            <a:ext cx="1595438" cy="0"/>
          </a:xfrm>
          <a:prstGeom prst="line">
            <a:avLst/>
          </a:prstGeom>
          <a:ln w="25400">
            <a:solidFill>
              <a:schemeClr val="bg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F13A02AF-593E-A740-8AA5-3E98EC7712B3}"/>
              </a:ext>
            </a:extLst>
          </p:cNvPr>
          <p:cNvCxnSpPr>
            <a:cxnSpLocks/>
          </p:cNvCxnSpPr>
          <p:nvPr userDrawn="1"/>
        </p:nvCxnSpPr>
        <p:spPr>
          <a:xfrm>
            <a:off x="10013950" y="4365104"/>
            <a:ext cx="1595438" cy="0"/>
          </a:xfrm>
          <a:prstGeom prst="line">
            <a:avLst/>
          </a:prstGeom>
          <a:ln w="25400">
            <a:solidFill>
              <a:schemeClr val="bg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
        <p:nvSpPr>
          <p:cNvPr id="29" name="Text Placeholder 28">
            <a:extLst>
              <a:ext uri="{FF2B5EF4-FFF2-40B4-BE49-F238E27FC236}">
                <a16:creationId xmlns:a16="http://schemas.microsoft.com/office/drawing/2014/main" id="{2B32F430-ED23-B440-BB46-25EFAA521E1A}"/>
              </a:ext>
            </a:extLst>
          </p:cNvPr>
          <p:cNvSpPr>
            <a:spLocks noGrp="1"/>
          </p:cNvSpPr>
          <p:nvPr>
            <p:ph type="body" sz="quarter" idx="22" hasCustomPrompt="1"/>
          </p:nvPr>
        </p:nvSpPr>
        <p:spPr>
          <a:xfrm>
            <a:off x="584200" y="1436688"/>
            <a:ext cx="1595439" cy="581025"/>
          </a:xfrm>
        </p:spPr>
        <p:txBody>
          <a:bodyPr lIns="90000" tIns="46800" rIns="90000" bIns="46800" anchor="ctr">
            <a:noAutofit/>
          </a:bodyPr>
          <a:lstStyle>
            <a:lvl1pPr marL="0" indent="0">
              <a:buNone/>
              <a:defRPr sz="2000">
                <a:solidFill>
                  <a:schemeClr val="bg1"/>
                </a:solidFill>
                <a:latin typeface="+mj-lt"/>
              </a:defRPr>
            </a:lvl1pPr>
            <a:lvl2pPr marL="228600" indent="0" algn="ctr">
              <a:buNone/>
              <a:defRPr>
                <a:solidFill>
                  <a:schemeClr val="bg1"/>
                </a:solidFill>
                <a:latin typeface="+mj-lt"/>
              </a:defRPr>
            </a:lvl2pPr>
          </a:lstStyle>
          <a:p>
            <a:pPr lvl="0"/>
            <a:r>
              <a:rPr lang="en-US"/>
              <a:t>Label</a:t>
            </a:r>
          </a:p>
        </p:txBody>
      </p:sp>
      <p:sp>
        <p:nvSpPr>
          <p:cNvPr id="41" name="Text Placeholder 28">
            <a:extLst>
              <a:ext uri="{FF2B5EF4-FFF2-40B4-BE49-F238E27FC236}">
                <a16:creationId xmlns:a16="http://schemas.microsoft.com/office/drawing/2014/main" id="{7BE96FEE-E6DA-2941-AEAC-A1C8FC164091}"/>
              </a:ext>
            </a:extLst>
          </p:cNvPr>
          <p:cNvSpPr>
            <a:spLocks noGrp="1"/>
          </p:cNvSpPr>
          <p:nvPr>
            <p:ph type="body" sz="quarter" idx="23" hasCustomPrompt="1"/>
          </p:nvPr>
        </p:nvSpPr>
        <p:spPr>
          <a:xfrm>
            <a:off x="2470150" y="1436688"/>
            <a:ext cx="1595438" cy="581025"/>
          </a:xfrm>
        </p:spPr>
        <p:txBody>
          <a:bodyPr lIns="90000" tIns="46800" rIns="90000" bIns="46800" anchor="ctr">
            <a:noAutofit/>
          </a:bodyPr>
          <a:lstStyle>
            <a:lvl1pPr marL="0" indent="0">
              <a:buNone/>
              <a:defRPr sz="2000">
                <a:solidFill>
                  <a:schemeClr val="bg1"/>
                </a:solidFill>
                <a:latin typeface="+mj-lt"/>
              </a:defRPr>
            </a:lvl1pPr>
            <a:lvl2pPr marL="228600" indent="0" algn="ctr">
              <a:buNone/>
              <a:defRPr>
                <a:solidFill>
                  <a:schemeClr val="bg1"/>
                </a:solidFill>
                <a:latin typeface="+mj-lt"/>
              </a:defRPr>
            </a:lvl2pPr>
          </a:lstStyle>
          <a:p>
            <a:pPr lvl="0"/>
            <a:r>
              <a:rPr lang="en-US"/>
              <a:t>Label</a:t>
            </a:r>
          </a:p>
        </p:txBody>
      </p:sp>
      <p:sp>
        <p:nvSpPr>
          <p:cNvPr id="42" name="Text Placeholder 28">
            <a:extLst>
              <a:ext uri="{FF2B5EF4-FFF2-40B4-BE49-F238E27FC236}">
                <a16:creationId xmlns:a16="http://schemas.microsoft.com/office/drawing/2014/main" id="{8732B004-72E3-4E45-A749-459DEFBC1733}"/>
              </a:ext>
            </a:extLst>
          </p:cNvPr>
          <p:cNvSpPr>
            <a:spLocks noGrp="1"/>
          </p:cNvSpPr>
          <p:nvPr>
            <p:ph type="body" sz="quarter" idx="24" hasCustomPrompt="1"/>
          </p:nvPr>
        </p:nvSpPr>
        <p:spPr>
          <a:xfrm>
            <a:off x="4367808" y="1436688"/>
            <a:ext cx="1595438" cy="581025"/>
          </a:xfrm>
        </p:spPr>
        <p:txBody>
          <a:bodyPr lIns="90000" tIns="46800" rIns="90000" bIns="46800" anchor="ctr">
            <a:noAutofit/>
          </a:bodyPr>
          <a:lstStyle>
            <a:lvl1pPr marL="0" indent="0">
              <a:buNone/>
              <a:defRPr sz="2000">
                <a:solidFill>
                  <a:schemeClr val="bg1"/>
                </a:solidFill>
                <a:latin typeface="+mj-lt"/>
              </a:defRPr>
            </a:lvl1pPr>
            <a:lvl2pPr marL="228600" indent="0" algn="ctr">
              <a:buNone/>
              <a:defRPr>
                <a:solidFill>
                  <a:schemeClr val="bg1"/>
                </a:solidFill>
                <a:latin typeface="+mj-lt"/>
              </a:defRPr>
            </a:lvl2pPr>
          </a:lstStyle>
          <a:p>
            <a:pPr lvl="0"/>
            <a:r>
              <a:rPr lang="en-US"/>
              <a:t>Label</a:t>
            </a:r>
          </a:p>
        </p:txBody>
      </p:sp>
      <p:sp>
        <p:nvSpPr>
          <p:cNvPr id="43" name="Text Placeholder 28">
            <a:extLst>
              <a:ext uri="{FF2B5EF4-FFF2-40B4-BE49-F238E27FC236}">
                <a16:creationId xmlns:a16="http://schemas.microsoft.com/office/drawing/2014/main" id="{E66FAAC7-8AEC-104A-A5DD-4AEB7AA585A9}"/>
              </a:ext>
            </a:extLst>
          </p:cNvPr>
          <p:cNvSpPr>
            <a:spLocks noGrp="1"/>
          </p:cNvSpPr>
          <p:nvPr>
            <p:ph type="body" sz="quarter" idx="25" hasCustomPrompt="1"/>
          </p:nvPr>
        </p:nvSpPr>
        <p:spPr>
          <a:xfrm>
            <a:off x="6240016" y="1436688"/>
            <a:ext cx="1595438" cy="581025"/>
          </a:xfrm>
        </p:spPr>
        <p:txBody>
          <a:bodyPr lIns="90000" tIns="46800" rIns="90000" bIns="46800" anchor="ctr">
            <a:noAutofit/>
          </a:bodyPr>
          <a:lstStyle>
            <a:lvl1pPr marL="0" indent="0">
              <a:buNone/>
              <a:defRPr sz="2000">
                <a:solidFill>
                  <a:schemeClr val="bg1"/>
                </a:solidFill>
                <a:latin typeface="+mj-lt"/>
              </a:defRPr>
            </a:lvl1pPr>
            <a:lvl2pPr marL="228600" indent="0" algn="ctr">
              <a:buNone/>
              <a:defRPr>
                <a:solidFill>
                  <a:schemeClr val="bg1"/>
                </a:solidFill>
                <a:latin typeface="+mj-lt"/>
              </a:defRPr>
            </a:lvl2pPr>
          </a:lstStyle>
          <a:p>
            <a:pPr lvl="0"/>
            <a:r>
              <a:rPr lang="en-US"/>
              <a:t>Label</a:t>
            </a:r>
          </a:p>
        </p:txBody>
      </p:sp>
      <p:sp>
        <p:nvSpPr>
          <p:cNvPr id="44" name="Text Placeholder 28">
            <a:extLst>
              <a:ext uri="{FF2B5EF4-FFF2-40B4-BE49-F238E27FC236}">
                <a16:creationId xmlns:a16="http://schemas.microsoft.com/office/drawing/2014/main" id="{5E1D2D98-23BB-FF4A-95AC-2A429CDF840F}"/>
              </a:ext>
            </a:extLst>
          </p:cNvPr>
          <p:cNvSpPr>
            <a:spLocks noGrp="1"/>
          </p:cNvSpPr>
          <p:nvPr>
            <p:ph type="body" sz="quarter" idx="26" hasCustomPrompt="1"/>
          </p:nvPr>
        </p:nvSpPr>
        <p:spPr>
          <a:xfrm>
            <a:off x="8128000" y="1436688"/>
            <a:ext cx="1595438" cy="581025"/>
          </a:xfrm>
        </p:spPr>
        <p:txBody>
          <a:bodyPr lIns="90000" tIns="46800" rIns="90000" bIns="46800" anchor="ctr">
            <a:noAutofit/>
          </a:bodyPr>
          <a:lstStyle>
            <a:lvl1pPr marL="0" indent="0">
              <a:buNone/>
              <a:defRPr sz="2000">
                <a:solidFill>
                  <a:schemeClr val="bg1"/>
                </a:solidFill>
                <a:latin typeface="+mj-lt"/>
              </a:defRPr>
            </a:lvl1pPr>
            <a:lvl2pPr marL="228600" indent="0" algn="ctr">
              <a:buNone/>
              <a:defRPr>
                <a:solidFill>
                  <a:schemeClr val="bg1"/>
                </a:solidFill>
                <a:latin typeface="+mj-lt"/>
              </a:defRPr>
            </a:lvl2pPr>
          </a:lstStyle>
          <a:p>
            <a:pPr lvl="0"/>
            <a:r>
              <a:rPr lang="en-US"/>
              <a:t>Label</a:t>
            </a:r>
          </a:p>
        </p:txBody>
      </p:sp>
      <p:sp>
        <p:nvSpPr>
          <p:cNvPr id="45" name="Text Placeholder 28">
            <a:extLst>
              <a:ext uri="{FF2B5EF4-FFF2-40B4-BE49-F238E27FC236}">
                <a16:creationId xmlns:a16="http://schemas.microsoft.com/office/drawing/2014/main" id="{527C7347-F791-F945-A658-6E2EC13C6393}"/>
              </a:ext>
            </a:extLst>
          </p:cNvPr>
          <p:cNvSpPr>
            <a:spLocks noGrp="1"/>
          </p:cNvSpPr>
          <p:nvPr>
            <p:ph type="body" sz="quarter" idx="27" hasCustomPrompt="1"/>
          </p:nvPr>
        </p:nvSpPr>
        <p:spPr>
          <a:xfrm>
            <a:off x="10013950" y="1436688"/>
            <a:ext cx="1595438" cy="581025"/>
          </a:xfrm>
        </p:spPr>
        <p:txBody>
          <a:bodyPr lIns="90000" tIns="46800" rIns="90000" bIns="46800" anchor="ctr">
            <a:noAutofit/>
          </a:bodyPr>
          <a:lstStyle>
            <a:lvl1pPr marL="0" indent="0">
              <a:buNone/>
              <a:defRPr sz="2000">
                <a:solidFill>
                  <a:schemeClr val="bg1"/>
                </a:solidFill>
                <a:latin typeface="+mj-lt"/>
              </a:defRPr>
            </a:lvl1pPr>
            <a:lvl2pPr marL="228600" indent="0" algn="ctr">
              <a:buNone/>
              <a:defRPr>
                <a:solidFill>
                  <a:schemeClr val="bg1"/>
                </a:solidFill>
                <a:latin typeface="+mj-lt"/>
              </a:defRPr>
            </a:lvl2pPr>
          </a:lstStyle>
          <a:p>
            <a:pPr lvl="0"/>
            <a:r>
              <a:rPr lang="en-US"/>
              <a:t>Label</a:t>
            </a:r>
          </a:p>
        </p:txBody>
      </p:sp>
      <p:sp>
        <p:nvSpPr>
          <p:cNvPr id="46" name="Text Placeholder 28">
            <a:extLst>
              <a:ext uri="{FF2B5EF4-FFF2-40B4-BE49-F238E27FC236}">
                <a16:creationId xmlns:a16="http://schemas.microsoft.com/office/drawing/2014/main" id="{8172C080-65E1-3C46-99C0-978870D28AF8}"/>
              </a:ext>
            </a:extLst>
          </p:cNvPr>
          <p:cNvSpPr>
            <a:spLocks noGrp="1"/>
          </p:cNvSpPr>
          <p:nvPr>
            <p:ph type="body" sz="quarter" idx="28" hasCustomPrompt="1"/>
          </p:nvPr>
        </p:nvSpPr>
        <p:spPr>
          <a:xfrm>
            <a:off x="584200" y="3789040"/>
            <a:ext cx="1595439" cy="581025"/>
          </a:xfrm>
        </p:spPr>
        <p:txBody>
          <a:bodyPr lIns="90000" tIns="46800" rIns="90000" bIns="46800" anchor="ctr">
            <a:noAutofit/>
          </a:bodyPr>
          <a:lstStyle>
            <a:lvl1pPr marL="0" indent="0">
              <a:buNone/>
              <a:defRPr sz="2000">
                <a:solidFill>
                  <a:schemeClr val="bg1"/>
                </a:solidFill>
                <a:latin typeface="+mj-lt"/>
              </a:defRPr>
            </a:lvl1pPr>
            <a:lvl2pPr marL="228600" indent="0" algn="ctr">
              <a:buNone/>
              <a:defRPr>
                <a:solidFill>
                  <a:schemeClr val="bg1"/>
                </a:solidFill>
                <a:latin typeface="+mj-lt"/>
              </a:defRPr>
            </a:lvl2pPr>
          </a:lstStyle>
          <a:p>
            <a:pPr lvl="0"/>
            <a:r>
              <a:rPr lang="en-US"/>
              <a:t>Label</a:t>
            </a:r>
          </a:p>
        </p:txBody>
      </p:sp>
      <p:sp>
        <p:nvSpPr>
          <p:cNvPr id="47" name="Text Placeholder 28">
            <a:extLst>
              <a:ext uri="{FF2B5EF4-FFF2-40B4-BE49-F238E27FC236}">
                <a16:creationId xmlns:a16="http://schemas.microsoft.com/office/drawing/2014/main" id="{4928442B-3D98-0B48-9333-273D8587E0E3}"/>
              </a:ext>
            </a:extLst>
          </p:cNvPr>
          <p:cNvSpPr>
            <a:spLocks noGrp="1"/>
          </p:cNvSpPr>
          <p:nvPr>
            <p:ph type="body" sz="quarter" idx="29" hasCustomPrompt="1"/>
          </p:nvPr>
        </p:nvSpPr>
        <p:spPr>
          <a:xfrm>
            <a:off x="2470150" y="3789040"/>
            <a:ext cx="1595438" cy="581025"/>
          </a:xfrm>
        </p:spPr>
        <p:txBody>
          <a:bodyPr lIns="90000" tIns="46800" rIns="90000" bIns="46800" anchor="ctr">
            <a:noAutofit/>
          </a:bodyPr>
          <a:lstStyle>
            <a:lvl1pPr marL="0" indent="0">
              <a:buNone/>
              <a:defRPr sz="2000">
                <a:solidFill>
                  <a:schemeClr val="bg1"/>
                </a:solidFill>
                <a:latin typeface="+mj-lt"/>
              </a:defRPr>
            </a:lvl1pPr>
            <a:lvl2pPr marL="228600" indent="0" algn="ctr">
              <a:buNone/>
              <a:defRPr>
                <a:solidFill>
                  <a:schemeClr val="bg1"/>
                </a:solidFill>
                <a:latin typeface="+mj-lt"/>
              </a:defRPr>
            </a:lvl2pPr>
          </a:lstStyle>
          <a:p>
            <a:pPr lvl="0"/>
            <a:r>
              <a:rPr lang="en-US"/>
              <a:t>Label</a:t>
            </a:r>
          </a:p>
        </p:txBody>
      </p:sp>
      <p:sp>
        <p:nvSpPr>
          <p:cNvPr id="48" name="Text Placeholder 28">
            <a:extLst>
              <a:ext uri="{FF2B5EF4-FFF2-40B4-BE49-F238E27FC236}">
                <a16:creationId xmlns:a16="http://schemas.microsoft.com/office/drawing/2014/main" id="{2961F7B7-1EDB-2C43-951E-B36532A1E791}"/>
              </a:ext>
            </a:extLst>
          </p:cNvPr>
          <p:cNvSpPr>
            <a:spLocks noGrp="1"/>
          </p:cNvSpPr>
          <p:nvPr>
            <p:ph type="body" sz="quarter" idx="30" hasCustomPrompt="1"/>
          </p:nvPr>
        </p:nvSpPr>
        <p:spPr>
          <a:xfrm>
            <a:off x="4367808" y="3789040"/>
            <a:ext cx="1595438" cy="581025"/>
          </a:xfrm>
        </p:spPr>
        <p:txBody>
          <a:bodyPr lIns="90000" tIns="46800" rIns="90000" bIns="46800" anchor="ctr">
            <a:noAutofit/>
          </a:bodyPr>
          <a:lstStyle>
            <a:lvl1pPr marL="0" indent="0">
              <a:buNone/>
              <a:defRPr sz="2000">
                <a:solidFill>
                  <a:schemeClr val="bg1"/>
                </a:solidFill>
                <a:latin typeface="+mj-lt"/>
              </a:defRPr>
            </a:lvl1pPr>
            <a:lvl2pPr marL="228600" indent="0" algn="ctr">
              <a:buNone/>
              <a:defRPr>
                <a:solidFill>
                  <a:schemeClr val="bg1"/>
                </a:solidFill>
                <a:latin typeface="+mj-lt"/>
              </a:defRPr>
            </a:lvl2pPr>
          </a:lstStyle>
          <a:p>
            <a:pPr lvl="0"/>
            <a:r>
              <a:rPr lang="en-US"/>
              <a:t>Label</a:t>
            </a:r>
          </a:p>
        </p:txBody>
      </p:sp>
      <p:sp>
        <p:nvSpPr>
          <p:cNvPr id="49" name="Text Placeholder 28">
            <a:extLst>
              <a:ext uri="{FF2B5EF4-FFF2-40B4-BE49-F238E27FC236}">
                <a16:creationId xmlns:a16="http://schemas.microsoft.com/office/drawing/2014/main" id="{6345ABD8-4C05-A749-91A9-2D1F286CB735}"/>
              </a:ext>
            </a:extLst>
          </p:cNvPr>
          <p:cNvSpPr>
            <a:spLocks noGrp="1"/>
          </p:cNvSpPr>
          <p:nvPr>
            <p:ph type="body" sz="quarter" idx="31" hasCustomPrompt="1"/>
          </p:nvPr>
        </p:nvSpPr>
        <p:spPr>
          <a:xfrm>
            <a:off x="6240016" y="3789040"/>
            <a:ext cx="1595438" cy="581025"/>
          </a:xfrm>
        </p:spPr>
        <p:txBody>
          <a:bodyPr lIns="90000" tIns="46800" rIns="90000" bIns="46800" anchor="ctr">
            <a:noAutofit/>
          </a:bodyPr>
          <a:lstStyle>
            <a:lvl1pPr marL="0" indent="0">
              <a:buNone/>
              <a:defRPr sz="2000">
                <a:solidFill>
                  <a:schemeClr val="bg1"/>
                </a:solidFill>
                <a:latin typeface="+mj-lt"/>
              </a:defRPr>
            </a:lvl1pPr>
            <a:lvl2pPr marL="228600" indent="0" algn="ctr">
              <a:buNone/>
              <a:defRPr>
                <a:solidFill>
                  <a:schemeClr val="bg1"/>
                </a:solidFill>
                <a:latin typeface="+mj-lt"/>
              </a:defRPr>
            </a:lvl2pPr>
          </a:lstStyle>
          <a:p>
            <a:pPr lvl="0"/>
            <a:r>
              <a:rPr lang="en-US"/>
              <a:t>Label</a:t>
            </a:r>
          </a:p>
        </p:txBody>
      </p:sp>
      <p:sp>
        <p:nvSpPr>
          <p:cNvPr id="50" name="Text Placeholder 28">
            <a:extLst>
              <a:ext uri="{FF2B5EF4-FFF2-40B4-BE49-F238E27FC236}">
                <a16:creationId xmlns:a16="http://schemas.microsoft.com/office/drawing/2014/main" id="{40D75468-C5B7-204E-BE74-7892BA35FF75}"/>
              </a:ext>
            </a:extLst>
          </p:cNvPr>
          <p:cNvSpPr>
            <a:spLocks noGrp="1"/>
          </p:cNvSpPr>
          <p:nvPr>
            <p:ph type="body" sz="quarter" idx="32" hasCustomPrompt="1"/>
          </p:nvPr>
        </p:nvSpPr>
        <p:spPr>
          <a:xfrm>
            <a:off x="8128000" y="3789040"/>
            <a:ext cx="1595438" cy="581025"/>
          </a:xfrm>
        </p:spPr>
        <p:txBody>
          <a:bodyPr lIns="90000" tIns="46800" rIns="90000" bIns="46800" anchor="ctr">
            <a:noAutofit/>
          </a:bodyPr>
          <a:lstStyle>
            <a:lvl1pPr marL="0" indent="0">
              <a:buNone/>
              <a:defRPr sz="2000">
                <a:solidFill>
                  <a:schemeClr val="bg1"/>
                </a:solidFill>
                <a:latin typeface="+mj-lt"/>
              </a:defRPr>
            </a:lvl1pPr>
            <a:lvl2pPr marL="228600" indent="0" algn="ctr">
              <a:buNone/>
              <a:defRPr>
                <a:solidFill>
                  <a:schemeClr val="bg1"/>
                </a:solidFill>
                <a:latin typeface="+mj-lt"/>
              </a:defRPr>
            </a:lvl2pPr>
          </a:lstStyle>
          <a:p>
            <a:pPr lvl="0"/>
            <a:r>
              <a:rPr lang="en-US"/>
              <a:t>Label</a:t>
            </a:r>
          </a:p>
        </p:txBody>
      </p:sp>
      <p:sp>
        <p:nvSpPr>
          <p:cNvPr id="51" name="Text Placeholder 28">
            <a:extLst>
              <a:ext uri="{FF2B5EF4-FFF2-40B4-BE49-F238E27FC236}">
                <a16:creationId xmlns:a16="http://schemas.microsoft.com/office/drawing/2014/main" id="{C0D28E3D-12EC-FE42-A86A-CE63CE12A178}"/>
              </a:ext>
            </a:extLst>
          </p:cNvPr>
          <p:cNvSpPr>
            <a:spLocks noGrp="1"/>
          </p:cNvSpPr>
          <p:nvPr>
            <p:ph type="body" sz="quarter" idx="33" hasCustomPrompt="1"/>
          </p:nvPr>
        </p:nvSpPr>
        <p:spPr>
          <a:xfrm>
            <a:off x="10013950" y="3789040"/>
            <a:ext cx="1595438" cy="581025"/>
          </a:xfrm>
        </p:spPr>
        <p:txBody>
          <a:bodyPr lIns="90000" tIns="46800" rIns="90000" bIns="46800" anchor="ctr">
            <a:noAutofit/>
          </a:bodyPr>
          <a:lstStyle>
            <a:lvl1pPr marL="0" indent="0">
              <a:buNone/>
              <a:defRPr sz="2000">
                <a:solidFill>
                  <a:schemeClr val="bg1"/>
                </a:solidFill>
                <a:latin typeface="+mj-lt"/>
              </a:defRPr>
            </a:lvl1pPr>
            <a:lvl2pPr marL="228600" indent="0" algn="ctr">
              <a:buNone/>
              <a:defRPr>
                <a:solidFill>
                  <a:schemeClr val="bg1"/>
                </a:solidFill>
                <a:latin typeface="+mj-lt"/>
              </a:defRPr>
            </a:lvl2pPr>
          </a:lstStyle>
          <a:p>
            <a:pPr lvl="0"/>
            <a:r>
              <a:rPr lang="en-US"/>
              <a:t>Label</a:t>
            </a:r>
          </a:p>
        </p:txBody>
      </p:sp>
    </p:spTree>
    <p:extLst>
      <p:ext uri="{BB962C8B-B14F-4D97-AF65-F5344CB8AC3E}">
        <p14:creationId xmlns:p14="http://schemas.microsoft.com/office/powerpoint/2010/main" val="3674959413"/>
      </p:ext>
    </p:extLst>
  </p:cSld>
  <p:clrMapOvr>
    <a:masterClrMapping/>
  </p:clrMapOvr>
  <p:transition>
    <p:fade/>
  </p:transition>
  <p:extLst>
    <p:ext uri="{DCECCB84-F9BA-43D5-87BE-67443E8EF086}">
      <p15:sldGuideLst xmlns:p15="http://schemas.microsoft.com/office/powerpoint/2012/main">
        <p15:guide id="8" pos="1373">
          <p15:clr>
            <a:srgbClr val="A4A3A4"/>
          </p15:clr>
        </p15:guide>
        <p15:guide id="9" pos="1556">
          <p15:clr>
            <a:srgbClr val="A4A3A4"/>
          </p15:clr>
        </p15:guide>
        <p15:guide id="12" pos="2561">
          <p15:clr>
            <a:srgbClr val="A4A3A4"/>
          </p15:clr>
        </p15:guide>
        <p15:guide id="13" pos="2744">
          <p15:clr>
            <a:srgbClr val="A4A3A4"/>
          </p15:clr>
        </p15:guide>
        <p15:guide id="16" pos="3754">
          <p15:clr>
            <a:srgbClr val="A4A3A4"/>
          </p15:clr>
        </p15:guide>
        <p15:guide id="17" pos="3931">
          <p15:clr>
            <a:srgbClr val="A4A3A4"/>
          </p15:clr>
        </p15:guide>
        <p15:guide id="20" pos="4937">
          <p15:clr>
            <a:srgbClr val="A4A3A4"/>
          </p15:clr>
        </p15:guide>
        <p15:guide id="21" pos="5120">
          <p15:clr>
            <a:srgbClr val="A4A3A4"/>
          </p15:clr>
        </p15:guide>
        <p15:guide id="24" pos="6123">
          <p15:clr>
            <a:srgbClr val="A4A3A4"/>
          </p15:clr>
        </p15:guide>
        <p15:guide id="25" pos="6308">
          <p15:clr>
            <a:srgbClr val="A4A3A4"/>
          </p15:clr>
        </p15:guide>
        <p15:guide id="28" orient="horz" pos="905">
          <p15:clr>
            <a:srgbClr val="5ACBF0"/>
          </p15:clr>
        </p15:guide>
        <p15:guide id="29" orient="horz" pos="1271">
          <p15:clr>
            <a:srgbClr val="5ACBF0"/>
          </p15:clr>
        </p15:guide>
        <p15:guide id="30" orient="horz" pos="288">
          <p15:clr>
            <a:srgbClr val="5ACBF0"/>
          </p15:clr>
        </p15:guide>
        <p15:guide id="31" orient="horz" pos="2387">
          <p15:clr>
            <a:srgbClr val="FBAE40"/>
          </p15:clr>
        </p15:guide>
        <p15:guide id="32" orient="horz" pos="2750">
          <p15:clr>
            <a:srgbClr val="FBAE40"/>
          </p15:clr>
        </p15:guide>
      </p15:sldGuideLst>
    </p:ext>
  </p:extLst>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userDrawn="1">
  <p:cSld name="14_Header Line 12 Months">
    <p:bg>
      <p:bgPr>
        <a:solidFill>
          <a:schemeClr val="bg1"/>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BE9C8D47-3F89-2440-BD17-30886A5B991A}"/>
              </a:ext>
            </a:extLst>
          </p:cNvPr>
          <p:cNvSpPr/>
          <p:nvPr userDrawn="1"/>
        </p:nvSpPr>
        <p:spPr bwMode="auto">
          <a:xfrm>
            <a:off x="0" y="0"/>
            <a:ext cx="5959475" cy="6858000"/>
          </a:xfrm>
          <a:prstGeom prst="rect">
            <a:avLst/>
          </a:prstGeom>
          <a:solidFill>
            <a:schemeClr val="tx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err="1">
              <a:solidFill>
                <a:srgbClr val="FFFFFF"/>
              </a:solidFill>
              <a:ea typeface="Segoe UI" pitchFamily="34" charset="0"/>
              <a:cs typeface="Segoe UI" pitchFamily="34" charset="0"/>
            </a:endParaRPr>
          </a:p>
        </p:txBody>
      </p:sp>
      <p:sp>
        <p:nvSpPr>
          <p:cNvPr id="2" name="Title 2">
            <a:extLst>
              <a:ext uri="{FF2B5EF4-FFF2-40B4-BE49-F238E27FC236}">
                <a16:creationId xmlns:a16="http://schemas.microsoft.com/office/drawing/2014/main" id="{BB973DD2-1476-E74C-99DF-240F2E508778}"/>
              </a:ext>
            </a:extLst>
          </p:cNvPr>
          <p:cNvSpPr>
            <a:spLocks noGrp="1"/>
          </p:cNvSpPr>
          <p:nvPr>
            <p:ph type="title"/>
          </p:nvPr>
        </p:nvSpPr>
        <p:spPr>
          <a:xfrm>
            <a:off x="588263" y="457200"/>
            <a:ext cx="3477325" cy="1107996"/>
          </a:xfrm>
        </p:spPr>
        <p:txBody>
          <a:bodyPr wrap="square">
            <a:spAutoFit/>
          </a:bodyPr>
          <a:lstStyle>
            <a:lvl1pPr>
              <a:defRPr>
                <a:solidFill>
                  <a:schemeClr val="accent3"/>
                </a:solidFill>
              </a:defRPr>
            </a:lvl1pPr>
          </a:lstStyle>
          <a:p>
            <a:r>
              <a:rPr lang="en-US"/>
              <a:t>Click to edit Master title style</a:t>
            </a:r>
          </a:p>
        </p:txBody>
      </p:sp>
      <p:sp>
        <p:nvSpPr>
          <p:cNvPr id="20" name="Text Placeholder 16">
            <a:extLst>
              <a:ext uri="{FF2B5EF4-FFF2-40B4-BE49-F238E27FC236}">
                <a16:creationId xmlns:a16="http://schemas.microsoft.com/office/drawing/2014/main" id="{6B558C13-2A32-8A4B-856B-2AB00C47770F}"/>
              </a:ext>
            </a:extLst>
          </p:cNvPr>
          <p:cNvSpPr>
            <a:spLocks noGrp="1"/>
          </p:cNvSpPr>
          <p:nvPr>
            <p:ph type="body" sz="quarter" idx="13"/>
          </p:nvPr>
        </p:nvSpPr>
        <p:spPr>
          <a:xfrm>
            <a:off x="6240463" y="2137143"/>
            <a:ext cx="1597025"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21" name="Text Placeholder 16">
            <a:extLst>
              <a:ext uri="{FF2B5EF4-FFF2-40B4-BE49-F238E27FC236}">
                <a16:creationId xmlns:a16="http://schemas.microsoft.com/office/drawing/2014/main" id="{DFF8B5E8-017D-9448-B30F-CD659C221073}"/>
              </a:ext>
            </a:extLst>
          </p:cNvPr>
          <p:cNvSpPr>
            <a:spLocks noGrp="1"/>
          </p:cNvSpPr>
          <p:nvPr>
            <p:ph type="body" sz="quarter" idx="14"/>
          </p:nvPr>
        </p:nvSpPr>
        <p:spPr>
          <a:xfrm>
            <a:off x="8128000" y="2137143"/>
            <a:ext cx="1592263"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22" name="Text Placeholder 16">
            <a:extLst>
              <a:ext uri="{FF2B5EF4-FFF2-40B4-BE49-F238E27FC236}">
                <a16:creationId xmlns:a16="http://schemas.microsoft.com/office/drawing/2014/main" id="{23243079-7E64-8247-A7DE-8C677FA6F54F}"/>
              </a:ext>
            </a:extLst>
          </p:cNvPr>
          <p:cNvSpPr>
            <a:spLocks noGrp="1"/>
          </p:cNvSpPr>
          <p:nvPr>
            <p:ph type="body" sz="quarter" idx="15"/>
          </p:nvPr>
        </p:nvSpPr>
        <p:spPr>
          <a:xfrm>
            <a:off x="10013950" y="2137143"/>
            <a:ext cx="1595438"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26" name="Text Placeholder 16">
            <a:extLst>
              <a:ext uri="{FF2B5EF4-FFF2-40B4-BE49-F238E27FC236}">
                <a16:creationId xmlns:a16="http://schemas.microsoft.com/office/drawing/2014/main" id="{844592AA-1A9A-8E46-B40A-8739500A22C9}"/>
              </a:ext>
            </a:extLst>
          </p:cNvPr>
          <p:cNvSpPr>
            <a:spLocks noGrp="1"/>
          </p:cNvSpPr>
          <p:nvPr>
            <p:ph type="body" sz="quarter" idx="19"/>
          </p:nvPr>
        </p:nvSpPr>
        <p:spPr>
          <a:xfrm>
            <a:off x="6240463" y="4509120"/>
            <a:ext cx="1597025"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27" name="Text Placeholder 16">
            <a:extLst>
              <a:ext uri="{FF2B5EF4-FFF2-40B4-BE49-F238E27FC236}">
                <a16:creationId xmlns:a16="http://schemas.microsoft.com/office/drawing/2014/main" id="{6E747F9F-4D5A-1E4C-92B5-549F887E8726}"/>
              </a:ext>
            </a:extLst>
          </p:cNvPr>
          <p:cNvSpPr>
            <a:spLocks noGrp="1"/>
          </p:cNvSpPr>
          <p:nvPr>
            <p:ph type="body" sz="quarter" idx="20"/>
          </p:nvPr>
        </p:nvSpPr>
        <p:spPr>
          <a:xfrm>
            <a:off x="8128000" y="4509120"/>
            <a:ext cx="1592263"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28" name="Text Placeholder 16">
            <a:extLst>
              <a:ext uri="{FF2B5EF4-FFF2-40B4-BE49-F238E27FC236}">
                <a16:creationId xmlns:a16="http://schemas.microsoft.com/office/drawing/2014/main" id="{F878EC20-6567-6B45-AE19-F3465093EEC8}"/>
              </a:ext>
            </a:extLst>
          </p:cNvPr>
          <p:cNvSpPr>
            <a:spLocks noGrp="1"/>
          </p:cNvSpPr>
          <p:nvPr>
            <p:ph type="body" sz="quarter" idx="21"/>
          </p:nvPr>
        </p:nvSpPr>
        <p:spPr>
          <a:xfrm>
            <a:off x="10013950" y="4509120"/>
            <a:ext cx="1595438"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cxnSp>
        <p:nvCxnSpPr>
          <p:cNvPr id="32" name="Straight Connector 31">
            <a:extLst>
              <a:ext uri="{FF2B5EF4-FFF2-40B4-BE49-F238E27FC236}">
                <a16:creationId xmlns:a16="http://schemas.microsoft.com/office/drawing/2014/main" id="{93971A8C-E65D-6B49-ADA2-293469DDD7BC}"/>
              </a:ext>
            </a:extLst>
          </p:cNvPr>
          <p:cNvCxnSpPr>
            <a:cxnSpLocks/>
          </p:cNvCxnSpPr>
          <p:nvPr userDrawn="1"/>
        </p:nvCxnSpPr>
        <p:spPr>
          <a:xfrm>
            <a:off x="6240463" y="2017713"/>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291A700F-7F45-F94C-A435-F7EE30C70A7E}"/>
              </a:ext>
            </a:extLst>
          </p:cNvPr>
          <p:cNvCxnSpPr>
            <a:cxnSpLocks/>
          </p:cNvCxnSpPr>
          <p:nvPr userDrawn="1"/>
        </p:nvCxnSpPr>
        <p:spPr>
          <a:xfrm>
            <a:off x="8124825" y="2017713"/>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18EA0204-C4C9-6644-861D-6EB50FE04062}"/>
              </a:ext>
            </a:extLst>
          </p:cNvPr>
          <p:cNvCxnSpPr>
            <a:cxnSpLocks/>
          </p:cNvCxnSpPr>
          <p:nvPr userDrawn="1"/>
        </p:nvCxnSpPr>
        <p:spPr>
          <a:xfrm>
            <a:off x="10013950" y="2017713"/>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C3539B16-CE2C-3A4D-B528-4C530EFD148D}"/>
              </a:ext>
            </a:extLst>
          </p:cNvPr>
          <p:cNvCxnSpPr>
            <a:cxnSpLocks/>
          </p:cNvCxnSpPr>
          <p:nvPr userDrawn="1"/>
        </p:nvCxnSpPr>
        <p:spPr>
          <a:xfrm>
            <a:off x="6240463" y="4365104"/>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CA683FC3-D470-6642-8CD2-833A816B7C06}"/>
              </a:ext>
            </a:extLst>
          </p:cNvPr>
          <p:cNvCxnSpPr>
            <a:cxnSpLocks/>
          </p:cNvCxnSpPr>
          <p:nvPr userDrawn="1"/>
        </p:nvCxnSpPr>
        <p:spPr>
          <a:xfrm>
            <a:off x="8124825" y="4365104"/>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F13A02AF-593E-A740-8AA5-3E98EC7712B3}"/>
              </a:ext>
            </a:extLst>
          </p:cNvPr>
          <p:cNvCxnSpPr>
            <a:cxnSpLocks/>
          </p:cNvCxnSpPr>
          <p:nvPr userDrawn="1"/>
        </p:nvCxnSpPr>
        <p:spPr>
          <a:xfrm>
            <a:off x="10013950" y="4365104"/>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
        <p:nvSpPr>
          <p:cNvPr id="43" name="Text Placeholder 28">
            <a:extLst>
              <a:ext uri="{FF2B5EF4-FFF2-40B4-BE49-F238E27FC236}">
                <a16:creationId xmlns:a16="http://schemas.microsoft.com/office/drawing/2014/main" id="{E66FAAC7-8AEC-104A-A5DD-4AEB7AA585A9}"/>
              </a:ext>
            </a:extLst>
          </p:cNvPr>
          <p:cNvSpPr>
            <a:spLocks noGrp="1"/>
          </p:cNvSpPr>
          <p:nvPr>
            <p:ph type="body" sz="quarter" idx="25" hasCustomPrompt="1"/>
          </p:nvPr>
        </p:nvSpPr>
        <p:spPr>
          <a:xfrm>
            <a:off x="6240016" y="1436688"/>
            <a:ext cx="1595438" cy="581025"/>
          </a:xfrm>
        </p:spPr>
        <p:txBody>
          <a:bodyPr lIns="90000" tIns="46800" rIns="90000" bIns="46800" anchor="ctr">
            <a:noAutofit/>
          </a:bodyPr>
          <a:lstStyle>
            <a:lvl1pPr marL="0" indent="0">
              <a:buNone/>
              <a:defRPr sz="2000">
                <a:solidFill>
                  <a:schemeClr val="tx2"/>
                </a:solidFill>
                <a:latin typeface="+mj-lt"/>
              </a:defRPr>
            </a:lvl1pPr>
            <a:lvl2pPr marL="228600" indent="0" algn="ctr">
              <a:buNone/>
              <a:defRPr>
                <a:solidFill>
                  <a:schemeClr val="bg1"/>
                </a:solidFill>
                <a:latin typeface="+mj-lt"/>
              </a:defRPr>
            </a:lvl2pPr>
          </a:lstStyle>
          <a:p>
            <a:pPr lvl="0"/>
            <a:r>
              <a:rPr lang="en-US"/>
              <a:t>Label</a:t>
            </a:r>
          </a:p>
        </p:txBody>
      </p:sp>
      <p:sp>
        <p:nvSpPr>
          <p:cNvPr id="44" name="Text Placeholder 28">
            <a:extLst>
              <a:ext uri="{FF2B5EF4-FFF2-40B4-BE49-F238E27FC236}">
                <a16:creationId xmlns:a16="http://schemas.microsoft.com/office/drawing/2014/main" id="{5E1D2D98-23BB-FF4A-95AC-2A429CDF840F}"/>
              </a:ext>
            </a:extLst>
          </p:cNvPr>
          <p:cNvSpPr>
            <a:spLocks noGrp="1"/>
          </p:cNvSpPr>
          <p:nvPr>
            <p:ph type="body" sz="quarter" idx="26" hasCustomPrompt="1"/>
          </p:nvPr>
        </p:nvSpPr>
        <p:spPr>
          <a:xfrm>
            <a:off x="8128000" y="1436688"/>
            <a:ext cx="1595438" cy="581025"/>
          </a:xfrm>
        </p:spPr>
        <p:txBody>
          <a:bodyPr lIns="90000" tIns="46800" rIns="90000" bIns="46800" anchor="ctr">
            <a:noAutofit/>
          </a:bodyPr>
          <a:lstStyle>
            <a:lvl1pPr marL="0" indent="0">
              <a:buNone/>
              <a:defRPr sz="2000">
                <a:solidFill>
                  <a:schemeClr val="tx2"/>
                </a:solidFill>
                <a:latin typeface="+mj-lt"/>
              </a:defRPr>
            </a:lvl1pPr>
            <a:lvl2pPr marL="228600" indent="0" algn="ctr">
              <a:buNone/>
              <a:defRPr>
                <a:solidFill>
                  <a:schemeClr val="bg1"/>
                </a:solidFill>
                <a:latin typeface="+mj-lt"/>
              </a:defRPr>
            </a:lvl2pPr>
          </a:lstStyle>
          <a:p>
            <a:pPr lvl="0"/>
            <a:r>
              <a:rPr lang="en-US"/>
              <a:t>Label</a:t>
            </a:r>
          </a:p>
        </p:txBody>
      </p:sp>
      <p:sp>
        <p:nvSpPr>
          <p:cNvPr id="45" name="Text Placeholder 28">
            <a:extLst>
              <a:ext uri="{FF2B5EF4-FFF2-40B4-BE49-F238E27FC236}">
                <a16:creationId xmlns:a16="http://schemas.microsoft.com/office/drawing/2014/main" id="{527C7347-F791-F945-A658-6E2EC13C6393}"/>
              </a:ext>
            </a:extLst>
          </p:cNvPr>
          <p:cNvSpPr>
            <a:spLocks noGrp="1"/>
          </p:cNvSpPr>
          <p:nvPr>
            <p:ph type="body" sz="quarter" idx="27" hasCustomPrompt="1"/>
          </p:nvPr>
        </p:nvSpPr>
        <p:spPr>
          <a:xfrm>
            <a:off x="10013950" y="1436688"/>
            <a:ext cx="1595438" cy="581025"/>
          </a:xfrm>
        </p:spPr>
        <p:txBody>
          <a:bodyPr lIns="90000" tIns="46800" rIns="90000" bIns="46800" anchor="ctr">
            <a:noAutofit/>
          </a:bodyPr>
          <a:lstStyle>
            <a:lvl1pPr marL="0" indent="0">
              <a:buNone/>
              <a:defRPr sz="2000">
                <a:solidFill>
                  <a:schemeClr val="tx2"/>
                </a:solidFill>
                <a:latin typeface="+mj-lt"/>
              </a:defRPr>
            </a:lvl1pPr>
            <a:lvl2pPr marL="228600" indent="0" algn="ctr">
              <a:buNone/>
              <a:defRPr>
                <a:solidFill>
                  <a:schemeClr val="bg1"/>
                </a:solidFill>
                <a:latin typeface="+mj-lt"/>
              </a:defRPr>
            </a:lvl2pPr>
          </a:lstStyle>
          <a:p>
            <a:pPr lvl="0"/>
            <a:r>
              <a:rPr lang="en-US"/>
              <a:t>Label</a:t>
            </a:r>
          </a:p>
        </p:txBody>
      </p:sp>
      <p:sp>
        <p:nvSpPr>
          <p:cNvPr id="49" name="Text Placeholder 28">
            <a:extLst>
              <a:ext uri="{FF2B5EF4-FFF2-40B4-BE49-F238E27FC236}">
                <a16:creationId xmlns:a16="http://schemas.microsoft.com/office/drawing/2014/main" id="{6345ABD8-4C05-A749-91A9-2D1F286CB735}"/>
              </a:ext>
            </a:extLst>
          </p:cNvPr>
          <p:cNvSpPr>
            <a:spLocks noGrp="1"/>
          </p:cNvSpPr>
          <p:nvPr>
            <p:ph type="body" sz="quarter" idx="31" hasCustomPrompt="1"/>
          </p:nvPr>
        </p:nvSpPr>
        <p:spPr>
          <a:xfrm>
            <a:off x="6240016" y="3789040"/>
            <a:ext cx="1595438" cy="581025"/>
          </a:xfrm>
        </p:spPr>
        <p:txBody>
          <a:bodyPr lIns="90000" tIns="46800" rIns="90000" bIns="46800" anchor="ctr">
            <a:noAutofit/>
          </a:bodyPr>
          <a:lstStyle>
            <a:lvl1pPr marL="0" indent="0">
              <a:buNone/>
              <a:defRPr sz="2000">
                <a:solidFill>
                  <a:schemeClr val="tx2"/>
                </a:solidFill>
                <a:latin typeface="+mj-lt"/>
              </a:defRPr>
            </a:lvl1pPr>
            <a:lvl2pPr marL="228600" indent="0" algn="ctr">
              <a:buNone/>
              <a:defRPr>
                <a:solidFill>
                  <a:schemeClr val="bg1"/>
                </a:solidFill>
                <a:latin typeface="+mj-lt"/>
              </a:defRPr>
            </a:lvl2pPr>
          </a:lstStyle>
          <a:p>
            <a:pPr lvl="0"/>
            <a:r>
              <a:rPr lang="en-US"/>
              <a:t>Label</a:t>
            </a:r>
          </a:p>
        </p:txBody>
      </p:sp>
      <p:sp>
        <p:nvSpPr>
          <p:cNvPr id="50" name="Text Placeholder 28">
            <a:extLst>
              <a:ext uri="{FF2B5EF4-FFF2-40B4-BE49-F238E27FC236}">
                <a16:creationId xmlns:a16="http://schemas.microsoft.com/office/drawing/2014/main" id="{40D75468-C5B7-204E-BE74-7892BA35FF75}"/>
              </a:ext>
            </a:extLst>
          </p:cNvPr>
          <p:cNvSpPr>
            <a:spLocks noGrp="1"/>
          </p:cNvSpPr>
          <p:nvPr>
            <p:ph type="body" sz="quarter" idx="32" hasCustomPrompt="1"/>
          </p:nvPr>
        </p:nvSpPr>
        <p:spPr>
          <a:xfrm>
            <a:off x="8128000" y="3789040"/>
            <a:ext cx="1595438" cy="581025"/>
          </a:xfrm>
        </p:spPr>
        <p:txBody>
          <a:bodyPr lIns="90000" tIns="46800" rIns="90000" bIns="46800" anchor="ctr">
            <a:noAutofit/>
          </a:bodyPr>
          <a:lstStyle>
            <a:lvl1pPr marL="0" indent="0">
              <a:buNone/>
              <a:defRPr sz="2000">
                <a:solidFill>
                  <a:schemeClr val="tx2"/>
                </a:solidFill>
                <a:latin typeface="+mj-lt"/>
              </a:defRPr>
            </a:lvl1pPr>
            <a:lvl2pPr marL="228600" indent="0" algn="ctr">
              <a:buNone/>
              <a:defRPr>
                <a:solidFill>
                  <a:schemeClr val="bg1"/>
                </a:solidFill>
                <a:latin typeface="+mj-lt"/>
              </a:defRPr>
            </a:lvl2pPr>
          </a:lstStyle>
          <a:p>
            <a:pPr lvl="0"/>
            <a:r>
              <a:rPr lang="en-US"/>
              <a:t>Label</a:t>
            </a:r>
          </a:p>
        </p:txBody>
      </p:sp>
      <p:sp>
        <p:nvSpPr>
          <p:cNvPr id="51" name="Text Placeholder 28">
            <a:extLst>
              <a:ext uri="{FF2B5EF4-FFF2-40B4-BE49-F238E27FC236}">
                <a16:creationId xmlns:a16="http://schemas.microsoft.com/office/drawing/2014/main" id="{C0D28E3D-12EC-FE42-A86A-CE63CE12A178}"/>
              </a:ext>
            </a:extLst>
          </p:cNvPr>
          <p:cNvSpPr>
            <a:spLocks noGrp="1"/>
          </p:cNvSpPr>
          <p:nvPr>
            <p:ph type="body" sz="quarter" idx="33" hasCustomPrompt="1"/>
          </p:nvPr>
        </p:nvSpPr>
        <p:spPr>
          <a:xfrm>
            <a:off x="10013950" y="3789040"/>
            <a:ext cx="1595438" cy="581025"/>
          </a:xfrm>
        </p:spPr>
        <p:txBody>
          <a:bodyPr lIns="90000" tIns="46800" rIns="90000" bIns="46800" anchor="ctr">
            <a:noAutofit/>
          </a:bodyPr>
          <a:lstStyle>
            <a:lvl1pPr marL="0" indent="0">
              <a:buNone/>
              <a:defRPr sz="2000">
                <a:solidFill>
                  <a:schemeClr val="tx2"/>
                </a:solidFill>
                <a:latin typeface="+mj-lt"/>
              </a:defRPr>
            </a:lvl1pPr>
            <a:lvl2pPr marL="228600" indent="0" algn="ctr">
              <a:buNone/>
              <a:defRPr>
                <a:solidFill>
                  <a:schemeClr val="bg1"/>
                </a:solidFill>
                <a:latin typeface="+mj-lt"/>
              </a:defRPr>
            </a:lvl2pPr>
          </a:lstStyle>
          <a:p>
            <a:pPr lvl="0"/>
            <a:r>
              <a:rPr lang="en-US"/>
              <a:t>Label</a:t>
            </a:r>
          </a:p>
        </p:txBody>
      </p:sp>
      <p:sp>
        <p:nvSpPr>
          <p:cNvPr id="5" name="Text Placeholder 4">
            <a:extLst>
              <a:ext uri="{FF2B5EF4-FFF2-40B4-BE49-F238E27FC236}">
                <a16:creationId xmlns:a16="http://schemas.microsoft.com/office/drawing/2014/main" id="{C0CD7CCE-7A0A-2445-87E0-A18FB3B723C6}"/>
              </a:ext>
            </a:extLst>
          </p:cNvPr>
          <p:cNvSpPr>
            <a:spLocks noGrp="1"/>
          </p:cNvSpPr>
          <p:nvPr>
            <p:ph type="body" sz="quarter" idx="34"/>
          </p:nvPr>
        </p:nvSpPr>
        <p:spPr>
          <a:xfrm>
            <a:off x="584200" y="2017713"/>
            <a:ext cx="3481388" cy="430887"/>
          </a:xfrm>
        </p:spPr>
        <p:txBody>
          <a:bodyPr/>
          <a:lstStyle>
            <a:lvl1pPr marL="0" indent="0">
              <a:buNone/>
              <a:defRPr>
                <a:solidFill>
                  <a:schemeClr val="bg1"/>
                </a:solidFill>
              </a:defRPr>
            </a:lvl1pPr>
          </a:lstStyle>
          <a:p>
            <a:pPr lvl="0"/>
            <a:r>
              <a:rPr lang="en-US"/>
              <a:t>Click to edit Master text styles</a:t>
            </a:r>
          </a:p>
        </p:txBody>
      </p:sp>
    </p:spTree>
    <p:extLst>
      <p:ext uri="{BB962C8B-B14F-4D97-AF65-F5344CB8AC3E}">
        <p14:creationId xmlns:p14="http://schemas.microsoft.com/office/powerpoint/2010/main" val="1437591366"/>
      </p:ext>
    </p:extLst>
  </p:cSld>
  <p:clrMapOvr>
    <a:masterClrMapping/>
  </p:clrMapOvr>
  <p:transition>
    <p:fade/>
  </p:transition>
  <p:extLst>
    <p:ext uri="{DCECCB84-F9BA-43D5-87BE-67443E8EF086}">
      <p15:sldGuideLst xmlns:p15="http://schemas.microsoft.com/office/powerpoint/2012/main">
        <p15:guide id="8" pos="1373">
          <p15:clr>
            <a:srgbClr val="A4A3A4"/>
          </p15:clr>
        </p15:guide>
        <p15:guide id="9" pos="1556">
          <p15:clr>
            <a:srgbClr val="A4A3A4"/>
          </p15:clr>
        </p15:guide>
        <p15:guide id="12" pos="2561">
          <p15:clr>
            <a:srgbClr val="A4A3A4"/>
          </p15:clr>
        </p15:guide>
        <p15:guide id="13" pos="2744">
          <p15:clr>
            <a:srgbClr val="A4A3A4"/>
          </p15:clr>
        </p15:guide>
        <p15:guide id="16" pos="3754">
          <p15:clr>
            <a:srgbClr val="A4A3A4"/>
          </p15:clr>
        </p15:guide>
        <p15:guide id="17" pos="3931">
          <p15:clr>
            <a:srgbClr val="A4A3A4"/>
          </p15:clr>
        </p15:guide>
        <p15:guide id="20" pos="4937">
          <p15:clr>
            <a:srgbClr val="A4A3A4"/>
          </p15:clr>
        </p15:guide>
        <p15:guide id="21" pos="5120">
          <p15:clr>
            <a:srgbClr val="A4A3A4"/>
          </p15:clr>
        </p15:guide>
        <p15:guide id="24" pos="6123">
          <p15:clr>
            <a:srgbClr val="A4A3A4"/>
          </p15:clr>
        </p15:guide>
        <p15:guide id="25" pos="6308">
          <p15:clr>
            <a:srgbClr val="A4A3A4"/>
          </p15:clr>
        </p15:guide>
        <p15:guide id="28" orient="horz" pos="905">
          <p15:clr>
            <a:srgbClr val="5ACBF0"/>
          </p15:clr>
        </p15:guide>
        <p15:guide id="29" orient="horz" pos="1271">
          <p15:clr>
            <a:srgbClr val="5ACBF0"/>
          </p15:clr>
        </p15:guide>
        <p15:guide id="30" orient="horz" pos="288">
          <p15:clr>
            <a:srgbClr val="5ACBF0"/>
          </p15:clr>
        </p15:guide>
        <p15:guide id="31" orient="horz" pos="2387">
          <p15:clr>
            <a:srgbClr val="FBAE40"/>
          </p15:clr>
        </p15:guide>
        <p15:guide id="32" orient="horz" pos="2750">
          <p15:clr>
            <a:srgbClr val="FBAE40"/>
          </p15:clr>
        </p15:guide>
      </p15:sldGuideLst>
    </p:ext>
  </p:extLst>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userDrawn="1">
  <p:cSld name="Title - Square Photo ">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935C9167-B5C7-4834-AC78-240C8C3EF11E}"/>
              </a:ext>
            </a:extLst>
          </p:cNvPr>
          <p:cNvSpPr>
            <a:spLocks noGrp="1"/>
          </p:cNvSpPr>
          <p:nvPr>
            <p:ph type="title" hasCustomPrompt="1"/>
          </p:nvPr>
        </p:nvSpPr>
        <p:spPr>
          <a:xfrm>
            <a:off x="588263" y="588963"/>
            <a:ext cx="4158362" cy="2535236"/>
          </a:xfrm>
        </p:spPr>
        <p:txBody>
          <a:bodyPr anchor="b"/>
          <a:lstStyle>
            <a:lvl1pPr>
              <a:defRPr/>
            </a:lvl1pPr>
          </a:lstStyle>
          <a:p>
            <a:r>
              <a:rPr lang="en-US"/>
              <a:t>Title square photo layout </a:t>
            </a:r>
          </a:p>
        </p:txBody>
      </p:sp>
      <p:sp>
        <p:nvSpPr>
          <p:cNvPr id="4" name="Text Placeholder 3">
            <a:extLst>
              <a:ext uri="{FF2B5EF4-FFF2-40B4-BE49-F238E27FC236}">
                <a16:creationId xmlns:a16="http://schemas.microsoft.com/office/drawing/2014/main" id="{0E780C89-4FC1-4FE7-AFCA-1C41A1B0944C}"/>
              </a:ext>
            </a:extLst>
          </p:cNvPr>
          <p:cNvSpPr>
            <a:spLocks noGrp="1"/>
          </p:cNvSpPr>
          <p:nvPr>
            <p:ph type="body" sz="quarter" idx="10"/>
          </p:nvPr>
        </p:nvSpPr>
        <p:spPr>
          <a:xfrm>
            <a:off x="584200" y="3535540"/>
            <a:ext cx="4162425" cy="2733497"/>
          </a:xfrm>
        </p:spPr>
        <p:txBody>
          <a:bodyPr/>
          <a:lstStyle>
            <a:lvl1pPr marL="0" indent="0">
              <a:buNone/>
              <a:defRPr sz="2200">
                <a:latin typeface="+mn-lt"/>
              </a:defRPr>
            </a:lvl1pPr>
            <a:lvl2pPr marL="228600" indent="0">
              <a:buNone/>
              <a:defRPr/>
            </a:lvl2pPr>
            <a:lvl3pPr marL="457200" indent="0">
              <a:buNone/>
              <a:defRPr/>
            </a:lvl3pPr>
            <a:lvl4pPr marL="661988" indent="0">
              <a:buNone/>
              <a:defRPr/>
            </a:lvl4pPr>
            <a:lvl5pPr marL="855663" indent="0">
              <a:buNone/>
              <a:defRPr/>
            </a:lvl5pPr>
          </a:lstStyle>
          <a:p>
            <a:pPr lvl="0"/>
            <a:r>
              <a:rPr lang="en-US"/>
              <a:t>Click to edit Master text styles</a:t>
            </a:r>
          </a:p>
        </p:txBody>
      </p:sp>
      <p:sp>
        <p:nvSpPr>
          <p:cNvPr id="5" name="Picture Placeholder" descr="This photo is a 'placeholder' only. Drag or drop your photo here, or click and tap the center to insert a photo.">
            <a:extLst>
              <a:ext uri="{FF2B5EF4-FFF2-40B4-BE49-F238E27FC236}">
                <a16:creationId xmlns:a16="http://schemas.microsoft.com/office/drawing/2014/main" id="{2E18FD0C-FA99-4937-92CD-5CF7F279CD8E}"/>
              </a:ext>
            </a:extLst>
          </p:cNvPr>
          <p:cNvSpPr>
            <a:spLocks noGrp="1"/>
          </p:cNvSpPr>
          <p:nvPr>
            <p:ph type="pic" sz="quarter" idx="11" hasCustomPrompt="1"/>
          </p:nvPr>
        </p:nvSpPr>
        <p:spPr bwMode="ltGray">
          <a:xfrm>
            <a:off x="5334000" y="0"/>
            <a:ext cx="6858000" cy="6858000"/>
          </a:xfrm>
          <a:blipFill>
            <a:blip r:embed="rId2"/>
            <a:stretch>
              <a:fillRect/>
            </a:stretch>
          </a:blipFill>
        </p:spPr>
        <p:txBody>
          <a:bodyPr lIns="0" tIns="2377440" rIns="0" anchor="t" anchorCtr="0">
            <a:noAutofit/>
          </a:bodyPr>
          <a:lstStyle>
            <a:lvl1pPr marL="0" indent="0" algn="ctr">
              <a:lnSpc>
                <a:spcPct val="100000"/>
              </a:lnSpc>
              <a:buNone/>
              <a:defRPr sz="1400" b="1">
                <a:solidFill>
                  <a:srgbClr val="000000"/>
                </a:solidFill>
                <a:latin typeface="+mn-lt"/>
                <a:cs typeface="Segoe UI" panose="020B0502040204020203" pitchFamily="34" charset="0"/>
              </a:defRPr>
            </a:lvl1pPr>
          </a:lstStyle>
          <a:p>
            <a:r>
              <a:rPr lang="en-US"/>
              <a:t>Drag &amp; drop your photo here </a:t>
            </a:r>
            <a:br>
              <a:rPr lang="en-US"/>
            </a:br>
            <a:r>
              <a:rPr lang="en-US"/>
              <a:t>or click or tap icon below </a:t>
            </a:r>
            <a:br>
              <a:rPr lang="en-US"/>
            </a:br>
            <a:r>
              <a:rPr lang="en-US"/>
              <a:t>to insert</a:t>
            </a:r>
          </a:p>
        </p:txBody>
      </p:sp>
      <p:sp>
        <p:nvSpPr>
          <p:cNvPr id="6" name="TextBox 5">
            <a:extLst>
              <a:ext uri="{FF2B5EF4-FFF2-40B4-BE49-F238E27FC236}">
                <a16:creationId xmlns:a16="http://schemas.microsoft.com/office/drawing/2014/main" id="{16BDF4B0-32EF-4DA8-9A83-B73DD831057C}"/>
              </a:ext>
              <a:ext uri="{C183D7F6-B498-43B3-948B-1728B52AA6E4}">
                <adec:decorative xmlns:adec="http://schemas.microsoft.com/office/drawing/2017/decorative" val="1"/>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a:solidFill>
                  <a:srgbClr val="A3A3A3"/>
                </a:solidFill>
              </a:rPr>
              <a:t>ELT layout</a:t>
            </a:r>
          </a:p>
        </p:txBody>
      </p:sp>
    </p:spTree>
    <p:extLst>
      <p:ext uri="{BB962C8B-B14F-4D97-AF65-F5344CB8AC3E}">
        <p14:creationId xmlns:p14="http://schemas.microsoft.com/office/powerpoint/2010/main" val="2898617983"/>
      </p:ext>
    </p:extLst>
  </p:cSld>
  <p:clrMapOvr>
    <a:masterClrMapping/>
  </p:clrMapOvr>
  <p:transition>
    <p:fade/>
  </p:transition>
  <p:extLst>
    <p:ext uri="{DCECCB84-F9BA-43D5-87BE-67443E8EF086}">
      <p15:sldGuideLst xmlns:p15="http://schemas.microsoft.com/office/powerpoint/2012/main">
        <p15:guide id="2" pos="3360">
          <p15:clr>
            <a:srgbClr val="5ACBF0"/>
          </p15:clr>
        </p15:guide>
        <p15:guide id="7" orient="horz" pos="1968">
          <p15:clr>
            <a:srgbClr val="5ACBF0"/>
          </p15:clr>
        </p15:guide>
        <p15:guide id="8" orient="horz" pos="2226">
          <p15:clr>
            <a:srgbClr val="5ACBF0"/>
          </p15:clr>
        </p15:guide>
        <p15:guide id="10" pos="3729">
          <p15:clr>
            <a:srgbClr val="C35EA4"/>
          </p15:clr>
        </p15:guide>
        <p15:guide id="11" pos="2993">
          <p15:clr>
            <a:srgbClr val="5ACBF0"/>
          </p15:clr>
        </p15:guide>
        <p15:guide id="12" pos="3543">
          <p15:clr>
            <a:srgbClr val="A4A3A4"/>
          </p15:clr>
        </p15:guide>
      </p15:sldGuideLst>
    </p:ext>
  </p:extLst>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userDrawn="1">
  <p:cSld name="Square Photo ">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9B92DE97-5F35-4963-AC7A-96FEB98062FF}"/>
              </a:ext>
            </a:extLst>
          </p:cNvPr>
          <p:cNvSpPr>
            <a:spLocks noGrp="1"/>
          </p:cNvSpPr>
          <p:nvPr>
            <p:ph type="title"/>
          </p:nvPr>
        </p:nvSpPr>
        <p:spPr>
          <a:xfrm>
            <a:off x="588263" y="585788"/>
            <a:ext cx="4159950" cy="5683249"/>
          </a:xfrm>
        </p:spPr>
        <p:txBody>
          <a:bodyPr anchor="ctr"/>
          <a:lstStyle/>
          <a:p>
            <a:r>
              <a:rPr lang="en-US"/>
              <a:t>Click to edit Master title style</a:t>
            </a:r>
          </a:p>
        </p:txBody>
      </p:sp>
      <p:sp>
        <p:nvSpPr>
          <p:cNvPr id="4" name="Picture Placeholder" descr="This photo is a 'placeholder' only. Drag or drop your photo here, or click and tap the center to insert a photo.">
            <a:extLst>
              <a:ext uri="{FF2B5EF4-FFF2-40B4-BE49-F238E27FC236}">
                <a16:creationId xmlns:a16="http://schemas.microsoft.com/office/drawing/2014/main" id="{FEB5B31F-7AD9-4BC6-8D61-62AD8011666E}"/>
              </a:ext>
            </a:extLst>
          </p:cNvPr>
          <p:cNvSpPr>
            <a:spLocks noGrp="1"/>
          </p:cNvSpPr>
          <p:nvPr>
            <p:ph type="pic" sz="quarter" idx="11" hasCustomPrompt="1"/>
          </p:nvPr>
        </p:nvSpPr>
        <p:spPr bwMode="ltGray">
          <a:xfrm>
            <a:off x="5334000" y="0"/>
            <a:ext cx="6858000" cy="6858000"/>
          </a:xfrm>
          <a:blipFill>
            <a:blip r:embed="rId2"/>
            <a:stretch>
              <a:fillRect/>
            </a:stretch>
          </a:blipFill>
        </p:spPr>
        <p:txBody>
          <a:bodyPr lIns="0" tIns="2377440" rIns="0" anchor="t" anchorCtr="0">
            <a:noAutofit/>
          </a:bodyPr>
          <a:lstStyle>
            <a:lvl1pPr marL="0" indent="0" algn="ctr">
              <a:lnSpc>
                <a:spcPct val="100000"/>
              </a:lnSpc>
              <a:buNone/>
              <a:defRPr sz="1400" b="1">
                <a:solidFill>
                  <a:srgbClr val="000000"/>
                </a:solidFill>
                <a:latin typeface="+mn-lt"/>
                <a:cs typeface="Segoe UI" panose="020B0502040204020203" pitchFamily="34" charset="0"/>
              </a:defRPr>
            </a:lvl1pPr>
          </a:lstStyle>
          <a:p>
            <a:r>
              <a:rPr lang="en-US"/>
              <a:t>Drag &amp; drop your photo here </a:t>
            </a:r>
            <a:br>
              <a:rPr lang="en-US"/>
            </a:br>
            <a:r>
              <a:rPr lang="en-US"/>
              <a:t>or click or tap icon below </a:t>
            </a:r>
            <a:br>
              <a:rPr lang="en-US"/>
            </a:br>
            <a:r>
              <a:rPr lang="en-US"/>
              <a:t>to insert</a:t>
            </a:r>
          </a:p>
        </p:txBody>
      </p:sp>
      <p:sp>
        <p:nvSpPr>
          <p:cNvPr id="5" name="TextBox 4">
            <a:extLst>
              <a:ext uri="{FF2B5EF4-FFF2-40B4-BE49-F238E27FC236}">
                <a16:creationId xmlns:a16="http://schemas.microsoft.com/office/drawing/2014/main" id="{8A09A47B-FEF5-47F3-B2DD-A73E7C3234AF}"/>
              </a:ext>
              <a:ext uri="{C183D7F6-B498-43B3-948B-1728B52AA6E4}">
                <adec:decorative xmlns:adec="http://schemas.microsoft.com/office/drawing/2017/decorative" val="1"/>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a:solidFill>
                  <a:srgbClr val="A3A3A3"/>
                </a:solidFill>
              </a:rPr>
              <a:t>ELT layout</a:t>
            </a:r>
          </a:p>
        </p:txBody>
      </p:sp>
    </p:spTree>
    <p:extLst>
      <p:ext uri="{BB962C8B-B14F-4D97-AF65-F5344CB8AC3E}">
        <p14:creationId xmlns:p14="http://schemas.microsoft.com/office/powerpoint/2010/main" val="1867822202"/>
      </p:ext>
    </p:extLst>
  </p:cSld>
  <p:clrMapOvr>
    <a:masterClrMapping/>
  </p:clrMapOvr>
  <p:transition>
    <p:fade/>
  </p:transition>
  <p:extLst>
    <p:ext uri="{DCECCB84-F9BA-43D5-87BE-67443E8EF086}">
      <p15:sldGuideLst xmlns:p15="http://schemas.microsoft.com/office/powerpoint/2012/main">
        <p15:guide id="2" pos="3360">
          <p15:clr>
            <a:srgbClr val="5ACBF0"/>
          </p15:clr>
        </p15:guide>
        <p15:guide id="5" orient="horz" pos="2160">
          <p15:clr>
            <a:srgbClr val="5ACBF0"/>
          </p15:clr>
        </p15:guide>
        <p15:guide id="6" pos="2991">
          <p15:clr>
            <a:srgbClr val="5ACBF0"/>
          </p15:clr>
        </p15:guide>
        <p15:guide id="7" pos="3728">
          <p15:clr>
            <a:srgbClr val="C35EA4"/>
          </p15:clr>
        </p15:guide>
        <p15:guide id="8" pos="3544">
          <p15:clr>
            <a:srgbClr val="A4A3A4"/>
          </p15:clr>
        </p15:guide>
      </p15:sldGuideLst>
    </p:ext>
  </p:extLst>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userDrawn="1">
  <p:cSld name="Square Photo 2">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4E2C6C6-B442-4DE7-9C6C-405B9005314D}"/>
              </a:ext>
            </a:extLst>
          </p:cNvPr>
          <p:cNvSpPr>
            <a:spLocks noGrp="1"/>
          </p:cNvSpPr>
          <p:nvPr>
            <p:ph type="title" hasCustomPrompt="1"/>
          </p:nvPr>
        </p:nvSpPr>
        <p:spPr>
          <a:xfrm>
            <a:off x="588263" y="2979738"/>
            <a:ext cx="4163125" cy="3289300"/>
          </a:xfrm>
        </p:spPr>
        <p:txBody>
          <a:bodyPr anchor="t"/>
          <a:lstStyle>
            <a:lvl1pPr>
              <a:defRPr sz="2800"/>
            </a:lvl1pPr>
          </a:lstStyle>
          <a:p>
            <a:r>
              <a:rPr lang="en-US"/>
              <a:t>Square photo layout with smaller text</a:t>
            </a:r>
          </a:p>
        </p:txBody>
      </p:sp>
      <p:sp>
        <p:nvSpPr>
          <p:cNvPr id="4" name="Picture Placeholder" descr="This photo is a 'placeholder' only. Drag or drop your photo here, or click and tap the center to insert a photo.">
            <a:extLst>
              <a:ext uri="{FF2B5EF4-FFF2-40B4-BE49-F238E27FC236}">
                <a16:creationId xmlns:a16="http://schemas.microsoft.com/office/drawing/2014/main" id="{3EBEAA94-C151-43DE-8A5A-09E8A930427E}"/>
              </a:ext>
            </a:extLst>
          </p:cNvPr>
          <p:cNvSpPr>
            <a:spLocks noGrp="1"/>
          </p:cNvSpPr>
          <p:nvPr>
            <p:ph type="pic" sz="quarter" idx="11" hasCustomPrompt="1"/>
          </p:nvPr>
        </p:nvSpPr>
        <p:spPr bwMode="ltGray">
          <a:xfrm>
            <a:off x="5334000" y="0"/>
            <a:ext cx="6858000" cy="6858000"/>
          </a:xfrm>
          <a:blipFill>
            <a:blip r:embed="rId2"/>
            <a:stretch>
              <a:fillRect/>
            </a:stretch>
          </a:blipFill>
        </p:spPr>
        <p:txBody>
          <a:bodyPr lIns="0" tIns="2377440" rIns="0" anchor="t" anchorCtr="0">
            <a:noAutofit/>
          </a:bodyPr>
          <a:lstStyle>
            <a:lvl1pPr marL="0" indent="0" algn="ctr">
              <a:lnSpc>
                <a:spcPct val="100000"/>
              </a:lnSpc>
              <a:buNone/>
              <a:defRPr sz="1400" b="1">
                <a:solidFill>
                  <a:srgbClr val="000000"/>
                </a:solidFill>
                <a:latin typeface="+mn-lt"/>
                <a:cs typeface="Segoe UI" panose="020B0502040204020203" pitchFamily="34" charset="0"/>
              </a:defRPr>
            </a:lvl1pPr>
          </a:lstStyle>
          <a:p>
            <a:r>
              <a:rPr lang="en-US"/>
              <a:t>Drag &amp; drop your photo here </a:t>
            </a:r>
            <a:br>
              <a:rPr lang="en-US"/>
            </a:br>
            <a:r>
              <a:rPr lang="en-US"/>
              <a:t>or click or tap icon below </a:t>
            </a:r>
            <a:br>
              <a:rPr lang="en-US"/>
            </a:br>
            <a:r>
              <a:rPr lang="en-US"/>
              <a:t>to insert</a:t>
            </a:r>
          </a:p>
        </p:txBody>
      </p:sp>
      <p:sp>
        <p:nvSpPr>
          <p:cNvPr id="5" name="TextBox 4">
            <a:extLst>
              <a:ext uri="{FF2B5EF4-FFF2-40B4-BE49-F238E27FC236}">
                <a16:creationId xmlns:a16="http://schemas.microsoft.com/office/drawing/2014/main" id="{6C2F1290-9237-4BEE-AAAC-6708F286265B}"/>
              </a:ext>
              <a:ext uri="{C183D7F6-B498-43B3-948B-1728B52AA6E4}">
                <adec:decorative xmlns:adec="http://schemas.microsoft.com/office/drawing/2017/decorative" val="1"/>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a:solidFill>
                  <a:srgbClr val="A3A3A3"/>
                </a:solidFill>
              </a:rPr>
              <a:t>ELT layout</a:t>
            </a:r>
          </a:p>
        </p:txBody>
      </p:sp>
    </p:spTree>
    <p:extLst>
      <p:ext uri="{BB962C8B-B14F-4D97-AF65-F5344CB8AC3E}">
        <p14:creationId xmlns:p14="http://schemas.microsoft.com/office/powerpoint/2010/main" val="3008152515"/>
      </p:ext>
    </p:extLst>
  </p:cSld>
  <p:clrMapOvr>
    <a:masterClrMapping/>
  </p:clrMapOvr>
  <p:transition>
    <p:fade/>
  </p:transition>
  <p:extLst>
    <p:ext uri="{DCECCB84-F9BA-43D5-87BE-67443E8EF086}">
      <p15:sldGuideLst xmlns:p15="http://schemas.microsoft.com/office/powerpoint/2012/main">
        <p15:guide id="2" pos="3360">
          <p15:clr>
            <a:srgbClr val="5ACBF0"/>
          </p15:clr>
        </p15:guide>
        <p15:guide id="3" orient="horz" pos="1877">
          <p15:clr>
            <a:srgbClr val="5ACBF0"/>
          </p15:clr>
        </p15:guide>
        <p15:guide id="4" pos="3731">
          <p15:clr>
            <a:srgbClr val="C35EA4"/>
          </p15:clr>
        </p15:guide>
        <p15:guide id="5" pos="2993">
          <p15:clr>
            <a:srgbClr val="5ACBF0"/>
          </p15:clr>
        </p15:guide>
        <p15:guide id="6" pos="3547">
          <p15:clr>
            <a:srgbClr val="A4A3A4"/>
          </p15:clr>
        </p15:guide>
      </p15:sldGuideLst>
    </p:ext>
  </p:extLst>
</p:sldLayout>
</file>

<file path=ppt/slideLayouts/slideLayout100.xml><?xml version="1.0" encoding="utf-8"?>
<p:sldLayout xmlns:a="http://schemas.openxmlformats.org/drawingml/2006/main" xmlns:r="http://schemas.openxmlformats.org/officeDocument/2006/relationships" xmlns:p="http://schemas.openxmlformats.org/presentationml/2006/main" preserve="1" userDrawn="1">
  <p:cSld name="Title - Square Photo Left">
    <p:bg>
      <p:bgRef idx="1001">
        <a:schemeClr val="bg1"/>
      </p:bgRef>
    </p:bg>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350285C0-813F-A744-BFD3-CF358EAC839C}"/>
              </a:ext>
            </a:extLst>
          </p:cNvPr>
          <p:cNvSpPr>
            <a:spLocks noGrp="1"/>
          </p:cNvSpPr>
          <p:nvPr>
            <p:ph type="pic" sz="quarter" idx="10"/>
          </p:nvPr>
        </p:nvSpPr>
        <p:spPr>
          <a:xfrm>
            <a:off x="0" y="0"/>
            <a:ext cx="6892925" cy="6858000"/>
          </a:xfrm>
        </p:spPr>
        <p:txBody>
          <a:bodyPr/>
          <a:lstStyle/>
          <a:p>
            <a:r>
              <a:rPr lang="en-US"/>
              <a:t>Click icon to add picture</a:t>
            </a:r>
          </a:p>
        </p:txBody>
      </p:sp>
      <p:sp>
        <p:nvSpPr>
          <p:cNvPr id="6" name="Title 1">
            <a:extLst>
              <a:ext uri="{FF2B5EF4-FFF2-40B4-BE49-F238E27FC236}">
                <a16:creationId xmlns:a16="http://schemas.microsoft.com/office/drawing/2014/main" id="{44B1F25D-69F5-D649-BBA0-613396C764AC}"/>
              </a:ext>
            </a:extLst>
          </p:cNvPr>
          <p:cNvSpPr>
            <a:spLocks noGrp="1"/>
          </p:cNvSpPr>
          <p:nvPr>
            <p:ph type="title" idx="4294967295"/>
          </p:nvPr>
        </p:nvSpPr>
        <p:spPr>
          <a:xfrm>
            <a:off x="7192963" y="457200"/>
            <a:ext cx="4416425" cy="553998"/>
          </a:xfrm>
        </p:spPr>
        <p:txBody>
          <a:bodyPr/>
          <a:lstStyle/>
          <a:p>
            <a:r>
              <a:rPr lang="en-US"/>
              <a:t>Click to edit Master title style</a:t>
            </a:r>
          </a:p>
        </p:txBody>
      </p:sp>
      <p:sp>
        <p:nvSpPr>
          <p:cNvPr id="10" name="Text Placeholder 9">
            <a:extLst>
              <a:ext uri="{FF2B5EF4-FFF2-40B4-BE49-F238E27FC236}">
                <a16:creationId xmlns:a16="http://schemas.microsoft.com/office/drawing/2014/main" id="{A8E421BE-E139-D243-8336-8A8C46F7F743}"/>
              </a:ext>
            </a:extLst>
          </p:cNvPr>
          <p:cNvSpPr>
            <a:spLocks noGrp="1"/>
          </p:cNvSpPr>
          <p:nvPr>
            <p:ph type="body" sz="quarter" idx="11"/>
          </p:nvPr>
        </p:nvSpPr>
        <p:spPr>
          <a:xfrm>
            <a:off x="7192963" y="1436688"/>
            <a:ext cx="3470275" cy="2043636"/>
          </a:xfrm>
        </p:spPr>
        <p:txBody>
          <a:bodyPr/>
          <a:lstStyle>
            <a:lvl1pPr marL="0" indent="0">
              <a:buFontTx/>
              <a:buNone/>
              <a:defRPr/>
            </a:lvl1pPr>
            <a:lvl2pPr marL="228600" indent="0">
              <a:buFontTx/>
              <a:buNone/>
              <a:defRPr/>
            </a:lvl2pPr>
            <a:lvl3pPr marL="457200" indent="0">
              <a:buFontTx/>
              <a:buNone/>
              <a:defRPr/>
            </a:lvl3pPr>
            <a:lvl4pPr marL="661988" indent="0">
              <a:buFontTx/>
              <a:buNone/>
              <a:defRPr/>
            </a:lvl4pPr>
            <a:lvl5pPr marL="855663" indent="0">
              <a:buFontTx/>
              <a:buNone/>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493982624"/>
      </p:ext>
    </p:extLst>
  </p:cSld>
  <p:clrMapOvr>
    <a:overrideClrMapping bg1="lt1" tx1="dk1" bg2="lt2" tx2="dk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18" pos="4342">
          <p15:clr>
            <a:srgbClr val="A4A3A4"/>
          </p15:clr>
        </p15:guide>
        <p15:guide id="19" pos="4531">
          <p15:clr>
            <a:srgbClr val="A4A3A4"/>
          </p15:clr>
        </p15:guide>
        <p15:guide id="28" orient="horz" pos="905">
          <p15:clr>
            <a:srgbClr val="5ACBF0"/>
          </p15:clr>
        </p15:guide>
        <p15:guide id="30" orient="horz" pos="288">
          <p15:clr>
            <a:srgbClr val="5ACBF0"/>
          </p15:clr>
        </p15:guide>
      </p15:sldGuideLst>
    </p:ext>
  </p:extLst>
</p:sldLayout>
</file>

<file path=ppt/slideLayouts/slideLayout101.xml><?xml version="1.0" encoding="utf-8"?>
<p:sldLayout xmlns:a="http://schemas.openxmlformats.org/drawingml/2006/main" xmlns:r="http://schemas.openxmlformats.org/officeDocument/2006/relationships" xmlns:p="http://schemas.openxmlformats.org/presentationml/2006/main" preserve="1" userDrawn="1">
  <p:cSld name="Title - Square Photo Right">
    <p:bg>
      <p:bgRef idx="1001">
        <a:schemeClr val="bg1"/>
      </p:bgRef>
    </p:bg>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350285C0-813F-A744-BFD3-CF358EAC839C}"/>
              </a:ext>
            </a:extLst>
          </p:cNvPr>
          <p:cNvSpPr>
            <a:spLocks noGrp="1"/>
          </p:cNvSpPr>
          <p:nvPr>
            <p:ph type="pic" sz="quarter" idx="10"/>
          </p:nvPr>
        </p:nvSpPr>
        <p:spPr>
          <a:xfrm>
            <a:off x="5299075" y="0"/>
            <a:ext cx="6892925" cy="6858000"/>
          </a:xfrm>
        </p:spPr>
        <p:txBody>
          <a:bodyPr/>
          <a:lstStyle/>
          <a:p>
            <a:r>
              <a:rPr lang="en-US"/>
              <a:t>Click icon to add picture</a:t>
            </a:r>
          </a:p>
        </p:txBody>
      </p:sp>
      <p:sp>
        <p:nvSpPr>
          <p:cNvPr id="6" name="Title 1">
            <a:extLst>
              <a:ext uri="{FF2B5EF4-FFF2-40B4-BE49-F238E27FC236}">
                <a16:creationId xmlns:a16="http://schemas.microsoft.com/office/drawing/2014/main" id="{44B1F25D-69F5-D649-BBA0-613396C764AC}"/>
              </a:ext>
            </a:extLst>
          </p:cNvPr>
          <p:cNvSpPr>
            <a:spLocks noGrp="1"/>
          </p:cNvSpPr>
          <p:nvPr>
            <p:ph type="title" idx="4294967295"/>
          </p:nvPr>
        </p:nvSpPr>
        <p:spPr>
          <a:xfrm>
            <a:off x="584200" y="457200"/>
            <a:ext cx="4416425" cy="553998"/>
          </a:xfrm>
        </p:spPr>
        <p:txBody>
          <a:bodyPr/>
          <a:lstStyle/>
          <a:p>
            <a:r>
              <a:rPr lang="en-US"/>
              <a:t>Click to edit Master title style</a:t>
            </a:r>
          </a:p>
        </p:txBody>
      </p:sp>
      <p:sp>
        <p:nvSpPr>
          <p:cNvPr id="10" name="Text Placeholder 9">
            <a:extLst>
              <a:ext uri="{FF2B5EF4-FFF2-40B4-BE49-F238E27FC236}">
                <a16:creationId xmlns:a16="http://schemas.microsoft.com/office/drawing/2014/main" id="{A8E421BE-E139-D243-8336-8A8C46F7F743}"/>
              </a:ext>
            </a:extLst>
          </p:cNvPr>
          <p:cNvSpPr>
            <a:spLocks noGrp="1"/>
          </p:cNvSpPr>
          <p:nvPr>
            <p:ph type="body" sz="quarter" idx="11"/>
          </p:nvPr>
        </p:nvSpPr>
        <p:spPr>
          <a:xfrm>
            <a:off x="584200" y="1436688"/>
            <a:ext cx="3470275" cy="2302169"/>
          </a:xfrm>
        </p:spPr>
        <p:txBody>
          <a:bodyPr/>
          <a:lstStyle>
            <a:lvl1pPr marL="0" indent="0">
              <a:buFontTx/>
              <a:buNone/>
              <a:defRPr sz="2200"/>
            </a:lvl1pPr>
            <a:lvl2pPr marL="228600" indent="0">
              <a:buFontTx/>
              <a:buNone/>
              <a:defRPr sz="2200"/>
            </a:lvl2pPr>
            <a:lvl3pPr marL="457200" indent="0">
              <a:buFontTx/>
              <a:buNone/>
              <a:defRPr sz="2200"/>
            </a:lvl3pPr>
            <a:lvl4pPr marL="661988" indent="0">
              <a:buFontTx/>
              <a:buNone/>
              <a:defRPr sz="2200"/>
            </a:lvl4pPr>
            <a:lvl5pPr marL="855663" indent="0">
              <a:buFontTx/>
              <a:buNone/>
              <a:defRPr sz="2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837382023"/>
      </p:ext>
    </p:extLst>
  </p:cSld>
  <p:clrMapOvr>
    <a:overrideClrMapping bg1="lt1" tx1="dk1" bg2="lt2" tx2="dk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18" pos="3160">
          <p15:clr>
            <a:srgbClr val="A4A3A4"/>
          </p15:clr>
        </p15:guide>
        <p15:guide id="19" pos="3341">
          <p15:clr>
            <a:srgbClr val="A4A3A4"/>
          </p15:clr>
        </p15:guide>
        <p15:guide id="28" orient="horz" pos="905">
          <p15:clr>
            <a:srgbClr val="5ACBF0"/>
          </p15:clr>
        </p15:guide>
        <p15:guide id="30" orient="horz" pos="288">
          <p15:clr>
            <a:srgbClr val="5ACBF0"/>
          </p15:clr>
        </p15:guide>
      </p15:sldGuideLst>
    </p:ext>
  </p:extLst>
</p:sldLayout>
</file>

<file path=ppt/slideLayouts/slideLayout102.xml><?xml version="1.0" encoding="utf-8"?>
<p:sldLayout xmlns:a="http://schemas.openxmlformats.org/drawingml/2006/main" xmlns:r="http://schemas.openxmlformats.org/officeDocument/2006/relationships" xmlns:p="http://schemas.openxmlformats.org/presentationml/2006/main" preserve="1" userDrawn="1">
  <p:cSld name="Photo full bleed upper title">
    <p:spTree>
      <p:nvGrpSpPr>
        <p:cNvPr id="1" name=""/>
        <p:cNvGrpSpPr/>
        <p:nvPr/>
      </p:nvGrpSpPr>
      <p:grpSpPr>
        <a:xfrm>
          <a:off x="0" y="0"/>
          <a:ext cx="0" cy="0"/>
          <a:chOff x="0" y="0"/>
          <a:chExt cx="0" cy="0"/>
        </a:xfrm>
      </p:grpSpPr>
      <p:sp>
        <p:nvSpPr>
          <p:cNvPr id="8" name="Picture Placeholder 7" descr="This photo is a 'placeholder' only. Drag or drop your photo here, or click and tap the center to insert a photo.">
            <a:extLst>
              <a:ext uri="{FF2B5EF4-FFF2-40B4-BE49-F238E27FC236}">
                <a16:creationId xmlns:a16="http://schemas.microsoft.com/office/drawing/2014/main" id="{FA608AEF-BE66-4029-BA63-DA15E89C3291}"/>
              </a:ext>
            </a:extLst>
          </p:cNvPr>
          <p:cNvSpPr>
            <a:spLocks noGrp="1"/>
          </p:cNvSpPr>
          <p:nvPr>
            <p:ph type="pic" sz="quarter" idx="10" hasCustomPrompt="1"/>
          </p:nvPr>
        </p:nvSpPr>
        <p:spPr bwMode="ltGray">
          <a:xfrm>
            <a:off x="0" y="0"/>
            <a:ext cx="12192000" cy="6858000"/>
          </a:xfrm>
          <a:blipFill>
            <a:blip r:embed="rId2"/>
            <a:stretch>
              <a:fillRect/>
            </a:stretch>
          </a:blipFill>
        </p:spPr>
        <p:txBody>
          <a:bodyPr wrap="none" bIns="1554480" anchor="ctr">
            <a:noAutofit/>
          </a:bodyPr>
          <a:lstStyle>
            <a:lvl1pPr marL="0" indent="0" algn="ctr">
              <a:buNone/>
              <a:defRPr sz="1400" b="1">
                <a:solidFill>
                  <a:srgbClr val="000000"/>
                </a:solidFill>
              </a:defRPr>
            </a:lvl1pPr>
          </a:lstStyle>
          <a:p>
            <a:r>
              <a:rPr lang="en-US"/>
              <a:t>Drag &amp; drop your photo here </a:t>
            </a:r>
            <a:br>
              <a:rPr lang="en-US"/>
            </a:br>
            <a:r>
              <a:rPr lang="en-US"/>
              <a:t>or click or tap icon below </a:t>
            </a:r>
            <a:br>
              <a:rPr lang="en-US"/>
            </a:br>
            <a:r>
              <a:rPr lang="en-US"/>
              <a:t>to insert</a:t>
            </a:r>
          </a:p>
        </p:txBody>
      </p:sp>
      <p:sp>
        <p:nvSpPr>
          <p:cNvPr id="3" name="Title 2">
            <a:extLst>
              <a:ext uri="{FF2B5EF4-FFF2-40B4-BE49-F238E27FC236}">
                <a16:creationId xmlns:a16="http://schemas.microsoft.com/office/drawing/2014/main" id="{E033AC47-6988-4AF2-AB7A-F400B9B8392F}"/>
              </a:ext>
            </a:extLst>
          </p:cNvPr>
          <p:cNvSpPr>
            <a:spLocks noGrp="1"/>
          </p:cNvSpPr>
          <p:nvPr>
            <p:ph type="title"/>
          </p:nvPr>
        </p:nvSpPr>
        <p:spPr bwMode="ltGray">
          <a:xfrm>
            <a:off x="0" y="585789"/>
            <a:ext cx="12192000" cy="1362282"/>
          </a:xfrm>
          <a:noFill/>
        </p:spPr>
        <p:txBody>
          <a:bodyPr lIns="585216" tIns="0" rIns="585216" bIns="586800" anchor="t" anchorCtr="0">
            <a:noAutofit/>
          </a:bodyPr>
          <a:lstStyle>
            <a:lvl1pPr>
              <a:defRPr sz="3600" spc="0">
                <a:solidFill>
                  <a:srgbClr val="FFFFFF"/>
                </a:solidFill>
              </a:defRPr>
            </a:lvl1pPr>
          </a:lstStyle>
          <a:p>
            <a:r>
              <a:rPr lang="en-US"/>
              <a:t>Click to edit Master title style</a:t>
            </a:r>
          </a:p>
        </p:txBody>
      </p:sp>
      <p:sp>
        <p:nvSpPr>
          <p:cNvPr id="6" name="TextBox 5">
            <a:extLst>
              <a:ext uri="{FF2B5EF4-FFF2-40B4-BE49-F238E27FC236}">
                <a16:creationId xmlns:a16="http://schemas.microsoft.com/office/drawing/2014/main" id="{03F619C2-B134-493A-AB9F-5DE39C929931}"/>
              </a:ext>
              <a:ext uri="{C183D7F6-B498-43B3-948B-1728B52AA6E4}">
                <adec:decorative xmlns:adec="http://schemas.microsoft.com/office/drawing/2017/decorative" val="1"/>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a:solidFill>
                  <a:srgbClr val="A3A3A3"/>
                </a:solidFill>
              </a:rPr>
              <a:t>ELT layout</a:t>
            </a:r>
          </a:p>
        </p:txBody>
      </p:sp>
    </p:spTree>
    <p:extLst>
      <p:ext uri="{BB962C8B-B14F-4D97-AF65-F5344CB8AC3E}">
        <p14:creationId xmlns:p14="http://schemas.microsoft.com/office/powerpoint/2010/main" val="1058966053"/>
      </p:ext>
    </p:extLst>
  </p:cSld>
  <p:clrMapOvr>
    <a:masterClrMapping/>
  </p:clrMapOvr>
  <p:transition>
    <p:fade/>
  </p:transition>
  <p:extLst>
    <p:ext uri="{DCECCB84-F9BA-43D5-87BE-67443E8EF086}">
      <p15:sldGuideLst xmlns:p15="http://schemas.microsoft.com/office/powerpoint/2012/main">
        <p15:guide id="1" orient="horz" pos="2304">
          <p15:clr>
            <a:srgbClr val="5ACBF0"/>
          </p15:clr>
        </p15:guide>
      </p15:sldGuideLst>
    </p:ext>
  </p:extLst>
</p:sldLayout>
</file>

<file path=ppt/slideLayouts/slideLayout103.xml><?xml version="1.0" encoding="utf-8"?>
<p:sldLayout xmlns:a="http://schemas.openxmlformats.org/drawingml/2006/main" xmlns:r="http://schemas.openxmlformats.org/officeDocument/2006/relationships" xmlns:p="http://schemas.openxmlformats.org/presentationml/2006/main" preserve="1" userDrawn="1">
  <p:cSld name="Photo full bleed lower title">
    <p:spTree>
      <p:nvGrpSpPr>
        <p:cNvPr id="1" name=""/>
        <p:cNvGrpSpPr/>
        <p:nvPr/>
      </p:nvGrpSpPr>
      <p:grpSpPr>
        <a:xfrm>
          <a:off x="0" y="0"/>
          <a:ext cx="0" cy="0"/>
          <a:chOff x="0" y="0"/>
          <a:chExt cx="0" cy="0"/>
        </a:xfrm>
      </p:grpSpPr>
      <p:sp>
        <p:nvSpPr>
          <p:cNvPr id="8" name="Picture Placeholder 7" descr="This photo is a 'placeholder' only. Drag or drop your photo here, or click and tap the center to insert a photo.">
            <a:extLst>
              <a:ext uri="{FF2B5EF4-FFF2-40B4-BE49-F238E27FC236}">
                <a16:creationId xmlns:a16="http://schemas.microsoft.com/office/drawing/2014/main" id="{FA608AEF-BE66-4029-BA63-DA15E89C3291}"/>
              </a:ext>
            </a:extLst>
          </p:cNvPr>
          <p:cNvSpPr>
            <a:spLocks noGrp="1"/>
          </p:cNvSpPr>
          <p:nvPr>
            <p:ph type="pic" sz="quarter" idx="10" hasCustomPrompt="1"/>
          </p:nvPr>
        </p:nvSpPr>
        <p:spPr bwMode="ltGray">
          <a:xfrm>
            <a:off x="0" y="0"/>
            <a:ext cx="12192000" cy="6858000"/>
          </a:xfrm>
          <a:blipFill>
            <a:blip r:embed="rId2"/>
            <a:stretch>
              <a:fillRect/>
            </a:stretch>
          </a:blipFill>
        </p:spPr>
        <p:txBody>
          <a:bodyPr wrap="none" bIns="1554480" anchor="ctr">
            <a:noAutofit/>
          </a:bodyPr>
          <a:lstStyle>
            <a:lvl1pPr marL="0" indent="0" algn="ctr">
              <a:buNone/>
              <a:defRPr sz="1400" b="1">
                <a:solidFill>
                  <a:srgbClr val="000000"/>
                </a:solidFill>
              </a:defRPr>
            </a:lvl1pPr>
          </a:lstStyle>
          <a:p>
            <a:r>
              <a:rPr lang="en-US"/>
              <a:t>Drag &amp; drop your photo here </a:t>
            </a:r>
            <a:br>
              <a:rPr lang="en-US"/>
            </a:br>
            <a:r>
              <a:rPr lang="en-US"/>
              <a:t>or click or tap icon below </a:t>
            </a:r>
            <a:br>
              <a:rPr lang="en-US"/>
            </a:br>
            <a:r>
              <a:rPr lang="en-US"/>
              <a:t>to insert</a:t>
            </a:r>
          </a:p>
        </p:txBody>
      </p:sp>
      <p:sp>
        <p:nvSpPr>
          <p:cNvPr id="3" name="Title 2">
            <a:extLst>
              <a:ext uri="{FF2B5EF4-FFF2-40B4-BE49-F238E27FC236}">
                <a16:creationId xmlns:a16="http://schemas.microsoft.com/office/drawing/2014/main" id="{E033AC47-6988-4AF2-AB7A-F400B9B8392F}"/>
              </a:ext>
            </a:extLst>
          </p:cNvPr>
          <p:cNvSpPr>
            <a:spLocks noGrp="1"/>
          </p:cNvSpPr>
          <p:nvPr>
            <p:ph type="title"/>
          </p:nvPr>
        </p:nvSpPr>
        <p:spPr bwMode="ltGray">
          <a:xfrm>
            <a:off x="0" y="3657600"/>
            <a:ext cx="12192000" cy="3200400"/>
          </a:xfrm>
          <a:gradFill flip="none" rotWithShape="1">
            <a:gsLst>
              <a:gs pos="40000">
                <a:srgbClr val="000000">
                  <a:alpha val="70000"/>
                </a:srgbClr>
              </a:gs>
              <a:gs pos="100000">
                <a:srgbClr val="000000">
                  <a:alpha val="0"/>
                </a:srgbClr>
              </a:gs>
            </a:gsLst>
            <a:lin ang="16200000" scaled="1"/>
            <a:tileRect/>
          </a:gradFill>
        </p:spPr>
        <p:txBody>
          <a:bodyPr lIns="585216" tIns="585216" rIns="585216" bIns="585216" anchor="b" anchorCtr="0">
            <a:noAutofit/>
          </a:bodyPr>
          <a:lstStyle>
            <a:lvl1pPr>
              <a:defRPr sz="3600" spc="0">
                <a:solidFill>
                  <a:srgbClr val="FFFFFF"/>
                </a:solidFill>
              </a:defRPr>
            </a:lvl1pPr>
          </a:lstStyle>
          <a:p>
            <a:r>
              <a:rPr lang="en-US"/>
              <a:t>Click to edit Master title style</a:t>
            </a:r>
          </a:p>
        </p:txBody>
      </p:sp>
      <p:sp>
        <p:nvSpPr>
          <p:cNvPr id="6" name="TextBox 5">
            <a:extLst>
              <a:ext uri="{FF2B5EF4-FFF2-40B4-BE49-F238E27FC236}">
                <a16:creationId xmlns:a16="http://schemas.microsoft.com/office/drawing/2014/main" id="{03F619C2-B134-493A-AB9F-5DE39C929931}"/>
              </a:ext>
              <a:ext uri="{C183D7F6-B498-43B3-948B-1728B52AA6E4}">
                <adec:decorative xmlns:adec="http://schemas.microsoft.com/office/drawing/2017/decorative" val="1"/>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a:solidFill>
                  <a:srgbClr val="A3A3A3"/>
                </a:solidFill>
              </a:rPr>
              <a:t>ELT layout</a:t>
            </a:r>
          </a:p>
        </p:txBody>
      </p:sp>
    </p:spTree>
    <p:extLst>
      <p:ext uri="{BB962C8B-B14F-4D97-AF65-F5344CB8AC3E}">
        <p14:creationId xmlns:p14="http://schemas.microsoft.com/office/powerpoint/2010/main" val="3344751462"/>
      </p:ext>
    </p:extLst>
  </p:cSld>
  <p:clrMapOvr>
    <a:masterClrMapping/>
  </p:clrMapOvr>
  <p:transition>
    <p:fade/>
  </p:transition>
  <p:extLst>
    <p:ext uri="{DCECCB84-F9BA-43D5-87BE-67443E8EF086}">
      <p15:sldGuideLst xmlns:p15="http://schemas.microsoft.com/office/powerpoint/2012/main">
        <p15:guide id="1" orient="horz" pos="2304">
          <p15:clr>
            <a:srgbClr val="5ACBF0"/>
          </p15:clr>
        </p15:guide>
      </p15:sldGuideLst>
    </p:ext>
  </p:extLst>
</p:sldLayout>
</file>

<file path=ppt/slideLayouts/slideLayout104.xml><?xml version="1.0" encoding="utf-8"?>
<p:sldLayout xmlns:a="http://schemas.openxmlformats.org/drawingml/2006/main" xmlns:r="http://schemas.openxmlformats.org/officeDocument/2006/relationships" xmlns:p="http://schemas.openxmlformats.org/presentationml/2006/main" preserve="1" userDrawn="1">
  <p:cSld name="Photo full bleed left title">
    <p:spTree>
      <p:nvGrpSpPr>
        <p:cNvPr id="1" name=""/>
        <p:cNvGrpSpPr/>
        <p:nvPr/>
      </p:nvGrpSpPr>
      <p:grpSpPr>
        <a:xfrm>
          <a:off x="0" y="0"/>
          <a:ext cx="0" cy="0"/>
          <a:chOff x="0" y="0"/>
          <a:chExt cx="0" cy="0"/>
        </a:xfrm>
      </p:grpSpPr>
      <p:sp>
        <p:nvSpPr>
          <p:cNvPr id="8" name="Picture Placeholder 7" descr="This photo is a 'placeholder' only. Drag or drop your photo here, or click and tap the center to insert a photo.">
            <a:extLst>
              <a:ext uri="{FF2B5EF4-FFF2-40B4-BE49-F238E27FC236}">
                <a16:creationId xmlns:a16="http://schemas.microsoft.com/office/drawing/2014/main" id="{FA608AEF-BE66-4029-BA63-DA15E89C3291}"/>
              </a:ext>
            </a:extLst>
          </p:cNvPr>
          <p:cNvSpPr>
            <a:spLocks noGrp="1"/>
          </p:cNvSpPr>
          <p:nvPr>
            <p:ph type="pic" sz="quarter" idx="10" hasCustomPrompt="1"/>
          </p:nvPr>
        </p:nvSpPr>
        <p:spPr bwMode="ltGray">
          <a:xfrm>
            <a:off x="0" y="0"/>
            <a:ext cx="12192000" cy="6858000"/>
          </a:xfrm>
          <a:blipFill>
            <a:blip r:embed="rId2"/>
            <a:stretch>
              <a:fillRect/>
            </a:stretch>
          </a:blipFill>
        </p:spPr>
        <p:txBody>
          <a:bodyPr wrap="none" bIns="1554480" anchor="ctr">
            <a:noAutofit/>
          </a:bodyPr>
          <a:lstStyle>
            <a:lvl1pPr marL="0" indent="0" algn="ctr">
              <a:buNone/>
              <a:defRPr sz="1400" b="1">
                <a:solidFill>
                  <a:srgbClr val="000000"/>
                </a:solidFill>
              </a:defRPr>
            </a:lvl1pPr>
          </a:lstStyle>
          <a:p>
            <a:r>
              <a:rPr lang="en-US"/>
              <a:t>Drag &amp; drop your photo here </a:t>
            </a:r>
            <a:br>
              <a:rPr lang="en-US"/>
            </a:br>
            <a:r>
              <a:rPr lang="en-US"/>
              <a:t>or click or tap icon below </a:t>
            </a:r>
            <a:br>
              <a:rPr lang="en-US"/>
            </a:br>
            <a:r>
              <a:rPr lang="en-US"/>
              <a:t>to insert</a:t>
            </a:r>
          </a:p>
        </p:txBody>
      </p:sp>
      <p:sp>
        <p:nvSpPr>
          <p:cNvPr id="3" name="Title 2">
            <a:extLst>
              <a:ext uri="{FF2B5EF4-FFF2-40B4-BE49-F238E27FC236}">
                <a16:creationId xmlns:a16="http://schemas.microsoft.com/office/drawing/2014/main" id="{E033AC47-6988-4AF2-AB7A-F400B9B8392F}"/>
              </a:ext>
            </a:extLst>
          </p:cNvPr>
          <p:cNvSpPr>
            <a:spLocks noGrp="1"/>
          </p:cNvSpPr>
          <p:nvPr>
            <p:ph type="title" hasCustomPrompt="1"/>
          </p:nvPr>
        </p:nvSpPr>
        <p:spPr bwMode="ltGray">
          <a:xfrm>
            <a:off x="-3" y="0"/>
            <a:ext cx="5669280" cy="6858000"/>
          </a:xfrm>
          <a:gradFill flip="none" rotWithShape="1">
            <a:gsLst>
              <a:gs pos="50000">
                <a:srgbClr val="000000">
                  <a:alpha val="70000"/>
                </a:srgbClr>
              </a:gs>
              <a:gs pos="100000">
                <a:srgbClr val="000000">
                  <a:alpha val="0"/>
                </a:srgbClr>
              </a:gs>
            </a:gsLst>
            <a:lin ang="0" scaled="1"/>
            <a:tileRect/>
          </a:gradFill>
        </p:spPr>
        <p:txBody>
          <a:bodyPr lIns="585216" tIns="585216" rIns="585216" bIns="585216" anchor="ctr">
            <a:noAutofit/>
          </a:bodyPr>
          <a:lstStyle>
            <a:lvl1pPr>
              <a:defRPr sz="3600" spc="0">
                <a:solidFill>
                  <a:srgbClr val="FFFFFF"/>
                </a:solidFill>
              </a:defRPr>
            </a:lvl1pPr>
          </a:lstStyle>
          <a:p>
            <a:r>
              <a:rPr lang="en-US"/>
              <a:t>Click to edit </a:t>
            </a:r>
            <a:br>
              <a:rPr lang="en-US"/>
            </a:br>
            <a:r>
              <a:rPr lang="en-US"/>
              <a:t>Master title style</a:t>
            </a:r>
          </a:p>
        </p:txBody>
      </p:sp>
      <p:sp>
        <p:nvSpPr>
          <p:cNvPr id="6" name="TextBox 5">
            <a:extLst>
              <a:ext uri="{FF2B5EF4-FFF2-40B4-BE49-F238E27FC236}">
                <a16:creationId xmlns:a16="http://schemas.microsoft.com/office/drawing/2014/main" id="{1D4894F6-B50F-43E1-83FC-4F2200B2FA65}"/>
              </a:ext>
              <a:ext uri="{C183D7F6-B498-43B3-948B-1728B52AA6E4}">
                <adec:decorative xmlns:adec="http://schemas.microsoft.com/office/drawing/2017/decorative" val="1"/>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a:solidFill>
                  <a:srgbClr val="A3A3A3"/>
                </a:solidFill>
              </a:rPr>
              <a:t>ELT layout</a:t>
            </a:r>
          </a:p>
        </p:txBody>
      </p:sp>
    </p:spTree>
    <p:extLst>
      <p:ext uri="{BB962C8B-B14F-4D97-AF65-F5344CB8AC3E}">
        <p14:creationId xmlns:p14="http://schemas.microsoft.com/office/powerpoint/2010/main" val="3745095693"/>
      </p:ext>
    </p:extLst>
  </p:cSld>
  <p:clrMapOvr>
    <a:masterClrMapping/>
  </p:clrMapOvr>
  <p:transition>
    <p:fade/>
  </p:transition>
  <p:extLst>
    <p:ext uri="{DCECCB84-F9BA-43D5-87BE-67443E8EF086}">
      <p15:sldGuideLst xmlns:p15="http://schemas.microsoft.com/office/powerpoint/2012/main">
        <p15:guide id="7" pos="3576">
          <p15:clr>
            <a:srgbClr val="5ACBF0"/>
          </p15:clr>
        </p15:guide>
        <p15:guide id="8" orient="horz" pos="2160">
          <p15:clr>
            <a:srgbClr val="5ACBF0"/>
          </p15:clr>
        </p15:guide>
      </p15:sldGuideLst>
    </p:ext>
  </p:extLst>
</p:sldLayout>
</file>

<file path=ppt/slideLayouts/slideLayout105.xml><?xml version="1.0" encoding="utf-8"?>
<p:sldLayout xmlns:a="http://schemas.openxmlformats.org/drawingml/2006/main" xmlns:r="http://schemas.openxmlformats.org/officeDocument/2006/relationships" xmlns:p="http://schemas.openxmlformats.org/presentationml/2006/main" preserve="1" userDrawn="1">
  <p:cSld name="1_Photo full bleed left title">
    <p:spTree>
      <p:nvGrpSpPr>
        <p:cNvPr id="1" name=""/>
        <p:cNvGrpSpPr/>
        <p:nvPr/>
      </p:nvGrpSpPr>
      <p:grpSpPr>
        <a:xfrm>
          <a:off x="0" y="0"/>
          <a:ext cx="0" cy="0"/>
          <a:chOff x="0" y="0"/>
          <a:chExt cx="0" cy="0"/>
        </a:xfrm>
      </p:grpSpPr>
      <p:sp>
        <p:nvSpPr>
          <p:cNvPr id="8" name="Picture Placeholder 7" descr="This photo is a 'placeholder' only. Drag or drop your photo here, or click and tap the center to insert a photo.">
            <a:extLst>
              <a:ext uri="{FF2B5EF4-FFF2-40B4-BE49-F238E27FC236}">
                <a16:creationId xmlns:a16="http://schemas.microsoft.com/office/drawing/2014/main" id="{FA608AEF-BE66-4029-BA63-DA15E89C3291}"/>
              </a:ext>
            </a:extLst>
          </p:cNvPr>
          <p:cNvSpPr>
            <a:spLocks noGrp="1"/>
          </p:cNvSpPr>
          <p:nvPr>
            <p:ph type="pic" sz="quarter" idx="10" hasCustomPrompt="1"/>
          </p:nvPr>
        </p:nvSpPr>
        <p:spPr bwMode="ltGray">
          <a:xfrm>
            <a:off x="0" y="0"/>
            <a:ext cx="12192000" cy="6858000"/>
          </a:xfrm>
          <a:blipFill>
            <a:blip r:embed="rId2"/>
            <a:stretch>
              <a:fillRect/>
            </a:stretch>
          </a:blipFill>
        </p:spPr>
        <p:txBody>
          <a:bodyPr wrap="none" bIns="1554480" anchor="ctr">
            <a:noAutofit/>
          </a:bodyPr>
          <a:lstStyle>
            <a:lvl1pPr marL="0" indent="0" algn="ctr">
              <a:buNone/>
              <a:defRPr sz="1400" b="1">
                <a:solidFill>
                  <a:srgbClr val="000000"/>
                </a:solidFill>
              </a:defRPr>
            </a:lvl1pPr>
          </a:lstStyle>
          <a:p>
            <a:r>
              <a:rPr lang="en-US"/>
              <a:t>Drag &amp; drop your photo here </a:t>
            </a:r>
            <a:br>
              <a:rPr lang="en-US"/>
            </a:br>
            <a:r>
              <a:rPr lang="en-US"/>
              <a:t>or click or tap icon below </a:t>
            </a:r>
            <a:br>
              <a:rPr lang="en-US"/>
            </a:br>
            <a:r>
              <a:rPr lang="en-US"/>
              <a:t>to insert</a:t>
            </a:r>
          </a:p>
        </p:txBody>
      </p:sp>
      <p:sp>
        <p:nvSpPr>
          <p:cNvPr id="3" name="Title 2">
            <a:extLst>
              <a:ext uri="{FF2B5EF4-FFF2-40B4-BE49-F238E27FC236}">
                <a16:creationId xmlns:a16="http://schemas.microsoft.com/office/drawing/2014/main" id="{E033AC47-6988-4AF2-AB7A-F400B9B8392F}"/>
              </a:ext>
            </a:extLst>
          </p:cNvPr>
          <p:cNvSpPr>
            <a:spLocks noGrp="1"/>
          </p:cNvSpPr>
          <p:nvPr>
            <p:ph type="title"/>
          </p:nvPr>
        </p:nvSpPr>
        <p:spPr bwMode="ltGray">
          <a:xfrm>
            <a:off x="-3" y="0"/>
            <a:ext cx="5669280" cy="6858000"/>
          </a:xfrm>
          <a:gradFill flip="none" rotWithShape="1">
            <a:gsLst>
              <a:gs pos="50000">
                <a:srgbClr val="000000">
                  <a:alpha val="70000"/>
                </a:srgbClr>
              </a:gs>
              <a:gs pos="100000">
                <a:srgbClr val="000000">
                  <a:alpha val="0"/>
                </a:srgbClr>
              </a:gs>
            </a:gsLst>
            <a:lin ang="0" scaled="1"/>
            <a:tileRect/>
          </a:gradFill>
        </p:spPr>
        <p:txBody>
          <a:bodyPr lIns="585216" tIns="585216" rIns="585216" bIns="585216" anchor="ctr">
            <a:noAutofit/>
          </a:bodyPr>
          <a:lstStyle>
            <a:lvl1pPr>
              <a:defRPr sz="3600" spc="0">
                <a:solidFill>
                  <a:srgbClr val="FFFFFF"/>
                </a:solidFill>
              </a:defRPr>
            </a:lvl1pPr>
          </a:lstStyle>
          <a:p>
            <a:r>
              <a:rPr lang="en-US"/>
              <a:t>Click to edit Master title style</a:t>
            </a:r>
          </a:p>
        </p:txBody>
      </p:sp>
      <p:sp>
        <p:nvSpPr>
          <p:cNvPr id="6" name="TextBox 5">
            <a:extLst>
              <a:ext uri="{FF2B5EF4-FFF2-40B4-BE49-F238E27FC236}">
                <a16:creationId xmlns:a16="http://schemas.microsoft.com/office/drawing/2014/main" id="{1D4894F6-B50F-43E1-83FC-4F2200B2FA65}"/>
              </a:ext>
              <a:ext uri="{C183D7F6-B498-43B3-948B-1728B52AA6E4}">
                <adec:decorative xmlns:adec="http://schemas.microsoft.com/office/drawing/2017/decorative" val="1"/>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a:solidFill>
                  <a:srgbClr val="A3A3A3"/>
                </a:solidFill>
              </a:rPr>
              <a:t>ELT layout</a:t>
            </a:r>
          </a:p>
        </p:txBody>
      </p:sp>
      <p:sp>
        <p:nvSpPr>
          <p:cNvPr id="5" name="Title 1">
            <a:extLst>
              <a:ext uri="{FF2B5EF4-FFF2-40B4-BE49-F238E27FC236}">
                <a16:creationId xmlns:a16="http://schemas.microsoft.com/office/drawing/2014/main" id="{04D80903-AB2F-EA47-B1B9-181A4D5084E7}"/>
              </a:ext>
            </a:extLst>
          </p:cNvPr>
          <p:cNvSpPr txBox="1">
            <a:spLocks/>
          </p:cNvSpPr>
          <p:nvPr userDrawn="1"/>
        </p:nvSpPr>
        <p:spPr>
          <a:xfrm>
            <a:off x="584200" y="2425780"/>
            <a:ext cx="5511800" cy="1107996"/>
          </a:xfrm>
          <a:prstGeom prst="rect">
            <a:avLst/>
          </a:prstGeom>
          <a:noFill/>
        </p:spPr>
        <p:txBody>
          <a:bodyPr vert="horz" wrap="square" lIns="0" tIns="0" rIns="0" bIns="0" rtlCol="0" anchor="b" anchorCtr="0">
            <a:spAutoFit/>
          </a:bodyPr>
          <a:lstStyle>
            <a:lvl1pPr algn="l" defTabSz="932742" rtl="0" eaLnBrk="1" latinLnBrk="0" hangingPunct="1">
              <a:lnSpc>
                <a:spcPct val="100000"/>
              </a:lnSpc>
              <a:spcBef>
                <a:spcPct val="0"/>
              </a:spcBef>
              <a:buNone/>
              <a:defRPr lang="en-US" sz="3600" b="0" kern="1200" cap="none" spc="-50" baseline="0">
                <a:ln w="3175">
                  <a:noFill/>
                </a:ln>
                <a:solidFill>
                  <a:schemeClr val="tx1"/>
                </a:solidFill>
                <a:effectLst/>
                <a:latin typeface="+mj-lt"/>
                <a:ea typeface="+mn-ea"/>
                <a:cs typeface="Segoe UI" panose="020B0502040204020203" pitchFamily="34" charset="0"/>
              </a:defRPr>
            </a:lvl1pPr>
          </a:lstStyle>
          <a:p>
            <a:r>
              <a:rPr lang="en-US"/>
              <a:t>Event name or presentation title </a:t>
            </a:r>
          </a:p>
        </p:txBody>
      </p:sp>
      <p:sp>
        <p:nvSpPr>
          <p:cNvPr id="7" name="Text Placeholder 4">
            <a:extLst>
              <a:ext uri="{FF2B5EF4-FFF2-40B4-BE49-F238E27FC236}">
                <a16:creationId xmlns:a16="http://schemas.microsoft.com/office/drawing/2014/main" id="{A200C02C-4314-EE45-A300-21710CAE4FE5}"/>
              </a:ext>
            </a:extLst>
          </p:cNvPr>
          <p:cNvSpPr>
            <a:spLocks noGrp="1"/>
          </p:cNvSpPr>
          <p:nvPr>
            <p:ph type="body" sz="quarter" idx="12" hasCustomPrompt="1"/>
          </p:nvPr>
        </p:nvSpPr>
        <p:spPr>
          <a:xfrm>
            <a:off x="584200" y="3962400"/>
            <a:ext cx="5511800" cy="338554"/>
          </a:xfrm>
          <a:noFill/>
        </p:spPr>
        <p:txBody>
          <a:bodyPr wrap="square" lIns="0" tIns="0" rIns="0" bIns="0">
            <a:spAutoFit/>
          </a:bodyPr>
          <a:lstStyle>
            <a:lvl1pPr marL="0" indent="0">
              <a:spcBef>
                <a:spcPts val="0"/>
              </a:spcBef>
              <a:buNone/>
              <a:defRPr sz="2200" spc="0" baseline="0">
                <a:solidFill>
                  <a:schemeClr val="tx1"/>
                </a:solidFill>
                <a:latin typeface="+mn-lt"/>
                <a:cs typeface="Segoe UI" panose="020B0502040204020203" pitchFamily="34" charset="0"/>
              </a:defRPr>
            </a:lvl1pPr>
          </a:lstStyle>
          <a:p>
            <a:pPr lvl="0"/>
            <a:r>
              <a:rPr lang="en-US"/>
              <a:t>Speaker name or subtitle text</a:t>
            </a:r>
          </a:p>
        </p:txBody>
      </p:sp>
      <p:pic>
        <p:nvPicPr>
          <p:cNvPr id="9" name="MS logo white - EMF" descr="Microsoft logo white text version">
            <a:extLst>
              <a:ext uri="{FF2B5EF4-FFF2-40B4-BE49-F238E27FC236}">
                <a16:creationId xmlns:a16="http://schemas.microsoft.com/office/drawing/2014/main" id="{EDE56B65-3E69-6146-8830-D107DE1E3AE7}"/>
              </a:ext>
            </a:extLst>
          </p:cNvPr>
          <p:cNvPicPr>
            <a:picLocks noChangeAspect="1"/>
          </p:cNvPicPr>
          <p:nvPr userDrawn="1"/>
        </p:nvPicPr>
        <p:blipFill>
          <a:blip r:embed="rId3"/>
          <a:stretch>
            <a:fillRect/>
          </a:stretch>
        </p:blipFill>
        <p:spPr bwMode="black">
          <a:xfrm>
            <a:off x="584200" y="585788"/>
            <a:ext cx="1366245" cy="292608"/>
          </a:xfrm>
          <a:prstGeom prst="rect">
            <a:avLst/>
          </a:prstGeom>
        </p:spPr>
      </p:pic>
    </p:spTree>
    <p:extLst>
      <p:ext uri="{BB962C8B-B14F-4D97-AF65-F5344CB8AC3E}">
        <p14:creationId xmlns:p14="http://schemas.microsoft.com/office/powerpoint/2010/main" val="1633816814"/>
      </p:ext>
    </p:extLst>
  </p:cSld>
  <p:clrMapOvr>
    <a:masterClrMapping/>
  </p:clrMapOvr>
  <p:transition>
    <p:fade/>
  </p:transition>
  <p:extLst>
    <p:ext uri="{DCECCB84-F9BA-43D5-87BE-67443E8EF086}">
      <p15:sldGuideLst xmlns:p15="http://schemas.microsoft.com/office/powerpoint/2012/main">
        <p15:guide id="7" pos="3576">
          <p15:clr>
            <a:srgbClr val="5ACBF0"/>
          </p15:clr>
        </p15:guide>
        <p15:guide id="8" orient="horz" pos="2160">
          <p15:clr>
            <a:srgbClr val="5ACBF0"/>
          </p15:clr>
        </p15:guide>
      </p15:sldGuideLst>
    </p:ext>
  </p:extLst>
</p:sldLayout>
</file>

<file path=ppt/slideLayouts/slideLayout106.xml><?xml version="1.0" encoding="utf-8"?>
<p:sldLayout xmlns:a="http://schemas.openxmlformats.org/drawingml/2006/main" xmlns:r="http://schemas.openxmlformats.org/officeDocument/2006/relationships" xmlns:p="http://schemas.openxmlformats.org/presentationml/2006/main" preserve="1" userDrawn="1">
  <p:cSld name="Photo full bleed right title">
    <p:spTree>
      <p:nvGrpSpPr>
        <p:cNvPr id="1" name=""/>
        <p:cNvGrpSpPr/>
        <p:nvPr/>
      </p:nvGrpSpPr>
      <p:grpSpPr>
        <a:xfrm>
          <a:off x="0" y="0"/>
          <a:ext cx="0" cy="0"/>
          <a:chOff x="0" y="0"/>
          <a:chExt cx="0" cy="0"/>
        </a:xfrm>
      </p:grpSpPr>
      <p:sp>
        <p:nvSpPr>
          <p:cNvPr id="8" name="Picture Placeholder 7" descr="This photo is a 'placeholder' only. Drag or drop your photo here, or click and tap the center to insert a photo.">
            <a:extLst>
              <a:ext uri="{FF2B5EF4-FFF2-40B4-BE49-F238E27FC236}">
                <a16:creationId xmlns:a16="http://schemas.microsoft.com/office/drawing/2014/main" id="{FA608AEF-BE66-4029-BA63-DA15E89C3291}"/>
              </a:ext>
            </a:extLst>
          </p:cNvPr>
          <p:cNvSpPr>
            <a:spLocks noGrp="1"/>
          </p:cNvSpPr>
          <p:nvPr>
            <p:ph type="pic" sz="quarter" idx="10" hasCustomPrompt="1"/>
          </p:nvPr>
        </p:nvSpPr>
        <p:spPr bwMode="ltGray">
          <a:xfrm>
            <a:off x="0" y="0"/>
            <a:ext cx="12192000" cy="6858000"/>
          </a:xfrm>
          <a:blipFill>
            <a:blip r:embed="rId2"/>
            <a:stretch>
              <a:fillRect/>
            </a:stretch>
          </a:blipFill>
        </p:spPr>
        <p:txBody>
          <a:bodyPr wrap="none" bIns="1554480" anchor="ctr">
            <a:noAutofit/>
          </a:bodyPr>
          <a:lstStyle>
            <a:lvl1pPr marL="0" indent="0" algn="ctr">
              <a:buNone/>
              <a:defRPr sz="1400" b="1">
                <a:solidFill>
                  <a:srgbClr val="000000"/>
                </a:solidFill>
              </a:defRPr>
            </a:lvl1pPr>
          </a:lstStyle>
          <a:p>
            <a:r>
              <a:rPr lang="en-US"/>
              <a:t>Drag &amp; drop your photo here </a:t>
            </a:r>
            <a:br>
              <a:rPr lang="en-US"/>
            </a:br>
            <a:r>
              <a:rPr lang="en-US"/>
              <a:t>or click or tap icon below </a:t>
            </a:r>
            <a:br>
              <a:rPr lang="en-US"/>
            </a:br>
            <a:r>
              <a:rPr lang="en-US"/>
              <a:t>to insert</a:t>
            </a:r>
          </a:p>
        </p:txBody>
      </p:sp>
      <p:sp>
        <p:nvSpPr>
          <p:cNvPr id="3" name="Title 2">
            <a:extLst>
              <a:ext uri="{FF2B5EF4-FFF2-40B4-BE49-F238E27FC236}">
                <a16:creationId xmlns:a16="http://schemas.microsoft.com/office/drawing/2014/main" id="{E033AC47-6988-4AF2-AB7A-F400B9B8392F}"/>
              </a:ext>
            </a:extLst>
          </p:cNvPr>
          <p:cNvSpPr>
            <a:spLocks noGrp="1"/>
          </p:cNvSpPr>
          <p:nvPr>
            <p:ph type="title" hasCustomPrompt="1"/>
          </p:nvPr>
        </p:nvSpPr>
        <p:spPr bwMode="ltGray">
          <a:xfrm>
            <a:off x="6522720" y="0"/>
            <a:ext cx="5669280" cy="6858000"/>
          </a:xfrm>
          <a:gradFill flip="none" rotWithShape="1">
            <a:gsLst>
              <a:gs pos="50000">
                <a:srgbClr val="000000">
                  <a:alpha val="70000"/>
                </a:srgbClr>
              </a:gs>
              <a:gs pos="100000">
                <a:srgbClr val="000000">
                  <a:alpha val="0"/>
                </a:srgbClr>
              </a:gs>
            </a:gsLst>
            <a:lin ang="10800000" scaled="1"/>
            <a:tileRect/>
          </a:gradFill>
          <a:ln>
            <a:noFill/>
          </a:ln>
        </p:spPr>
        <p:txBody>
          <a:bodyPr lIns="585216" tIns="585216" rIns="585216" bIns="585216" anchor="ctr">
            <a:noAutofit/>
          </a:bodyPr>
          <a:lstStyle>
            <a:lvl1pPr algn="r">
              <a:defRPr sz="3600" spc="0">
                <a:solidFill>
                  <a:srgbClr val="FFFFFF"/>
                </a:solidFill>
              </a:defRPr>
            </a:lvl1pPr>
          </a:lstStyle>
          <a:p>
            <a:r>
              <a:rPr lang="en-US"/>
              <a:t>Click to edit </a:t>
            </a:r>
            <a:br>
              <a:rPr lang="en-US"/>
            </a:br>
            <a:r>
              <a:rPr lang="en-US"/>
              <a:t>Master title style</a:t>
            </a:r>
          </a:p>
        </p:txBody>
      </p:sp>
      <p:sp>
        <p:nvSpPr>
          <p:cNvPr id="6" name="TextBox 5">
            <a:extLst>
              <a:ext uri="{FF2B5EF4-FFF2-40B4-BE49-F238E27FC236}">
                <a16:creationId xmlns:a16="http://schemas.microsoft.com/office/drawing/2014/main" id="{A629011D-E3B4-416F-9D7F-7A99AE49F65A}"/>
              </a:ext>
              <a:ext uri="{C183D7F6-B498-43B3-948B-1728B52AA6E4}">
                <adec:decorative xmlns:adec="http://schemas.microsoft.com/office/drawing/2017/decorative" val="1"/>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a:solidFill>
                  <a:srgbClr val="A3A3A3"/>
                </a:solidFill>
              </a:rPr>
              <a:t>ELT layout</a:t>
            </a:r>
          </a:p>
        </p:txBody>
      </p:sp>
    </p:spTree>
    <p:extLst>
      <p:ext uri="{BB962C8B-B14F-4D97-AF65-F5344CB8AC3E}">
        <p14:creationId xmlns:p14="http://schemas.microsoft.com/office/powerpoint/2010/main" val="312477784"/>
      </p:ext>
    </p:extLst>
  </p:cSld>
  <p:clrMapOvr>
    <a:masterClrMapping/>
  </p:clrMapOvr>
  <p:transition>
    <p:fade/>
  </p:transition>
  <p:extLst>
    <p:ext uri="{DCECCB84-F9BA-43D5-87BE-67443E8EF086}">
      <p15:sldGuideLst xmlns:p15="http://schemas.microsoft.com/office/powerpoint/2012/main">
        <p15:guide id="7" pos="4105">
          <p15:clr>
            <a:srgbClr val="5ACBF0"/>
          </p15:clr>
        </p15:guide>
        <p15:guide id="8" orient="horz" pos="2160">
          <p15:clr>
            <a:srgbClr val="5ACBF0"/>
          </p15:clr>
        </p15:guide>
      </p15:sldGuideLst>
    </p:ext>
  </p:extLst>
</p:sldLayout>
</file>

<file path=ppt/slideLayouts/slideLayout107.xml><?xml version="1.0" encoding="utf-8"?>
<p:sldLayout xmlns:a="http://schemas.openxmlformats.org/drawingml/2006/main" xmlns:r="http://schemas.openxmlformats.org/officeDocument/2006/relationships" xmlns:p="http://schemas.openxmlformats.org/presentationml/2006/main" preserve="1" userDrawn="1">
  <p:cSld name="Top horizontal photo and tit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E01E45-D858-46CB-8C37-2ADA7A8B4F38}"/>
              </a:ext>
            </a:extLst>
          </p:cNvPr>
          <p:cNvSpPr>
            <a:spLocks noGrp="1"/>
          </p:cNvSpPr>
          <p:nvPr>
            <p:ph type="title"/>
          </p:nvPr>
        </p:nvSpPr>
        <p:spPr>
          <a:xfrm>
            <a:off x="588263" y="5157216"/>
            <a:ext cx="11018520" cy="1111822"/>
          </a:xfrm>
        </p:spPr>
        <p:txBody>
          <a:bodyPr anchor="ctr"/>
          <a:lstStyle>
            <a:lvl1pPr algn="ctr">
              <a:defRPr/>
            </a:lvl1pPr>
          </a:lstStyle>
          <a:p>
            <a:r>
              <a:rPr lang="en-US"/>
              <a:t>Click to edit Master title style</a:t>
            </a:r>
          </a:p>
        </p:txBody>
      </p:sp>
      <p:sp>
        <p:nvSpPr>
          <p:cNvPr id="4" name="Picture Placeholder" descr="This photo is a 'placeholder' only. Drag or drop your photo here, or click and tap the center to insert a photo.">
            <a:extLst>
              <a:ext uri="{FF2B5EF4-FFF2-40B4-BE49-F238E27FC236}">
                <a16:creationId xmlns:a16="http://schemas.microsoft.com/office/drawing/2014/main" id="{FEB5B31F-7AD9-4BC6-8D61-62AD8011666E}"/>
              </a:ext>
            </a:extLst>
          </p:cNvPr>
          <p:cNvSpPr>
            <a:spLocks noGrp="1"/>
          </p:cNvSpPr>
          <p:nvPr>
            <p:ph type="pic" sz="quarter" idx="11" hasCustomPrompt="1"/>
          </p:nvPr>
        </p:nvSpPr>
        <p:spPr bwMode="ltGray">
          <a:xfrm>
            <a:off x="0" y="0"/>
            <a:ext cx="12192000" cy="4572000"/>
          </a:xfrm>
          <a:blipFill>
            <a:blip r:embed="rId2"/>
            <a:stretch>
              <a:fillRect/>
            </a:stretch>
          </a:blipFill>
        </p:spPr>
        <p:txBody>
          <a:bodyPr vert="horz" wrap="square" lIns="0" tIns="1280160" rIns="0" bIns="0" rtlCol="0" anchor="t" anchorCtr="0">
            <a:noAutofit/>
          </a:bodyPr>
          <a:lstStyle>
            <a:lvl1pPr marL="0" indent="0" algn="ctr">
              <a:buNone/>
              <a:defRPr lang="en-US" sz="1400" b="1" dirty="0">
                <a:solidFill>
                  <a:srgbClr val="000000"/>
                </a:solidFill>
              </a:defRPr>
            </a:lvl1pPr>
          </a:lstStyle>
          <a:p>
            <a:pPr marL="228600" lvl="0" indent="-228600" algn="ctr"/>
            <a:r>
              <a:rPr lang="en-US"/>
              <a:t>Drag &amp; drop your photo here </a:t>
            </a:r>
            <a:br>
              <a:rPr lang="en-US"/>
            </a:br>
            <a:r>
              <a:rPr lang="en-US"/>
              <a:t>or click or tap icon below </a:t>
            </a:r>
            <a:br>
              <a:rPr lang="en-US"/>
            </a:br>
            <a:r>
              <a:rPr lang="en-US"/>
              <a:t>to insert</a:t>
            </a:r>
          </a:p>
        </p:txBody>
      </p:sp>
      <p:sp>
        <p:nvSpPr>
          <p:cNvPr id="5" name="TextBox 4">
            <a:extLst>
              <a:ext uri="{FF2B5EF4-FFF2-40B4-BE49-F238E27FC236}">
                <a16:creationId xmlns:a16="http://schemas.microsoft.com/office/drawing/2014/main" id="{3A996C37-D0C9-4349-A860-B639C4EB9D5D}"/>
              </a:ext>
              <a:ext uri="{C183D7F6-B498-43B3-948B-1728B52AA6E4}">
                <adec:decorative xmlns:adec="http://schemas.microsoft.com/office/drawing/2017/decorative" val="1"/>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a:solidFill>
                  <a:srgbClr val="A3A3A3"/>
                </a:solidFill>
              </a:rPr>
              <a:t>ELT layout</a:t>
            </a:r>
          </a:p>
        </p:txBody>
      </p:sp>
    </p:spTree>
    <p:extLst>
      <p:ext uri="{BB962C8B-B14F-4D97-AF65-F5344CB8AC3E}">
        <p14:creationId xmlns:p14="http://schemas.microsoft.com/office/powerpoint/2010/main" val="673482360"/>
      </p:ext>
    </p:extLst>
  </p:cSld>
  <p:clrMapOvr>
    <a:masterClrMapping/>
  </p:clrMapOvr>
  <p:transition>
    <p:fade/>
  </p:transition>
  <p:extLst>
    <p:ext uri="{DCECCB84-F9BA-43D5-87BE-67443E8EF086}">
      <p15:sldGuideLst xmlns:p15="http://schemas.microsoft.com/office/powerpoint/2012/main">
        <p15:guide id="5" orient="horz" pos="2880">
          <p15:clr>
            <a:srgbClr val="5ACBF0"/>
          </p15:clr>
        </p15:guide>
        <p15:guide id="6" orient="horz" pos="3600">
          <p15:clr>
            <a:srgbClr val="5ACBF0"/>
          </p15:clr>
        </p15:guide>
      </p15:sldGuideLst>
    </p:ext>
  </p:extLst>
</p:sldLayout>
</file>

<file path=ppt/slideLayouts/slideLayout108.xml><?xml version="1.0" encoding="utf-8"?>
<p:sldLayout xmlns:a="http://schemas.openxmlformats.org/drawingml/2006/main" xmlns:r="http://schemas.openxmlformats.org/officeDocument/2006/relationships" xmlns:p="http://schemas.openxmlformats.org/presentationml/2006/main" preserve="1" userDrawn="1">
  <p:cSld name="Bottom horizontal photo and tit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5563AC-3A0B-4839-A9DC-F00E8E5411A6}"/>
              </a:ext>
            </a:extLst>
          </p:cNvPr>
          <p:cNvSpPr>
            <a:spLocks noGrp="1"/>
          </p:cNvSpPr>
          <p:nvPr>
            <p:ph type="title"/>
          </p:nvPr>
        </p:nvSpPr>
        <p:spPr>
          <a:xfrm>
            <a:off x="588263" y="585788"/>
            <a:ext cx="11018520" cy="1114996"/>
          </a:xfrm>
        </p:spPr>
        <p:txBody>
          <a:bodyPr anchor="ctr"/>
          <a:lstStyle>
            <a:lvl1pPr algn="ctr">
              <a:defRPr/>
            </a:lvl1pPr>
          </a:lstStyle>
          <a:p>
            <a:r>
              <a:rPr lang="en-US"/>
              <a:t>Click to edit Master title style</a:t>
            </a:r>
          </a:p>
        </p:txBody>
      </p:sp>
      <p:sp>
        <p:nvSpPr>
          <p:cNvPr id="4" name="Picture Placeholder" descr="This photo is a 'placeholder' only. Drag or drop your photo here, or click and tap the center to insert a photo.">
            <a:extLst>
              <a:ext uri="{FF2B5EF4-FFF2-40B4-BE49-F238E27FC236}">
                <a16:creationId xmlns:a16="http://schemas.microsoft.com/office/drawing/2014/main" id="{FEB5B31F-7AD9-4BC6-8D61-62AD8011666E}"/>
              </a:ext>
            </a:extLst>
          </p:cNvPr>
          <p:cNvSpPr>
            <a:spLocks noGrp="1"/>
          </p:cNvSpPr>
          <p:nvPr>
            <p:ph type="pic" sz="quarter" idx="11" hasCustomPrompt="1"/>
          </p:nvPr>
        </p:nvSpPr>
        <p:spPr bwMode="ltGray">
          <a:xfrm>
            <a:off x="-2381" y="2286000"/>
            <a:ext cx="12192000" cy="4572000"/>
          </a:xfrm>
          <a:blipFill>
            <a:blip r:embed="rId2"/>
            <a:stretch>
              <a:fillRect/>
            </a:stretch>
          </a:blipFill>
        </p:spPr>
        <p:txBody>
          <a:bodyPr vert="horz" wrap="square" lIns="0" tIns="1371600" rIns="0" bIns="0" rtlCol="0" anchor="t" anchorCtr="0">
            <a:noAutofit/>
          </a:bodyPr>
          <a:lstStyle>
            <a:lvl1pPr marL="0" indent="0" algn="ctr">
              <a:buNone/>
              <a:defRPr lang="en-US" sz="1400" b="1" dirty="0">
                <a:solidFill>
                  <a:srgbClr val="000000"/>
                </a:solidFill>
              </a:defRPr>
            </a:lvl1pPr>
          </a:lstStyle>
          <a:p>
            <a:pPr marL="228600" lvl="0" indent="-228600" algn="ctr"/>
            <a:r>
              <a:rPr lang="en-US"/>
              <a:t>Drag &amp; drop your photo here </a:t>
            </a:r>
            <a:br>
              <a:rPr lang="en-US"/>
            </a:br>
            <a:r>
              <a:rPr lang="en-US"/>
              <a:t>or click or tap icon below </a:t>
            </a:r>
            <a:br>
              <a:rPr lang="en-US"/>
            </a:br>
            <a:r>
              <a:rPr lang="en-US"/>
              <a:t>to insert</a:t>
            </a:r>
          </a:p>
        </p:txBody>
      </p:sp>
      <p:sp>
        <p:nvSpPr>
          <p:cNvPr id="5" name="TextBox 4">
            <a:extLst>
              <a:ext uri="{FF2B5EF4-FFF2-40B4-BE49-F238E27FC236}">
                <a16:creationId xmlns:a16="http://schemas.microsoft.com/office/drawing/2014/main" id="{3D6FDE6F-0F4B-446A-A51F-494FB0996655}"/>
              </a:ext>
              <a:ext uri="{C183D7F6-B498-43B3-948B-1728B52AA6E4}">
                <adec:decorative xmlns:adec="http://schemas.microsoft.com/office/drawing/2017/decorative" val="1"/>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a:solidFill>
                  <a:srgbClr val="A3A3A3"/>
                </a:solidFill>
              </a:rPr>
              <a:t>ELT layout</a:t>
            </a:r>
          </a:p>
        </p:txBody>
      </p:sp>
    </p:spTree>
    <p:extLst>
      <p:ext uri="{BB962C8B-B14F-4D97-AF65-F5344CB8AC3E}">
        <p14:creationId xmlns:p14="http://schemas.microsoft.com/office/powerpoint/2010/main" val="1512977131"/>
      </p:ext>
    </p:extLst>
  </p:cSld>
  <p:clrMapOvr>
    <a:masterClrMapping/>
  </p:clrMapOvr>
  <p:transition>
    <p:fade/>
  </p:transition>
  <p:extLst>
    <p:ext uri="{DCECCB84-F9BA-43D5-87BE-67443E8EF086}">
      <p15:sldGuideLst xmlns:p15="http://schemas.microsoft.com/office/powerpoint/2012/main">
        <p15:guide id="5" orient="horz" pos="1440">
          <p15:clr>
            <a:srgbClr val="5ACBF0"/>
          </p15:clr>
        </p15:guide>
        <p15:guide id="6" orient="horz" pos="720">
          <p15:clr>
            <a:srgbClr val="5ACBF0"/>
          </p15:clr>
        </p15:guide>
      </p15:sldGuideLst>
    </p:ext>
  </p:extLst>
</p:sldLayout>
</file>

<file path=ppt/slideLayouts/slideLayout109.xml><?xml version="1.0" encoding="utf-8"?>
<p:sldLayout xmlns:a="http://schemas.openxmlformats.org/drawingml/2006/main" xmlns:r="http://schemas.openxmlformats.org/officeDocument/2006/relationships" xmlns:p="http://schemas.openxmlformats.org/presentationml/2006/main" preserve="1" userDrawn="1">
  <p:cSld name="Bottom horizontal photo and title lef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5563AC-3A0B-4839-A9DC-F00E8E5411A6}"/>
              </a:ext>
            </a:extLst>
          </p:cNvPr>
          <p:cNvSpPr>
            <a:spLocks noGrp="1"/>
          </p:cNvSpPr>
          <p:nvPr>
            <p:ph type="title"/>
          </p:nvPr>
        </p:nvSpPr>
        <p:spPr>
          <a:xfrm>
            <a:off x="588263" y="866287"/>
            <a:ext cx="11018520" cy="553998"/>
          </a:xfrm>
        </p:spPr>
        <p:txBody>
          <a:bodyPr anchor="ctr"/>
          <a:lstStyle>
            <a:lvl1pPr algn="l">
              <a:defRPr/>
            </a:lvl1pPr>
          </a:lstStyle>
          <a:p>
            <a:r>
              <a:rPr lang="en-US"/>
              <a:t>Click to edit Master title style</a:t>
            </a:r>
          </a:p>
        </p:txBody>
      </p:sp>
      <p:sp>
        <p:nvSpPr>
          <p:cNvPr id="4" name="Picture Placeholder" descr="This photo is a 'placeholder' only. Drag or drop your photo here, or click and tap the center to insert a photo.">
            <a:extLst>
              <a:ext uri="{FF2B5EF4-FFF2-40B4-BE49-F238E27FC236}">
                <a16:creationId xmlns:a16="http://schemas.microsoft.com/office/drawing/2014/main" id="{FEB5B31F-7AD9-4BC6-8D61-62AD8011666E}"/>
              </a:ext>
            </a:extLst>
          </p:cNvPr>
          <p:cNvSpPr>
            <a:spLocks noGrp="1"/>
          </p:cNvSpPr>
          <p:nvPr>
            <p:ph type="pic" sz="quarter" idx="11" hasCustomPrompt="1"/>
          </p:nvPr>
        </p:nvSpPr>
        <p:spPr bwMode="ltGray">
          <a:xfrm>
            <a:off x="-2381" y="2286000"/>
            <a:ext cx="12192000" cy="4572000"/>
          </a:xfrm>
          <a:blipFill>
            <a:blip r:embed="rId2"/>
            <a:stretch>
              <a:fillRect/>
            </a:stretch>
          </a:blipFill>
        </p:spPr>
        <p:txBody>
          <a:bodyPr vert="horz" wrap="square" lIns="0" tIns="1371600" rIns="0" bIns="0" rtlCol="0" anchor="t" anchorCtr="0">
            <a:noAutofit/>
          </a:bodyPr>
          <a:lstStyle>
            <a:lvl1pPr marL="0" indent="0" algn="ctr">
              <a:buNone/>
              <a:defRPr lang="en-US" sz="1400" b="1" dirty="0">
                <a:solidFill>
                  <a:srgbClr val="000000"/>
                </a:solidFill>
              </a:defRPr>
            </a:lvl1pPr>
          </a:lstStyle>
          <a:p>
            <a:pPr marL="228600" lvl="0" indent="-228600" algn="ctr"/>
            <a:r>
              <a:rPr lang="en-US"/>
              <a:t>Drag &amp; drop your photo here </a:t>
            </a:r>
            <a:br>
              <a:rPr lang="en-US"/>
            </a:br>
            <a:r>
              <a:rPr lang="en-US"/>
              <a:t>or click or tap icon below </a:t>
            </a:r>
            <a:br>
              <a:rPr lang="en-US"/>
            </a:br>
            <a:r>
              <a:rPr lang="en-US"/>
              <a:t>to insert</a:t>
            </a:r>
          </a:p>
        </p:txBody>
      </p:sp>
      <p:sp>
        <p:nvSpPr>
          <p:cNvPr id="5" name="TextBox 4">
            <a:extLst>
              <a:ext uri="{FF2B5EF4-FFF2-40B4-BE49-F238E27FC236}">
                <a16:creationId xmlns:a16="http://schemas.microsoft.com/office/drawing/2014/main" id="{3D6FDE6F-0F4B-446A-A51F-494FB0996655}"/>
              </a:ext>
              <a:ext uri="{C183D7F6-B498-43B3-948B-1728B52AA6E4}">
                <adec:decorative xmlns:adec="http://schemas.microsoft.com/office/drawing/2017/decorative" val="1"/>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a:solidFill>
                  <a:srgbClr val="A3A3A3"/>
                </a:solidFill>
              </a:rPr>
              <a:t>ELT layout</a:t>
            </a:r>
          </a:p>
        </p:txBody>
      </p:sp>
    </p:spTree>
    <p:extLst>
      <p:ext uri="{BB962C8B-B14F-4D97-AF65-F5344CB8AC3E}">
        <p14:creationId xmlns:p14="http://schemas.microsoft.com/office/powerpoint/2010/main" val="3712808370"/>
      </p:ext>
    </p:extLst>
  </p:cSld>
  <p:clrMapOvr>
    <a:masterClrMapping/>
  </p:clrMapOvr>
  <p:transition>
    <p:fade/>
  </p:transition>
  <p:extLst>
    <p:ext uri="{DCECCB84-F9BA-43D5-87BE-67443E8EF086}">
      <p15:sldGuideLst xmlns:p15="http://schemas.microsoft.com/office/powerpoint/2012/main">
        <p15:guide id="5" orient="horz" pos="1440">
          <p15:clr>
            <a:srgbClr val="5ACBF0"/>
          </p15:clr>
        </p15:guide>
        <p15:guide id="6" orient="horz" pos="720">
          <p15:clr>
            <a:srgbClr val="5ACBF0"/>
          </p15:clr>
        </p15:guide>
      </p15:sldGuideLst>
    </p:ext>
  </p:extLst>
</p:sldLayout>
</file>

<file path=ppt/slideLayouts/slideLayout110.xml><?xml version="1.0" encoding="utf-8"?>
<p:sldLayout xmlns:a="http://schemas.openxmlformats.org/drawingml/2006/main" xmlns:r="http://schemas.openxmlformats.org/officeDocument/2006/relationships" xmlns:p="http://schemas.openxmlformats.org/presentationml/2006/main" preserve="1" userDrawn="1">
  <p:cSld name="Two picture content">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27DCA08-1117-4B11-AEFD-AAB2B33543F9}"/>
              </a:ext>
            </a:extLst>
          </p:cNvPr>
          <p:cNvSpPr>
            <a:spLocks noGrp="1"/>
          </p:cNvSpPr>
          <p:nvPr>
            <p:ph type="title"/>
          </p:nvPr>
        </p:nvSpPr>
        <p:spPr>
          <a:xfrm>
            <a:off x="588263" y="457200"/>
            <a:ext cx="11018520" cy="983234"/>
          </a:xfrm>
        </p:spPr>
        <p:txBody>
          <a:bodyPr/>
          <a:lstStyle/>
          <a:p>
            <a:r>
              <a:rPr lang="en-US"/>
              <a:t>Click to edit Master title style</a:t>
            </a:r>
          </a:p>
        </p:txBody>
      </p:sp>
      <p:sp>
        <p:nvSpPr>
          <p:cNvPr id="4" name="Text Placeholder 3">
            <a:extLst>
              <a:ext uri="{FF2B5EF4-FFF2-40B4-BE49-F238E27FC236}">
                <a16:creationId xmlns:a16="http://schemas.microsoft.com/office/drawing/2014/main" id="{AE833B58-0629-4A46-8711-902C16A99314}"/>
              </a:ext>
            </a:extLst>
          </p:cNvPr>
          <p:cNvSpPr>
            <a:spLocks noGrp="1"/>
          </p:cNvSpPr>
          <p:nvPr>
            <p:ph type="body" sz="quarter" idx="16"/>
          </p:nvPr>
        </p:nvSpPr>
        <p:spPr>
          <a:xfrm>
            <a:off x="584199" y="5689600"/>
            <a:ext cx="5367528" cy="579438"/>
          </a:xfrm>
        </p:spPr>
        <p:txBody>
          <a:bodyPr/>
          <a:lstStyle>
            <a:lvl1pPr marL="0" indent="0" algn="l">
              <a:spcBef>
                <a:spcPts val="0"/>
              </a:spcBef>
              <a:buNone/>
              <a:defRPr sz="1800">
                <a:latin typeface="+mj-lt"/>
              </a:defRPr>
            </a:lvl1pPr>
          </a:lstStyle>
          <a:p>
            <a:pPr lvl="0"/>
            <a:r>
              <a:rPr lang="en-US"/>
              <a:t>Click to edit Master text styles</a:t>
            </a:r>
          </a:p>
        </p:txBody>
      </p:sp>
      <p:sp>
        <p:nvSpPr>
          <p:cNvPr id="9" name="Picture Placeholder" descr="This photo is a 'placeholder' only. Drag or drop your photo here, or click and tap the center to insert a photo.">
            <a:extLst>
              <a:ext uri="{FF2B5EF4-FFF2-40B4-BE49-F238E27FC236}">
                <a16:creationId xmlns:a16="http://schemas.microsoft.com/office/drawing/2014/main" id="{1231301F-62BD-4CF6-8990-CDF00AFC8CCF}"/>
              </a:ext>
            </a:extLst>
          </p:cNvPr>
          <p:cNvSpPr>
            <a:spLocks noGrp="1"/>
          </p:cNvSpPr>
          <p:nvPr>
            <p:ph type="pic" sz="quarter" idx="13" hasCustomPrompt="1"/>
          </p:nvPr>
        </p:nvSpPr>
        <p:spPr bwMode="ltGray">
          <a:xfrm>
            <a:off x="582612" y="2025650"/>
            <a:ext cx="5367528" cy="3474720"/>
          </a:xfrm>
          <a:blipFill>
            <a:blip r:embed="rId2"/>
            <a:stretch>
              <a:fillRect/>
            </a:stretch>
          </a:blipFill>
        </p:spPr>
        <p:txBody>
          <a:bodyPr vert="horz" wrap="square" lIns="0" tIns="0" rIns="0" bIns="1005840" rtlCol="0" anchor="ctr" anchorCtr="0">
            <a:noAutofit/>
          </a:bodyPr>
          <a:lstStyle>
            <a:lvl1pPr marL="0" indent="0" algn="ctr">
              <a:buNone/>
              <a:defRPr lang="en-US" sz="1000" b="1" dirty="0">
                <a:solidFill>
                  <a:srgbClr val="000000"/>
                </a:solidFill>
              </a:defRPr>
            </a:lvl1pPr>
          </a:lstStyle>
          <a:p>
            <a:pPr marL="228600" lvl="0" indent="-228600" algn="ctr"/>
            <a:r>
              <a:rPr lang="en-US"/>
              <a:t>Drag &amp; drop your photo here </a:t>
            </a:r>
            <a:br>
              <a:rPr lang="en-US"/>
            </a:br>
            <a:r>
              <a:rPr lang="en-US"/>
              <a:t>or click or tap icon below </a:t>
            </a:r>
            <a:br>
              <a:rPr lang="en-US"/>
            </a:br>
            <a:r>
              <a:rPr lang="en-US"/>
              <a:t>to insert</a:t>
            </a:r>
          </a:p>
        </p:txBody>
      </p:sp>
      <p:sp>
        <p:nvSpPr>
          <p:cNvPr id="13" name="Text Placeholder 3">
            <a:extLst>
              <a:ext uri="{FF2B5EF4-FFF2-40B4-BE49-F238E27FC236}">
                <a16:creationId xmlns:a16="http://schemas.microsoft.com/office/drawing/2014/main" id="{05B401B2-8D93-427E-90A4-52337B3965E8}"/>
              </a:ext>
            </a:extLst>
          </p:cNvPr>
          <p:cNvSpPr>
            <a:spLocks noGrp="1"/>
          </p:cNvSpPr>
          <p:nvPr>
            <p:ph type="body" sz="quarter" idx="18"/>
          </p:nvPr>
        </p:nvSpPr>
        <p:spPr>
          <a:xfrm>
            <a:off x="6241860" y="5689600"/>
            <a:ext cx="5367528" cy="579438"/>
          </a:xfrm>
        </p:spPr>
        <p:txBody>
          <a:bodyPr/>
          <a:lstStyle>
            <a:lvl1pPr marL="0" indent="0" algn="l">
              <a:spcBef>
                <a:spcPts val="0"/>
              </a:spcBef>
              <a:buNone/>
              <a:defRPr sz="1800">
                <a:latin typeface="+mj-lt"/>
              </a:defRPr>
            </a:lvl1pPr>
          </a:lstStyle>
          <a:p>
            <a:pPr lvl="0"/>
            <a:r>
              <a:rPr lang="en-US"/>
              <a:t>Click to edit Master text styles</a:t>
            </a:r>
          </a:p>
        </p:txBody>
      </p:sp>
      <p:sp>
        <p:nvSpPr>
          <p:cNvPr id="11" name="Picture Placeholder" descr="This photo is a 'placeholder' only. Drag or drop your photo here, or click and tap the center to insert a photo.">
            <a:extLst>
              <a:ext uri="{FF2B5EF4-FFF2-40B4-BE49-F238E27FC236}">
                <a16:creationId xmlns:a16="http://schemas.microsoft.com/office/drawing/2014/main" id="{7223C820-5673-4288-A9D6-185A95066B1E}"/>
              </a:ext>
            </a:extLst>
          </p:cNvPr>
          <p:cNvSpPr>
            <a:spLocks noGrp="1"/>
          </p:cNvSpPr>
          <p:nvPr>
            <p:ph type="pic" sz="quarter" idx="15" hasCustomPrompt="1"/>
          </p:nvPr>
        </p:nvSpPr>
        <p:spPr bwMode="ltGray">
          <a:xfrm>
            <a:off x="6239255" y="2025650"/>
            <a:ext cx="5367528" cy="3474720"/>
          </a:xfrm>
          <a:blipFill>
            <a:blip r:embed="rId3"/>
            <a:stretch>
              <a:fillRect/>
            </a:stretch>
          </a:blipFill>
        </p:spPr>
        <p:txBody>
          <a:bodyPr vert="horz" wrap="square" lIns="0" tIns="0" rIns="0" bIns="1005840" rtlCol="0" anchor="ctr" anchorCtr="0">
            <a:noAutofit/>
          </a:bodyPr>
          <a:lstStyle>
            <a:lvl1pPr marL="0" indent="0" algn="ctr">
              <a:buNone/>
              <a:defRPr lang="en-US" sz="1000" b="1" dirty="0">
                <a:solidFill>
                  <a:srgbClr val="000000"/>
                </a:solidFill>
              </a:defRPr>
            </a:lvl1pPr>
          </a:lstStyle>
          <a:p>
            <a:pPr marL="228600" lvl="0" indent="-228600" algn="ctr"/>
            <a:r>
              <a:rPr lang="en-US"/>
              <a:t>Drag &amp; drop your photo here </a:t>
            </a:r>
            <a:br>
              <a:rPr lang="en-US"/>
            </a:br>
            <a:r>
              <a:rPr lang="en-US"/>
              <a:t>or click or tap icon below </a:t>
            </a:r>
            <a:br>
              <a:rPr lang="en-US"/>
            </a:br>
            <a:r>
              <a:rPr lang="en-US"/>
              <a:t>to insert</a:t>
            </a:r>
          </a:p>
        </p:txBody>
      </p:sp>
      <p:sp>
        <p:nvSpPr>
          <p:cNvPr id="10" name="TextBox 9">
            <a:extLst>
              <a:ext uri="{FF2B5EF4-FFF2-40B4-BE49-F238E27FC236}">
                <a16:creationId xmlns:a16="http://schemas.microsoft.com/office/drawing/2014/main" id="{CAF59E09-7602-42B9-AB0C-9D1365A9EBB2}"/>
              </a:ext>
              <a:ext uri="{C183D7F6-B498-43B3-948B-1728B52AA6E4}">
                <adec:decorative xmlns:adec="http://schemas.microsoft.com/office/drawing/2017/decorative" val="1"/>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a:solidFill>
                  <a:srgbClr val="A3A3A3"/>
                </a:solidFill>
              </a:rPr>
              <a:t>ELT layout</a:t>
            </a:r>
          </a:p>
        </p:txBody>
      </p:sp>
    </p:spTree>
    <p:extLst>
      <p:ext uri="{BB962C8B-B14F-4D97-AF65-F5344CB8AC3E}">
        <p14:creationId xmlns:p14="http://schemas.microsoft.com/office/powerpoint/2010/main" val="1513669343"/>
      </p:ext>
    </p:extLst>
  </p:cSld>
  <p:clrMapOvr>
    <a:masterClrMapping/>
  </p:clrMapOvr>
  <p:transition>
    <p:fade/>
  </p:transition>
  <p:extLst>
    <p:ext uri="{DCECCB84-F9BA-43D5-87BE-67443E8EF086}">
      <p15:sldGuideLst xmlns:p15="http://schemas.microsoft.com/office/powerpoint/2012/main">
        <p15:guide id="3" orient="horz" pos="3584">
          <p15:clr>
            <a:srgbClr val="5ACBF0"/>
          </p15:clr>
        </p15:guide>
        <p15:guide id="4" orient="horz" pos="1276">
          <p15:clr>
            <a:srgbClr val="5ACBF0"/>
          </p15:clr>
        </p15:guide>
        <p15:guide id="5" orient="horz" pos="288">
          <p15:clr>
            <a:srgbClr val="5ACBF0"/>
          </p15:clr>
        </p15:guide>
        <p15:guide id="6" pos="3749">
          <p15:clr>
            <a:srgbClr val="5ACBF0"/>
          </p15:clr>
        </p15:guide>
        <p15:guide id="7" pos="3931">
          <p15:clr>
            <a:srgbClr val="5ACBF0"/>
          </p15:clr>
        </p15:guide>
        <p15:guide id="8" orient="horz" pos="3464">
          <p15:clr>
            <a:srgbClr val="5ACBF0"/>
          </p15:clr>
        </p15:guide>
      </p15:sldGuideLst>
    </p:ext>
  </p:extLst>
</p:sldLayout>
</file>

<file path=ppt/slideLayouts/slideLayout111.xml><?xml version="1.0" encoding="utf-8"?>
<p:sldLayout xmlns:a="http://schemas.openxmlformats.org/drawingml/2006/main" xmlns:r="http://schemas.openxmlformats.org/officeDocument/2006/relationships" xmlns:p="http://schemas.openxmlformats.org/presentationml/2006/main" preserve="1" userDrawn="1">
  <p:cSld name="Three picture content">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260F77E-464D-46F7-A8F8-6F281DAB0C7A}"/>
              </a:ext>
            </a:extLst>
          </p:cNvPr>
          <p:cNvSpPr>
            <a:spLocks noGrp="1"/>
          </p:cNvSpPr>
          <p:nvPr>
            <p:ph type="title"/>
          </p:nvPr>
        </p:nvSpPr>
        <p:spPr>
          <a:xfrm>
            <a:off x="588263" y="457200"/>
            <a:ext cx="11018520" cy="983234"/>
          </a:xfrm>
        </p:spPr>
        <p:txBody>
          <a:bodyPr/>
          <a:lstStyle/>
          <a:p>
            <a:r>
              <a:rPr lang="en-US"/>
              <a:t>Click to edit Master title style</a:t>
            </a:r>
          </a:p>
        </p:txBody>
      </p:sp>
      <p:sp>
        <p:nvSpPr>
          <p:cNvPr id="4" name="Text Placeholder 3">
            <a:extLst>
              <a:ext uri="{FF2B5EF4-FFF2-40B4-BE49-F238E27FC236}">
                <a16:creationId xmlns:a16="http://schemas.microsoft.com/office/drawing/2014/main" id="{AE833B58-0629-4A46-8711-902C16A99314}"/>
              </a:ext>
            </a:extLst>
          </p:cNvPr>
          <p:cNvSpPr>
            <a:spLocks noGrp="1"/>
          </p:cNvSpPr>
          <p:nvPr>
            <p:ph type="body" sz="quarter" idx="16"/>
          </p:nvPr>
        </p:nvSpPr>
        <p:spPr>
          <a:xfrm>
            <a:off x="582613" y="5689600"/>
            <a:ext cx="3475037" cy="579438"/>
          </a:xfrm>
        </p:spPr>
        <p:txBody>
          <a:bodyPr/>
          <a:lstStyle>
            <a:lvl1pPr marL="0" indent="0" algn="l">
              <a:spcBef>
                <a:spcPts val="0"/>
              </a:spcBef>
              <a:buNone/>
              <a:defRPr sz="1800">
                <a:latin typeface="+mj-lt"/>
              </a:defRPr>
            </a:lvl1pPr>
          </a:lstStyle>
          <a:p>
            <a:pPr lvl="0"/>
            <a:r>
              <a:rPr lang="en-US"/>
              <a:t>Click to edit Master text styles</a:t>
            </a:r>
          </a:p>
        </p:txBody>
      </p:sp>
      <p:sp>
        <p:nvSpPr>
          <p:cNvPr id="9" name="Picture Placeholder" descr="This photo is a 'placeholder' only. Drag or drop your photo here, or click and tap the center to insert a photo.">
            <a:extLst>
              <a:ext uri="{FF2B5EF4-FFF2-40B4-BE49-F238E27FC236}">
                <a16:creationId xmlns:a16="http://schemas.microsoft.com/office/drawing/2014/main" id="{1231301F-62BD-4CF6-8990-CDF00AFC8CCF}"/>
              </a:ext>
            </a:extLst>
          </p:cNvPr>
          <p:cNvSpPr>
            <a:spLocks noGrp="1"/>
          </p:cNvSpPr>
          <p:nvPr>
            <p:ph type="pic" sz="quarter" idx="13" hasCustomPrompt="1"/>
          </p:nvPr>
        </p:nvSpPr>
        <p:spPr bwMode="ltGray">
          <a:xfrm>
            <a:off x="582612" y="2025650"/>
            <a:ext cx="3474720" cy="3474720"/>
          </a:xfrm>
          <a:blipFill>
            <a:blip r:embed="rId2"/>
            <a:stretch>
              <a:fillRect/>
            </a:stretch>
          </a:blipFill>
        </p:spPr>
        <p:txBody>
          <a:bodyPr lIns="0" tIns="0" rIns="0" bIns="1005840" anchor="ctr" anchorCtr="0">
            <a:noAutofit/>
          </a:bodyPr>
          <a:lstStyle>
            <a:lvl1pPr marL="0" indent="0" algn="ctr">
              <a:lnSpc>
                <a:spcPct val="100000"/>
              </a:lnSpc>
              <a:buNone/>
              <a:defRPr sz="800" b="1">
                <a:solidFill>
                  <a:srgbClr val="000000"/>
                </a:solidFill>
                <a:latin typeface="+mn-lt"/>
                <a:cs typeface="Segoe UI" panose="020B0502040204020203" pitchFamily="34" charset="0"/>
              </a:defRPr>
            </a:lvl1pPr>
          </a:lstStyle>
          <a:p>
            <a:r>
              <a:rPr lang="en-US"/>
              <a:t>Drag &amp; drop your photo here </a:t>
            </a:r>
            <a:br>
              <a:rPr lang="en-US"/>
            </a:br>
            <a:r>
              <a:rPr lang="en-US"/>
              <a:t>or click or tap icon below </a:t>
            </a:r>
            <a:br>
              <a:rPr lang="en-US"/>
            </a:br>
            <a:r>
              <a:rPr lang="en-US"/>
              <a:t>to insert</a:t>
            </a:r>
          </a:p>
        </p:txBody>
      </p:sp>
      <p:sp>
        <p:nvSpPr>
          <p:cNvPr id="12" name="Text Placeholder 3">
            <a:extLst>
              <a:ext uri="{FF2B5EF4-FFF2-40B4-BE49-F238E27FC236}">
                <a16:creationId xmlns:a16="http://schemas.microsoft.com/office/drawing/2014/main" id="{7E8A9C08-F392-459F-B90B-EDBF4A830C55}"/>
              </a:ext>
            </a:extLst>
          </p:cNvPr>
          <p:cNvSpPr>
            <a:spLocks noGrp="1"/>
          </p:cNvSpPr>
          <p:nvPr>
            <p:ph type="body" sz="quarter" idx="17"/>
          </p:nvPr>
        </p:nvSpPr>
        <p:spPr>
          <a:xfrm>
            <a:off x="4358640" y="5689600"/>
            <a:ext cx="3475037" cy="579438"/>
          </a:xfrm>
        </p:spPr>
        <p:txBody>
          <a:bodyPr/>
          <a:lstStyle>
            <a:lvl1pPr marL="0" indent="0" algn="l">
              <a:spcBef>
                <a:spcPts val="0"/>
              </a:spcBef>
              <a:buNone/>
              <a:defRPr sz="1800">
                <a:latin typeface="+mj-lt"/>
              </a:defRPr>
            </a:lvl1pPr>
          </a:lstStyle>
          <a:p>
            <a:pPr lvl="0"/>
            <a:r>
              <a:rPr lang="en-US"/>
              <a:t>Click to edit Master text styles</a:t>
            </a:r>
          </a:p>
        </p:txBody>
      </p:sp>
      <p:sp>
        <p:nvSpPr>
          <p:cNvPr id="10" name="Picture Placeholder" descr="This photo is a 'placeholder' only. Drag or drop your photo here, or click and tap the center to insert a photo.">
            <a:extLst>
              <a:ext uri="{FF2B5EF4-FFF2-40B4-BE49-F238E27FC236}">
                <a16:creationId xmlns:a16="http://schemas.microsoft.com/office/drawing/2014/main" id="{7E401A97-B3D4-43E4-9B09-8AD4B6B26068}"/>
              </a:ext>
            </a:extLst>
          </p:cNvPr>
          <p:cNvSpPr>
            <a:spLocks noGrp="1"/>
          </p:cNvSpPr>
          <p:nvPr>
            <p:ph type="pic" sz="quarter" idx="14" hasCustomPrompt="1"/>
          </p:nvPr>
        </p:nvSpPr>
        <p:spPr bwMode="ltGray">
          <a:xfrm>
            <a:off x="4358640" y="2025650"/>
            <a:ext cx="3474720" cy="3474720"/>
          </a:xfrm>
          <a:blipFill>
            <a:blip r:embed="rId3"/>
            <a:stretch>
              <a:fillRect/>
            </a:stretch>
          </a:blipFill>
        </p:spPr>
        <p:txBody>
          <a:bodyPr lIns="0" tIns="0" rIns="0" bIns="1005840" anchor="ctr" anchorCtr="0">
            <a:noAutofit/>
          </a:bodyPr>
          <a:lstStyle>
            <a:lvl1pPr marL="0" indent="0" algn="ctr">
              <a:lnSpc>
                <a:spcPct val="100000"/>
              </a:lnSpc>
              <a:buNone/>
              <a:defRPr sz="800" b="1">
                <a:solidFill>
                  <a:srgbClr val="000000"/>
                </a:solidFill>
                <a:latin typeface="+mn-lt"/>
                <a:cs typeface="Segoe UI" panose="020B0502040204020203" pitchFamily="34" charset="0"/>
              </a:defRPr>
            </a:lvl1pPr>
          </a:lstStyle>
          <a:p>
            <a:r>
              <a:rPr lang="en-US"/>
              <a:t>Drag &amp; drop your photo here </a:t>
            </a:r>
            <a:br>
              <a:rPr lang="en-US"/>
            </a:br>
            <a:r>
              <a:rPr lang="en-US"/>
              <a:t>or click or tap icon below </a:t>
            </a:r>
            <a:br>
              <a:rPr lang="en-US"/>
            </a:br>
            <a:r>
              <a:rPr lang="en-US"/>
              <a:t>to insert</a:t>
            </a:r>
          </a:p>
        </p:txBody>
      </p:sp>
      <p:sp>
        <p:nvSpPr>
          <p:cNvPr id="13" name="Text Placeholder 3">
            <a:extLst>
              <a:ext uri="{FF2B5EF4-FFF2-40B4-BE49-F238E27FC236}">
                <a16:creationId xmlns:a16="http://schemas.microsoft.com/office/drawing/2014/main" id="{05B401B2-8D93-427E-90A4-52337B3965E8}"/>
              </a:ext>
            </a:extLst>
          </p:cNvPr>
          <p:cNvSpPr>
            <a:spLocks noGrp="1"/>
          </p:cNvSpPr>
          <p:nvPr>
            <p:ph type="body" sz="quarter" idx="18"/>
          </p:nvPr>
        </p:nvSpPr>
        <p:spPr>
          <a:xfrm>
            <a:off x="8134351" y="5689600"/>
            <a:ext cx="3475037" cy="579438"/>
          </a:xfrm>
        </p:spPr>
        <p:txBody>
          <a:bodyPr/>
          <a:lstStyle>
            <a:lvl1pPr marL="0" indent="0" algn="l">
              <a:spcBef>
                <a:spcPts val="0"/>
              </a:spcBef>
              <a:buNone/>
              <a:defRPr sz="1800">
                <a:latin typeface="+mj-lt"/>
              </a:defRPr>
            </a:lvl1pPr>
          </a:lstStyle>
          <a:p>
            <a:pPr lvl="0"/>
            <a:r>
              <a:rPr lang="en-US"/>
              <a:t>Click to edit Master text styles</a:t>
            </a:r>
          </a:p>
        </p:txBody>
      </p:sp>
      <p:sp>
        <p:nvSpPr>
          <p:cNvPr id="11" name="Picture Placeholder" descr="This photo is a 'placeholder' only. Drag or drop your photo here, or click and tap the center to insert a photo.">
            <a:extLst>
              <a:ext uri="{FF2B5EF4-FFF2-40B4-BE49-F238E27FC236}">
                <a16:creationId xmlns:a16="http://schemas.microsoft.com/office/drawing/2014/main" id="{7223C820-5673-4288-A9D6-185A95066B1E}"/>
              </a:ext>
            </a:extLst>
          </p:cNvPr>
          <p:cNvSpPr>
            <a:spLocks noGrp="1"/>
          </p:cNvSpPr>
          <p:nvPr>
            <p:ph type="pic" sz="quarter" idx="15" hasCustomPrompt="1"/>
          </p:nvPr>
        </p:nvSpPr>
        <p:spPr bwMode="ltGray">
          <a:xfrm>
            <a:off x="8132063" y="2025650"/>
            <a:ext cx="3474720" cy="3474720"/>
          </a:xfrm>
          <a:blipFill>
            <a:blip r:embed="rId4"/>
            <a:stretch>
              <a:fillRect/>
            </a:stretch>
          </a:blipFill>
        </p:spPr>
        <p:txBody>
          <a:bodyPr lIns="0" tIns="0" rIns="0" bIns="1005840" anchor="ctr" anchorCtr="0">
            <a:noAutofit/>
          </a:bodyPr>
          <a:lstStyle>
            <a:lvl1pPr marL="0" indent="0" algn="ctr">
              <a:lnSpc>
                <a:spcPct val="100000"/>
              </a:lnSpc>
              <a:buNone/>
              <a:defRPr sz="800" b="1">
                <a:solidFill>
                  <a:srgbClr val="000000"/>
                </a:solidFill>
                <a:latin typeface="+mn-lt"/>
                <a:cs typeface="Segoe UI" panose="020B0502040204020203" pitchFamily="34" charset="0"/>
              </a:defRPr>
            </a:lvl1pPr>
          </a:lstStyle>
          <a:p>
            <a:r>
              <a:rPr lang="en-US"/>
              <a:t>Drag &amp; drop your photo here </a:t>
            </a:r>
            <a:br>
              <a:rPr lang="en-US"/>
            </a:br>
            <a:r>
              <a:rPr lang="en-US"/>
              <a:t>or click or tap icon below </a:t>
            </a:r>
            <a:br>
              <a:rPr lang="en-US"/>
            </a:br>
            <a:r>
              <a:rPr lang="en-US"/>
              <a:t>to insert</a:t>
            </a:r>
          </a:p>
        </p:txBody>
      </p:sp>
      <p:sp>
        <p:nvSpPr>
          <p:cNvPr id="14" name="TextBox 13">
            <a:extLst>
              <a:ext uri="{FF2B5EF4-FFF2-40B4-BE49-F238E27FC236}">
                <a16:creationId xmlns:a16="http://schemas.microsoft.com/office/drawing/2014/main" id="{52B36921-D927-4BA6-8891-8AEE9784923C}"/>
              </a:ext>
              <a:ext uri="{C183D7F6-B498-43B3-948B-1728B52AA6E4}">
                <adec:decorative xmlns:adec="http://schemas.microsoft.com/office/drawing/2017/decorative" val="1"/>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a:solidFill>
                  <a:srgbClr val="A3A3A3"/>
                </a:solidFill>
              </a:rPr>
              <a:t>ELT layout</a:t>
            </a:r>
          </a:p>
        </p:txBody>
      </p:sp>
    </p:spTree>
    <p:extLst>
      <p:ext uri="{BB962C8B-B14F-4D97-AF65-F5344CB8AC3E}">
        <p14:creationId xmlns:p14="http://schemas.microsoft.com/office/powerpoint/2010/main" val="3511392725"/>
      </p:ext>
    </p:extLst>
  </p:cSld>
  <p:clrMapOvr>
    <a:masterClrMapping/>
  </p:clrMapOvr>
  <p:transition>
    <p:fade/>
  </p:transition>
  <p:extLst>
    <p:ext uri="{DCECCB84-F9BA-43D5-87BE-67443E8EF086}">
      <p15:sldGuideLst xmlns:p15="http://schemas.microsoft.com/office/powerpoint/2012/main">
        <p15:guide id="3" orient="horz" pos="3584">
          <p15:clr>
            <a:srgbClr val="5ACBF0"/>
          </p15:clr>
        </p15:guide>
        <p15:guide id="4" orient="horz" pos="1276">
          <p15:clr>
            <a:srgbClr val="5ACBF0"/>
          </p15:clr>
        </p15:guide>
        <p15:guide id="5" orient="horz" pos="288">
          <p15:clr>
            <a:srgbClr val="5ACBF0"/>
          </p15:clr>
        </p15:guide>
        <p15:guide id="6" pos="2557">
          <p15:clr>
            <a:srgbClr val="5ACBF0"/>
          </p15:clr>
        </p15:guide>
        <p15:guide id="7" pos="2744">
          <p15:clr>
            <a:srgbClr val="5ACBF0"/>
          </p15:clr>
        </p15:guide>
        <p15:guide id="8" pos="4936">
          <p15:clr>
            <a:srgbClr val="5ACBF0"/>
          </p15:clr>
        </p15:guide>
        <p15:guide id="9" pos="5123">
          <p15:clr>
            <a:srgbClr val="5ACBF0"/>
          </p15:clr>
        </p15:guide>
        <p15:guide id="10" orient="horz" pos="3465">
          <p15:clr>
            <a:srgbClr val="5ACBF0"/>
          </p15:clr>
        </p15:guide>
      </p15:sldGuideLst>
    </p:ext>
  </p:extLst>
</p:sldLayout>
</file>

<file path=ppt/slideLayouts/slideLayout112.xml><?xml version="1.0" encoding="utf-8"?>
<p:sldLayout xmlns:a="http://schemas.openxmlformats.org/drawingml/2006/main" xmlns:r="http://schemas.openxmlformats.org/officeDocument/2006/relationships" xmlns:p="http://schemas.openxmlformats.org/presentationml/2006/main" preserve="1" userDrawn="1">
  <p:cSld name="Four picture content">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7A434B7-D4B9-4D45-A31C-F0CC4D227945}"/>
              </a:ext>
            </a:extLst>
          </p:cNvPr>
          <p:cNvSpPr>
            <a:spLocks noGrp="1"/>
          </p:cNvSpPr>
          <p:nvPr>
            <p:ph type="title"/>
          </p:nvPr>
        </p:nvSpPr>
        <p:spPr>
          <a:xfrm>
            <a:off x="588263" y="457200"/>
            <a:ext cx="11018520" cy="983234"/>
          </a:xfrm>
        </p:spPr>
        <p:txBody>
          <a:bodyPr/>
          <a:lstStyle/>
          <a:p>
            <a:r>
              <a:rPr lang="en-US"/>
              <a:t>Click to edit Master title style</a:t>
            </a:r>
          </a:p>
        </p:txBody>
      </p:sp>
      <p:sp>
        <p:nvSpPr>
          <p:cNvPr id="4" name="Text Placeholder 3">
            <a:extLst>
              <a:ext uri="{FF2B5EF4-FFF2-40B4-BE49-F238E27FC236}">
                <a16:creationId xmlns:a16="http://schemas.microsoft.com/office/drawing/2014/main" id="{AE833B58-0629-4A46-8711-902C16A99314}"/>
              </a:ext>
            </a:extLst>
          </p:cNvPr>
          <p:cNvSpPr>
            <a:spLocks noGrp="1"/>
          </p:cNvSpPr>
          <p:nvPr>
            <p:ph type="body" sz="quarter" idx="16"/>
          </p:nvPr>
        </p:nvSpPr>
        <p:spPr>
          <a:xfrm>
            <a:off x="582613" y="4753938"/>
            <a:ext cx="2532888" cy="1515100"/>
          </a:xfrm>
        </p:spPr>
        <p:txBody>
          <a:bodyPr/>
          <a:lstStyle>
            <a:lvl1pPr marL="0" indent="0" algn="l">
              <a:spcBef>
                <a:spcPts val="0"/>
              </a:spcBef>
              <a:buNone/>
              <a:defRPr sz="1800">
                <a:latin typeface="+mj-lt"/>
              </a:defRPr>
            </a:lvl1pPr>
          </a:lstStyle>
          <a:p>
            <a:pPr lvl="0"/>
            <a:r>
              <a:rPr lang="en-US"/>
              <a:t>Click to edit Master text styles</a:t>
            </a:r>
          </a:p>
        </p:txBody>
      </p:sp>
      <p:sp>
        <p:nvSpPr>
          <p:cNvPr id="9" name="Picture Placeholder" descr="This photo is a 'placeholder' only. Drag or drop your photo here, or click and tap the center to insert a photo.">
            <a:extLst>
              <a:ext uri="{FF2B5EF4-FFF2-40B4-BE49-F238E27FC236}">
                <a16:creationId xmlns:a16="http://schemas.microsoft.com/office/drawing/2014/main" id="{1231301F-62BD-4CF6-8990-CDF00AFC8CCF}"/>
              </a:ext>
            </a:extLst>
          </p:cNvPr>
          <p:cNvSpPr>
            <a:spLocks noGrp="1"/>
          </p:cNvSpPr>
          <p:nvPr>
            <p:ph type="pic" sz="quarter" idx="13" hasCustomPrompt="1"/>
          </p:nvPr>
        </p:nvSpPr>
        <p:spPr bwMode="ltGray">
          <a:xfrm>
            <a:off x="582612" y="2025650"/>
            <a:ext cx="2532888" cy="2532888"/>
          </a:xfrm>
          <a:blipFill>
            <a:blip r:embed="rId2"/>
            <a:stretch>
              <a:fillRect/>
            </a:stretch>
          </a:blipFill>
        </p:spPr>
        <p:txBody>
          <a:bodyPr lIns="0" tIns="0" rIns="0" bIns="731520" anchor="ctr" anchorCtr="0">
            <a:noAutofit/>
          </a:bodyPr>
          <a:lstStyle>
            <a:lvl1pPr marL="0" indent="0" algn="ctr">
              <a:lnSpc>
                <a:spcPct val="100000"/>
              </a:lnSpc>
              <a:buNone/>
              <a:defRPr sz="600" b="1">
                <a:solidFill>
                  <a:srgbClr val="000000"/>
                </a:solidFill>
                <a:latin typeface="+mn-lt"/>
                <a:cs typeface="Segoe UI" panose="020B0502040204020203" pitchFamily="34" charset="0"/>
              </a:defRPr>
            </a:lvl1pPr>
          </a:lstStyle>
          <a:p>
            <a:r>
              <a:rPr lang="en-US"/>
              <a:t>Drag &amp; drop your photo here </a:t>
            </a:r>
            <a:br>
              <a:rPr lang="en-US"/>
            </a:br>
            <a:r>
              <a:rPr lang="en-US"/>
              <a:t>or click or tap icon below </a:t>
            </a:r>
            <a:br>
              <a:rPr lang="en-US"/>
            </a:br>
            <a:r>
              <a:rPr lang="en-US"/>
              <a:t>to insert</a:t>
            </a:r>
          </a:p>
        </p:txBody>
      </p:sp>
      <p:sp>
        <p:nvSpPr>
          <p:cNvPr id="12" name="Text Placeholder 3">
            <a:extLst>
              <a:ext uri="{FF2B5EF4-FFF2-40B4-BE49-F238E27FC236}">
                <a16:creationId xmlns:a16="http://schemas.microsoft.com/office/drawing/2014/main" id="{7E8A9C08-F392-459F-B90B-EDBF4A830C55}"/>
              </a:ext>
            </a:extLst>
          </p:cNvPr>
          <p:cNvSpPr>
            <a:spLocks noGrp="1"/>
          </p:cNvSpPr>
          <p:nvPr>
            <p:ph type="body" sz="quarter" idx="17"/>
          </p:nvPr>
        </p:nvSpPr>
        <p:spPr>
          <a:xfrm>
            <a:off x="3413908" y="4753938"/>
            <a:ext cx="2532888" cy="1515100"/>
          </a:xfrm>
        </p:spPr>
        <p:txBody>
          <a:bodyPr/>
          <a:lstStyle>
            <a:lvl1pPr marL="0" indent="0" algn="l">
              <a:spcBef>
                <a:spcPts val="0"/>
              </a:spcBef>
              <a:buNone/>
              <a:defRPr sz="1800">
                <a:latin typeface="+mj-lt"/>
              </a:defRPr>
            </a:lvl1pPr>
          </a:lstStyle>
          <a:p>
            <a:pPr lvl="0"/>
            <a:r>
              <a:rPr lang="en-US"/>
              <a:t>Click to edit Master text styles</a:t>
            </a:r>
          </a:p>
        </p:txBody>
      </p:sp>
      <p:sp>
        <p:nvSpPr>
          <p:cNvPr id="10" name="Picture Placeholder" descr="This photo is a 'placeholder' only. Drag or drop your photo here, or click and tap the center to insert a photo.">
            <a:extLst>
              <a:ext uri="{FF2B5EF4-FFF2-40B4-BE49-F238E27FC236}">
                <a16:creationId xmlns:a16="http://schemas.microsoft.com/office/drawing/2014/main" id="{7E401A97-B3D4-43E4-9B09-8AD4B6B26068}"/>
              </a:ext>
            </a:extLst>
          </p:cNvPr>
          <p:cNvSpPr>
            <a:spLocks noGrp="1"/>
          </p:cNvSpPr>
          <p:nvPr>
            <p:ph type="pic" sz="quarter" idx="14" hasCustomPrompt="1"/>
          </p:nvPr>
        </p:nvSpPr>
        <p:spPr bwMode="ltGray">
          <a:xfrm>
            <a:off x="3413908" y="2025650"/>
            <a:ext cx="2532888" cy="2532888"/>
          </a:xfrm>
          <a:blipFill>
            <a:blip r:embed="rId3"/>
            <a:stretch>
              <a:fillRect/>
            </a:stretch>
          </a:blipFill>
        </p:spPr>
        <p:txBody>
          <a:bodyPr lIns="0" tIns="0" rIns="0" bIns="731520" anchor="ctr" anchorCtr="0">
            <a:noAutofit/>
          </a:bodyPr>
          <a:lstStyle>
            <a:lvl1pPr marL="0" indent="0" algn="ctr">
              <a:lnSpc>
                <a:spcPct val="100000"/>
              </a:lnSpc>
              <a:buNone/>
              <a:defRPr sz="600" b="1">
                <a:solidFill>
                  <a:srgbClr val="000000"/>
                </a:solidFill>
                <a:latin typeface="+mn-lt"/>
                <a:cs typeface="Segoe UI" panose="020B0502040204020203" pitchFamily="34" charset="0"/>
              </a:defRPr>
            </a:lvl1pPr>
          </a:lstStyle>
          <a:p>
            <a:r>
              <a:rPr lang="en-US"/>
              <a:t>Drag &amp; drop your photo here </a:t>
            </a:r>
            <a:br>
              <a:rPr lang="en-US"/>
            </a:br>
            <a:r>
              <a:rPr lang="en-US"/>
              <a:t>or click or tap icon below </a:t>
            </a:r>
            <a:br>
              <a:rPr lang="en-US"/>
            </a:br>
            <a:r>
              <a:rPr lang="en-US"/>
              <a:t>to insert</a:t>
            </a:r>
          </a:p>
        </p:txBody>
      </p:sp>
      <p:sp>
        <p:nvSpPr>
          <p:cNvPr id="13" name="Text Placeholder 3">
            <a:extLst>
              <a:ext uri="{FF2B5EF4-FFF2-40B4-BE49-F238E27FC236}">
                <a16:creationId xmlns:a16="http://schemas.microsoft.com/office/drawing/2014/main" id="{05B401B2-8D93-427E-90A4-52337B3965E8}"/>
              </a:ext>
            </a:extLst>
          </p:cNvPr>
          <p:cNvSpPr>
            <a:spLocks noGrp="1"/>
          </p:cNvSpPr>
          <p:nvPr>
            <p:ph type="body" sz="quarter" idx="18"/>
          </p:nvPr>
        </p:nvSpPr>
        <p:spPr>
          <a:xfrm>
            <a:off x="6245204" y="4753938"/>
            <a:ext cx="2532888" cy="1515100"/>
          </a:xfrm>
        </p:spPr>
        <p:txBody>
          <a:bodyPr/>
          <a:lstStyle>
            <a:lvl1pPr marL="0" indent="0" algn="l">
              <a:spcBef>
                <a:spcPts val="0"/>
              </a:spcBef>
              <a:buNone/>
              <a:defRPr sz="1800">
                <a:latin typeface="+mj-lt"/>
              </a:defRPr>
            </a:lvl1pPr>
          </a:lstStyle>
          <a:p>
            <a:pPr lvl="0"/>
            <a:r>
              <a:rPr lang="en-US"/>
              <a:t>Click to edit Master text styles</a:t>
            </a:r>
          </a:p>
        </p:txBody>
      </p:sp>
      <p:sp>
        <p:nvSpPr>
          <p:cNvPr id="11" name="Picture Placeholder" descr="This photo is a 'placeholder' only. Drag or drop your photo here, or click and tap the center to insert a photo.">
            <a:extLst>
              <a:ext uri="{FF2B5EF4-FFF2-40B4-BE49-F238E27FC236}">
                <a16:creationId xmlns:a16="http://schemas.microsoft.com/office/drawing/2014/main" id="{7223C820-5673-4288-A9D6-185A95066B1E}"/>
              </a:ext>
            </a:extLst>
          </p:cNvPr>
          <p:cNvSpPr>
            <a:spLocks noGrp="1"/>
          </p:cNvSpPr>
          <p:nvPr>
            <p:ph type="pic" sz="quarter" idx="15" hasCustomPrompt="1"/>
          </p:nvPr>
        </p:nvSpPr>
        <p:spPr bwMode="ltGray">
          <a:xfrm>
            <a:off x="6245204" y="2025650"/>
            <a:ext cx="2532888" cy="2532888"/>
          </a:xfrm>
          <a:blipFill>
            <a:blip r:embed="rId4"/>
            <a:stretch>
              <a:fillRect/>
            </a:stretch>
          </a:blipFill>
        </p:spPr>
        <p:txBody>
          <a:bodyPr lIns="0" tIns="0" rIns="0" bIns="731520" anchor="ctr" anchorCtr="0">
            <a:noAutofit/>
          </a:bodyPr>
          <a:lstStyle>
            <a:lvl1pPr marL="0" indent="0" algn="ctr">
              <a:lnSpc>
                <a:spcPct val="100000"/>
              </a:lnSpc>
              <a:buNone/>
              <a:defRPr sz="600" b="1">
                <a:solidFill>
                  <a:srgbClr val="000000"/>
                </a:solidFill>
                <a:latin typeface="+mn-lt"/>
                <a:cs typeface="Segoe UI" panose="020B0502040204020203" pitchFamily="34" charset="0"/>
              </a:defRPr>
            </a:lvl1pPr>
          </a:lstStyle>
          <a:p>
            <a:r>
              <a:rPr lang="en-US"/>
              <a:t>Drag &amp; drop your photo here </a:t>
            </a:r>
            <a:br>
              <a:rPr lang="en-US"/>
            </a:br>
            <a:r>
              <a:rPr lang="en-US"/>
              <a:t>or click or tap icon below </a:t>
            </a:r>
            <a:br>
              <a:rPr lang="en-US"/>
            </a:br>
            <a:r>
              <a:rPr lang="en-US"/>
              <a:t>to insert</a:t>
            </a:r>
          </a:p>
        </p:txBody>
      </p:sp>
      <p:sp>
        <p:nvSpPr>
          <p:cNvPr id="15" name="Text Placeholder 3">
            <a:extLst>
              <a:ext uri="{FF2B5EF4-FFF2-40B4-BE49-F238E27FC236}">
                <a16:creationId xmlns:a16="http://schemas.microsoft.com/office/drawing/2014/main" id="{38E883C1-8203-4549-AF30-B96AEC45AC68}"/>
              </a:ext>
            </a:extLst>
          </p:cNvPr>
          <p:cNvSpPr>
            <a:spLocks noGrp="1"/>
          </p:cNvSpPr>
          <p:nvPr>
            <p:ph type="body" sz="quarter" idx="20"/>
          </p:nvPr>
        </p:nvSpPr>
        <p:spPr>
          <a:xfrm>
            <a:off x="9076500" y="4753938"/>
            <a:ext cx="2532888" cy="1515100"/>
          </a:xfrm>
        </p:spPr>
        <p:txBody>
          <a:bodyPr/>
          <a:lstStyle>
            <a:lvl1pPr marL="0" indent="0" algn="l">
              <a:spcBef>
                <a:spcPts val="0"/>
              </a:spcBef>
              <a:buNone/>
              <a:defRPr sz="1800">
                <a:latin typeface="+mj-lt"/>
              </a:defRPr>
            </a:lvl1pPr>
          </a:lstStyle>
          <a:p>
            <a:pPr lvl="0"/>
            <a:r>
              <a:rPr lang="en-US"/>
              <a:t>Click to edit Master text styles</a:t>
            </a:r>
          </a:p>
        </p:txBody>
      </p:sp>
      <p:sp>
        <p:nvSpPr>
          <p:cNvPr id="14" name="Picture Placeholder" descr="This photo is a 'placeholder' only. Drag or drop your photo here, or click and tap the center to insert a photo.">
            <a:extLst>
              <a:ext uri="{FF2B5EF4-FFF2-40B4-BE49-F238E27FC236}">
                <a16:creationId xmlns:a16="http://schemas.microsoft.com/office/drawing/2014/main" id="{BBD58C33-921C-42F1-9803-1C798DB548C2}"/>
              </a:ext>
            </a:extLst>
          </p:cNvPr>
          <p:cNvSpPr>
            <a:spLocks noGrp="1"/>
          </p:cNvSpPr>
          <p:nvPr>
            <p:ph type="pic" sz="quarter" idx="19" hasCustomPrompt="1"/>
          </p:nvPr>
        </p:nvSpPr>
        <p:spPr bwMode="ltGray">
          <a:xfrm>
            <a:off x="9073895" y="2025650"/>
            <a:ext cx="2532888" cy="2532888"/>
          </a:xfrm>
          <a:blipFill>
            <a:blip r:embed="rId5"/>
            <a:stretch>
              <a:fillRect/>
            </a:stretch>
          </a:blipFill>
        </p:spPr>
        <p:txBody>
          <a:bodyPr lIns="0" tIns="0" rIns="0" bIns="731520" anchor="ctr" anchorCtr="0">
            <a:noAutofit/>
          </a:bodyPr>
          <a:lstStyle>
            <a:lvl1pPr marL="0" indent="0" algn="ctr">
              <a:lnSpc>
                <a:spcPct val="100000"/>
              </a:lnSpc>
              <a:buNone/>
              <a:defRPr sz="600" b="1">
                <a:solidFill>
                  <a:srgbClr val="000000"/>
                </a:solidFill>
                <a:latin typeface="+mn-lt"/>
                <a:cs typeface="Segoe UI" panose="020B0502040204020203" pitchFamily="34" charset="0"/>
              </a:defRPr>
            </a:lvl1pPr>
          </a:lstStyle>
          <a:p>
            <a:r>
              <a:rPr lang="en-US"/>
              <a:t>Dag &amp; drop your photo here </a:t>
            </a:r>
            <a:br>
              <a:rPr lang="en-US"/>
            </a:br>
            <a:r>
              <a:rPr lang="en-US"/>
              <a:t>or click or tap icon below </a:t>
            </a:r>
            <a:br>
              <a:rPr lang="en-US"/>
            </a:br>
            <a:r>
              <a:rPr lang="en-US"/>
              <a:t>to insert</a:t>
            </a:r>
          </a:p>
        </p:txBody>
      </p:sp>
      <p:sp>
        <p:nvSpPr>
          <p:cNvPr id="16" name="TextBox 15">
            <a:extLst>
              <a:ext uri="{FF2B5EF4-FFF2-40B4-BE49-F238E27FC236}">
                <a16:creationId xmlns:a16="http://schemas.microsoft.com/office/drawing/2014/main" id="{5CF56B00-AAD4-4F4F-8228-B6CF8367DE0D}"/>
              </a:ext>
              <a:ext uri="{C183D7F6-B498-43B3-948B-1728B52AA6E4}">
                <adec:decorative xmlns:adec="http://schemas.microsoft.com/office/drawing/2017/decorative" val="1"/>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a:solidFill>
                  <a:srgbClr val="A3A3A3"/>
                </a:solidFill>
              </a:rPr>
              <a:t>ELT layout</a:t>
            </a:r>
          </a:p>
        </p:txBody>
      </p:sp>
    </p:spTree>
    <p:extLst>
      <p:ext uri="{BB962C8B-B14F-4D97-AF65-F5344CB8AC3E}">
        <p14:creationId xmlns:p14="http://schemas.microsoft.com/office/powerpoint/2010/main" val="1349818601"/>
      </p:ext>
    </p:extLst>
  </p:cSld>
  <p:clrMapOvr>
    <a:masterClrMapping/>
  </p:clrMapOvr>
  <p:transition>
    <p:fade/>
  </p:transition>
  <p:extLst>
    <p:ext uri="{DCECCB84-F9BA-43D5-87BE-67443E8EF086}">
      <p15:sldGuideLst xmlns:p15="http://schemas.microsoft.com/office/powerpoint/2012/main">
        <p15:guide id="3" orient="horz" pos="2993">
          <p15:clr>
            <a:srgbClr val="5ACBF0"/>
          </p15:clr>
        </p15:guide>
        <p15:guide id="4" orient="horz" pos="1276">
          <p15:clr>
            <a:srgbClr val="5ACBF0"/>
          </p15:clr>
        </p15:guide>
        <p15:guide id="5" orient="horz" pos="288">
          <p15:clr>
            <a:srgbClr val="5ACBF0"/>
          </p15:clr>
        </p15:guide>
        <p15:guide id="6" pos="1963">
          <p15:clr>
            <a:srgbClr val="5ACBF0"/>
          </p15:clr>
        </p15:guide>
        <p15:guide id="7" pos="2150">
          <p15:clr>
            <a:srgbClr val="5ACBF0"/>
          </p15:clr>
        </p15:guide>
        <p15:guide id="8" pos="3746">
          <p15:clr>
            <a:srgbClr val="5ACBF0"/>
          </p15:clr>
        </p15:guide>
        <p15:guide id="9" pos="3934">
          <p15:clr>
            <a:srgbClr val="5ACBF0"/>
          </p15:clr>
        </p15:guide>
        <p15:guide id="10" pos="5530">
          <p15:clr>
            <a:srgbClr val="5ACBF0"/>
          </p15:clr>
        </p15:guide>
        <p15:guide id="11" pos="5716">
          <p15:clr>
            <a:srgbClr val="5ACBF0"/>
          </p15:clr>
        </p15:guide>
        <p15:guide id="12" orient="horz" pos="2870">
          <p15:clr>
            <a:srgbClr val="5ACBF0"/>
          </p15:clr>
        </p15:guide>
      </p15:sldGuideLst>
    </p:ext>
  </p:extLst>
</p:sldLayout>
</file>

<file path=ppt/slideLayouts/slideLayout113.xml><?xml version="1.0" encoding="utf-8"?>
<p:sldLayout xmlns:a="http://schemas.openxmlformats.org/drawingml/2006/main" xmlns:r="http://schemas.openxmlformats.org/officeDocument/2006/relationships" xmlns:p="http://schemas.openxmlformats.org/presentationml/2006/main" preserve="1" userDrawn="1">
  <p:cSld name="Two filmstrip photo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C46CB2-4FDC-43D5-B122-6F27B3C827ED}"/>
              </a:ext>
            </a:extLst>
          </p:cNvPr>
          <p:cNvSpPr>
            <a:spLocks noGrp="1"/>
          </p:cNvSpPr>
          <p:nvPr>
            <p:ph type="title"/>
          </p:nvPr>
        </p:nvSpPr>
        <p:spPr>
          <a:xfrm>
            <a:off x="588263" y="585788"/>
            <a:ext cx="11018520" cy="1115568"/>
          </a:xfrm>
        </p:spPr>
        <p:txBody>
          <a:bodyPr anchor="ctr"/>
          <a:lstStyle>
            <a:lvl1pPr algn="ctr">
              <a:defRPr/>
            </a:lvl1pPr>
          </a:lstStyle>
          <a:p>
            <a:r>
              <a:rPr lang="en-US"/>
              <a:t>Click to edit Master title style</a:t>
            </a:r>
          </a:p>
        </p:txBody>
      </p:sp>
      <p:sp>
        <p:nvSpPr>
          <p:cNvPr id="12" name="Text Placeholder 3">
            <a:extLst>
              <a:ext uri="{FF2B5EF4-FFF2-40B4-BE49-F238E27FC236}">
                <a16:creationId xmlns:a16="http://schemas.microsoft.com/office/drawing/2014/main" id="{9244E618-D996-41A6-8C9D-0C3519EA7A6F}"/>
              </a:ext>
            </a:extLst>
          </p:cNvPr>
          <p:cNvSpPr>
            <a:spLocks noGrp="1"/>
          </p:cNvSpPr>
          <p:nvPr>
            <p:ph type="body" sz="quarter" idx="16"/>
          </p:nvPr>
        </p:nvSpPr>
        <p:spPr>
          <a:xfrm>
            <a:off x="585216" y="5334000"/>
            <a:ext cx="4892040" cy="935037"/>
          </a:xfrm>
        </p:spPr>
        <p:txBody>
          <a:bodyPr/>
          <a:lstStyle>
            <a:lvl1pPr marL="0" indent="0" algn="ctr">
              <a:spcBef>
                <a:spcPts val="0"/>
              </a:spcBef>
              <a:buNone/>
              <a:defRPr sz="1800">
                <a:latin typeface="+mj-lt"/>
              </a:defRPr>
            </a:lvl1pPr>
          </a:lstStyle>
          <a:p>
            <a:pPr lvl="0"/>
            <a:r>
              <a:rPr lang="en-US"/>
              <a:t>Click to edit Master text styles</a:t>
            </a:r>
          </a:p>
        </p:txBody>
      </p:sp>
      <p:sp>
        <p:nvSpPr>
          <p:cNvPr id="13" name="Picture Placeholder" descr="This photo is a 'placeholder' only. Drag or drop your photo here, or click and tap the center to insert a photo.">
            <a:extLst>
              <a:ext uri="{FF2B5EF4-FFF2-40B4-BE49-F238E27FC236}">
                <a16:creationId xmlns:a16="http://schemas.microsoft.com/office/drawing/2014/main" id="{8B32544F-F93C-4713-86AD-641424F4A7B9}"/>
              </a:ext>
            </a:extLst>
          </p:cNvPr>
          <p:cNvSpPr>
            <a:spLocks noGrp="1"/>
          </p:cNvSpPr>
          <p:nvPr>
            <p:ph type="pic" sz="quarter" idx="13" hasCustomPrompt="1"/>
          </p:nvPr>
        </p:nvSpPr>
        <p:spPr bwMode="ltGray">
          <a:xfrm>
            <a:off x="0" y="2286000"/>
            <a:ext cx="6062472" cy="2807208"/>
          </a:xfrm>
          <a:blipFill>
            <a:blip r:embed="rId2"/>
            <a:stretch>
              <a:fillRect/>
            </a:stretch>
          </a:blipFill>
        </p:spPr>
        <p:txBody>
          <a:bodyPr lIns="0" tIns="0" rIns="0" bIns="731520" anchor="ctr" anchorCtr="0">
            <a:noAutofit/>
          </a:bodyPr>
          <a:lstStyle>
            <a:lvl1pPr marL="0" indent="0" algn="ctr">
              <a:lnSpc>
                <a:spcPct val="100000"/>
              </a:lnSpc>
              <a:buNone/>
              <a:defRPr sz="800" b="1">
                <a:solidFill>
                  <a:srgbClr val="000000"/>
                </a:solidFill>
                <a:latin typeface="+mn-lt"/>
                <a:cs typeface="Segoe UI" panose="020B0502040204020203" pitchFamily="34" charset="0"/>
              </a:defRPr>
            </a:lvl1pPr>
          </a:lstStyle>
          <a:p>
            <a:r>
              <a:rPr lang="en-US"/>
              <a:t>Drag &amp; drop your photo here </a:t>
            </a:r>
            <a:br>
              <a:rPr lang="en-US"/>
            </a:br>
            <a:r>
              <a:rPr lang="en-US"/>
              <a:t>or click or tap icon below </a:t>
            </a:r>
            <a:br>
              <a:rPr lang="en-US"/>
            </a:br>
            <a:r>
              <a:rPr lang="en-US"/>
              <a:t>to insert</a:t>
            </a:r>
          </a:p>
        </p:txBody>
      </p:sp>
      <p:sp>
        <p:nvSpPr>
          <p:cNvPr id="14" name="Text Placeholder 3">
            <a:extLst>
              <a:ext uri="{FF2B5EF4-FFF2-40B4-BE49-F238E27FC236}">
                <a16:creationId xmlns:a16="http://schemas.microsoft.com/office/drawing/2014/main" id="{9E4C32BD-CEF7-42AC-94D8-052EF30E2361}"/>
              </a:ext>
            </a:extLst>
          </p:cNvPr>
          <p:cNvSpPr>
            <a:spLocks noGrp="1"/>
          </p:cNvSpPr>
          <p:nvPr>
            <p:ph type="body" sz="quarter" idx="17"/>
          </p:nvPr>
        </p:nvSpPr>
        <p:spPr>
          <a:xfrm>
            <a:off x="6714744" y="5334000"/>
            <a:ext cx="4892040" cy="938212"/>
          </a:xfrm>
        </p:spPr>
        <p:txBody>
          <a:bodyPr/>
          <a:lstStyle>
            <a:lvl1pPr marL="0" indent="0" algn="ctr">
              <a:spcBef>
                <a:spcPts val="0"/>
              </a:spcBef>
              <a:buNone/>
              <a:defRPr sz="1800">
                <a:latin typeface="+mj-lt"/>
              </a:defRPr>
            </a:lvl1pPr>
          </a:lstStyle>
          <a:p>
            <a:pPr lvl="0"/>
            <a:r>
              <a:rPr lang="en-US"/>
              <a:t>Click to edit Master text styles</a:t>
            </a:r>
          </a:p>
        </p:txBody>
      </p:sp>
      <p:sp>
        <p:nvSpPr>
          <p:cNvPr id="15" name="Picture Placeholder" descr="This photo is a 'placeholder' only. Drag or drop your photo here, or click and tap the center to insert a photo.">
            <a:extLst>
              <a:ext uri="{FF2B5EF4-FFF2-40B4-BE49-F238E27FC236}">
                <a16:creationId xmlns:a16="http://schemas.microsoft.com/office/drawing/2014/main" id="{E25EC377-3BC6-40D8-AECB-4FEB302014CD}"/>
              </a:ext>
            </a:extLst>
          </p:cNvPr>
          <p:cNvSpPr>
            <a:spLocks noGrp="1"/>
          </p:cNvSpPr>
          <p:nvPr>
            <p:ph type="pic" sz="quarter" idx="14" hasCustomPrompt="1"/>
          </p:nvPr>
        </p:nvSpPr>
        <p:spPr bwMode="ltGray">
          <a:xfrm>
            <a:off x="6129528" y="2286000"/>
            <a:ext cx="6062472" cy="2807208"/>
          </a:xfrm>
          <a:blipFill>
            <a:blip r:embed="rId3"/>
            <a:stretch>
              <a:fillRect/>
            </a:stretch>
          </a:blipFill>
        </p:spPr>
        <p:txBody>
          <a:bodyPr lIns="0" tIns="0" rIns="0" bIns="731520" anchor="ctr" anchorCtr="0">
            <a:noAutofit/>
          </a:bodyPr>
          <a:lstStyle>
            <a:lvl1pPr marL="0" indent="0" algn="ctr">
              <a:lnSpc>
                <a:spcPct val="100000"/>
              </a:lnSpc>
              <a:buNone/>
              <a:defRPr sz="800" b="1">
                <a:solidFill>
                  <a:srgbClr val="000000"/>
                </a:solidFill>
                <a:latin typeface="+mn-lt"/>
                <a:cs typeface="Segoe UI" panose="020B0502040204020203" pitchFamily="34" charset="0"/>
              </a:defRPr>
            </a:lvl1pPr>
          </a:lstStyle>
          <a:p>
            <a:r>
              <a:rPr lang="en-US"/>
              <a:t>Drag &amp; drop your photo here </a:t>
            </a:r>
            <a:br>
              <a:rPr lang="en-US"/>
            </a:br>
            <a:r>
              <a:rPr lang="en-US"/>
              <a:t>or click or tap icon below </a:t>
            </a:r>
            <a:br>
              <a:rPr lang="en-US"/>
            </a:br>
            <a:r>
              <a:rPr lang="en-US"/>
              <a:t>to insert</a:t>
            </a:r>
          </a:p>
        </p:txBody>
      </p:sp>
      <p:sp>
        <p:nvSpPr>
          <p:cNvPr id="3" name="TextBox 2">
            <a:extLst>
              <a:ext uri="{FF2B5EF4-FFF2-40B4-BE49-F238E27FC236}">
                <a16:creationId xmlns:a16="http://schemas.microsoft.com/office/drawing/2014/main" id="{8CE10F07-B8D9-4B69-A567-8BEDE6973D96}"/>
              </a:ext>
              <a:ext uri="{C183D7F6-B498-43B3-948B-1728B52AA6E4}">
                <adec:decorative xmlns:adec="http://schemas.microsoft.com/office/drawing/2017/decorative" val="1"/>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a:solidFill>
                  <a:srgbClr val="A3A3A3"/>
                </a:solidFill>
              </a:rPr>
              <a:t>ELT layout</a:t>
            </a:r>
          </a:p>
        </p:txBody>
      </p:sp>
    </p:spTree>
    <p:extLst>
      <p:ext uri="{BB962C8B-B14F-4D97-AF65-F5344CB8AC3E}">
        <p14:creationId xmlns:p14="http://schemas.microsoft.com/office/powerpoint/2010/main" val="2063957162"/>
      </p:ext>
    </p:extLst>
  </p:cSld>
  <p:clrMapOvr>
    <a:masterClrMapping/>
  </p:clrMapOvr>
  <p:transition>
    <p:fade/>
  </p:transition>
  <p:extLst>
    <p:ext uri="{DCECCB84-F9BA-43D5-87BE-67443E8EF086}">
      <p15:sldGuideLst xmlns:p15="http://schemas.microsoft.com/office/powerpoint/2012/main">
        <p15:guide id="1" orient="horz" pos="720">
          <p15:clr>
            <a:srgbClr val="5ACBF0"/>
          </p15:clr>
        </p15:guide>
        <p15:guide id="2" orient="horz" pos="1440">
          <p15:clr>
            <a:srgbClr val="5ACBF0"/>
          </p15:clr>
        </p15:guide>
        <p15:guide id="4" orient="horz" pos="3209">
          <p15:clr>
            <a:srgbClr val="5ACBF0"/>
          </p15:clr>
        </p15:guide>
        <p15:guide id="5" pos="3826">
          <p15:clr>
            <a:srgbClr val="5ACBF0"/>
          </p15:clr>
        </p15:guide>
        <p15:guide id="6" pos="3859">
          <p15:clr>
            <a:srgbClr val="5ACBF0"/>
          </p15:clr>
        </p15:guide>
        <p15:guide id="11" pos="1910">
          <p15:clr>
            <a:srgbClr val="5ACBF0"/>
          </p15:clr>
        </p15:guide>
        <p15:guide id="12" pos="5770">
          <p15:clr>
            <a:srgbClr val="5ACBF0"/>
          </p15:clr>
        </p15:guide>
        <p15:guide id="13" orient="horz" pos="3360">
          <p15:clr>
            <a:srgbClr val="5ACBF0"/>
          </p15:clr>
        </p15:guide>
        <p15:guide id="14" orient="horz">
          <p15:clr>
            <a:srgbClr val="5ACBF0"/>
          </p15:clr>
        </p15:guide>
        <p15:guide id="15" pos="3451">
          <p15:clr>
            <a:srgbClr val="5ACBF0"/>
          </p15:clr>
        </p15:guide>
        <p15:guide id="16" pos="4229">
          <p15:clr>
            <a:srgbClr val="5ACBF0"/>
          </p15:clr>
        </p15:guide>
      </p15:sldGuideLst>
    </p:ext>
  </p:extLst>
</p:sldLayout>
</file>

<file path=ppt/slideLayouts/slideLayout114.xml><?xml version="1.0" encoding="utf-8"?>
<p:sldLayout xmlns:a="http://schemas.openxmlformats.org/drawingml/2006/main" xmlns:r="http://schemas.openxmlformats.org/officeDocument/2006/relationships" xmlns:p="http://schemas.openxmlformats.org/presentationml/2006/main" preserve="1" userDrawn="1">
  <p:cSld name="Three filmstrip photo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C46CB2-4FDC-43D5-B122-6F27B3C827ED}"/>
              </a:ext>
            </a:extLst>
          </p:cNvPr>
          <p:cNvSpPr>
            <a:spLocks noGrp="1"/>
          </p:cNvSpPr>
          <p:nvPr>
            <p:ph type="title"/>
          </p:nvPr>
        </p:nvSpPr>
        <p:spPr>
          <a:xfrm>
            <a:off x="588263" y="585787"/>
            <a:ext cx="11018520" cy="1115568"/>
          </a:xfrm>
        </p:spPr>
        <p:txBody>
          <a:bodyPr anchor="ctr"/>
          <a:lstStyle>
            <a:lvl1pPr algn="ctr">
              <a:defRPr/>
            </a:lvl1pPr>
          </a:lstStyle>
          <a:p>
            <a:r>
              <a:rPr lang="en-US"/>
              <a:t>Click to edit Master title style</a:t>
            </a:r>
          </a:p>
        </p:txBody>
      </p:sp>
      <p:sp>
        <p:nvSpPr>
          <p:cNvPr id="12" name="Text Placeholder 3">
            <a:extLst>
              <a:ext uri="{FF2B5EF4-FFF2-40B4-BE49-F238E27FC236}">
                <a16:creationId xmlns:a16="http://schemas.microsoft.com/office/drawing/2014/main" id="{9244E618-D996-41A6-8C9D-0C3519EA7A6F}"/>
              </a:ext>
            </a:extLst>
          </p:cNvPr>
          <p:cNvSpPr>
            <a:spLocks noGrp="1"/>
          </p:cNvSpPr>
          <p:nvPr>
            <p:ph type="body" sz="quarter" idx="16"/>
          </p:nvPr>
        </p:nvSpPr>
        <p:spPr>
          <a:xfrm>
            <a:off x="585216" y="4800600"/>
            <a:ext cx="2852928" cy="1468437"/>
          </a:xfrm>
        </p:spPr>
        <p:txBody>
          <a:bodyPr/>
          <a:lstStyle>
            <a:lvl1pPr marL="0" indent="0" algn="ctr">
              <a:spcBef>
                <a:spcPts val="0"/>
              </a:spcBef>
              <a:buNone/>
              <a:defRPr sz="1800">
                <a:latin typeface="+mj-lt"/>
              </a:defRPr>
            </a:lvl1pPr>
          </a:lstStyle>
          <a:p>
            <a:pPr lvl="0"/>
            <a:r>
              <a:rPr lang="en-US"/>
              <a:t>Click to edit Master text styles</a:t>
            </a:r>
          </a:p>
        </p:txBody>
      </p:sp>
      <p:sp>
        <p:nvSpPr>
          <p:cNvPr id="13" name="Picture Placeholder" descr="This photo is a 'placeholder' only. Drag or drop your photo here, or click and tap the center to insert a photo.">
            <a:extLst>
              <a:ext uri="{FF2B5EF4-FFF2-40B4-BE49-F238E27FC236}">
                <a16:creationId xmlns:a16="http://schemas.microsoft.com/office/drawing/2014/main" id="{8B32544F-F93C-4713-86AD-641424F4A7B9}"/>
              </a:ext>
            </a:extLst>
          </p:cNvPr>
          <p:cNvSpPr>
            <a:spLocks noGrp="1"/>
          </p:cNvSpPr>
          <p:nvPr>
            <p:ph type="pic" sz="quarter" idx="13" hasCustomPrompt="1"/>
          </p:nvPr>
        </p:nvSpPr>
        <p:spPr bwMode="ltGray">
          <a:xfrm>
            <a:off x="0" y="2286000"/>
            <a:ext cx="4023360" cy="2286000"/>
          </a:xfrm>
          <a:blipFill>
            <a:blip r:embed="rId2"/>
            <a:stretch>
              <a:fillRect/>
            </a:stretch>
          </a:blipFill>
        </p:spPr>
        <p:txBody>
          <a:bodyPr lIns="0" tIns="0" rIns="0" bIns="731520" anchor="ctr" anchorCtr="0">
            <a:noAutofit/>
          </a:bodyPr>
          <a:lstStyle>
            <a:lvl1pPr marL="0" indent="0" algn="ctr">
              <a:lnSpc>
                <a:spcPct val="100000"/>
              </a:lnSpc>
              <a:buNone/>
              <a:defRPr sz="600" b="1">
                <a:solidFill>
                  <a:srgbClr val="000000"/>
                </a:solidFill>
                <a:latin typeface="+mn-lt"/>
                <a:cs typeface="Segoe UI" panose="020B0502040204020203" pitchFamily="34" charset="0"/>
              </a:defRPr>
            </a:lvl1pPr>
          </a:lstStyle>
          <a:p>
            <a:r>
              <a:rPr lang="en-US"/>
              <a:t>Drag &amp; drop your photo here </a:t>
            </a:r>
            <a:br>
              <a:rPr lang="en-US"/>
            </a:br>
            <a:r>
              <a:rPr lang="en-US"/>
              <a:t>or click or tap icon below </a:t>
            </a:r>
            <a:br>
              <a:rPr lang="en-US"/>
            </a:br>
            <a:r>
              <a:rPr lang="en-US"/>
              <a:t>to insert</a:t>
            </a:r>
          </a:p>
        </p:txBody>
      </p:sp>
      <p:sp>
        <p:nvSpPr>
          <p:cNvPr id="14" name="Text Placeholder 3">
            <a:extLst>
              <a:ext uri="{FF2B5EF4-FFF2-40B4-BE49-F238E27FC236}">
                <a16:creationId xmlns:a16="http://schemas.microsoft.com/office/drawing/2014/main" id="{9E4C32BD-CEF7-42AC-94D8-052EF30E2361}"/>
              </a:ext>
            </a:extLst>
          </p:cNvPr>
          <p:cNvSpPr>
            <a:spLocks noGrp="1"/>
          </p:cNvSpPr>
          <p:nvPr>
            <p:ph type="body" sz="quarter" idx="17"/>
          </p:nvPr>
        </p:nvSpPr>
        <p:spPr>
          <a:xfrm>
            <a:off x="4669536" y="4799409"/>
            <a:ext cx="2852928" cy="1472803"/>
          </a:xfrm>
        </p:spPr>
        <p:txBody>
          <a:bodyPr/>
          <a:lstStyle>
            <a:lvl1pPr marL="0" indent="0" algn="ctr">
              <a:spcBef>
                <a:spcPts val="0"/>
              </a:spcBef>
              <a:buNone/>
              <a:defRPr sz="1800">
                <a:latin typeface="+mj-lt"/>
              </a:defRPr>
            </a:lvl1pPr>
          </a:lstStyle>
          <a:p>
            <a:pPr lvl="0"/>
            <a:r>
              <a:rPr lang="en-US"/>
              <a:t>Click to edit Master text styles</a:t>
            </a:r>
          </a:p>
        </p:txBody>
      </p:sp>
      <p:sp>
        <p:nvSpPr>
          <p:cNvPr id="15" name="Picture Placeholder" descr="This photo is a 'placeholder' only. Drag or drop your photo here, or click and tap the center to insert a photo.">
            <a:extLst>
              <a:ext uri="{FF2B5EF4-FFF2-40B4-BE49-F238E27FC236}">
                <a16:creationId xmlns:a16="http://schemas.microsoft.com/office/drawing/2014/main" id="{E25EC377-3BC6-40D8-AECB-4FEB302014CD}"/>
              </a:ext>
            </a:extLst>
          </p:cNvPr>
          <p:cNvSpPr>
            <a:spLocks noGrp="1"/>
          </p:cNvSpPr>
          <p:nvPr>
            <p:ph type="pic" sz="quarter" idx="14" hasCustomPrompt="1"/>
          </p:nvPr>
        </p:nvSpPr>
        <p:spPr bwMode="ltGray">
          <a:xfrm>
            <a:off x="4084320" y="2286000"/>
            <a:ext cx="4023360" cy="2286000"/>
          </a:xfrm>
          <a:blipFill>
            <a:blip r:embed="rId3"/>
            <a:stretch>
              <a:fillRect/>
            </a:stretch>
          </a:blipFill>
        </p:spPr>
        <p:txBody>
          <a:bodyPr lIns="0" tIns="0" rIns="0" bIns="731520" anchor="ctr" anchorCtr="0">
            <a:noAutofit/>
          </a:bodyPr>
          <a:lstStyle>
            <a:lvl1pPr marL="0" indent="0" algn="ctr">
              <a:lnSpc>
                <a:spcPct val="100000"/>
              </a:lnSpc>
              <a:buNone/>
              <a:defRPr sz="600" b="1">
                <a:solidFill>
                  <a:srgbClr val="000000"/>
                </a:solidFill>
                <a:latin typeface="+mn-lt"/>
                <a:cs typeface="Segoe UI" panose="020B0502040204020203" pitchFamily="34" charset="0"/>
              </a:defRPr>
            </a:lvl1pPr>
          </a:lstStyle>
          <a:p>
            <a:r>
              <a:rPr lang="en-US"/>
              <a:t>Drag &amp; drop your photo here </a:t>
            </a:r>
            <a:br>
              <a:rPr lang="en-US"/>
            </a:br>
            <a:r>
              <a:rPr lang="en-US"/>
              <a:t>or click or tap icon below </a:t>
            </a:r>
            <a:br>
              <a:rPr lang="en-US"/>
            </a:br>
            <a:r>
              <a:rPr lang="en-US"/>
              <a:t>to insert</a:t>
            </a:r>
          </a:p>
        </p:txBody>
      </p:sp>
      <p:sp>
        <p:nvSpPr>
          <p:cNvPr id="16" name="Text Placeholder 3">
            <a:extLst>
              <a:ext uri="{FF2B5EF4-FFF2-40B4-BE49-F238E27FC236}">
                <a16:creationId xmlns:a16="http://schemas.microsoft.com/office/drawing/2014/main" id="{D682B8EC-8F33-4730-BBE6-E8B7234C9C62}"/>
              </a:ext>
            </a:extLst>
          </p:cNvPr>
          <p:cNvSpPr>
            <a:spLocks noGrp="1"/>
          </p:cNvSpPr>
          <p:nvPr>
            <p:ph type="body" sz="quarter" idx="18"/>
          </p:nvPr>
        </p:nvSpPr>
        <p:spPr>
          <a:xfrm>
            <a:off x="8753856" y="4799410"/>
            <a:ext cx="2852928" cy="1469628"/>
          </a:xfrm>
        </p:spPr>
        <p:txBody>
          <a:bodyPr/>
          <a:lstStyle>
            <a:lvl1pPr marL="0" indent="0" algn="ctr">
              <a:spcBef>
                <a:spcPts val="0"/>
              </a:spcBef>
              <a:buNone/>
              <a:defRPr sz="1800">
                <a:latin typeface="+mj-lt"/>
              </a:defRPr>
            </a:lvl1pPr>
          </a:lstStyle>
          <a:p>
            <a:pPr lvl="0"/>
            <a:r>
              <a:rPr lang="en-US"/>
              <a:t>Click to edit Master text styles</a:t>
            </a:r>
          </a:p>
        </p:txBody>
      </p:sp>
      <p:sp>
        <p:nvSpPr>
          <p:cNvPr id="17" name="Picture Placeholder" descr="This photo is a 'placeholder' only. Drag or drop your photo here, or click and tap the center to insert a photo.">
            <a:extLst>
              <a:ext uri="{FF2B5EF4-FFF2-40B4-BE49-F238E27FC236}">
                <a16:creationId xmlns:a16="http://schemas.microsoft.com/office/drawing/2014/main" id="{7DB5F15A-5980-40FF-9D54-3FDE41D604AE}"/>
              </a:ext>
            </a:extLst>
          </p:cNvPr>
          <p:cNvSpPr>
            <a:spLocks noGrp="1"/>
          </p:cNvSpPr>
          <p:nvPr>
            <p:ph type="pic" sz="quarter" idx="15" hasCustomPrompt="1"/>
          </p:nvPr>
        </p:nvSpPr>
        <p:spPr bwMode="ltGray">
          <a:xfrm>
            <a:off x="8168640" y="2286000"/>
            <a:ext cx="4023360" cy="2286000"/>
          </a:xfrm>
          <a:blipFill>
            <a:blip r:embed="rId4"/>
            <a:stretch>
              <a:fillRect/>
            </a:stretch>
          </a:blipFill>
        </p:spPr>
        <p:txBody>
          <a:bodyPr lIns="0" tIns="0" rIns="0" bIns="731520" anchor="ctr" anchorCtr="0">
            <a:noAutofit/>
          </a:bodyPr>
          <a:lstStyle>
            <a:lvl1pPr marL="0" indent="0" algn="ctr">
              <a:lnSpc>
                <a:spcPct val="100000"/>
              </a:lnSpc>
              <a:buNone/>
              <a:defRPr sz="600" b="1">
                <a:solidFill>
                  <a:srgbClr val="000000"/>
                </a:solidFill>
                <a:latin typeface="+mn-lt"/>
                <a:cs typeface="Segoe UI" panose="020B0502040204020203" pitchFamily="34" charset="0"/>
              </a:defRPr>
            </a:lvl1pPr>
          </a:lstStyle>
          <a:p>
            <a:r>
              <a:rPr lang="en-US"/>
              <a:t>Drag &amp; drop your photo here </a:t>
            </a:r>
            <a:br>
              <a:rPr lang="en-US"/>
            </a:br>
            <a:r>
              <a:rPr lang="en-US"/>
              <a:t>or click or tap icon below </a:t>
            </a:r>
            <a:br>
              <a:rPr lang="en-US"/>
            </a:br>
            <a:r>
              <a:rPr lang="en-US"/>
              <a:t>to insert</a:t>
            </a:r>
          </a:p>
        </p:txBody>
      </p:sp>
      <p:sp>
        <p:nvSpPr>
          <p:cNvPr id="3" name="TextBox 2">
            <a:extLst>
              <a:ext uri="{FF2B5EF4-FFF2-40B4-BE49-F238E27FC236}">
                <a16:creationId xmlns:a16="http://schemas.microsoft.com/office/drawing/2014/main" id="{42B999C7-F5A8-46A6-92C5-AA3BE4E2693D}"/>
              </a:ext>
              <a:ext uri="{C183D7F6-B498-43B3-948B-1728B52AA6E4}">
                <adec:decorative xmlns:adec="http://schemas.microsoft.com/office/drawing/2017/decorative" val="1"/>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a:solidFill>
                  <a:srgbClr val="A3A3A3"/>
                </a:solidFill>
              </a:rPr>
              <a:t>ELT layout</a:t>
            </a:r>
          </a:p>
        </p:txBody>
      </p:sp>
    </p:spTree>
    <p:extLst>
      <p:ext uri="{BB962C8B-B14F-4D97-AF65-F5344CB8AC3E}">
        <p14:creationId xmlns:p14="http://schemas.microsoft.com/office/powerpoint/2010/main" val="1306941606"/>
      </p:ext>
    </p:extLst>
  </p:cSld>
  <p:clrMapOvr>
    <a:masterClrMapping/>
  </p:clrMapOvr>
  <p:transition>
    <p:fade/>
  </p:transition>
  <p:extLst>
    <p:ext uri="{DCECCB84-F9BA-43D5-87BE-67443E8EF086}">
      <p15:sldGuideLst xmlns:p15="http://schemas.microsoft.com/office/powerpoint/2012/main">
        <p15:guide id="1" orient="horz" pos="720">
          <p15:clr>
            <a:srgbClr val="5ACBF0"/>
          </p15:clr>
        </p15:guide>
        <p15:guide id="2" orient="horz" pos="1440">
          <p15:clr>
            <a:srgbClr val="5ACBF0"/>
          </p15:clr>
        </p15:guide>
        <p15:guide id="3" orient="horz" pos="2880">
          <p15:clr>
            <a:srgbClr val="5ACBF0"/>
          </p15:clr>
        </p15:guide>
        <p15:guide id="4" orient="horz" pos="3024">
          <p15:clr>
            <a:srgbClr val="5ACBF0"/>
          </p15:clr>
        </p15:guide>
        <p15:guide id="5" pos="2534">
          <p15:clr>
            <a:srgbClr val="5ACBF0"/>
          </p15:clr>
        </p15:guide>
        <p15:guide id="6" pos="2573">
          <p15:clr>
            <a:srgbClr val="5ACBF0"/>
          </p15:clr>
        </p15:guide>
        <p15:guide id="8" pos="5109">
          <p15:clr>
            <a:srgbClr val="5ACBF0"/>
          </p15:clr>
        </p15:guide>
        <p15:guide id="9" pos="5145">
          <p15:clr>
            <a:srgbClr val="5ACBF0"/>
          </p15:clr>
        </p15:guide>
        <p15:guide id="11" pos="1266">
          <p15:clr>
            <a:srgbClr val="5ACBF0"/>
          </p15:clr>
        </p15:guide>
        <p15:guide id="12" pos="3840">
          <p15:clr>
            <a:srgbClr val="5ACBF0"/>
          </p15:clr>
        </p15:guide>
        <p15:guide id="13" pos="6414">
          <p15:clr>
            <a:srgbClr val="5ACBF0"/>
          </p15:clr>
        </p15:guide>
        <p15:guide id="14" orient="horz" pos="1074">
          <p15:clr>
            <a:srgbClr val="5ACBF0"/>
          </p15:clr>
        </p15:guide>
        <p15:guide id="15" pos="2168">
          <p15:clr>
            <a:srgbClr val="5ACBF0"/>
          </p15:clr>
        </p15:guide>
        <p15:guide id="16" pos="2944">
          <p15:clr>
            <a:srgbClr val="5ACBF0"/>
          </p15:clr>
        </p15:guide>
        <p15:guide id="17" pos="4738">
          <p15:clr>
            <a:srgbClr val="5ACBF0"/>
          </p15:clr>
        </p15:guide>
        <p15:guide id="18" pos="5514">
          <p15:clr>
            <a:srgbClr val="5ACBF0"/>
          </p15:clr>
        </p15:guide>
      </p15:sldGuideLst>
    </p:ext>
  </p:extLst>
</p:sldLayout>
</file>

<file path=ppt/slideLayouts/slideLayout115.xml><?xml version="1.0" encoding="utf-8"?>
<p:sldLayout xmlns:a="http://schemas.openxmlformats.org/drawingml/2006/main" xmlns:r="http://schemas.openxmlformats.org/officeDocument/2006/relationships" xmlns:p="http://schemas.openxmlformats.org/presentationml/2006/main" preserve="1" userDrawn="1">
  <p:cSld name="Four filmstrip photo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C46CB2-4FDC-43D5-B122-6F27B3C827ED}"/>
              </a:ext>
            </a:extLst>
          </p:cNvPr>
          <p:cNvSpPr>
            <a:spLocks noGrp="1"/>
          </p:cNvSpPr>
          <p:nvPr>
            <p:ph type="title"/>
          </p:nvPr>
        </p:nvSpPr>
        <p:spPr>
          <a:xfrm>
            <a:off x="588263" y="585788"/>
            <a:ext cx="11018520" cy="1115568"/>
          </a:xfrm>
        </p:spPr>
        <p:txBody>
          <a:bodyPr anchor="ctr"/>
          <a:lstStyle>
            <a:lvl1pPr algn="ctr">
              <a:defRPr/>
            </a:lvl1pPr>
          </a:lstStyle>
          <a:p>
            <a:r>
              <a:rPr lang="en-US"/>
              <a:t>Click to edit Master title style</a:t>
            </a:r>
          </a:p>
        </p:txBody>
      </p:sp>
      <p:sp>
        <p:nvSpPr>
          <p:cNvPr id="12" name="Text Placeholder 3">
            <a:extLst>
              <a:ext uri="{FF2B5EF4-FFF2-40B4-BE49-F238E27FC236}">
                <a16:creationId xmlns:a16="http://schemas.microsoft.com/office/drawing/2014/main" id="{9244E618-D996-41A6-8C9D-0C3519EA7A6F}"/>
              </a:ext>
            </a:extLst>
          </p:cNvPr>
          <p:cNvSpPr>
            <a:spLocks noGrp="1"/>
          </p:cNvSpPr>
          <p:nvPr>
            <p:ph type="body" sz="quarter" idx="16"/>
          </p:nvPr>
        </p:nvSpPr>
        <p:spPr>
          <a:xfrm>
            <a:off x="585216" y="4800600"/>
            <a:ext cx="1828800" cy="1468437"/>
          </a:xfrm>
        </p:spPr>
        <p:txBody>
          <a:bodyPr/>
          <a:lstStyle>
            <a:lvl1pPr marL="0" indent="0" algn="ctr">
              <a:spcBef>
                <a:spcPts val="0"/>
              </a:spcBef>
              <a:buNone/>
              <a:defRPr sz="1800">
                <a:latin typeface="+mj-lt"/>
              </a:defRPr>
            </a:lvl1pPr>
          </a:lstStyle>
          <a:p>
            <a:pPr lvl="0"/>
            <a:r>
              <a:rPr lang="en-US"/>
              <a:t>Click to edit Master text styles</a:t>
            </a:r>
          </a:p>
        </p:txBody>
      </p:sp>
      <p:sp>
        <p:nvSpPr>
          <p:cNvPr id="13" name="Picture Placeholder" descr="This photo is a 'placeholder' only. Drag or drop your photo here, or click and tap the center to insert a photo.">
            <a:extLst>
              <a:ext uri="{FF2B5EF4-FFF2-40B4-BE49-F238E27FC236}">
                <a16:creationId xmlns:a16="http://schemas.microsoft.com/office/drawing/2014/main" id="{8B32544F-F93C-4713-86AD-641424F4A7B9}"/>
              </a:ext>
            </a:extLst>
          </p:cNvPr>
          <p:cNvSpPr>
            <a:spLocks noGrp="1"/>
          </p:cNvSpPr>
          <p:nvPr>
            <p:ph type="pic" sz="quarter" idx="13" hasCustomPrompt="1"/>
          </p:nvPr>
        </p:nvSpPr>
        <p:spPr bwMode="ltGray">
          <a:xfrm>
            <a:off x="0" y="2286000"/>
            <a:ext cx="2999232" cy="2286000"/>
          </a:xfrm>
          <a:blipFill>
            <a:blip r:embed="rId2"/>
            <a:stretch>
              <a:fillRect/>
            </a:stretch>
          </a:blipFill>
        </p:spPr>
        <p:txBody>
          <a:bodyPr lIns="0" tIns="0" rIns="0" bIns="731520" anchor="ctr" anchorCtr="0">
            <a:noAutofit/>
          </a:bodyPr>
          <a:lstStyle>
            <a:lvl1pPr marL="0" indent="0" algn="ctr">
              <a:lnSpc>
                <a:spcPct val="100000"/>
              </a:lnSpc>
              <a:buNone/>
              <a:defRPr sz="600" b="1">
                <a:solidFill>
                  <a:srgbClr val="000000"/>
                </a:solidFill>
                <a:latin typeface="+mn-lt"/>
                <a:cs typeface="Segoe UI" panose="020B0502040204020203" pitchFamily="34" charset="0"/>
              </a:defRPr>
            </a:lvl1pPr>
          </a:lstStyle>
          <a:p>
            <a:r>
              <a:rPr lang="en-US"/>
              <a:t>Drag &amp; drop your photo here </a:t>
            </a:r>
            <a:br>
              <a:rPr lang="en-US"/>
            </a:br>
            <a:r>
              <a:rPr lang="en-US"/>
              <a:t>or click or tap icon below </a:t>
            </a:r>
            <a:br>
              <a:rPr lang="en-US"/>
            </a:br>
            <a:r>
              <a:rPr lang="en-US"/>
              <a:t>to insert</a:t>
            </a:r>
          </a:p>
        </p:txBody>
      </p:sp>
      <p:sp>
        <p:nvSpPr>
          <p:cNvPr id="14" name="Text Placeholder 3">
            <a:extLst>
              <a:ext uri="{FF2B5EF4-FFF2-40B4-BE49-F238E27FC236}">
                <a16:creationId xmlns:a16="http://schemas.microsoft.com/office/drawing/2014/main" id="{9E4C32BD-CEF7-42AC-94D8-052EF30E2361}"/>
              </a:ext>
            </a:extLst>
          </p:cNvPr>
          <p:cNvSpPr>
            <a:spLocks noGrp="1"/>
          </p:cNvSpPr>
          <p:nvPr>
            <p:ph type="body" sz="quarter" idx="17"/>
          </p:nvPr>
        </p:nvSpPr>
        <p:spPr>
          <a:xfrm>
            <a:off x="3649472" y="4799409"/>
            <a:ext cx="1828800" cy="1472803"/>
          </a:xfrm>
        </p:spPr>
        <p:txBody>
          <a:bodyPr/>
          <a:lstStyle>
            <a:lvl1pPr marL="0" indent="0" algn="ctr">
              <a:spcBef>
                <a:spcPts val="0"/>
              </a:spcBef>
              <a:buNone/>
              <a:defRPr sz="1800">
                <a:latin typeface="+mj-lt"/>
              </a:defRPr>
            </a:lvl1pPr>
          </a:lstStyle>
          <a:p>
            <a:pPr lvl="0"/>
            <a:r>
              <a:rPr lang="en-US"/>
              <a:t>Click to edit Master text styles</a:t>
            </a:r>
          </a:p>
        </p:txBody>
      </p:sp>
      <p:sp>
        <p:nvSpPr>
          <p:cNvPr id="15" name="Picture Placeholder" descr="This photo is a 'placeholder' only. Drag or drop your photo here, or click and tap the center to insert a photo.">
            <a:extLst>
              <a:ext uri="{FF2B5EF4-FFF2-40B4-BE49-F238E27FC236}">
                <a16:creationId xmlns:a16="http://schemas.microsoft.com/office/drawing/2014/main" id="{E25EC377-3BC6-40D8-AECB-4FEB302014CD}"/>
              </a:ext>
            </a:extLst>
          </p:cNvPr>
          <p:cNvSpPr>
            <a:spLocks noGrp="1"/>
          </p:cNvSpPr>
          <p:nvPr>
            <p:ph type="pic" sz="quarter" idx="14" hasCustomPrompt="1"/>
          </p:nvPr>
        </p:nvSpPr>
        <p:spPr bwMode="ltGray">
          <a:xfrm>
            <a:off x="3064256" y="2286000"/>
            <a:ext cx="2999232" cy="2286000"/>
          </a:xfrm>
          <a:blipFill>
            <a:blip r:embed="rId3"/>
            <a:stretch>
              <a:fillRect/>
            </a:stretch>
          </a:blipFill>
        </p:spPr>
        <p:txBody>
          <a:bodyPr lIns="0" tIns="0" rIns="0" bIns="731520" anchor="ctr" anchorCtr="0">
            <a:noAutofit/>
          </a:bodyPr>
          <a:lstStyle>
            <a:lvl1pPr marL="0" indent="0" algn="ctr">
              <a:lnSpc>
                <a:spcPct val="100000"/>
              </a:lnSpc>
              <a:buNone/>
              <a:defRPr sz="600" b="1">
                <a:solidFill>
                  <a:srgbClr val="000000"/>
                </a:solidFill>
                <a:latin typeface="+mn-lt"/>
                <a:cs typeface="Segoe UI" panose="020B0502040204020203" pitchFamily="34" charset="0"/>
              </a:defRPr>
            </a:lvl1pPr>
          </a:lstStyle>
          <a:p>
            <a:r>
              <a:rPr lang="en-US"/>
              <a:t>Drag &amp; drop your photo here </a:t>
            </a:r>
            <a:br>
              <a:rPr lang="en-US"/>
            </a:br>
            <a:r>
              <a:rPr lang="en-US"/>
              <a:t>or click or tap icon below </a:t>
            </a:r>
            <a:br>
              <a:rPr lang="en-US"/>
            </a:br>
            <a:r>
              <a:rPr lang="en-US"/>
              <a:t>to insert</a:t>
            </a:r>
          </a:p>
        </p:txBody>
      </p:sp>
      <p:sp>
        <p:nvSpPr>
          <p:cNvPr id="16" name="Text Placeholder 3">
            <a:extLst>
              <a:ext uri="{FF2B5EF4-FFF2-40B4-BE49-F238E27FC236}">
                <a16:creationId xmlns:a16="http://schemas.microsoft.com/office/drawing/2014/main" id="{D682B8EC-8F33-4730-BBE6-E8B7234C9C62}"/>
              </a:ext>
            </a:extLst>
          </p:cNvPr>
          <p:cNvSpPr>
            <a:spLocks noGrp="1"/>
          </p:cNvSpPr>
          <p:nvPr>
            <p:ph type="body" sz="quarter" idx="18"/>
          </p:nvPr>
        </p:nvSpPr>
        <p:spPr>
          <a:xfrm>
            <a:off x="6713728" y="4799410"/>
            <a:ext cx="1828800" cy="1469628"/>
          </a:xfrm>
        </p:spPr>
        <p:txBody>
          <a:bodyPr/>
          <a:lstStyle>
            <a:lvl1pPr marL="0" indent="0" algn="ctr">
              <a:spcBef>
                <a:spcPts val="0"/>
              </a:spcBef>
              <a:buNone/>
              <a:defRPr sz="1800">
                <a:latin typeface="+mj-lt"/>
              </a:defRPr>
            </a:lvl1pPr>
          </a:lstStyle>
          <a:p>
            <a:pPr lvl="0"/>
            <a:r>
              <a:rPr lang="en-US"/>
              <a:t>Click to edit Master text styles</a:t>
            </a:r>
          </a:p>
        </p:txBody>
      </p:sp>
      <p:sp>
        <p:nvSpPr>
          <p:cNvPr id="17" name="Picture Placeholder" descr="This photo is a 'placeholder' only. Drag or drop your photo here, or click and tap the center to insert a photo.">
            <a:extLst>
              <a:ext uri="{FF2B5EF4-FFF2-40B4-BE49-F238E27FC236}">
                <a16:creationId xmlns:a16="http://schemas.microsoft.com/office/drawing/2014/main" id="{7DB5F15A-5980-40FF-9D54-3FDE41D604AE}"/>
              </a:ext>
            </a:extLst>
          </p:cNvPr>
          <p:cNvSpPr>
            <a:spLocks noGrp="1"/>
          </p:cNvSpPr>
          <p:nvPr>
            <p:ph type="pic" sz="quarter" idx="15" hasCustomPrompt="1"/>
          </p:nvPr>
        </p:nvSpPr>
        <p:spPr bwMode="ltGray">
          <a:xfrm>
            <a:off x="6128512" y="2286000"/>
            <a:ext cx="2999232" cy="2286000"/>
          </a:xfrm>
          <a:blipFill>
            <a:blip r:embed="rId4"/>
            <a:stretch>
              <a:fillRect/>
            </a:stretch>
          </a:blipFill>
        </p:spPr>
        <p:txBody>
          <a:bodyPr lIns="0" tIns="0" rIns="0" bIns="731520" anchor="ctr" anchorCtr="0">
            <a:noAutofit/>
          </a:bodyPr>
          <a:lstStyle>
            <a:lvl1pPr marL="0" indent="0" algn="ctr">
              <a:lnSpc>
                <a:spcPct val="100000"/>
              </a:lnSpc>
              <a:buNone/>
              <a:defRPr sz="600" b="1">
                <a:solidFill>
                  <a:srgbClr val="000000"/>
                </a:solidFill>
                <a:latin typeface="+mn-lt"/>
                <a:cs typeface="Segoe UI" panose="020B0502040204020203" pitchFamily="34" charset="0"/>
              </a:defRPr>
            </a:lvl1pPr>
          </a:lstStyle>
          <a:p>
            <a:r>
              <a:rPr lang="en-US"/>
              <a:t>Drag &amp; drop your photo here </a:t>
            </a:r>
            <a:br>
              <a:rPr lang="en-US"/>
            </a:br>
            <a:r>
              <a:rPr lang="en-US"/>
              <a:t>or click or tap icon below </a:t>
            </a:r>
            <a:br>
              <a:rPr lang="en-US"/>
            </a:br>
            <a:r>
              <a:rPr lang="en-US"/>
              <a:t>to insert</a:t>
            </a:r>
          </a:p>
        </p:txBody>
      </p:sp>
      <p:sp>
        <p:nvSpPr>
          <p:cNvPr id="18" name="Text Placeholder 3">
            <a:extLst>
              <a:ext uri="{FF2B5EF4-FFF2-40B4-BE49-F238E27FC236}">
                <a16:creationId xmlns:a16="http://schemas.microsoft.com/office/drawing/2014/main" id="{83564109-638C-44E2-AE84-46B44C29FD6C}"/>
              </a:ext>
            </a:extLst>
          </p:cNvPr>
          <p:cNvSpPr>
            <a:spLocks noGrp="1"/>
          </p:cNvSpPr>
          <p:nvPr>
            <p:ph type="body" sz="quarter" idx="20"/>
          </p:nvPr>
        </p:nvSpPr>
        <p:spPr>
          <a:xfrm>
            <a:off x="9777984" y="4799409"/>
            <a:ext cx="1828800" cy="1469629"/>
          </a:xfrm>
        </p:spPr>
        <p:txBody>
          <a:bodyPr/>
          <a:lstStyle>
            <a:lvl1pPr marL="0" indent="0" algn="ctr">
              <a:spcBef>
                <a:spcPts val="0"/>
              </a:spcBef>
              <a:buNone/>
              <a:defRPr sz="1800">
                <a:latin typeface="+mj-lt"/>
              </a:defRPr>
            </a:lvl1pPr>
          </a:lstStyle>
          <a:p>
            <a:pPr lvl="0"/>
            <a:r>
              <a:rPr lang="en-US"/>
              <a:t>Click to edit Master text styles</a:t>
            </a:r>
          </a:p>
        </p:txBody>
      </p:sp>
      <p:sp>
        <p:nvSpPr>
          <p:cNvPr id="19" name="Picture Placeholder" descr="This photo is a 'placeholder' only. Drag or drop your photo here, or click and tap the center to insert a photo.">
            <a:extLst>
              <a:ext uri="{FF2B5EF4-FFF2-40B4-BE49-F238E27FC236}">
                <a16:creationId xmlns:a16="http://schemas.microsoft.com/office/drawing/2014/main" id="{713AAE36-2045-4D14-87DC-59D4EFCC1500}"/>
              </a:ext>
            </a:extLst>
          </p:cNvPr>
          <p:cNvSpPr>
            <a:spLocks noGrp="1"/>
          </p:cNvSpPr>
          <p:nvPr>
            <p:ph type="pic" sz="quarter" idx="19" hasCustomPrompt="1"/>
          </p:nvPr>
        </p:nvSpPr>
        <p:spPr bwMode="ltGray">
          <a:xfrm>
            <a:off x="9192768" y="2286000"/>
            <a:ext cx="2999232" cy="2286000"/>
          </a:xfrm>
          <a:blipFill>
            <a:blip r:embed="rId5"/>
            <a:stretch>
              <a:fillRect/>
            </a:stretch>
          </a:blipFill>
        </p:spPr>
        <p:txBody>
          <a:bodyPr lIns="0" tIns="0" rIns="0" bIns="731520" anchor="ctr" anchorCtr="0">
            <a:noAutofit/>
          </a:bodyPr>
          <a:lstStyle>
            <a:lvl1pPr marL="0" indent="0" algn="ctr">
              <a:lnSpc>
                <a:spcPct val="100000"/>
              </a:lnSpc>
              <a:buNone/>
              <a:defRPr sz="600" b="1">
                <a:solidFill>
                  <a:srgbClr val="000000"/>
                </a:solidFill>
                <a:latin typeface="+mn-lt"/>
                <a:cs typeface="Segoe UI" panose="020B0502040204020203" pitchFamily="34" charset="0"/>
              </a:defRPr>
            </a:lvl1pPr>
          </a:lstStyle>
          <a:p>
            <a:r>
              <a:rPr lang="en-US"/>
              <a:t>Dag &amp; drop your photo here </a:t>
            </a:r>
            <a:br>
              <a:rPr lang="en-US"/>
            </a:br>
            <a:r>
              <a:rPr lang="en-US"/>
              <a:t>or click or tap icon below </a:t>
            </a:r>
            <a:br>
              <a:rPr lang="en-US"/>
            </a:br>
            <a:r>
              <a:rPr lang="en-US"/>
              <a:t>to insert</a:t>
            </a:r>
          </a:p>
        </p:txBody>
      </p:sp>
      <p:sp>
        <p:nvSpPr>
          <p:cNvPr id="3" name="TextBox 2">
            <a:extLst>
              <a:ext uri="{FF2B5EF4-FFF2-40B4-BE49-F238E27FC236}">
                <a16:creationId xmlns:a16="http://schemas.microsoft.com/office/drawing/2014/main" id="{B2FE569B-F817-467C-8BAC-558CE9824DBA}"/>
              </a:ext>
              <a:ext uri="{C183D7F6-B498-43B3-948B-1728B52AA6E4}">
                <adec:decorative xmlns:adec="http://schemas.microsoft.com/office/drawing/2017/decorative" val="1"/>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a:solidFill>
                  <a:srgbClr val="A3A3A3"/>
                </a:solidFill>
              </a:rPr>
              <a:t>ELT layout</a:t>
            </a:r>
          </a:p>
        </p:txBody>
      </p:sp>
    </p:spTree>
    <p:extLst>
      <p:ext uri="{BB962C8B-B14F-4D97-AF65-F5344CB8AC3E}">
        <p14:creationId xmlns:p14="http://schemas.microsoft.com/office/powerpoint/2010/main" val="3853982501"/>
      </p:ext>
    </p:extLst>
  </p:cSld>
  <p:clrMapOvr>
    <a:masterClrMapping/>
  </p:clrMapOvr>
  <p:transition>
    <p:fade/>
  </p:transition>
  <p:extLst>
    <p:ext uri="{DCECCB84-F9BA-43D5-87BE-67443E8EF086}">
      <p15:sldGuideLst xmlns:p15="http://schemas.microsoft.com/office/powerpoint/2012/main">
        <p15:guide id="1" orient="horz" pos="720">
          <p15:clr>
            <a:srgbClr val="5ACBF0"/>
          </p15:clr>
        </p15:guide>
        <p15:guide id="2" orient="horz" pos="1440">
          <p15:clr>
            <a:srgbClr val="5ACBF0"/>
          </p15:clr>
        </p15:guide>
        <p15:guide id="3" orient="horz" pos="2880">
          <p15:clr>
            <a:srgbClr val="5ACBF0"/>
          </p15:clr>
        </p15:guide>
        <p15:guide id="4" orient="horz" pos="3024">
          <p15:clr>
            <a:srgbClr val="5ACBF0"/>
          </p15:clr>
        </p15:guide>
        <p15:guide id="5" pos="1890">
          <p15:clr>
            <a:srgbClr val="5ACBF0"/>
          </p15:clr>
        </p15:guide>
        <p15:guide id="6" pos="1930">
          <p15:clr>
            <a:srgbClr val="5ACBF0"/>
          </p15:clr>
        </p15:guide>
        <p15:guide id="7" pos="5749">
          <p15:clr>
            <a:srgbClr val="5ACBF0"/>
          </p15:clr>
        </p15:guide>
        <p15:guide id="8" pos="3820">
          <p15:clr>
            <a:srgbClr val="5ACBF0"/>
          </p15:clr>
        </p15:guide>
        <p15:guide id="9" pos="3860">
          <p15:clr>
            <a:srgbClr val="5ACBF0"/>
          </p15:clr>
        </p15:guide>
        <p15:guide id="10" pos="5789">
          <p15:clr>
            <a:srgbClr val="5ACBF0"/>
          </p15:clr>
        </p15:guide>
        <p15:guide id="11" pos="944">
          <p15:clr>
            <a:srgbClr val="5ACBF0"/>
          </p15:clr>
        </p15:guide>
        <p15:guide id="12" pos="2876">
          <p15:clr>
            <a:srgbClr val="5ACBF0"/>
          </p15:clr>
        </p15:guide>
        <p15:guide id="13" pos="4807">
          <p15:clr>
            <a:srgbClr val="5ACBF0"/>
          </p15:clr>
        </p15:guide>
        <p15:guide id="14" pos="6736">
          <p15:clr>
            <a:srgbClr val="5ACBF0"/>
          </p15:clr>
        </p15:guide>
        <p15:guide id="15" orient="horz">
          <p15:clr>
            <a:srgbClr val="5ACBF0"/>
          </p15:clr>
        </p15:guide>
        <p15:guide id="16" pos="1524">
          <p15:clr>
            <a:srgbClr val="5ACBF0"/>
          </p15:clr>
        </p15:guide>
        <p15:guide id="17" pos="2298">
          <p15:clr>
            <a:srgbClr val="5ACBF0"/>
          </p15:clr>
        </p15:guide>
        <p15:guide id="18" pos="3450">
          <p15:clr>
            <a:srgbClr val="5ACBF0"/>
          </p15:clr>
        </p15:guide>
        <p15:guide id="19" pos="4230">
          <p15:clr>
            <a:srgbClr val="5ACBF0"/>
          </p15:clr>
        </p15:guide>
        <p15:guide id="20" pos="5380">
          <p15:clr>
            <a:srgbClr val="5ACBF0"/>
          </p15:clr>
        </p15:guide>
        <p15:guide id="21" pos="6156">
          <p15:clr>
            <a:srgbClr val="5ACBF0"/>
          </p15:clr>
        </p15:guide>
      </p15:sldGuideLst>
    </p:ext>
  </p:extLst>
</p:sldLayout>
</file>

<file path=ppt/slideLayouts/slideLayout116.xml><?xml version="1.0" encoding="utf-8"?>
<p:sldLayout xmlns:a="http://schemas.openxmlformats.org/drawingml/2006/main" xmlns:r="http://schemas.openxmlformats.org/officeDocument/2006/relationships" xmlns:p="http://schemas.openxmlformats.org/presentationml/2006/main" preserve="1" userDrawn="1">
  <p:cSld name="Five filmstrip photo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C46CB2-4FDC-43D5-B122-6F27B3C827ED}"/>
              </a:ext>
            </a:extLst>
          </p:cNvPr>
          <p:cNvSpPr>
            <a:spLocks noGrp="1"/>
          </p:cNvSpPr>
          <p:nvPr>
            <p:ph type="title"/>
          </p:nvPr>
        </p:nvSpPr>
        <p:spPr>
          <a:xfrm>
            <a:off x="588263" y="585788"/>
            <a:ext cx="11018520" cy="1115568"/>
          </a:xfrm>
        </p:spPr>
        <p:txBody>
          <a:bodyPr anchor="ctr"/>
          <a:lstStyle>
            <a:lvl1pPr algn="ctr">
              <a:defRPr/>
            </a:lvl1pPr>
          </a:lstStyle>
          <a:p>
            <a:r>
              <a:rPr lang="en-US"/>
              <a:t>Click to edit Master title style</a:t>
            </a:r>
          </a:p>
        </p:txBody>
      </p:sp>
      <p:sp>
        <p:nvSpPr>
          <p:cNvPr id="12" name="Text Placeholder 3">
            <a:extLst>
              <a:ext uri="{FF2B5EF4-FFF2-40B4-BE49-F238E27FC236}">
                <a16:creationId xmlns:a16="http://schemas.microsoft.com/office/drawing/2014/main" id="{9244E618-D996-41A6-8C9D-0C3519EA7A6F}"/>
              </a:ext>
            </a:extLst>
          </p:cNvPr>
          <p:cNvSpPr>
            <a:spLocks noGrp="1"/>
          </p:cNvSpPr>
          <p:nvPr>
            <p:ph type="body" sz="quarter" idx="16"/>
          </p:nvPr>
        </p:nvSpPr>
        <p:spPr>
          <a:xfrm>
            <a:off x="292608" y="4800600"/>
            <a:ext cx="1801368" cy="1468437"/>
          </a:xfrm>
        </p:spPr>
        <p:txBody>
          <a:bodyPr/>
          <a:lstStyle>
            <a:lvl1pPr marL="0" indent="0" algn="ctr">
              <a:spcBef>
                <a:spcPts val="0"/>
              </a:spcBef>
              <a:buNone/>
              <a:defRPr sz="1800">
                <a:latin typeface="+mj-lt"/>
              </a:defRPr>
            </a:lvl1pPr>
          </a:lstStyle>
          <a:p>
            <a:pPr lvl="0"/>
            <a:r>
              <a:rPr lang="en-US"/>
              <a:t>Click to edit Master text styles</a:t>
            </a:r>
          </a:p>
        </p:txBody>
      </p:sp>
      <p:sp>
        <p:nvSpPr>
          <p:cNvPr id="13" name="Picture Placeholder" descr="This photo is a 'placeholder' only. Drag or drop your photo here, or click and tap the center to insert a photo.">
            <a:extLst>
              <a:ext uri="{FF2B5EF4-FFF2-40B4-BE49-F238E27FC236}">
                <a16:creationId xmlns:a16="http://schemas.microsoft.com/office/drawing/2014/main" id="{8B32544F-F93C-4713-86AD-641424F4A7B9}"/>
              </a:ext>
            </a:extLst>
          </p:cNvPr>
          <p:cNvSpPr>
            <a:spLocks noGrp="1"/>
          </p:cNvSpPr>
          <p:nvPr>
            <p:ph type="pic" sz="quarter" idx="13" hasCustomPrompt="1"/>
          </p:nvPr>
        </p:nvSpPr>
        <p:spPr bwMode="ltGray">
          <a:xfrm>
            <a:off x="0" y="2286000"/>
            <a:ext cx="2386584" cy="2286000"/>
          </a:xfrm>
          <a:blipFill>
            <a:blip r:embed="rId2"/>
            <a:stretch>
              <a:fillRect/>
            </a:stretch>
          </a:blipFill>
        </p:spPr>
        <p:txBody>
          <a:bodyPr lIns="0" tIns="0" rIns="0" bIns="731520" anchor="ctr" anchorCtr="0">
            <a:noAutofit/>
          </a:bodyPr>
          <a:lstStyle>
            <a:lvl1pPr marL="0" indent="0" algn="ctr">
              <a:lnSpc>
                <a:spcPct val="100000"/>
              </a:lnSpc>
              <a:buNone/>
              <a:defRPr sz="600" b="1">
                <a:solidFill>
                  <a:srgbClr val="000000"/>
                </a:solidFill>
                <a:latin typeface="+mn-lt"/>
                <a:cs typeface="Segoe UI" panose="020B0502040204020203" pitchFamily="34" charset="0"/>
              </a:defRPr>
            </a:lvl1pPr>
          </a:lstStyle>
          <a:p>
            <a:r>
              <a:rPr lang="en-US"/>
              <a:t>Drag &amp; drop your photo here </a:t>
            </a:r>
            <a:br>
              <a:rPr lang="en-US"/>
            </a:br>
            <a:r>
              <a:rPr lang="en-US"/>
              <a:t>or click or tap icon below </a:t>
            </a:r>
            <a:br>
              <a:rPr lang="en-US"/>
            </a:br>
            <a:r>
              <a:rPr lang="en-US"/>
              <a:t>to insert</a:t>
            </a:r>
          </a:p>
        </p:txBody>
      </p:sp>
      <p:sp>
        <p:nvSpPr>
          <p:cNvPr id="14" name="Text Placeholder 3">
            <a:extLst>
              <a:ext uri="{FF2B5EF4-FFF2-40B4-BE49-F238E27FC236}">
                <a16:creationId xmlns:a16="http://schemas.microsoft.com/office/drawing/2014/main" id="{9E4C32BD-CEF7-42AC-94D8-052EF30E2361}"/>
              </a:ext>
            </a:extLst>
          </p:cNvPr>
          <p:cNvSpPr>
            <a:spLocks noGrp="1"/>
          </p:cNvSpPr>
          <p:nvPr>
            <p:ph type="body" sz="quarter" idx="17"/>
          </p:nvPr>
        </p:nvSpPr>
        <p:spPr>
          <a:xfrm>
            <a:off x="2743962" y="4799409"/>
            <a:ext cx="1801368" cy="1472803"/>
          </a:xfrm>
        </p:spPr>
        <p:txBody>
          <a:bodyPr/>
          <a:lstStyle>
            <a:lvl1pPr marL="0" indent="0" algn="ctr">
              <a:spcBef>
                <a:spcPts val="0"/>
              </a:spcBef>
              <a:buNone/>
              <a:defRPr sz="1800">
                <a:latin typeface="+mj-lt"/>
              </a:defRPr>
            </a:lvl1pPr>
          </a:lstStyle>
          <a:p>
            <a:pPr lvl="0"/>
            <a:r>
              <a:rPr lang="en-US"/>
              <a:t>Click to edit Master text styles</a:t>
            </a:r>
          </a:p>
        </p:txBody>
      </p:sp>
      <p:sp>
        <p:nvSpPr>
          <p:cNvPr id="15" name="Picture Placeholder" descr="This photo is a 'placeholder' only. Drag or drop your photo here, or click and tap the center to insert a photo.">
            <a:extLst>
              <a:ext uri="{FF2B5EF4-FFF2-40B4-BE49-F238E27FC236}">
                <a16:creationId xmlns:a16="http://schemas.microsoft.com/office/drawing/2014/main" id="{E25EC377-3BC6-40D8-AECB-4FEB302014CD}"/>
              </a:ext>
            </a:extLst>
          </p:cNvPr>
          <p:cNvSpPr>
            <a:spLocks noGrp="1"/>
          </p:cNvSpPr>
          <p:nvPr>
            <p:ph type="pic" sz="quarter" idx="14" hasCustomPrompt="1"/>
          </p:nvPr>
        </p:nvSpPr>
        <p:spPr bwMode="ltGray">
          <a:xfrm>
            <a:off x="2451354" y="2286000"/>
            <a:ext cx="2386584" cy="2286000"/>
          </a:xfrm>
          <a:blipFill>
            <a:blip r:embed="rId3"/>
            <a:stretch>
              <a:fillRect/>
            </a:stretch>
          </a:blipFill>
        </p:spPr>
        <p:txBody>
          <a:bodyPr lIns="0" tIns="0" rIns="0" bIns="731520" anchor="ctr" anchorCtr="0">
            <a:noAutofit/>
          </a:bodyPr>
          <a:lstStyle>
            <a:lvl1pPr marL="0" indent="0" algn="ctr">
              <a:lnSpc>
                <a:spcPct val="100000"/>
              </a:lnSpc>
              <a:buNone/>
              <a:defRPr sz="600" b="1">
                <a:solidFill>
                  <a:srgbClr val="000000"/>
                </a:solidFill>
                <a:latin typeface="+mn-lt"/>
                <a:cs typeface="Segoe UI" panose="020B0502040204020203" pitchFamily="34" charset="0"/>
              </a:defRPr>
            </a:lvl1pPr>
          </a:lstStyle>
          <a:p>
            <a:r>
              <a:rPr lang="en-US"/>
              <a:t>Drag &amp; drop your photo here </a:t>
            </a:r>
            <a:br>
              <a:rPr lang="en-US"/>
            </a:br>
            <a:r>
              <a:rPr lang="en-US"/>
              <a:t>or click or tap icon below </a:t>
            </a:r>
            <a:br>
              <a:rPr lang="en-US"/>
            </a:br>
            <a:r>
              <a:rPr lang="en-US"/>
              <a:t>to insert</a:t>
            </a:r>
          </a:p>
        </p:txBody>
      </p:sp>
      <p:sp>
        <p:nvSpPr>
          <p:cNvPr id="16" name="Text Placeholder 3">
            <a:extLst>
              <a:ext uri="{FF2B5EF4-FFF2-40B4-BE49-F238E27FC236}">
                <a16:creationId xmlns:a16="http://schemas.microsoft.com/office/drawing/2014/main" id="{D682B8EC-8F33-4730-BBE6-E8B7234C9C62}"/>
              </a:ext>
            </a:extLst>
          </p:cNvPr>
          <p:cNvSpPr>
            <a:spLocks noGrp="1"/>
          </p:cNvSpPr>
          <p:nvPr>
            <p:ph type="body" sz="quarter" idx="18"/>
          </p:nvPr>
        </p:nvSpPr>
        <p:spPr>
          <a:xfrm>
            <a:off x="5195316" y="4799410"/>
            <a:ext cx="1801368" cy="1469628"/>
          </a:xfrm>
        </p:spPr>
        <p:txBody>
          <a:bodyPr/>
          <a:lstStyle>
            <a:lvl1pPr marL="0" indent="0" algn="ctr">
              <a:spcBef>
                <a:spcPts val="0"/>
              </a:spcBef>
              <a:buNone/>
              <a:defRPr sz="1800">
                <a:latin typeface="+mj-lt"/>
              </a:defRPr>
            </a:lvl1pPr>
          </a:lstStyle>
          <a:p>
            <a:pPr lvl="0"/>
            <a:r>
              <a:rPr lang="en-US"/>
              <a:t>Click to edit Master text styles</a:t>
            </a:r>
          </a:p>
        </p:txBody>
      </p:sp>
      <p:sp>
        <p:nvSpPr>
          <p:cNvPr id="17" name="Picture Placeholder" descr="This photo is a 'placeholder' only. Drag or drop your photo here, or click and tap the center to insert a photo.">
            <a:extLst>
              <a:ext uri="{FF2B5EF4-FFF2-40B4-BE49-F238E27FC236}">
                <a16:creationId xmlns:a16="http://schemas.microsoft.com/office/drawing/2014/main" id="{7DB5F15A-5980-40FF-9D54-3FDE41D604AE}"/>
              </a:ext>
            </a:extLst>
          </p:cNvPr>
          <p:cNvSpPr>
            <a:spLocks noGrp="1"/>
          </p:cNvSpPr>
          <p:nvPr>
            <p:ph type="pic" sz="quarter" idx="15" hasCustomPrompt="1"/>
          </p:nvPr>
        </p:nvSpPr>
        <p:spPr bwMode="ltGray">
          <a:xfrm>
            <a:off x="4902708" y="2286000"/>
            <a:ext cx="2386584" cy="2286000"/>
          </a:xfrm>
          <a:blipFill>
            <a:blip r:embed="rId4"/>
            <a:stretch>
              <a:fillRect/>
            </a:stretch>
          </a:blipFill>
        </p:spPr>
        <p:txBody>
          <a:bodyPr lIns="0" tIns="0" rIns="0" bIns="731520" anchor="ctr" anchorCtr="0">
            <a:noAutofit/>
          </a:bodyPr>
          <a:lstStyle>
            <a:lvl1pPr marL="0" indent="0" algn="ctr">
              <a:lnSpc>
                <a:spcPct val="100000"/>
              </a:lnSpc>
              <a:buNone/>
              <a:defRPr sz="600" b="1">
                <a:solidFill>
                  <a:srgbClr val="000000"/>
                </a:solidFill>
                <a:latin typeface="+mn-lt"/>
                <a:cs typeface="Segoe UI" panose="020B0502040204020203" pitchFamily="34" charset="0"/>
              </a:defRPr>
            </a:lvl1pPr>
          </a:lstStyle>
          <a:p>
            <a:r>
              <a:rPr lang="en-US"/>
              <a:t>Drag &amp; drop your photo here </a:t>
            </a:r>
            <a:br>
              <a:rPr lang="en-US"/>
            </a:br>
            <a:r>
              <a:rPr lang="en-US"/>
              <a:t>or click or tap icon below </a:t>
            </a:r>
            <a:br>
              <a:rPr lang="en-US"/>
            </a:br>
            <a:r>
              <a:rPr lang="en-US"/>
              <a:t>to insert</a:t>
            </a:r>
          </a:p>
        </p:txBody>
      </p:sp>
      <p:sp>
        <p:nvSpPr>
          <p:cNvPr id="18" name="Text Placeholder 3">
            <a:extLst>
              <a:ext uri="{FF2B5EF4-FFF2-40B4-BE49-F238E27FC236}">
                <a16:creationId xmlns:a16="http://schemas.microsoft.com/office/drawing/2014/main" id="{83564109-638C-44E2-AE84-46B44C29FD6C}"/>
              </a:ext>
            </a:extLst>
          </p:cNvPr>
          <p:cNvSpPr>
            <a:spLocks noGrp="1"/>
          </p:cNvSpPr>
          <p:nvPr>
            <p:ph type="body" sz="quarter" idx="20"/>
          </p:nvPr>
        </p:nvSpPr>
        <p:spPr>
          <a:xfrm>
            <a:off x="7646670" y="4799409"/>
            <a:ext cx="1801368" cy="1469629"/>
          </a:xfrm>
        </p:spPr>
        <p:txBody>
          <a:bodyPr/>
          <a:lstStyle>
            <a:lvl1pPr marL="0" indent="0" algn="ctr">
              <a:spcBef>
                <a:spcPts val="0"/>
              </a:spcBef>
              <a:buNone/>
              <a:defRPr sz="1800">
                <a:latin typeface="+mj-lt"/>
              </a:defRPr>
            </a:lvl1pPr>
          </a:lstStyle>
          <a:p>
            <a:pPr lvl="0"/>
            <a:r>
              <a:rPr lang="en-US"/>
              <a:t>Click to edit Master text styles</a:t>
            </a:r>
          </a:p>
        </p:txBody>
      </p:sp>
      <p:sp>
        <p:nvSpPr>
          <p:cNvPr id="19" name="Picture Placeholder" descr="This photo is a 'placeholder' only. Drag or drop your photo here, or click and tap the center to insert a photo.">
            <a:extLst>
              <a:ext uri="{FF2B5EF4-FFF2-40B4-BE49-F238E27FC236}">
                <a16:creationId xmlns:a16="http://schemas.microsoft.com/office/drawing/2014/main" id="{713AAE36-2045-4D14-87DC-59D4EFCC1500}"/>
              </a:ext>
            </a:extLst>
          </p:cNvPr>
          <p:cNvSpPr>
            <a:spLocks noGrp="1"/>
          </p:cNvSpPr>
          <p:nvPr>
            <p:ph type="pic" sz="quarter" idx="19" hasCustomPrompt="1"/>
          </p:nvPr>
        </p:nvSpPr>
        <p:spPr bwMode="ltGray">
          <a:xfrm>
            <a:off x="7354062" y="2286000"/>
            <a:ext cx="2386584" cy="2286000"/>
          </a:xfrm>
          <a:blipFill>
            <a:blip r:embed="rId5"/>
            <a:stretch>
              <a:fillRect/>
            </a:stretch>
          </a:blipFill>
        </p:spPr>
        <p:txBody>
          <a:bodyPr lIns="0" tIns="0" rIns="0" bIns="731520" anchor="ctr" anchorCtr="0">
            <a:noAutofit/>
          </a:bodyPr>
          <a:lstStyle>
            <a:lvl1pPr marL="0" indent="0" algn="ctr">
              <a:lnSpc>
                <a:spcPct val="100000"/>
              </a:lnSpc>
              <a:buNone/>
              <a:defRPr sz="600" b="1">
                <a:solidFill>
                  <a:srgbClr val="000000"/>
                </a:solidFill>
                <a:latin typeface="+mn-lt"/>
                <a:cs typeface="Segoe UI" panose="020B0502040204020203" pitchFamily="34" charset="0"/>
              </a:defRPr>
            </a:lvl1pPr>
          </a:lstStyle>
          <a:p>
            <a:r>
              <a:rPr lang="en-US"/>
              <a:t>Dag &amp; drop your photo here </a:t>
            </a:r>
            <a:br>
              <a:rPr lang="en-US"/>
            </a:br>
            <a:r>
              <a:rPr lang="en-US"/>
              <a:t>or click or tap icon below </a:t>
            </a:r>
            <a:br>
              <a:rPr lang="en-US"/>
            </a:br>
            <a:r>
              <a:rPr lang="en-US"/>
              <a:t>to insert</a:t>
            </a:r>
          </a:p>
        </p:txBody>
      </p:sp>
      <p:sp>
        <p:nvSpPr>
          <p:cNvPr id="21" name="Text Placeholder 3">
            <a:extLst>
              <a:ext uri="{FF2B5EF4-FFF2-40B4-BE49-F238E27FC236}">
                <a16:creationId xmlns:a16="http://schemas.microsoft.com/office/drawing/2014/main" id="{5B1B6F72-F14C-40F1-8B29-8620AA34DC63}"/>
              </a:ext>
            </a:extLst>
          </p:cNvPr>
          <p:cNvSpPr>
            <a:spLocks noGrp="1"/>
          </p:cNvSpPr>
          <p:nvPr>
            <p:ph type="body" sz="quarter" idx="22"/>
          </p:nvPr>
        </p:nvSpPr>
        <p:spPr>
          <a:xfrm>
            <a:off x="10098024" y="4799409"/>
            <a:ext cx="1801368" cy="1469629"/>
          </a:xfrm>
        </p:spPr>
        <p:txBody>
          <a:bodyPr/>
          <a:lstStyle>
            <a:lvl1pPr marL="0" indent="0" algn="ctr">
              <a:spcBef>
                <a:spcPts val="0"/>
              </a:spcBef>
              <a:buNone/>
              <a:defRPr sz="1800">
                <a:latin typeface="+mj-lt"/>
              </a:defRPr>
            </a:lvl1pPr>
          </a:lstStyle>
          <a:p>
            <a:pPr lvl="0"/>
            <a:r>
              <a:rPr lang="en-US"/>
              <a:t>Click to edit Master text styles</a:t>
            </a:r>
          </a:p>
        </p:txBody>
      </p:sp>
      <p:sp>
        <p:nvSpPr>
          <p:cNvPr id="20" name="Picture Placeholder" descr="This photo is a 'placeholder' only. Drag or drop your photo here, or click and tap the center to insert a photo.">
            <a:extLst>
              <a:ext uri="{FF2B5EF4-FFF2-40B4-BE49-F238E27FC236}">
                <a16:creationId xmlns:a16="http://schemas.microsoft.com/office/drawing/2014/main" id="{2AD682C7-20D7-4ED0-99A7-C8530DAC8612}"/>
              </a:ext>
            </a:extLst>
          </p:cNvPr>
          <p:cNvSpPr>
            <a:spLocks noGrp="1"/>
          </p:cNvSpPr>
          <p:nvPr>
            <p:ph type="pic" sz="quarter" idx="21" hasCustomPrompt="1"/>
          </p:nvPr>
        </p:nvSpPr>
        <p:spPr bwMode="ltGray">
          <a:xfrm>
            <a:off x="9805416" y="2286000"/>
            <a:ext cx="2386584" cy="2286000"/>
          </a:xfrm>
          <a:blipFill>
            <a:blip r:embed="rId6"/>
            <a:stretch>
              <a:fillRect/>
            </a:stretch>
          </a:blipFill>
        </p:spPr>
        <p:txBody>
          <a:bodyPr lIns="0" tIns="0" rIns="0" bIns="731520" anchor="ctr" anchorCtr="0">
            <a:noAutofit/>
          </a:bodyPr>
          <a:lstStyle>
            <a:lvl1pPr marL="0" indent="0" algn="ctr">
              <a:lnSpc>
                <a:spcPct val="100000"/>
              </a:lnSpc>
              <a:buNone/>
              <a:defRPr sz="600" b="1">
                <a:solidFill>
                  <a:srgbClr val="000000"/>
                </a:solidFill>
                <a:latin typeface="+mn-lt"/>
                <a:cs typeface="Segoe UI" panose="020B0502040204020203" pitchFamily="34" charset="0"/>
              </a:defRPr>
            </a:lvl1pPr>
          </a:lstStyle>
          <a:p>
            <a:r>
              <a:rPr lang="en-US"/>
              <a:t>Dag &amp; drop your photo here </a:t>
            </a:r>
            <a:br>
              <a:rPr lang="en-US"/>
            </a:br>
            <a:r>
              <a:rPr lang="en-US"/>
              <a:t>or click or tap icon below </a:t>
            </a:r>
            <a:br>
              <a:rPr lang="en-US"/>
            </a:br>
            <a:r>
              <a:rPr lang="en-US"/>
              <a:t>to insert</a:t>
            </a:r>
          </a:p>
        </p:txBody>
      </p:sp>
      <p:sp>
        <p:nvSpPr>
          <p:cNvPr id="3" name="TextBox 2">
            <a:extLst>
              <a:ext uri="{FF2B5EF4-FFF2-40B4-BE49-F238E27FC236}">
                <a16:creationId xmlns:a16="http://schemas.microsoft.com/office/drawing/2014/main" id="{B2FE569B-F817-467C-8BAC-558CE9824DBA}"/>
              </a:ext>
              <a:ext uri="{C183D7F6-B498-43B3-948B-1728B52AA6E4}">
                <adec:decorative xmlns:adec="http://schemas.microsoft.com/office/drawing/2017/decorative" val="1"/>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a:solidFill>
                  <a:srgbClr val="A3A3A3"/>
                </a:solidFill>
              </a:rPr>
              <a:t>ELT layout</a:t>
            </a:r>
          </a:p>
        </p:txBody>
      </p:sp>
    </p:spTree>
    <p:extLst>
      <p:ext uri="{BB962C8B-B14F-4D97-AF65-F5344CB8AC3E}">
        <p14:creationId xmlns:p14="http://schemas.microsoft.com/office/powerpoint/2010/main" val="2144813045"/>
      </p:ext>
    </p:extLst>
  </p:cSld>
  <p:clrMapOvr>
    <a:masterClrMapping/>
  </p:clrMapOvr>
  <p:transition>
    <p:fade/>
  </p:transition>
  <p:extLst>
    <p:ext uri="{DCECCB84-F9BA-43D5-87BE-67443E8EF086}">
      <p15:sldGuideLst xmlns:p15="http://schemas.microsoft.com/office/powerpoint/2012/main">
        <p15:guide id="1" orient="horz" pos="720">
          <p15:clr>
            <a:srgbClr val="5ACBF0"/>
          </p15:clr>
        </p15:guide>
        <p15:guide id="2" orient="horz" pos="1440">
          <p15:clr>
            <a:srgbClr val="5ACBF0"/>
          </p15:clr>
        </p15:guide>
        <p15:guide id="3" orient="horz" pos="2880">
          <p15:clr>
            <a:srgbClr val="5ACBF0"/>
          </p15:clr>
        </p15:guide>
        <p15:guide id="4" orient="horz" pos="3024">
          <p15:clr>
            <a:srgbClr val="5ACBF0"/>
          </p15:clr>
        </p15:guide>
        <p15:guide id="8" pos="4631">
          <p15:clr>
            <a:srgbClr val="5ACBF0"/>
          </p15:clr>
        </p15:guide>
        <p15:guide id="9" pos="4593">
          <p15:clr>
            <a:srgbClr val="5ACBF0"/>
          </p15:clr>
        </p15:guide>
        <p15:guide id="10" pos="6134">
          <p15:clr>
            <a:srgbClr val="5ACBF0"/>
          </p15:clr>
        </p15:guide>
        <p15:guide id="11" pos="1323">
          <p15:clr>
            <a:srgbClr val="5ACBF0"/>
          </p15:clr>
        </p15:guide>
        <p15:guide id="12" pos="2865">
          <p15:clr>
            <a:srgbClr val="5ACBF0"/>
          </p15:clr>
        </p15:guide>
        <p15:guide id="13" pos="4815">
          <p15:clr>
            <a:srgbClr val="5ACBF0"/>
          </p15:clr>
        </p15:guide>
        <p15:guide id="14" pos="6361">
          <p15:clr>
            <a:srgbClr val="5ACBF0"/>
          </p15:clr>
        </p15:guide>
        <p15:guide id="15" orient="horz">
          <p15:clr>
            <a:srgbClr val="5ACBF0"/>
          </p15:clr>
        </p15:guide>
        <p15:guide id="16" pos="1727">
          <p15:clr>
            <a:srgbClr val="5ACBF0"/>
          </p15:clr>
        </p15:guide>
        <p15:guide id="17" pos="2294">
          <p15:clr>
            <a:srgbClr val="5ACBF0"/>
          </p15:clr>
        </p15:guide>
        <p15:guide id="18" pos="3273">
          <p15:clr>
            <a:srgbClr val="5ACBF0"/>
          </p15:clr>
        </p15:guide>
        <p15:guide id="19" pos="4411">
          <p15:clr>
            <a:srgbClr val="5ACBF0"/>
          </p15:clr>
        </p15:guide>
        <p15:guide id="21" pos="6179">
          <p15:clr>
            <a:srgbClr val="5ACBF0"/>
          </p15:clr>
        </p15:guide>
        <p15:guide id="22" pos="1501">
          <p15:clr>
            <a:srgbClr val="5ACBF0"/>
          </p15:clr>
        </p15:guide>
        <p15:guide id="23" pos="1543">
          <p15:clr>
            <a:srgbClr val="5ACBF0"/>
          </p15:clr>
        </p15:guide>
        <p15:guide id="24" pos="3049">
          <p15:clr>
            <a:srgbClr val="5ACBF0"/>
          </p15:clr>
        </p15:guide>
        <p15:guide id="25" pos="3088">
          <p15:clr>
            <a:srgbClr val="5ACBF0"/>
          </p15:clr>
        </p15:guide>
        <p15:guide id="26" pos="5954">
          <p15:clr>
            <a:srgbClr val="5ACBF0"/>
          </p15:clr>
        </p15:guide>
        <p15:guide id="27" pos="3840">
          <p15:clr>
            <a:srgbClr val="5ACBF0"/>
          </p15:clr>
        </p15:guide>
        <p15:guide id="28" pos="5386">
          <p15:clr>
            <a:srgbClr val="5ACBF0"/>
          </p15:clr>
        </p15:guide>
        <p15:guide id="29" pos="753">
          <p15:clr>
            <a:srgbClr val="5ACBF0"/>
          </p15:clr>
        </p15:guide>
        <p15:guide id="30" pos="6927">
          <p15:clr>
            <a:srgbClr val="5ACBF0"/>
          </p15:clr>
        </p15:guide>
      </p15:sldGuideLst>
    </p:ext>
  </p:extLst>
</p:sldLayout>
</file>

<file path=ppt/slideLayouts/slideLayout117.xml><?xml version="1.0" encoding="utf-8"?>
<p:sldLayout xmlns:a="http://schemas.openxmlformats.org/drawingml/2006/main" xmlns:r="http://schemas.openxmlformats.org/officeDocument/2006/relationships" xmlns:p="http://schemas.openxmlformats.org/presentationml/2006/main" preserve="1" userDrawn="1">
  <p:cSld name="Three round photo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33D211-079C-4884-AB74-BFA812A63FE8}"/>
              </a:ext>
            </a:extLst>
          </p:cNvPr>
          <p:cNvSpPr>
            <a:spLocks noGrp="1"/>
          </p:cNvSpPr>
          <p:nvPr>
            <p:ph type="title"/>
          </p:nvPr>
        </p:nvSpPr>
        <p:spPr>
          <a:xfrm>
            <a:off x="588263" y="588962"/>
            <a:ext cx="11018520" cy="1115568"/>
          </a:xfrm>
        </p:spPr>
        <p:txBody>
          <a:bodyPr anchor="ctr"/>
          <a:lstStyle>
            <a:lvl1pPr algn="ctr">
              <a:defRPr/>
            </a:lvl1pPr>
          </a:lstStyle>
          <a:p>
            <a:r>
              <a:rPr lang="en-US"/>
              <a:t>Click to edit Master title style</a:t>
            </a:r>
          </a:p>
        </p:txBody>
      </p:sp>
      <p:sp>
        <p:nvSpPr>
          <p:cNvPr id="16" name="Picture Placeholder" descr="This photo is a 'placeholder' only. Drag or drop your photo here, or click and tap the center to insert a photo.">
            <a:extLst>
              <a:ext uri="{FF2B5EF4-FFF2-40B4-BE49-F238E27FC236}">
                <a16:creationId xmlns:a16="http://schemas.microsoft.com/office/drawing/2014/main" id="{5757E314-6417-4051-A2CD-D3614CAA6A78}"/>
              </a:ext>
            </a:extLst>
          </p:cNvPr>
          <p:cNvSpPr>
            <a:spLocks noGrp="1" noChangeAspect="1"/>
          </p:cNvSpPr>
          <p:nvPr>
            <p:ph type="pic" sz="quarter" idx="13" hasCustomPrompt="1"/>
          </p:nvPr>
        </p:nvSpPr>
        <p:spPr bwMode="ltGray">
          <a:xfrm>
            <a:off x="2037906" y="2286000"/>
            <a:ext cx="2313432" cy="2313432"/>
          </a:xfrm>
          <a:prstGeom prst="ellipse">
            <a:avLst/>
          </a:prstGeom>
          <a:blipFill>
            <a:blip r:embed="rId2"/>
            <a:stretch>
              <a:fillRect/>
            </a:stretch>
          </a:blipFill>
        </p:spPr>
        <p:txBody>
          <a:bodyPr lIns="0" tIns="0" rIns="0" bIns="594360" anchor="ctr" anchorCtr="0">
            <a:noAutofit/>
          </a:bodyPr>
          <a:lstStyle>
            <a:lvl1pPr marL="0" indent="0" algn="ctr">
              <a:lnSpc>
                <a:spcPct val="100000"/>
              </a:lnSpc>
              <a:buNone/>
              <a:defRPr sz="600" b="1">
                <a:solidFill>
                  <a:srgbClr val="000000"/>
                </a:solidFill>
                <a:latin typeface="+mn-lt"/>
                <a:cs typeface="Segoe UI" panose="020B0502040204020203" pitchFamily="34" charset="0"/>
              </a:defRPr>
            </a:lvl1pPr>
          </a:lstStyle>
          <a:p>
            <a:r>
              <a:rPr lang="en-US"/>
              <a:t>Drag &amp; drop your photo </a:t>
            </a:r>
            <a:br>
              <a:rPr lang="en-US"/>
            </a:br>
            <a:r>
              <a:rPr lang="en-US"/>
              <a:t>here or click or tap icon </a:t>
            </a:r>
            <a:br>
              <a:rPr lang="en-US"/>
            </a:br>
            <a:r>
              <a:rPr lang="en-US"/>
              <a:t>below to insert</a:t>
            </a:r>
          </a:p>
        </p:txBody>
      </p:sp>
      <p:sp>
        <p:nvSpPr>
          <p:cNvPr id="13" name="Text Placeholder 3">
            <a:extLst>
              <a:ext uri="{FF2B5EF4-FFF2-40B4-BE49-F238E27FC236}">
                <a16:creationId xmlns:a16="http://schemas.microsoft.com/office/drawing/2014/main" id="{5BBECFAF-80A0-4620-8865-87562DFB497B}"/>
              </a:ext>
            </a:extLst>
          </p:cNvPr>
          <p:cNvSpPr>
            <a:spLocks noGrp="1"/>
          </p:cNvSpPr>
          <p:nvPr>
            <p:ph type="body" sz="quarter" idx="16"/>
          </p:nvPr>
        </p:nvSpPr>
        <p:spPr>
          <a:xfrm>
            <a:off x="2037906" y="4800600"/>
            <a:ext cx="2313432" cy="1468438"/>
          </a:xfrm>
        </p:spPr>
        <p:txBody>
          <a:bodyPr/>
          <a:lstStyle>
            <a:lvl1pPr marL="0" indent="0" algn="ctr">
              <a:spcBef>
                <a:spcPts val="0"/>
              </a:spcBef>
              <a:buNone/>
              <a:defRPr sz="1800">
                <a:latin typeface="+mj-lt"/>
              </a:defRPr>
            </a:lvl1pPr>
          </a:lstStyle>
          <a:p>
            <a:pPr lvl="0"/>
            <a:r>
              <a:rPr lang="en-US"/>
              <a:t>Click to edit Master text styles</a:t>
            </a:r>
          </a:p>
        </p:txBody>
      </p:sp>
      <p:sp>
        <p:nvSpPr>
          <p:cNvPr id="17" name="Picture Placeholder" descr="This photo is a 'placeholder' only. Drag or drop your photo here, or click and tap the center to insert a photo.">
            <a:extLst>
              <a:ext uri="{FF2B5EF4-FFF2-40B4-BE49-F238E27FC236}">
                <a16:creationId xmlns:a16="http://schemas.microsoft.com/office/drawing/2014/main" id="{E5577FC3-49F5-4B04-AFD3-AA0A57BA8355}"/>
              </a:ext>
            </a:extLst>
          </p:cNvPr>
          <p:cNvSpPr>
            <a:spLocks noGrp="1" noChangeAspect="1"/>
          </p:cNvSpPr>
          <p:nvPr>
            <p:ph type="pic" sz="quarter" idx="19" hasCustomPrompt="1"/>
          </p:nvPr>
        </p:nvSpPr>
        <p:spPr bwMode="ltGray">
          <a:xfrm>
            <a:off x="4939284" y="2286000"/>
            <a:ext cx="2313432" cy="2313432"/>
          </a:xfrm>
          <a:prstGeom prst="ellipse">
            <a:avLst/>
          </a:prstGeom>
          <a:blipFill>
            <a:blip r:embed="rId3"/>
            <a:stretch>
              <a:fillRect/>
            </a:stretch>
          </a:blipFill>
        </p:spPr>
        <p:txBody>
          <a:bodyPr lIns="0" tIns="0" rIns="0" bIns="594360" anchor="ctr" anchorCtr="0">
            <a:noAutofit/>
          </a:bodyPr>
          <a:lstStyle>
            <a:lvl1pPr marL="0" indent="0" algn="ctr">
              <a:lnSpc>
                <a:spcPct val="100000"/>
              </a:lnSpc>
              <a:buNone/>
              <a:defRPr sz="600" b="1">
                <a:solidFill>
                  <a:srgbClr val="000000"/>
                </a:solidFill>
                <a:latin typeface="+mn-lt"/>
                <a:cs typeface="Segoe UI" panose="020B0502040204020203" pitchFamily="34" charset="0"/>
              </a:defRPr>
            </a:lvl1pPr>
          </a:lstStyle>
          <a:p>
            <a:r>
              <a:rPr lang="en-US"/>
              <a:t>Drag &amp; drop your photo </a:t>
            </a:r>
            <a:br>
              <a:rPr lang="en-US"/>
            </a:br>
            <a:r>
              <a:rPr lang="en-US"/>
              <a:t>here or click or tap icon </a:t>
            </a:r>
            <a:br>
              <a:rPr lang="en-US"/>
            </a:br>
            <a:r>
              <a:rPr lang="en-US"/>
              <a:t>below to insert</a:t>
            </a:r>
          </a:p>
        </p:txBody>
      </p:sp>
      <p:sp>
        <p:nvSpPr>
          <p:cNvPr id="14" name="Text Placeholder 3">
            <a:extLst>
              <a:ext uri="{FF2B5EF4-FFF2-40B4-BE49-F238E27FC236}">
                <a16:creationId xmlns:a16="http://schemas.microsoft.com/office/drawing/2014/main" id="{8AD287B4-D736-4707-854D-BEA62EF2BBCF}"/>
              </a:ext>
            </a:extLst>
          </p:cNvPr>
          <p:cNvSpPr>
            <a:spLocks noGrp="1"/>
          </p:cNvSpPr>
          <p:nvPr>
            <p:ph type="body" sz="quarter" idx="17"/>
          </p:nvPr>
        </p:nvSpPr>
        <p:spPr>
          <a:xfrm>
            <a:off x="4939284" y="4800600"/>
            <a:ext cx="2313432" cy="1468438"/>
          </a:xfrm>
        </p:spPr>
        <p:txBody>
          <a:bodyPr/>
          <a:lstStyle>
            <a:lvl1pPr marL="0" indent="0" algn="ctr">
              <a:spcBef>
                <a:spcPts val="0"/>
              </a:spcBef>
              <a:buNone/>
              <a:defRPr sz="1800">
                <a:latin typeface="+mj-lt"/>
              </a:defRPr>
            </a:lvl1pPr>
          </a:lstStyle>
          <a:p>
            <a:pPr lvl="0"/>
            <a:r>
              <a:rPr lang="en-US"/>
              <a:t>Click to edit Master text styles</a:t>
            </a:r>
          </a:p>
        </p:txBody>
      </p:sp>
      <p:sp>
        <p:nvSpPr>
          <p:cNvPr id="18" name="Picture Placeholder" descr="This photo is a 'placeholder' only. Drag or drop your photo here, or click and tap the center to insert a photo.">
            <a:extLst>
              <a:ext uri="{FF2B5EF4-FFF2-40B4-BE49-F238E27FC236}">
                <a16:creationId xmlns:a16="http://schemas.microsoft.com/office/drawing/2014/main" id="{9B56ECFD-6AA2-4EC5-A445-D1E0952199EC}"/>
              </a:ext>
            </a:extLst>
          </p:cNvPr>
          <p:cNvSpPr>
            <a:spLocks noGrp="1" noChangeAspect="1"/>
          </p:cNvSpPr>
          <p:nvPr>
            <p:ph type="pic" sz="quarter" idx="20" hasCustomPrompt="1"/>
          </p:nvPr>
        </p:nvSpPr>
        <p:spPr bwMode="ltGray">
          <a:xfrm>
            <a:off x="7840663" y="2286000"/>
            <a:ext cx="2313432" cy="2313432"/>
          </a:xfrm>
          <a:prstGeom prst="ellipse">
            <a:avLst/>
          </a:prstGeom>
          <a:blipFill>
            <a:blip r:embed="rId4"/>
            <a:stretch>
              <a:fillRect/>
            </a:stretch>
          </a:blipFill>
        </p:spPr>
        <p:txBody>
          <a:bodyPr lIns="0" tIns="0" rIns="0" bIns="594360" anchor="ctr" anchorCtr="0">
            <a:noAutofit/>
          </a:bodyPr>
          <a:lstStyle>
            <a:lvl1pPr marL="0" indent="0" algn="ctr">
              <a:lnSpc>
                <a:spcPct val="100000"/>
              </a:lnSpc>
              <a:buNone/>
              <a:defRPr sz="600" b="1">
                <a:solidFill>
                  <a:srgbClr val="000000"/>
                </a:solidFill>
                <a:latin typeface="+mn-lt"/>
                <a:cs typeface="Segoe UI" panose="020B0502040204020203" pitchFamily="34" charset="0"/>
              </a:defRPr>
            </a:lvl1pPr>
          </a:lstStyle>
          <a:p>
            <a:r>
              <a:rPr lang="en-US"/>
              <a:t>Drag &amp; drop your photo </a:t>
            </a:r>
            <a:br>
              <a:rPr lang="en-US"/>
            </a:br>
            <a:r>
              <a:rPr lang="en-US"/>
              <a:t>here or click or tap icon </a:t>
            </a:r>
            <a:br>
              <a:rPr lang="en-US"/>
            </a:br>
            <a:r>
              <a:rPr lang="en-US"/>
              <a:t>below to insert</a:t>
            </a:r>
          </a:p>
        </p:txBody>
      </p:sp>
      <p:sp>
        <p:nvSpPr>
          <p:cNvPr id="15" name="Text Placeholder 3">
            <a:extLst>
              <a:ext uri="{FF2B5EF4-FFF2-40B4-BE49-F238E27FC236}">
                <a16:creationId xmlns:a16="http://schemas.microsoft.com/office/drawing/2014/main" id="{9ED5A27F-D9D2-4DCB-8422-4694477ECA88}"/>
              </a:ext>
            </a:extLst>
          </p:cNvPr>
          <p:cNvSpPr>
            <a:spLocks noGrp="1"/>
          </p:cNvSpPr>
          <p:nvPr>
            <p:ph type="body" sz="quarter" idx="18"/>
          </p:nvPr>
        </p:nvSpPr>
        <p:spPr>
          <a:xfrm>
            <a:off x="7840663" y="4800600"/>
            <a:ext cx="2313432" cy="1468438"/>
          </a:xfrm>
        </p:spPr>
        <p:txBody>
          <a:bodyPr/>
          <a:lstStyle>
            <a:lvl1pPr marL="0" indent="0" algn="ctr">
              <a:spcBef>
                <a:spcPts val="0"/>
              </a:spcBef>
              <a:buNone/>
              <a:defRPr sz="1800">
                <a:latin typeface="+mj-lt"/>
              </a:defRPr>
            </a:lvl1pPr>
          </a:lstStyle>
          <a:p>
            <a:pPr lvl="0"/>
            <a:r>
              <a:rPr lang="en-US"/>
              <a:t>Click to edit Master text styles</a:t>
            </a:r>
          </a:p>
        </p:txBody>
      </p:sp>
      <p:sp>
        <p:nvSpPr>
          <p:cNvPr id="20" name="TextBox 19">
            <a:extLst>
              <a:ext uri="{FF2B5EF4-FFF2-40B4-BE49-F238E27FC236}">
                <a16:creationId xmlns:a16="http://schemas.microsoft.com/office/drawing/2014/main" id="{0D6AFB7A-35B4-4881-AB50-D112482166B1}"/>
              </a:ext>
              <a:ext uri="{C183D7F6-B498-43B3-948B-1728B52AA6E4}">
                <adec:decorative xmlns:adec="http://schemas.microsoft.com/office/drawing/2017/decorative" val="1"/>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a:solidFill>
                  <a:srgbClr val="A3A3A3"/>
                </a:solidFill>
              </a:rPr>
              <a:t>ELT layout</a:t>
            </a:r>
          </a:p>
        </p:txBody>
      </p:sp>
    </p:spTree>
    <p:extLst>
      <p:ext uri="{BB962C8B-B14F-4D97-AF65-F5344CB8AC3E}">
        <p14:creationId xmlns:p14="http://schemas.microsoft.com/office/powerpoint/2010/main" val="633225858"/>
      </p:ext>
    </p:extLst>
  </p:cSld>
  <p:clrMapOvr>
    <a:masterClrMapping/>
  </p:clrMapOvr>
  <p:transition>
    <p:fade/>
  </p:transition>
  <p:extLst>
    <p:ext uri="{DCECCB84-F9BA-43D5-87BE-67443E8EF086}">
      <p15:sldGuideLst xmlns:p15="http://schemas.microsoft.com/office/powerpoint/2012/main">
        <p15:guide id="1" orient="horz" pos="720">
          <p15:clr>
            <a:srgbClr val="5ACBF0"/>
          </p15:clr>
        </p15:guide>
        <p15:guide id="2" orient="horz" pos="3024">
          <p15:clr>
            <a:srgbClr val="5ACBF0"/>
          </p15:clr>
        </p15:guide>
        <p15:guide id="3" pos="3840">
          <p15:clr>
            <a:srgbClr val="5ACBF0"/>
          </p15:clr>
        </p15:guide>
        <p15:guide id="4" pos="1283">
          <p15:clr>
            <a:srgbClr val="5ACBF0"/>
          </p15:clr>
        </p15:guide>
        <p15:guide id="5" pos="5666">
          <p15:clr>
            <a:srgbClr val="5ACBF0"/>
          </p15:clr>
        </p15:guide>
        <p15:guide id="6" pos="2741">
          <p15:clr>
            <a:srgbClr val="5ACBF0"/>
          </p15:clr>
        </p15:guide>
        <p15:guide id="7" pos="2012">
          <p15:clr>
            <a:srgbClr val="5ACBF0"/>
          </p15:clr>
        </p15:guide>
        <p15:guide id="8" pos="3109">
          <p15:clr>
            <a:srgbClr val="5ACBF0"/>
          </p15:clr>
        </p15:guide>
        <p15:guide id="9" pos="4570">
          <p15:clr>
            <a:srgbClr val="5ACBF0"/>
          </p15:clr>
        </p15:guide>
        <p15:guide id="11" pos="6397">
          <p15:clr>
            <a:srgbClr val="5ACBF0"/>
          </p15:clr>
        </p15:guide>
        <p15:guide id="12" orient="horz" pos="1440">
          <p15:clr>
            <a:srgbClr val="5ACBF0"/>
          </p15:clr>
        </p15:guide>
        <p15:guide id="13" pos="4938">
          <p15:clr>
            <a:srgbClr val="5ACBF0"/>
          </p15:clr>
        </p15:guide>
        <p15:guide id="14" orient="horz" pos="2894">
          <p15:clr>
            <a:srgbClr val="5ACBF0"/>
          </p15:clr>
        </p15:guide>
      </p15:sldGuideLst>
    </p:ext>
  </p:extLst>
</p:sldLayout>
</file>

<file path=ppt/slideLayouts/slideLayout118.xml><?xml version="1.0" encoding="utf-8"?>
<p:sldLayout xmlns:a="http://schemas.openxmlformats.org/drawingml/2006/main" xmlns:r="http://schemas.openxmlformats.org/officeDocument/2006/relationships" xmlns:p="http://schemas.openxmlformats.org/presentationml/2006/main" preserve="1" userDrawn="1">
  <p:cSld name="Four round photo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33D211-079C-4884-AB74-BFA812A63FE8}"/>
              </a:ext>
            </a:extLst>
          </p:cNvPr>
          <p:cNvSpPr>
            <a:spLocks noGrp="1"/>
          </p:cNvSpPr>
          <p:nvPr>
            <p:ph type="title"/>
          </p:nvPr>
        </p:nvSpPr>
        <p:spPr>
          <a:xfrm>
            <a:off x="588263" y="583007"/>
            <a:ext cx="11018520" cy="1115568"/>
          </a:xfrm>
        </p:spPr>
        <p:txBody>
          <a:bodyPr anchor="ctr"/>
          <a:lstStyle>
            <a:lvl1pPr algn="ctr">
              <a:defRPr/>
            </a:lvl1pPr>
          </a:lstStyle>
          <a:p>
            <a:r>
              <a:rPr lang="en-US"/>
              <a:t>Click to edit Master title style</a:t>
            </a:r>
          </a:p>
        </p:txBody>
      </p:sp>
      <p:sp>
        <p:nvSpPr>
          <p:cNvPr id="16" name="Picture Placeholder" descr="This photo is a 'placeholder' only. Drag or drop your photo here, or click and tap the center to insert a photo.">
            <a:extLst>
              <a:ext uri="{FF2B5EF4-FFF2-40B4-BE49-F238E27FC236}">
                <a16:creationId xmlns:a16="http://schemas.microsoft.com/office/drawing/2014/main" id="{5757E314-6417-4051-A2CD-D3614CAA6A78}"/>
              </a:ext>
            </a:extLst>
          </p:cNvPr>
          <p:cNvSpPr>
            <a:spLocks noGrp="1" noChangeAspect="1"/>
          </p:cNvSpPr>
          <p:nvPr>
            <p:ph type="pic" sz="quarter" idx="13" hasCustomPrompt="1"/>
          </p:nvPr>
        </p:nvSpPr>
        <p:spPr bwMode="ltGray">
          <a:xfrm>
            <a:off x="584200" y="2286000"/>
            <a:ext cx="2313432" cy="2313432"/>
          </a:xfrm>
          <a:prstGeom prst="ellipse">
            <a:avLst/>
          </a:prstGeom>
          <a:blipFill>
            <a:blip r:embed="rId2"/>
            <a:stretch>
              <a:fillRect/>
            </a:stretch>
          </a:blipFill>
        </p:spPr>
        <p:txBody>
          <a:bodyPr lIns="0" tIns="0" rIns="0" bIns="594360" anchor="ctr" anchorCtr="0">
            <a:noAutofit/>
          </a:bodyPr>
          <a:lstStyle>
            <a:lvl1pPr marL="0" indent="0" algn="ctr">
              <a:lnSpc>
                <a:spcPct val="100000"/>
              </a:lnSpc>
              <a:buNone/>
              <a:defRPr sz="600" b="1">
                <a:solidFill>
                  <a:srgbClr val="000000"/>
                </a:solidFill>
                <a:latin typeface="+mn-lt"/>
                <a:cs typeface="Segoe UI" panose="020B0502040204020203" pitchFamily="34" charset="0"/>
              </a:defRPr>
            </a:lvl1pPr>
          </a:lstStyle>
          <a:p>
            <a:r>
              <a:rPr lang="en-US"/>
              <a:t>Drag &amp; drop your photo </a:t>
            </a:r>
            <a:br>
              <a:rPr lang="en-US"/>
            </a:br>
            <a:r>
              <a:rPr lang="en-US"/>
              <a:t>here or click or tap icon </a:t>
            </a:r>
            <a:br>
              <a:rPr lang="en-US"/>
            </a:br>
            <a:r>
              <a:rPr lang="en-US"/>
              <a:t>below to insert</a:t>
            </a:r>
          </a:p>
        </p:txBody>
      </p:sp>
      <p:sp>
        <p:nvSpPr>
          <p:cNvPr id="13" name="Text Placeholder 3">
            <a:extLst>
              <a:ext uri="{FF2B5EF4-FFF2-40B4-BE49-F238E27FC236}">
                <a16:creationId xmlns:a16="http://schemas.microsoft.com/office/drawing/2014/main" id="{5BBECFAF-80A0-4620-8865-87562DFB497B}"/>
              </a:ext>
            </a:extLst>
          </p:cNvPr>
          <p:cNvSpPr>
            <a:spLocks noGrp="1"/>
          </p:cNvSpPr>
          <p:nvPr>
            <p:ph type="body" sz="quarter" idx="16"/>
          </p:nvPr>
        </p:nvSpPr>
        <p:spPr>
          <a:xfrm>
            <a:off x="584200" y="4800600"/>
            <a:ext cx="2313432" cy="1468438"/>
          </a:xfrm>
        </p:spPr>
        <p:txBody>
          <a:bodyPr/>
          <a:lstStyle>
            <a:lvl1pPr marL="0" indent="0" algn="ctr">
              <a:spcBef>
                <a:spcPts val="0"/>
              </a:spcBef>
              <a:buNone/>
              <a:defRPr sz="1800">
                <a:latin typeface="+mj-lt"/>
              </a:defRPr>
            </a:lvl1pPr>
          </a:lstStyle>
          <a:p>
            <a:pPr lvl="0"/>
            <a:r>
              <a:rPr lang="en-US"/>
              <a:t>Click to edit Master text styles</a:t>
            </a:r>
          </a:p>
        </p:txBody>
      </p:sp>
      <p:sp>
        <p:nvSpPr>
          <p:cNvPr id="17" name="Picture Placeholder" descr="This photo is a 'placeholder' only. Drag or drop your photo here, or click and tap the center to insert a photo.">
            <a:extLst>
              <a:ext uri="{FF2B5EF4-FFF2-40B4-BE49-F238E27FC236}">
                <a16:creationId xmlns:a16="http://schemas.microsoft.com/office/drawing/2014/main" id="{E5577FC3-49F5-4B04-AFD3-AA0A57BA8355}"/>
              </a:ext>
            </a:extLst>
          </p:cNvPr>
          <p:cNvSpPr>
            <a:spLocks noGrp="1" noChangeAspect="1"/>
          </p:cNvSpPr>
          <p:nvPr>
            <p:ph type="pic" sz="quarter" idx="19" hasCustomPrompt="1"/>
          </p:nvPr>
        </p:nvSpPr>
        <p:spPr bwMode="ltGray">
          <a:xfrm>
            <a:off x="3487250" y="2286000"/>
            <a:ext cx="2313432" cy="2313432"/>
          </a:xfrm>
          <a:prstGeom prst="ellipse">
            <a:avLst/>
          </a:prstGeom>
          <a:blipFill>
            <a:blip r:embed="rId3"/>
            <a:stretch>
              <a:fillRect/>
            </a:stretch>
          </a:blipFill>
        </p:spPr>
        <p:txBody>
          <a:bodyPr lIns="0" tIns="0" rIns="0" bIns="594360" anchor="ctr" anchorCtr="0">
            <a:noAutofit/>
          </a:bodyPr>
          <a:lstStyle>
            <a:lvl1pPr marL="0" indent="0" algn="ctr">
              <a:lnSpc>
                <a:spcPct val="100000"/>
              </a:lnSpc>
              <a:buNone/>
              <a:defRPr sz="600" b="1">
                <a:solidFill>
                  <a:srgbClr val="000000"/>
                </a:solidFill>
                <a:latin typeface="+mn-lt"/>
                <a:cs typeface="Segoe UI" panose="020B0502040204020203" pitchFamily="34" charset="0"/>
              </a:defRPr>
            </a:lvl1pPr>
          </a:lstStyle>
          <a:p>
            <a:r>
              <a:rPr lang="en-US"/>
              <a:t>Drag &amp; drop your photo </a:t>
            </a:r>
            <a:br>
              <a:rPr lang="en-US"/>
            </a:br>
            <a:r>
              <a:rPr lang="en-US"/>
              <a:t>here or click or tap icon </a:t>
            </a:r>
            <a:br>
              <a:rPr lang="en-US"/>
            </a:br>
            <a:r>
              <a:rPr lang="en-US"/>
              <a:t>below to insert</a:t>
            </a:r>
          </a:p>
        </p:txBody>
      </p:sp>
      <p:sp>
        <p:nvSpPr>
          <p:cNvPr id="14" name="Text Placeholder 3">
            <a:extLst>
              <a:ext uri="{FF2B5EF4-FFF2-40B4-BE49-F238E27FC236}">
                <a16:creationId xmlns:a16="http://schemas.microsoft.com/office/drawing/2014/main" id="{8AD287B4-D736-4707-854D-BEA62EF2BBCF}"/>
              </a:ext>
            </a:extLst>
          </p:cNvPr>
          <p:cNvSpPr>
            <a:spLocks noGrp="1"/>
          </p:cNvSpPr>
          <p:nvPr>
            <p:ph type="body" sz="quarter" idx="17"/>
          </p:nvPr>
        </p:nvSpPr>
        <p:spPr>
          <a:xfrm>
            <a:off x="3487250" y="4800600"/>
            <a:ext cx="2313432" cy="1468438"/>
          </a:xfrm>
        </p:spPr>
        <p:txBody>
          <a:bodyPr/>
          <a:lstStyle>
            <a:lvl1pPr marL="0" indent="0" algn="ctr">
              <a:spcBef>
                <a:spcPts val="0"/>
              </a:spcBef>
              <a:buNone/>
              <a:defRPr sz="1800">
                <a:latin typeface="+mj-lt"/>
              </a:defRPr>
            </a:lvl1pPr>
          </a:lstStyle>
          <a:p>
            <a:pPr lvl="0"/>
            <a:r>
              <a:rPr lang="en-US"/>
              <a:t>Click to edit Master text styles</a:t>
            </a:r>
          </a:p>
        </p:txBody>
      </p:sp>
      <p:sp>
        <p:nvSpPr>
          <p:cNvPr id="18" name="Picture Placeholder" descr="This photo is a 'placeholder' only. Drag or drop your photo here, or click and tap the center to insert a photo.">
            <a:extLst>
              <a:ext uri="{FF2B5EF4-FFF2-40B4-BE49-F238E27FC236}">
                <a16:creationId xmlns:a16="http://schemas.microsoft.com/office/drawing/2014/main" id="{9B56ECFD-6AA2-4EC5-A445-D1E0952199EC}"/>
              </a:ext>
            </a:extLst>
          </p:cNvPr>
          <p:cNvSpPr>
            <a:spLocks noGrp="1" noChangeAspect="1"/>
          </p:cNvSpPr>
          <p:nvPr>
            <p:ph type="pic" sz="quarter" idx="20" hasCustomPrompt="1"/>
          </p:nvPr>
        </p:nvSpPr>
        <p:spPr bwMode="ltGray">
          <a:xfrm>
            <a:off x="6390300" y="2286000"/>
            <a:ext cx="2313432" cy="2313432"/>
          </a:xfrm>
          <a:prstGeom prst="ellipse">
            <a:avLst/>
          </a:prstGeom>
          <a:blipFill>
            <a:blip r:embed="rId4"/>
            <a:stretch>
              <a:fillRect/>
            </a:stretch>
          </a:blipFill>
        </p:spPr>
        <p:txBody>
          <a:bodyPr lIns="0" tIns="0" rIns="0" bIns="594360" anchor="ctr" anchorCtr="0">
            <a:noAutofit/>
          </a:bodyPr>
          <a:lstStyle>
            <a:lvl1pPr marL="0" indent="0" algn="ctr">
              <a:lnSpc>
                <a:spcPct val="100000"/>
              </a:lnSpc>
              <a:buNone/>
              <a:defRPr sz="600" b="1">
                <a:solidFill>
                  <a:srgbClr val="000000"/>
                </a:solidFill>
                <a:latin typeface="+mn-lt"/>
                <a:cs typeface="Segoe UI" panose="020B0502040204020203" pitchFamily="34" charset="0"/>
              </a:defRPr>
            </a:lvl1pPr>
          </a:lstStyle>
          <a:p>
            <a:r>
              <a:rPr lang="en-US"/>
              <a:t>Drag &amp; drop your photo </a:t>
            </a:r>
            <a:br>
              <a:rPr lang="en-US"/>
            </a:br>
            <a:r>
              <a:rPr lang="en-US"/>
              <a:t>here or click or tap icon </a:t>
            </a:r>
            <a:br>
              <a:rPr lang="en-US"/>
            </a:br>
            <a:r>
              <a:rPr lang="en-US"/>
              <a:t>below to insert</a:t>
            </a:r>
          </a:p>
        </p:txBody>
      </p:sp>
      <p:sp>
        <p:nvSpPr>
          <p:cNvPr id="15" name="Text Placeholder 3">
            <a:extLst>
              <a:ext uri="{FF2B5EF4-FFF2-40B4-BE49-F238E27FC236}">
                <a16:creationId xmlns:a16="http://schemas.microsoft.com/office/drawing/2014/main" id="{9ED5A27F-D9D2-4DCB-8422-4694477ECA88}"/>
              </a:ext>
            </a:extLst>
          </p:cNvPr>
          <p:cNvSpPr>
            <a:spLocks noGrp="1"/>
          </p:cNvSpPr>
          <p:nvPr>
            <p:ph type="body" sz="quarter" idx="18"/>
          </p:nvPr>
        </p:nvSpPr>
        <p:spPr>
          <a:xfrm>
            <a:off x="6390300" y="4800600"/>
            <a:ext cx="2313432" cy="1468438"/>
          </a:xfrm>
        </p:spPr>
        <p:txBody>
          <a:bodyPr/>
          <a:lstStyle>
            <a:lvl1pPr marL="0" indent="0" algn="ctr">
              <a:spcBef>
                <a:spcPts val="0"/>
              </a:spcBef>
              <a:buNone/>
              <a:defRPr sz="1800">
                <a:latin typeface="+mj-lt"/>
              </a:defRPr>
            </a:lvl1pPr>
          </a:lstStyle>
          <a:p>
            <a:pPr lvl="0"/>
            <a:r>
              <a:rPr lang="en-US"/>
              <a:t>Click to edit Master text styles</a:t>
            </a:r>
          </a:p>
        </p:txBody>
      </p:sp>
      <p:sp>
        <p:nvSpPr>
          <p:cNvPr id="11" name="Picture Placeholder" descr="This photo is a 'placeholder' only. Drag or drop your photo here, or click and tap the center to insert a photo.">
            <a:extLst>
              <a:ext uri="{FF2B5EF4-FFF2-40B4-BE49-F238E27FC236}">
                <a16:creationId xmlns:a16="http://schemas.microsoft.com/office/drawing/2014/main" id="{F78E1D3B-7D6F-4EFD-9EB2-E1A27309D6AF}"/>
              </a:ext>
            </a:extLst>
          </p:cNvPr>
          <p:cNvSpPr>
            <a:spLocks noGrp="1" noChangeAspect="1"/>
          </p:cNvSpPr>
          <p:nvPr>
            <p:ph type="pic" sz="quarter" idx="21" hasCustomPrompt="1"/>
          </p:nvPr>
        </p:nvSpPr>
        <p:spPr bwMode="ltGray">
          <a:xfrm>
            <a:off x="9293351" y="2286000"/>
            <a:ext cx="2313432" cy="2313432"/>
          </a:xfrm>
          <a:prstGeom prst="ellipse">
            <a:avLst/>
          </a:prstGeom>
          <a:blipFill>
            <a:blip r:embed="rId5"/>
            <a:stretch>
              <a:fillRect/>
            </a:stretch>
          </a:blipFill>
        </p:spPr>
        <p:txBody>
          <a:bodyPr lIns="0" tIns="0" rIns="0" bIns="594360" anchor="ctr" anchorCtr="0">
            <a:noAutofit/>
          </a:bodyPr>
          <a:lstStyle>
            <a:lvl1pPr marL="0" indent="0" algn="ctr">
              <a:lnSpc>
                <a:spcPct val="100000"/>
              </a:lnSpc>
              <a:buNone/>
              <a:defRPr sz="600" b="1">
                <a:solidFill>
                  <a:srgbClr val="000000"/>
                </a:solidFill>
                <a:latin typeface="+mn-lt"/>
                <a:cs typeface="Segoe UI" panose="020B0502040204020203" pitchFamily="34" charset="0"/>
              </a:defRPr>
            </a:lvl1pPr>
          </a:lstStyle>
          <a:p>
            <a:r>
              <a:rPr lang="en-US"/>
              <a:t>Drag &amp; drop your photo </a:t>
            </a:r>
            <a:br>
              <a:rPr lang="en-US"/>
            </a:br>
            <a:r>
              <a:rPr lang="en-US"/>
              <a:t>here or click or tap icon </a:t>
            </a:r>
            <a:br>
              <a:rPr lang="en-US"/>
            </a:br>
            <a:r>
              <a:rPr lang="en-US"/>
              <a:t>below to insert</a:t>
            </a:r>
          </a:p>
        </p:txBody>
      </p:sp>
      <p:sp>
        <p:nvSpPr>
          <p:cNvPr id="12" name="Text Placeholder 3">
            <a:extLst>
              <a:ext uri="{FF2B5EF4-FFF2-40B4-BE49-F238E27FC236}">
                <a16:creationId xmlns:a16="http://schemas.microsoft.com/office/drawing/2014/main" id="{3BB2FF62-05DC-462E-808C-4DDE1C65392C}"/>
              </a:ext>
            </a:extLst>
          </p:cNvPr>
          <p:cNvSpPr>
            <a:spLocks noGrp="1"/>
          </p:cNvSpPr>
          <p:nvPr>
            <p:ph type="body" sz="quarter" idx="22"/>
          </p:nvPr>
        </p:nvSpPr>
        <p:spPr>
          <a:xfrm>
            <a:off x="9293351" y="4800600"/>
            <a:ext cx="2313432" cy="1468438"/>
          </a:xfrm>
        </p:spPr>
        <p:txBody>
          <a:bodyPr/>
          <a:lstStyle>
            <a:lvl1pPr marL="0" indent="0" algn="ctr">
              <a:spcBef>
                <a:spcPts val="0"/>
              </a:spcBef>
              <a:buNone/>
              <a:defRPr sz="1800">
                <a:latin typeface="+mj-lt"/>
              </a:defRPr>
            </a:lvl1pPr>
          </a:lstStyle>
          <a:p>
            <a:pPr lvl="0"/>
            <a:r>
              <a:rPr lang="en-US"/>
              <a:t>Click to edit Master text styles</a:t>
            </a:r>
          </a:p>
        </p:txBody>
      </p:sp>
      <p:sp>
        <p:nvSpPr>
          <p:cNvPr id="3" name="TextBox 2">
            <a:extLst>
              <a:ext uri="{FF2B5EF4-FFF2-40B4-BE49-F238E27FC236}">
                <a16:creationId xmlns:a16="http://schemas.microsoft.com/office/drawing/2014/main" id="{67A72D6D-004C-4F57-AD34-F1019A756073}"/>
              </a:ext>
              <a:ext uri="{C183D7F6-B498-43B3-948B-1728B52AA6E4}">
                <adec:decorative xmlns:adec="http://schemas.microsoft.com/office/drawing/2017/decorative" val="1"/>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a:solidFill>
                  <a:srgbClr val="A3A3A3"/>
                </a:solidFill>
              </a:rPr>
              <a:t>ELT layout</a:t>
            </a:r>
          </a:p>
        </p:txBody>
      </p:sp>
    </p:spTree>
    <p:extLst>
      <p:ext uri="{BB962C8B-B14F-4D97-AF65-F5344CB8AC3E}">
        <p14:creationId xmlns:p14="http://schemas.microsoft.com/office/powerpoint/2010/main" val="2317682856"/>
      </p:ext>
    </p:extLst>
  </p:cSld>
  <p:clrMapOvr>
    <a:masterClrMapping/>
  </p:clrMapOvr>
  <p:transition>
    <p:fade/>
  </p:transition>
  <p:extLst>
    <p:ext uri="{DCECCB84-F9BA-43D5-87BE-67443E8EF086}">
      <p15:sldGuideLst xmlns:p15="http://schemas.microsoft.com/office/powerpoint/2012/main">
        <p15:guide id="1" orient="horz" pos="720">
          <p15:clr>
            <a:srgbClr val="5ACBF0"/>
          </p15:clr>
        </p15:guide>
        <p15:guide id="2" orient="horz" pos="3024">
          <p15:clr>
            <a:srgbClr val="5ACBF0"/>
          </p15:clr>
        </p15:guide>
        <p15:guide id="3" pos="4025">
          <p15:clr>
            <a:srgbClr val="5ACBF0"/>
          </p15:clr>
        </p15:guide>
        <p15:guide id="5" pos="5854">
          <p15:clr>
            <a:srgbClr val="5ACBF0"/>
          </p15:clr>
        </p15:guide>
        <p15:guide id="7" pos="3654">
          <p15:clr>
            <a:srgbClr val="5ACBF0"/>
          </p15:clr>
        </p15:guide>
        <p15:guide id="8" pos="2195">
          <p15:clr>
            <a:srgbClr val="5ACBF0"/>
          </p15:clr>
        </p15:guide>
        <p15:guide id="10" pos="2926">
          <p15:clr>
            <a:srgbClr val="5ACBF0"/>
          </p15:clr>
        </p15:guide>
        <p15:guide id="11" pos="4756">
          <p15:clr>
            <a:srgbClr val="5ACBF0"/>
          </p15:clr>
        </p15:guide>
        <p15:guide id="12" pos="6581">
          <p15:clr>
            <a:srgbClr val="5ACBF0"/>
          </p15:clr>
        </p15:guide>
        <p15:guide id="13" pos="1097">
          <p15:clr>
            <a:srgbClr val="5ACBF0"/>
          </p15:clr>
        </p15:guide>
        <p15:guide id="14" orient="horz" pos="1440">
          <p15:clr>
            <a:srgbClr val="5ACBF0"/>
          </p15:clr>
        </p15:guide>
        <p15:guide id="15" pos="1826">
          <p15:clr>
            <a:srgbClr val="5ACBF0"/>
          </p15:clr>
        </p15:guide>
        <p15:guide id="18" pos="5483">
          <p15:clr>
            <a:srgbClr val="5ACBF0"/>
          </p15:clr>
        </p15:guide>
        <p15:guide id="19" orient="horz" pos="2898">
          <p15:clr>
            <a:srgbClr val="5ACBF0"/>
          </p15:clr>
        </p15:guide>
      </p15:sldGuideLst>
    </p:ext>
  </p:extLst>
</p:sldLayout>
</file>

<file path=ppt/slideLayouts/slideLayout119.xml><?xml version="1.0" encoding="utf-8"?>
<p:sldLayout xmlns:a="http://schemas.openxmlformats.org/drawingml/2006/main" xmlns:r="http://schemas.openxmlformats.org/officeDocument/2006/relationships" xmlns:p="http://schemas.openxmlformats.org/presentationml/2006/main" preserve="1" userDrawn="1">
  <p:cSld name="Five round photo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33D211-079C-4884-AB74-BFA812A63FE8}"/>
              </a:ext>
            </a:extLst>
          </p:cNvPr>
          <p:cNvSpPr>
            <a:spLocks noGrp="1"/>
          </p:cNvSpPr>
          <p:nvPr>
            <p:ph type="title"/>
          </p:nvPr>
        </p:nvSpPr>
        <p:spPr>
          <a:xfrm>
            <a:off x="588263" y="583007"/>
            <a:ext cx="11018520" cy="1115568"/>
          </a:xfrm>
        </p:spPr>
        <p:txBody>
          <a:bodyPr anchor="ctr"/>
          <a:lstStyle>
            <a:lvl1pPr algn="ctr">
              <a:defRPr/>
            </a:lvl1pPr>
          </a:lstStyle>
          <a:p>
            <a:r>
              <a:rPr lang="en-US"/>
              <a:t>Click to edit Master title style</a:t>
            </a:r>
          </a:p>
        </p:txBody>
      </p:sp>
      <p:sp>
        <p:nvSpPr>
          <p:cNvPr id="16" name="Picture Placeholder" descr="This photo is a 'placeholder' only. Drag or drop your photo here, or click and tap the center to insert a photo.">
            <a:extLst>
              <a:ext uri="{FF2B5EF4-FFF2-40B4-BE49-F238E27FC236}">
                <a16:creationId xmlns:a16="http://schemas.microsoft.com/office/drawing/2014/main" id="{5757E314-6417-4051-A2CD-D3614CAA6A78}"/>
              </a:ext>
            </a:extLst>
          </p:cNvPr>
          <p:cNvSpPr>
            <a:spLocks noGrp="1" noChangeAspect="1"/>
          </p:cNvSpPr>
          <p:nvPr>
            <p:ph type="pic" sz="quarter" idx="13" hasCustomPrompt="1"/>
          </p:nvPr>
        </p:nvSpPr>
        <p:spPr bwMode="ltGray">
          <a:xfrm>
            <a:off x="584200" y="2286000"/>
            <a:ext cx="1737360" cy="1737360"/>
          </a:xfrm>
          <a:prstGeom prst="ellipse">
            <a:avLst/>
          </a:prstGeom>
          <a:blipFill>
            <a:blip r:embed="rId2"/>
            <a:stretch>
              <a:fillRect/>
            </a:stretch>
          </a:blipFill>
        </p:spPr>
        <p:txBody>
          <a:bodyPr lIns="0" tIns="0" rIns="0" bIns="594360" anchor="ctr" anchorCtr="0">
            <a:noAutofit/>
          </a:bodyPr>
          <a:lstStyle>
            <a:lvl1pPr marL="0" indent="0" algn="ctr">
              <a:lnSpc>
                <a:spcPct val="100000"/>
              </a:lnSpc>
              <a:buNone/>
              <a:defRPr sz="500" b="1">
                <a:solidFill>
                  <a:srgbClr val="000000"/>
                </a:solidFill>
                <a:latin typeface="+mn-lt"/>
                <a:cs typeface="Segoe UI" panose="020B0502040204020203" pitchFamily="34" charset="0"/>
              </a:defRPr>
            </a:lvl1pPr>
          </a:lstStyle>
          <a:p>
            <a:r>
              <a:rPr lang="en-US"/>
              <a:t>Drag &amp; drop your photo </a:t>
            </a:r>
            <a:br>
              <a:rPr lang="en-US"/>
            </a:br>
            <a:r>
              <a:rPr lang="en-US"/>
              <a:t>here or click or tap icon </a:t>
            </a:r>
            <a:br>
              <a:rPr lang="en-US"/>
            </a:br>
            <a:r>
              <a:rPr lang="en-US"/>
              <a:t>below to insert</a:t>
            </a:r>
          </a:p>
        </p:txBody>
      </p:sp>
      <p:sp>
        <p:nvSpPr>
          <p:cNvPr id="13" name="Text Placeholder 3">
            <a:extLst>
              <a:ext uri="{FF2B5EF4-FFF2-40B4-BE49-F238E27FC236}">
                <a16:creationId xmlns:a16="http://schemas.microsoft.com/office/drawing/2014/main" id="{5BBECFAF-80A0-4620-8865-87562DFB497B}"/>
              </a:ext>
            </a:extLst>
          </p:cNvPr>
          <p:cNvSpPr>
            <a:spLocks noGrp="1"/>
          </p:cNvSpPr>
          <p:nvPr>
            <p:ph type="body" sz="quarter" idx="16"/>
          </p:nvPr>
        </p:nvSpPr>
        <p:spPr>
          <a:xfrm>
            <a:off x="584200" y="4235450"/>
            <a:ext cx="1737360" cy="2033588"/>
          </a:xfrm>
        </p:spPr>
        <p:txBody>
          <a:bodyPr/>
          <a:lstStyle>
            <a:lvl1pPr marL="0" indent="0" algn="ctr">
              <a:spcBef>
                <a:spcPts val="0"/>
              </a:spcBef>
              <a:buNone/>
              <a:defRPr sz="1800">
                <a:latin typeface="+mj-lt"/>
              </a:defRPr>
            </a:lvl1pPr>
          </a:lstStyle>
          <a:p>
            <a:pPr lvl="0"/>
            <a:r>
              <a:rPr lang="en-US"/>
              <a:t>Click to edit Master text styles</a:t>
            </a:r>
          </a:p>
        </p:txBody>
      </p:sp>
      <p:sp>
        <p:nvSpPr>
          <p:cNvPr id="17" name="Picture Placeholder" descr="This photo is a 'placeholder' only. Drag or drop your photo here, or click and tap the center to insert a photo.">
            <a:extLst>
              <a:ext uri="{FF2B5EF4-FFF2-40B4-BE49-F238E27FC236}">
                <a16:creationId xmlns:a16="http://schemas.microsoft.com/office/drawing/2014/main" id="{E5577FC3-49F5-4B04-AFD3-AA0A57BA8355}"/>
              </a:ext>
            </a:extLst>
          </p:cNvPr>
          <p:cNvSpPr>
            <a:spLocks noGrp="1" noChangeAspect="1"/>
          </p:cNvSpPr>
          <p:nvPr>
            <p:ph type="pic" sz="quarter" idx="19" hasCustomPrompt="1"/>
          </p:nvPr>
        </p:nvSpPr>
        <p:spPr bwMode="ltGray">
          <a:xfrm>
            <a:off x="2905506" y="2286000"/>
            <a:ext cx="1737360" cy="1737360"/>
          </a:xfrm>
          <a:prstGeom prst="ellipse">
            <a:avLst/>
          </a:prstGeom>
          <a:blipFill>
            <a:blip r:embed="rId3"/>
            <a:stretch>
              <a:fillRect/>
            </a:stretch>
          </a:blipFill>
        </p:spPr>
        <p:txBody>
          <a:bodyPr lIns="0" tIns="0" rIns="0" bIns="594360" anchor="ctr" anchorCtr="0">
            <a:noAutofit/>
          </a:bodyPr>
          <a:lstStyle>
            <a:lvl1pPr marL="0" indent="0" algn="ctr">
              <a:lnSpc>
                <a:spcPct val="100000"/>
              </a:lnSpc>
              <a:buNone/>
              <a:defRPr sz="500" b="1">
                <a:solidFill>
                  <a:srgbClr val="000000"/>
                </a:solidFill>
                <a:latin typeface="+mn-lt"/>
                <a:cs typeface="Segoe UI" panose="020B0502040204020203" pitchFamily="34" charset="0"/>
              </a:defRPr>
            </a:lvl1pPr>
          </a:lstStyle>
          <a:p>
            <a:r>
              <a:rPr lang="en-US"/>
              <a:t>Drag &amp; drop your photo </a:t>
            </a:r>
            <a:br>
              <a:rPr lang="en-US"/>
            </a:br>
            <a:r>
              <a:rPr lang="en-US"/>
              <a:t>here or click or tap icon </a:t>
            </a:r>
            <a:br>
              <a:rPr lang="en-US"/>
            </a:br>
            <a:r>
              <a:rPr lang="en-US"/>
              <a:t>below to insert</a:t>
            </a:r>
          </a:p>
        </p:txBody>
      </p:sp>
      <p:sp>
        <p:nvSpPr>
          <p:cNvPr id="14" name="Text Placeholder 3">
            <a:extLst>
              <a:ext uri="{FF2B5EF4-FFF2-40B4-BE49-F238E27FC236}">
                <a16:creationId xmlns:a16="http://schemas.microsoft.com/office/drawing/2014/main" id="{8AD287B4-D736-4707-854D-BEA62EF2BBCF}"/>
              </a:ext>
            </a:extLst>
          </p:cNvPr>
          <p:cNvSpPr>
            <a:spLocks noGrp="1"/>
          </p:cNvSpPr>
          <p:nvPr>
            <p:ph type="body" sz="quarter" idx="17"/>
          </p:nvPr>
        </p:nvSpPr>
        <p:spPr>
          <a:xfrm>
            <a:off x="2905506" y="4235450"/>
            <a:ext cx="1737360" cy="2033588"/>
          </a:xfrm>
        </p:spPr>
        <p:txBody>
          <a:bodyPr/>
          <a:lstStyle>
            <a:lvl1pPr marL="0" indent="0" algn="ctr">
              <a:spcBef>
                <a:spcPts val="0"/>
              </a:spcBef>
              <a:buNone/>
              <a:defRPr sz="1800">
                <a:latin typeface="+mj-lt"/>
              </a:defRPr>
            </a:lvl1pPr>
          </a:lstStyle>
          <a:p>
            <a:pPr lvl="0"/>
            <a:r>
              <a:rPr lang="en-US"/>
              <a:t>Click to edit Master text styles</a:t>
            </a:r>
          </a:p>
        </p:txBody>
      </p:sp>
      <p:sp>
        <p:nvSpPr>
          <p:cNvPr id="18" name="Picture Placeholder" descr="This photo is a 'placeholder' only. Drag or drop your photo here, or click and tap the center to insert a photo.">
            <a:extLst>
              <a:ext uri="{FF2B5EF4-FFF2-40B4-BE49-F238E27FC236}">
                <a16:creationId xmlns:a16="http://schemas.microsoft.com/office/drawing/2014/main" id="{9B56ECFD-6AA2-4EC5-A445-D1E0952199EC}"/>
              </a:ext>
            </a:extLst>
          </p:cNvPr>
          <p:cNvSpPr>
            <a:spLocks noGrp="1" noChangeAspect="1"/>
          </p:cNvSpPr>
          <p:nvPr>
            <p:ph type="pic" sz="quarter" idx="20" hasCustomPrompt="1"/>
          </p:nvPr>
        </p:nvSpPr>
        <p:spPr bwMode="ltGray">
          <a:xfrm>
            <a:off x="5227320" y="2286000"/>
            <a:ext cx="1737360" cy="1737360"/>
          </a:xfrm>
          <a:prstGeom prst="ellipse">
            <a:avLst/>
          </a:prstGeom>
          <a:blipFill>
            <a:blip r:embed="rId4"/>
            <a:stretch>
              <a:fillRect/>
            </a:stretch>
          </a:blipFill>
        </p:spPr>
        <p:txBody>
          <a:bodyPr lIns="0" tIns="0" rIns="0" bIns="594360" anchor="ctr" anchorCtr="0">
            <a:noAutofit/>
          </a:bodyPr>
          <a:lstStyle>
            <a:lvl1pPr marL="0" indent="0" algn="ctr">
              <a:lnSpc>
                <a:spcPct val="100000"/>
              </a:lnSpc>
              <a:buNone/>
              <a:defRPr sz="500" b="1">
                <a:solidFill>
                  <a:srgbClr val="000000"/>
                </a:solidFill>
                <a:latin typeface="+mn-lt"/>
                <a:cs typeface="Segoe UI" panose="020B0502040204020203" pitchFamily="34" charset="0"/>
              </a:defRPr>
            </a:lvl1pPr>
          </a:lstStyle>
          <a:p>
            <a:r>
              <a:rPr lang="en-US"/>
              <a:t>Drag &amp; drop your photo </a:t>
            </a:r>
            <a:br>
              <a:rPr lang="en-US"/>
            </a:br>
            <a:r>
              <a:rPr lang="en-US"/>
              <a:t>here or click or tap icon </a:t>
            </a:r>
            <a:br>
              <a:rPr lang="en-US"/>
            </a:br>
            <a:r>
              <a:rPr lang="en-US"/>
              <a:t>below to insert</a:t>
            </a:r>
          </a:p>
        </p:txBody>
      </p:sp>
      <p:sp>
        <p:nvSpPr>
          <p:cNvPr id="15" name="Text Placeholder 3">
            <a:extLst>
              <a:ext uri="{FF2B5EF4-FFF2-40B4-BE49-F238E27FC236}">
                <a16:creationId xmlns:a16="http://schemas.microsoft.com/office/drawing/2014/main" id="{9ED5A27F-D9D2-4DCB-8422-4694477ECA88}"/>
              </a:ext>
            </a:extLst>
          </p:cNvPr>
          <p:cNvSpPr>
            <a:spLocks noGrp="1"/>
          </p:cNvSpPr>
          <p:nvPr>
            <p:ph type="body" sz="quarter" idx="18"/>
          </p:nvPr>
        </p:nvSpPr>
        <p:spPr>
          <a:xfrm>
            <a:off x="5227320" y="4235451"/>
            <a:ext cx="1737360" cy="2033588"/>
          </a:xfrm>
        </p:spPr>
        <p:txBody>
          <a:bodyPr/>
          <a:lstStyle>
            <a:lvl1pPr marL="0" indent="0" algn="ctr">
              <a:spcBef>
                <a:spcPts val="0"/>
              </a:spcBef>
              <a:buNone/>
              <a:defRPr sz="1800">
                <a:latin typeface="+mj-lt"/>
              </a:defRPr>
            </a:lvl1pPr>
          </a:lstStyle>
          <a:p>
            <a:pPr lvl="0"/>
            <a:r>
              <a:rPr lang="en-US"/>
              <a:t>Click to edit Master text styles</a:t>
            </a:r>
          </a:p>
        </p:txBody>
      </p:sp>
      <p:sp>
        <p:nvSpPr>
          <p:cNvPr id="11" name="Picture Placeholder" descr="This photo is a 'placeholder' only. Drag or drop your photo here, or click and tap the center to insert a photo.">
            <a:extLst>
              <a:ext uri="{FF2B5EF4-FFF2-40B4-BE49-F238E27FC236}">
                <a16:creationId xmlns:a16="http://schemas.microsoft.com/office/drawing/2014/main" id="{F78E1D3B-7D6F-4EFD-9EB2-E1A27309D6AF}"/>
              </a:ext>
            </a:extLst>
          </p:cNvPr>
          <p:cNvSpPr>
            <a:spLocks noGrp="1" noChangeAspect="1"/>
          </p:cNvSpPr>
          <p:nvPr>
            <p:ph type="pic" sz="quarter" idx="21" hasCustomPrompt="1"/>
          </p:nvPr>
        </p:nvSpPr>
        <p:spPr bwMode="ltGray">
          <a:xfrm>
            <a:off x="7548118" y="2286000"/>
            <a:ext cx="1737360" cy="1737360"/>
          </a:xfrm>
          <a:prstGeom prst="ellipse">
            <a:avLst/>
          </a:prstGeom>
          <a:blipFill>
            <a:blip r:embed="rId5"/>
            <a:stretch>
              <a:fillRect/>
            </a:stretch>
          </a:blipFill>
        </p:spPr>
        <p:txBody>
          <a:bodyPr lIns="0" tIns="0" rIns="0" bIns="594360" anchor="ctr" anchorCtr="0">
            <a:noAutofit/>
          </a:bodyPr>
          <a:lstStyle>
            <a:lvl1pPr marL="0" indent="0" algn="ctr">
              <a:lnSpc>
                <a:spcPct val="100000"/>
              </a:lnSpc>
              <a:buNone/>
              <a:defRPr sz="500" b="1">
                <a:solidFill>
                  <a:srgbClr val="000000"/>
                </a:solidFill>
                <a:latin typeface="+mn-lt"/>
                <a:cs typeface="Segoe UI" panose="020B0502040204020203" pitchFamily="34" charset="0"/>
              </a:defRPr>
            </a:lvl1pPr>
          </a:lstStyle>
          <a:p>
            <a:r>
              <a:rPr lang="en-US"/>
              <a:t>Drag &amp; drop your photo </a:t>
            </a:r>
            <a:br>
              <a:rPr lang="en-US"/>
            </a:br>
            <a:r>
              <a:rPr lang="en-US"/>
              <a:t>here or click or tap icon </a:t>
            </a:r>
            <a:br>
              <a:rPr lang="en-US"/>
            </a:br>
            <a:r>
              <a:rPr lang="en-US"/>
              <a:t>below to insert44</a:t>
            </a:r>
          </a:p>
        </p:txBody>
      </p:sp>
      <p:sp>
        <p:nvSpPr>
          <p:cNvPr id="12" name="Text Placeholder 3">
            <a:extLst>
              <a:ext uri="{FF2B5EF4-FFF2-40B4-BE49-F238E27FC236}">
                <a16:creationId xmlns:a16="http://schemas.microsoft.com/office/drawing/2014/main" id="{3BB2FF62-05DC-462E-808C-4DDE1C65392C}"/>
              </a:ext>
            </a:extLst>
          </p:cNvPr>
          <p:cNvSpPr>
            <a:spLocks noGrp="1"/>
          </p:cNvSpPr>
          <p:nvPr>
            <p:ph type="body" sz="quarter" idx="22"/>
          </p:nvPr>
        </p:nvSpPr>
        <p:spPr>
          <a:xfrm>
            <a:off x="7548118" y="4235450"/>
            <a:ext cx="1737360" cy="2033588"/>
          </a:xfrm>
        </p:spPr>
        <p:txBody>
          <a:bodyPr/>
          <a:lstStyle>
            <a:lvl1pPr marL="0" indent="0" algn="ctr">
              <a:spcBef>
                <a:spcPts val="0"/>
              </a:spcBef>
              <a:buNone/>
              <a:defRPr sz="1800">
                <a:latin typeface="+mj-lt"/>
              </a:defRPr>
            </a:lvl1pPr>
          </a:lstStyle>
          <a:p>
            <a:pPr lvl="0"/>
            <a:r>
              <a:rPr lang="en-US"/>
              <a:t>Click to edit Master text styles</a:t>
            </a:r>
          </a:p>
        </p:txBody>
      </p:sp>
      <p:sp>
        <p:nvSpPr>
          <p:cNvPr id="19" name="Picture Placeholder" descr="This photo is a 'placeholder' only. Drag or drop your photo here, or click and tap the center to insert a photo.">
            <a:extLst>
              <a:ext uri="{FF2B5EF4-FFF2-40B4-BE49-F238E27FC236}">
                <a16:creationId xmlns:a16="http://schemas.microsoft.com/office/drawing/2014/main" id="{E4DC3400-0B11-4EA0-9B8D-6FADE6964F37}"/>
              </a:ext>
            </a:extLst>
          </p:cNvPr>
          <p:cNvSpPr>
            <a:spLocks noGrp="1" noChangeAspect="1"/>
          </p:cNvSpPr>
          <p:nvPr>
            <p:ph type="pic" sz="quarter" idx="23" hasCustomPrompt="1"/>
          </p:nvPr>
        </p:nvSpPr>
        <p:spPr bwMode="ltGray">
          <a:xfrm>
            <a:off x="9869423" y="2286000"/>
            <a:ext cx="1737360" cy="1737360"/>
          </a:xfrm>
          <a:prstGeom prst="ellipse">
            <a:avLst/>
          </a:prstGeom>
          <a:blipFill>
            <a:blip r:embed="rId6"/>
            <a:stretch>
              <a:fillRect/>
            </a:stretch>
          </a:blipFill>
        </p:spPr>
        <p:txBody>
          <a:bodyPr lIns="0" tIns="0" rIns="0" bIns="594360" anchor="ctr" anchorCtr="0">
            <a:noAutofit/>
          </a:bodyPr>
          <a:lstStyle>
            <a:lvl1pPr marL="0" indent="0" algn="ctr">
              <a:lnSpc>
                <a:spcPct val="100000"/>
              </a:lnSpc>
              <a:buNone/>
              <a:defRPr sz="500" b="1">
                <a:solidFill>
                  <a:srgbClr val="000000"/>
                </a:solidFill>
                <a:latin typeface="+mn-lt"/>
                <a:cs typeface="Segoe UI" panose="020B0502040204020203" pitchFamily="34" charset="0"/>
              </a:defRPr>
            </a:lvl1pPr>
          </a:lstStyle>
          <a:p>
            <a:r>
              <a:rPr lang="en-US"/>
              <a:t>Drag &amp; drop your photo </a:t>
            </a:r>
            <a:br>
              <a:rPr lang="en-US"/>
            </a:br>
            <a:r>
              <a:rPr lang="en-US"/>
              <a:t>here or click or tap icon </a:t>
            </a:r>
            <a:br>
              <a:rPr lang="en-US"/>
            </a:br>
            <a:r>
              <a:rPr lang="en-US"/>
              <a:t>below to insert</a:t>
            </a:r>
          </a:p>
        </p:txBody>
      </p:sp>
      <p:sp>
        <p:nvSpPr>
          <p:cNvPr id="20" name="Text Placeholder 3">
            <a:extLst>
              <a:ext uri="{FF2B5EF4-FFF2-40B4-BE49-F238E27FC236}">
                <a16:creationId xmlns:a16="http://schemas.microsoft.com/office/drawing/2014/main" id="{133C357E-ECC0-485F-9033-5D4DEC8774BB}"/>
              </a:ext>
            </a:extLst>
          </p:cNvPr>
          <p:cNvSpPr>
            <a:spLocks noGrp="1"/>
          </p:cNvSpPr>
          <p:nvPr>
            <p:ph type="body" sz="quarter" idx="24"/>
          </p:nvPr>
        </p:nvSpPr>
        <p:spPr>
          <a:xfrm>
            <a:off x="9869423" y="4235450"/>
            <a:ext cx="1737360" cy="2033588"/>
          </a:xfrm>
        </p:spPr>
        <p:txBody>
          <a:bodyPr/>
          <a:lstStyle>
            <a:lvl1pPr marL="0" indent="0" algn="ctr">
              <a:spcBef>
                <a:spcPts val="0"/>
              </a:spcBef>
              <a:buNone/>
              <a:defRPr sz="1800">
                <a:latin typeface="+mj-lt"/>
              </a:defRPr>
            </a:lvl1pPr>
          </a:lstStyle>
          <a:p>
            <a:pPr lvl="0"/>
            <a:r>
              <a:rPr lang="en-US"/>
              <a:t>Click to edit Master text styles</a:t>
            </a:r>
          </a:p>
        </p:txBody>
      </p:sp>
      <p:sp>
        <p:nvSpPr>
          <p:cNvPr id="3" name="TextBox 2">
            <a:extLst>
              <a:ext uri="{FF2B5EF4-FFF2-40B4-BE49-F238E27FC236}">
                <a16:creationId xmlns:a16="http://schemas.microsoft.com/office/drawing/2014/main" id="{67A72D6D-004C-4F57-AD34-F1019A756073}"/>
              </a:ext>
              <a:ext uri="{C183D7F6-B498-43B3-948B-1728B52AA6E4}">
                <adec:decorative xmlns:adec="http://schemas.microsoft.com/office/drawing/2017/decorative" val="1"/>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a:solidFill>
                  <a:srgbClr val="A3A3A3"/>
                </a:solidFill>
              </a:rPr>
              <a:t>ELT layout</a:t>
            </a:r>
          </a:p>
        </p:txBody>
      </p:sp>
    </p:spTree>
    <p:extLst>
      <p:ext uri="{BB962C8B-B14F-4D97-AF65-F5344CB8AC3E}">
        <p14:creationId xmlns:p14="http://schemas.microsoft.com/office/powerpoint/2010/main" val="2829163238"/>
      </p:ext>
    </p:extLst>
  </p:cSld>
  <p:clrMapOvr>
    <a:masterClrMapping/>
  </p:clrMapOvr>
  <p:transition>
    <p:fade/>
  </p:transition>
  <p:extLst>
    <p:ext uri="{DCECCB84-F9BA-43D5-87BE-67443E8EF086}">
      <p15:sldGuideLst xmlns:p15="http://schemas.microsoft.com/office/powerpoint/2012/main">
        <p15:guide id="1" orient="horz" pos="720">
          <p15:clr>
            <a:srgbClr val="5ACBF0"/>
          </p15:clr>
        </p15:guide>
        <p15:guide id="2" orient="horz" pos="2664">
          <p15:clr>
            <a:srgbClr val="5ACBF0"/>
          </p15:clr>
        </p15:guide>
        <p15:guide id="3" pos="6216">
          <p15:clr>
            <a:srgbClr val="5ACBF0"/>
          </p15:clr>
        </p15:guide>
        <p15:guide id="5" pos="5850">
          <p15:clr>
            <a:srgbClr val="5ACBF0"/>
          </p15:clr>
        </p15:guide>
        <p15:guide id="7" pos="4392">
          <p15:clr>
            <a:srgbClr val="5ACBF0"/>
          </p15:clr>
        </p15:guide>
        <p15:guide id="8" pos="3292">
          <p15:clr>
            <a:srgbClr val="5ACBF0"/>
          </p15:clr>
        </p15:guide>
        <p15:guide id="10" pos="2926">
          <p15:clr>
            <a:srgbClr val="5ACBF0"/>
          </p15:clr>
        </p15:guide>
        <p15:guide id="11" pos="4754">
          <p15:clr>
            <a:srgbClr val="5ACBF0"/>
          </p15:clr>
        </p15:guide>
        <p15:guide id="13" pos="1464">
          <p15:clr>
            <a:srgbClr val="5ACBF0"/>
          </p15:clr>
        </p15:guide>
        <p15:guide id="14" orient="horz" pos="1440">
          <p15:clr>
            <a:srgbClr val="5ACBF0"/>
          </p15:clr>
        </p15:guide>
        <p15:guide id="15" pos="1830">
          <p15:clr>
            <a:srgbClr val="5ACBF0"/>
          </p15:clr>
        </p15:guide>
        <p15:guide id="16" orient="horz" pos="2533">
          <p15:clr>
            <a:srgbClr val="5ACBF0"/>
          </p15:clr>
        </p15:guide>
      </p15:sldGuideLst>
    </p:ext>
  </p:extLst>
</p:sldLayout>
</file>

<file path=ppt/slideLayouts/slideLayout120.xml><?xml version="1.0" encoding="utf-8"?>
<p:sldLayout xmlns:a="http://schemas.openxmlformats.org/drawingml/2006/main" xmlns:r="http://schemas.openxmlformats.org/officeDocument/2006/relationships" xmlns:p="http://schemas.openxmlformats.org/presentationml/2006/main" preserve="1" userDrawn="1">
  <p:cSld name="Quote slide 1b">
    <p:bg>
      <p:bgRef idx="1001">
        <a:schemeClr val="bg2"/>
      </p:bgRef>
    </p:bg>
    <p:spTree>
      <p:nvGrpSpPr>
        <p:cNvPr id="1" name=""/>
        <p:cNvGrpSpPr/>
        <p:nvPr/>
      </p:nvGrpSpPr>
      <p:grpSpPr>
        <a:xfrm>
          <a:off x="0" y="0"/>
          <a:ext cx="0" cy="0"/>
          <a:chOff x="0" y="0"/>
          <a:chExt cx="0" cy="0"/>
        </a:xfrm>
      </p:grpSpPr>
      <p:sp>
        <p:nvSpPr>
          <p:cNvPr id="8" name="Text Placeholder 3">
            <a:extLst>
              <a:ext uri="{FF2B5EF4-FFF2-40B4-BE49-F238E27FC236}">
                <a16:creationId xmlns:a16="http://schemas.microsoft.com/office/drawing/2014/main" id="{DD89A49A-58E0-6646-8574-0B0729961CFB}"/>
              </a:ext>
            </a:extLst>
          </p:cNvPr>
          <p:cNvSpPr>
            <a:spLocks noGrp="1"/>
          </p:cNvSpPr>
          <p:nvPr>
            <p:ph type="body" sz="quarter" idx="18" hasCustomPrompt="1"/>
          </p:nvPr>
        </p:nvSpPr>
        <p:spPr>
          <a:xfrm>
            <a:off x="1739900" y="3779493"/>
            <a:ext cx="5795963" cy="276999"/>
          </a:xfrm>
        </p:spPr>
        <p:txBody>
          <a:bodyPr/>
          <a:lstStyle>
            <a:lvl1pPr marL="0" indent="0" algn="l">
              <a:spcBef>
                <a:spcPts val="0"/>
              </a:spcBef>
              <a:buNone/>
              <a:defRPr sz="1800">
                <a:solidFill>
                  <a:schemeClr val="tx1"/>
                </a:solidFill>
                <a:latin typeface="+mj-lt"/>
              </a:defRPr>
            </a:lvl1pPr>
          </a:lstStyle>
          <a:p>
            <a:pPr lvl="0"/>
            <a:r>
              <a:rPr lang="en-US"/>
              <a:t>Name attribute</a:t>
            </a:r>
          </a:p>
        </p:txBody>
      </p:sp>
      <p:sp>
        <p:nvSpPr>
          <p:cNvPr id="9" name="Text Placeholder 3">
            <a:extLst>
              <a:ext uri="{FF2B5EF4-FFF2-40B4-BE49-F238E27FC236}">
                <a16:creationId xmlns:a16="http://schemas.microsoft.com/office/drawing/2014/main" id="{53C890AF-C449-E34D-86FC-4BE82A41ED0D}"/>
              </a:ext>
            </a:extLst>
          </p:cNvPr>
          <p:cNvSpPr>
            <a:spLocks noGrp="1"/>
          </p:cNvSpPr>
          <p:nvPr>
            <p:ph type="body" sz="quarter" idx="20" hasCustomPrompt="1"/>
          </p:nvPr>
        </p:nvSpPr>
        <p:spPr>
          <a:xfrm>
            <a:off x="1739900" y="4077072"/>
            <a:ext cx="5795963" cy="215444"/>
          </a:xfrm>
        </p:spPr>
        <p:txBody>
          <a:bodyPr/>
          <a:lstStyle>
            <a:lvl1pPr marL="0" indent="0" algn="l">
              <a:spcBef>
                <a:spcPts val="0"/>
              </a:spcBef>
              <a:buNone/>
              <a:defRPr sz="1400">
                <a:solidFill>
                  <a:schemeClr val="tx1"/>
                </a:solidFill>
                <a:latin typeface="+mn-lt"/>
              </a:defRPr>
            </a:lvl1pPr>
          </a:lstStyle>
          <a:p>
            <a:pPr lvl="0"/>
            <a:r>
              <a:rPr lang="en-US"/>
              <a:t>Job title or another attribute</a:t>
            </a:r>
          </a:p>
        </p:txBody>
      </p:sp>
      <p:sp>
        <p:nvSpPr>
          <p:cNvPr id="10" name="Title 1">
            <a:extLst>
              <a:ext uri="{FF2B5EF4-FFF2-40B4-BE49-F238E27FC236}">
                <a16:creationId xmlns:a16="http://schemas.microsoft.com/office/drawing/2014/main" id="{4B9A47D2-7C06-3E47-802E-BD98760204B1}"/>
              </a:ext>
            </a:extLst>
          </p:cNvPr>
          <p:cNvSpPr>
            <a:spLocks noGrp="1"/>
          </p:cNvSpPr>
          <p:nvPr>
            <p:ph type="title" hasCustomPrompt="1"/>
          </p:nvPr>
        </p:nvSpPr>
        <p:spPr>
          <a:xfrm>
            <a:off x="1739899" y="2025650"/>
            <a:ext cx="9866313" cy="1661993"/>
          </a:xfrm>
        </p:spPr>
        <p:txBody>
          <a:bodyPr anchor="b"/>
          <a:lstStyle>
            <a:lvl1pPr>
              <a:defRPr>
                <a:solidFill>
                  <a:schemeClr val="accent3"/>
                </a:solidFill>
              </a:defRPr>
            </a:lvl1pPr>
          </a:lstStyle>
          <a:p>
            <a:r>
              <a:rPr lang="en-US"/>
              <a:t>Add quote text here Add quote text here Add quote text here Add quote text here Add quote text here</a:t>
            </a:r>
          </a:p>
        </p:txBody>
      </p:sp>
    </p:spTree>
    <p:extLst>
      <p:ext uri="{BB962C8B-B14F-4D97-AF65-F5344CB8AC3E}">
        <p14:creationId xmlns:p14="http://schemas.microsoft.com/office/powerpoint/2010/main" val="3352039235"/>
      </p:ext>
    </p:extLst>
  </p:cSld>
  <p:clrMapOvr>
    <a:overrideClrMapping bg1="dk1" tx1="lt1" bg2="dk2" tx2="lt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2" pos="369">
          <p15:clr>
            <a:srgbClr val="F26B43"/>
          </p15:clr>
        </p15:guide>
        <p15:guide id="3" orient="horz" pos="366">
          <p15:clr>
            <a:srgbClr val="F26B43"/>
          </p15:clr>
        </p15:guide>
        <p15:guide id="4" pos="7311">
          <p15:clr>
            <a:srgbClr val="F26B43"/>
          </p15:clr>
        </p15:guide>
        <p15:guide id="5" orient="horz" pos="3951">
          <p15:clr>
            <a:srgbClr val="F26B43"/>
          </p15:clr>
        </p15:guide>
        <p15:guide id="12" pos="2561">
          <p15:clr>
            <a:srgbClr val="A4A3A4"/>
          </p15:clr>
        </p15:guide>
        <p15:guide id="13" pos="2744">
          <p15:clr>
            <a:srgbClr val="A4A3A4"/>
          </p15:clr>
        </p15:guide>
        <p15:guide id="20" pos="4937">
          <p15:clr>
            <a:srgbClr val="A4A3A4"/>
          </p15:clr>
        </p15:guide>
        <p15:guide id="21" pos="5120">
          <p15:clr>
            <a:srgbClr val="A4A3A4"/>
          </p15:clr>
        </p15:guide>
        <p15:guide id="22" pos="2682">
          <p15:clr>
            <a:srgbClr val="F26B43"/>
          </p15:clr>
        </p15:guide>
        <p15:guide id="23" pos="4998">
          <p15:clr>
            <a:srgbClr val="F26B43"/>
          </p15:clr>
        </p15:guide>
      </p15:sldGuideLst>
    </p:ext>
  </p:extLst>
</p:sldLayout>
</file>

<file path=ppt/slideLayouts/slideLayout121.xml><?xml version="1.0" encoding="utf-8"?>
<p:sldLayout xmlns:a="http://schemas.openxmlformats.org/drawingml/2006/main" xmlns:r="http://schemas.openxmlformats.org/officeDocument/2006/relationships" xmlns:p="http://schemas.openxmlformats.org/presentationml/2006/main" preserve="1" userDrawn="1">
  <p:cSld name="Quote slide 2b">
    <p:bg>
      <p:bgRef idx="1001">
        <a:schemeClr val="bg1"/>
      </p:bgRef>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9339D5D9-B234-7B4F-90F8-2A7ABA2E4ABF}"/>
              </a:ext>
            </a:extLst>
          </p:cNvPr>
          <p:cNvSpPr/>
          <p:nvPr userDrawn="1"/>
        </p:nvSpPr>
        <p:spPr bwMode="auto">
          <a:xfrm>
            <a:off x="0" y="0"/>
            <a:ext cx="8128000" cy="6858000"/>
          </a:xfrm>
          <a:prstGeom prst="rect">
            <a:avLst/>
          </a:prstGeom>
          <a:solidFill>
            <a:schemeClr val="tx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err="1">
              <a:solidFill>
                <a:srgbClr val="FFFFFF"/>
              </a:solidFill>
              <a:ea typeface="Segoe UI" pitchFamily="34" charset="0"/>
              <a:cs typeface="Segoe UI" pitchFamily="34" charset="0"/>
            </a:endParaRPr>
          </a:p>
        </p:txBody>
      </p:sp>
      <p:sp>
        <p:nvSpPr>
          <p:cNvPr id="4" name="Text Placeholder 3">
            <a:extLst>
              <a:ext uri="{FF2B5EF4-FFF2-40B4-BE49-F238E27FC236}">
                <a16:creationId xmlns:a16="http://schemas.microsoft.com/office/drawing/2014/main" id="{549D697E-24D0-AB42-8E18-256C047E4063}"/>
              </a:ext>
            </a:extLst>
          </p:cNvPr>
          <p:cNvSpPr>
            <a:spLocks noGrp="1"/>
          </p:cNvSpPr>
          <p:nvPr>
            <p:ph type="body" sz="quarter" idx="18" hasCustomPrompt="1"/>
          </p:nvPr>
        </p:nvSpPr>
        <p:spPr>
          <a:xfrm>
            <a:off x="8420100" y="2044961"/>
            <a:ext cx="3478213" cy="276999"/>
          </a:xfrm>
        </p:spPr>
        <p:txBody>
          <a:bodyPr/>
          <a:lstStyle>
            <a:lvl1pPr marL="0" indent="0" algn="l">
              <a:spcBef>
                <a:spcPts val="0"/>
              </a:spcBef>
              <a:buNone/>
              <a:defRPr sz="1800">
                <a:latin typeface="+mj-lt"/>
              </a:defRPr>
            </a:lvl1pPr>
          </a:lstStyle>
          <a:p>
            <a:pPr lvl="0"/>
            <a:r>
              <a:rPr lang="en-US"/>
              <a:t>Name attribute</a:t>
            </a:r>
          </a:p>
        </p:txBody>
      </p:sp>
      <p:sp>
        <p:nvSpPr>
          <p:cNvPr id="6" name="Text Placeholder 3">
            <a:extLst>
              <a:ext uri="{FF2B5EF4-FFF2-40B4-BE49-F238E27FC236}">
                <a16:creationId xmlns:a16="http://schemas.microsoft.com/office/drawing/2014/main" id="{BA94D27E-F2D3-4E43-B280-E6CF5DAAF0EF}"/>
              </a:ext>
            </a:extLst>
          </p:cNvPr>
          <p:cNvSpPr>
            <a:spLocks noGrp="1"/>
          </p:cNvSpPr>
          <p:nvPr>
            <p:ph type="body" sz="quarter" idx="20" hasCustomPrompt="1"/>
          </p:nvPr>
        </p:nvSpPr>
        <p:spPr>
          <a:xfrm>
            <a:off x="8420100" y="2342540"/>
            <a:ext cx="3478213" cy="215444"/>
          </a:xfrm>
        </p:spPr>
        <p:txBody>
          <a:bodyPr/>
          <a:lstStyle>
            <a:lvl1pPr marL="0" indent="0" algn="l">
              <a:spcBef>
                <a:spcPts val="0"/>
              </a:spcBef>
              <a:buNone/>
              <a:defRPr sz="1400">
                <a:solidFill>
                  <a:schemeClr val="accent6"/>
                </a:solidFill>
                <a:latin typeface="+mn-lt"/>
              </a:defRPr>
            </a:lvl1pPr>
          </a:lstStyle>
          <a:p>
            <a:pPr lvl="0"/>
            <a:r>
              <a:rPr lang="en-US"/>
              <a:t>Job title or another attribute</a:t>
            </a:r>
          </a:p>
        </p:txBody>
      </p:sp>
      <p:sp>
        <p:nvSpPr>
          <p:cNvPr id="7" name="Title 1">
            <a:extLst>
              <a:ext uri="{FF2B5EF4-FFF2-40B4-BE49-F238E27FC236}">
                <a16:creationId xmlns:a16="http://schemas.microsoft.com/office/drawing/2014/main" id="{89F65E91-FAFD-244C-A86D-629BF5974C9C}"/>
              </a:ext>
            </a:extLst>
          </p:cNvPr>
          <p:cNvSpPr>
            <a:spLocks noGrp="1"/>
          </p:cNvSpPr>
          <p:nvPr>
            <p:ph type="title" hasCustomPrompt="1"/>
          </p:nvPr>
        </p:nvSpPr>
        <p:spPr>
          <a:xfrm>
            <a:off x="1163638" y="2025650"/>
            <a:ext cx="6372225" cy="553998"/>
          </a:xfrm>
        </p:spPr>
        <p:txBody>
          <a:bodyPr anchor="t"/>
          <a:lstStyle>
            <a:lvl1pPr>
              <a:defRPr>
                <a:solidFill>
                  <a:schemeClr val="accent3"/>
                </a:solidFill>
              </a:defRPr>
            </a:lvl1pPr>
          </a:lstStyle>
          <a:p>
            <a:r>
              <a:rPr lang="en-US"/>
              <a:t>Add quote text here</a:t>
            </a:r>
          </a:p>
        </p:txBody>
      </p:sp>
    </p:spTree>
    <p:extLst>
      <p:ext uri="{BB962C8B-B14F-4D97-AF65-F5344CB8AC3E}">
        <p14:creationId xmlns:p14="http://schemas.microsoft.com/office/powerpoint/2010/main" val="364214131"/>
      </p:ext>
    </p:extLst>
  </p:cSld>
  <p:clrMapOvr>
    <a:overrideClrMapping bg1="lt1" tx1="dk1" bg2="lt2" tx2="dk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2" pos="369">
          <p15:clr>
            <a:srgbClr val="F26B43"/>
          </p15:clr>
        </p15:guide>
        <p15:guide id="3" orient="horz" pos="366">
          <p15:clr>
            <a:srgbClr val="F26B43"/>
          </p15:clr>
        </p15:guide>
        <p15:guide id="4" pos="7311">
          <p15:clr>
            <a:srgbClr val="F26B43"/>
          </p15:clr>
        </p15:guide>
        <p15:guide id="5" orient="horz" pos="3951">
          <p15:clr>
            <a:srgbClr val="F26B43"/>
          </p15:clr>
        </p15:guide>
        <p15:guide id="12" pos="2561">
          <p15:clr>
            <a:srgbClr val="A4A3A4"/>
          </p15:clr>
        </p15:guide>
        <p15:guide id="13" pos="2744">
          <p15:clr>
            <a:srgbClr val="A4A3A4"/>
          </p15:clr>
        </p15:guide>
        <p15:guide id="20" pos="4937">
          <p15:clr>
            <a:srgbClr val="A4A3A4"/>
          </p15:clr>
        </p15:guide>
        <p15:guide id="21" pos="5120">
          <p15:clr>
            <a:srgbClr val="A4A3A4"/>
          </p15:clr>
        </p15:guide>
        <p15:guide id="22" pos="2682">
          <p15:clr>
            <a:srgbClr val="F26B43"/>
          </p15:clr>
        </p15:guide>
        <p15:guide id="23" pos="4998">
          <p15:clr>
            <a:srgbClr val="F26B43"/>
          </p15:clr>
        </p15:guide>
        <p15:guide id="24" pos="733">
          <p15:clr>
            <a:srgbClr val="FBAE40"/>
          </p15:clr>
        </p15:guide>
      </p15:sldGuideLst>
    </p:ext>
  </p:extLst>
</p:sldLayout>
</file>

<file path=ppt/slideLayouts/slideLayout122.xml><?xml version="1.0" encoding="utf-8"?>
<p:sldLayout xmlns:a="http://schemas.openxmlformats.org/drawingml/2006/main" xmlns:r="http://schemas.openxmlformats.org/officeDocument/2006/relationships" xmlns:p="http://schemas.openxmlformats.org/presentationml/2006/main" preserve="1" userDrawn="1">
  <p:cSld name="Quote slide with picture - alt">
    <p:spTree>
      <p:nvGrpSpPr>
        <p:cNvPr id="1" name=""/>
        <p:cNvGrpSpPr/>
        <p:nvPr/>
      </p:nvGrpSpPr>
      <p:grpSpPr>
        <a:xfrm>
          <a:off x="0" y="0"/>
          <a:ext cx="0" cy="0"/>
          <a:chOff x="0" y="0"/>
          <a:chExt cx="0" cy="0"/>
        </a:xfrm>
      </p:grpSpPr>
      <p:sp>
        <p:nvSpPr>
          <p:cNvPr id="13" name="Text Placeholder 3">
            <a:extLst>
              <a:ext uri="{FF2B5EF4-FFF2-40B4-BE49-F238E27FC236}">
                <a16:creationId xmlns:a16="http://schemas.microsoft.com/office/drawing/2014/main" id="{05B401B2-8D93-427E-90A4-52337B3965E8}"/>
              </a:ext>
            </a:extLst>
          </p:cNvPr>
          <p:cNvSpPr>
            <a:spLocks noGrp="1"/>
          </p:cNvSpPr>
          <p:nvPr>
            <p:ph type="body" sz="quarter" idx="18" hasCustomPrompt="1"/>
          </p:nvPr>
        </p:nvSpPr>
        <p:spPr>
          <a:xfrm>
            <a:off x="1163638" y="3779493"/>
            <a:ext cx="6372225" cy="276999"/>
          </a:xfrm>
        </p:spPr>
        <p:txBody>
          <a:bodyPr/>
          <a:lstStyle>
            <a:lvl1pPr marL="0" indent="0" algn="l">
              <a:spcBef>
                <a:spcPts val="0"/>
              </a:spcBef>
              <a:buNone/>
              <a:defRPr sz="1800">
                <a:solidFill>
                  <a:schemeClr val="accent6"/>
                </a:solidFill>
                <a:latin typeface="+mj-lt"/>
              </a:defRPr>
            </a:lvl1pPr>
          </a:lstStyle>
          <a:p>
            <a:pPr lvl="0"/>
            <a:r>
              <a:rPr lang="en-US"/>
              <a:t>Name attribute</a:t>
            </a:r>
          </a:p>
        </p:txBody>
      </p:sp>
      <p:sp>
        <p:nvSpPr>
          <p:cNvPr id="14" name="TextBox 13">
            <a:extLst>
              <a:ext uri="{FF2B5EF4-FFF2-40B4-BE49-F238E27FC236}">
                <a16:creationId xmlns:a16="http://schemas.microsoft.com/office/drawing/2014/main" id="{52B36921-D927-4BA6-8891-8AEE9784923C}"/>
              </a:ext>
              <a:ext uri="{C183D7F6-B498-43B3-948B-1728B52AA6E4}">
                <adec:decorative xmlns:adec="http://schemas.microsoft.com/office/drawing/2017/decorative" val="1"/>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a:solidFill>
                  <a:srgbClr val="A3A3A3"/>
                </a:solidFill>
              </a:rPr>
              <a:t>ELT layout</a:t>
            </a:r>
          </a:p>
        </p:txBody>
      </p:sp>
      <p:sp>
        <p:nvSpPr>
          <p:cNvPr id="25" name="Picture Placeholder 24">
            <a:extLst>
              <a:ext uri="{FF2B5EF4-FFF2-40B4-BE49-F238E27FC236}">
                <a16:creationId xmlns:a16="http://schemas.microsoft.com/office/drawing/2014/main" id="{DB4C8BDC-6825-414F-89F2-3D7A2187253C}"/>
              </a:ext>
            </a:extLst>
          </p:cNvPr>
          <p:cNvSpPr>
            <a:spLocks noGrp="1"/>
          </p:cNvSpPr>
          <p:nvPr>
            <p:ph type="pic" sz="quarter" idx="19"/>
          </p:nvPr>
        </p:nvSpPr>
        <p:spPr>
          <a:xfrm>
            <a:off x="7835900" y="0"/>
            <a:ext cx="4356100" cy="6858000"/>
          </a:xfrm>
        </p:spPr>
        <p:txBody>
          <a:bodyPr/>
          <a:lstStyle/>
          <a:p>
            <a:r>
              <a:rPr lang="en-US"/>
              <a:t>Click icon to add picture</a:t>
            </a:r>
          </a:p>
        </p:txBody>
      </p:sp>
      <p:sp>
        <p:nvSpPr>
          <p:cNvPr id="26" name="Text Placeholder 3">
            <a:extLst>
              <a:ext uri="{FF2B5EF4-FFF2-40B4-BE49-F238E27FC236}">
                <a16:creationId xmlns:a16="http://schemas.microsoft.com/office/drawing/2014/main" id="{90DE3A0D-12BA-BE4F-85C2-FCD13F863574}"/>
              </a:ext>
            </a:extLst>
          </p:cNvPr>
          <p:cNvSpPr>
            <a:spLocks noGrp="1"/>
          </p:cNvSpPr>
          <p:nvPr>
            <p:ph type="body" sz="quarter" idx="20" hasCustomPrompt="1"/>
          </p:nvPr>
        </p:nvSpPr>
        <p:spPr>
          <a:xfrm>
            <a:off x="1163638" y="4077072"/>
            <a:ext cx="6372225" cy="215444"/>
          </a:xfrm>
        </p:spPr>
        <p:txBody>
          <a:bodyPr/>
          <a:lstStyle>
            <a:lvl1pPr marL="0" indent="0" algn="l">
              <a:spcBef>
                <a:spcPts val="0"/>
              </a:spcBef>
              <a:buNone/>
              <a:defRPr sz="1400">
                <a:solidFill>
                  <a:schemeClr val="accent6"/>
                </a:solidFill>
                <a:latin typeface="+mn-lt"/>
              </a:defRPr>
            </a:lvl1pPr>
          </a:lstStyle>
          <a:p>
            <a:pPr lvl="0"/>
            <a:r>
              <a:rPr lang="en-US"/>
              <a:t>Job title or another attribute</a:t>
            </a:r>
          </a:p>
        </p:txBody>
      </p:sp>
      <p:sp>
        <p:nvSpPr>
          <p:cNvPr id="27" name="Title 1">
            <a:extLst>
              <a:ext uri="{FF2B5EF4-FFF2-40B4-BE49-F238E27FC236}">
                <a16:creationId xmlns:a16="http://schemas.microsoft.com/office/drawing/2014/main" id="{4AA6D598-4BC5-AF4E-B609-A7442E6DEBD3}"/>
              </a:ext>
            </a:extLst>
          </p:cNvPr>
          <p:cNvSpPr>
            <a:spLocks noGrp="1"/>
          </p:cNvSpPr>
          <p:nvPr>
            <p:ph type="title" hasCustomPrompt="1"/>
          </p:nvPr>
        </p:nvSpPr>
        <p:spPr>
          <a:xfrm>
            <a:off x="1163638" y="2025650"/>
            <a:ext cx="6372225" cy="553998"/>
          </a:xfrm>
        </p:spPr>
        <p:txBody>
          <a:bodyPr anchor="t"/>
          <a:lstStyle>
            <a:lvl1pPr>
              <a:defRPr>
                <a:solidFill>
                  <a:schemeClr val="tx1"/>
                </a:solidFill>
              </a:defRPr>
            </a:lvl1pPr>
          </a:lstStyle>
          <a:p>
            <a:r>
              <a:rPr lang="en-US"/>
              <a:t>Add quote text here</a:t>
            </a:r>
          </a:p>
        </p:txBody>
      </p:sp>
    </p:spTree>
    <p:extLst>
      <p:ext uri="{BB962C8B-B14F-4D97-AF65-F5344CB8AC3E}">
        <p14:creationId xmlns:p14="http://schemas.microsoft.com/office/powerpoint/2010/main" val="1821949638"/>
      </p:ext>
    </p:extLst>
  </p:cSld>
  <p:clrMapOvr>
    <a:masterClrMapping/>
  </p:clrMapOvr>
  <p:transition>
    <p:fade/>
  </p:transition>
  <p:extLst>
    <p:ext uri="{DCECCB84-F9BA-43D5-87BE-67443E8EF086}">
      <p15:sldGuideLst xmlns:p15="http://schemas.microsoft.com/office/powerpoint/2012/main">
        <p15:guide id="3" orient="horz" pos="3584">
          <p15:clr>
            <a:srgbClr val="5ACBF0"/>
          </p15:clr>
        </p15:guide>
        <p15:guide id="4" orient="horz" pos="1276">
          <p15:clr>
            <a:srgbClr val="5ACBF0"/>
          </p15:clr>
        </p15:guide>
        <p15:guide id="5" orient="horz" pos="288">
          <p15:clr>
            <a:srgbClr val="5ACBF0"/>
          </p15:clr>
        </p15:guide>
        <p15:guide id="6" pos="733">
          <p15:clr>
            <a:srgbClr val="5ACBF0"/>
          </p15:clr>
        </p15:guide>
        <p15:guide id="7" pos="4747">
          <p15:clr>
            <a:srgbClr val="5ACBF0"/>
          </p15:clr>
        </p15:guide>
        <p15:guide id="8" pos="4936">
          <p15:clr>
            <a:srgbClr val="5ACBF0"/>
          </p15:clr>
        </p15:guide>
        <p15:guide id="9" pos="5123">
          <p15:clr>
            <a:srgbClr val="5ACBF0"/>
          </p15:clr>
        </p15:guide>
        <p15:guide id="10" orient="horz" pos="3465">
          <p15:clr>
            <a:srgbClr val="5ACBF0"/>
          </p15:clr>
        </p15:guide>
        <p15:guide id="11" orient="horz" pos="1956">
          <p15:clr>
            <a:srgbClr val="FBAE40"/>
          </p15:clr>
        </p15:guide>
        <p15:guide id="12" pos="1096">
          <p15:clr>
            <a:srgbClr val="FBAE40"/>
          </p15:clr>
        </p15:guide>
      </p15:sldGuideLst>
    </p:ext>
  </p:extLst>
</p:sldLayout>
</file>

<file path=ppt/slideLayouts/slideLayout123.xml><?xml version="1.0" encoding="utf-8"?>
<p:sldLayout xmlns:a="http://schemas.openxmlformats.org/drawingml/2006/main" xmlns:r="http://schemas.openxmlformats.org/officeDocument/2006/relationships" xmlns:p="http://schemas.openxmlformats.org/presentationml/2006/main" preserve="1" userDrawn="1">
  <p:cSld name="Title and text side by s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E5C076-3B78-4451-8068-576892A08E9C}"/>
              </a:ext>
            </a:extLst>
          </p:cNvPr>
          <p:cNvSpPr>
            <a:spLocks noGrp="1"/>
          </p:cNvSpPr>
          <p:nvPr>
            <p:ph type="title" hasCustomPrompt="1"/>
          </p:nvPr>
        </p:nvSpPr>
        <p:spPr>
          <a:xfrm>
            <a:off x="585216" y="2309812"/>
            <a:ext cx="3182027" cy="3959225"/>
          </a:xfrm>
        </p:spPr>
        <p:txBody>
          <a:bodyPr anchor="t"/>
          <a:lstStyle>
            <a:lvl1pPr>
              <a:defRPr>
                <a:solidFill>
                  <a:schemeClr val="tx1"/>
                </a:solidFill>
              </a:defRPr>
            </a:lvl1pPr>
          </a:lstStyle>
          <a:p>
            <a:r>
              <a:rPr lang="en-US"/>
              <a:t>Title</a:t>
            </a:r>
          </a:p>
        </p:txBody>
      </p:sp>
      <p:sp>
        <p:nvSpPr>
          <p:cNvPr id="7" name="Text Placeholder 2">
            <a:extLst>
              <a:ext uri="{FF2B5EF4-FFF2-40B4-BE49-F238E27FC236}">
                <a16:creationId xmlns:a16="http://schemas.microsoft.com/office/drawing/2014/main" id="{7E9DBFD9-3E1E-4F19-AF15-56780F9C7927}"/>
              </a:ext>
            </a:extLst>
          </p:cNvPr>
          <p:cNvSpPr>
            <a:spLocks noGrp="1"/>
          </p:cNvSpPr>
          <p:nvPr>
            <p:ph type="body" sz="quarter" idx="11"/>
          </p:nvPr>
        </p:nvSpPr>
        <p:spPr>
          <a:xfrm>
            <a:off x="4356100" y="2309812"/>
            <a:ext cx="7253288" cy="3959223"/>
          </a:xfrm>
        </p:spPr>
        <p:txBody>
          <a:bodyPr anchor="t"/>
          <a:lstStyle>
            <a:lvl1pPr marL="231775" indent="-231775">
              <a:spcAft>
                <a:spcPts val="600"/>
              </a:spcAft>
              <a:buFont typeface="Wingdings" panose="05000000000000000000" pitchFamily="2" charset="2"/>
              <a:buChar char=""/>
              <a:defRPr/>
            </a:lvl1pPr>
          </a:lstStyle>
          <a:p>
            <a:pPr lvl="0"/>
            <a:r>
              <a:rPr lang="en-US"/>
              <a:t>Click to edit Master text styles</a:t>
            </a:r>
          </a:p>
        </p:txBody>
      </p:sp>
      <p:cxnSp>
        <p:nvCxnSpPr>
          <p:cNvPr id="5" name="Straight Connector 4">
            <a:extLst>
              <a:ext uri="{FF2B5EF4-FFF2-40B4-BE49-F238E27FC236}">
                <a16:creationId xmlns:a16="http://schemas.microsoft.com/office/drawing/2014/main" id="{C35867F2-3994-4092-B53B-5792FEE69887}"/>
              </a:ext>
              <a:ext uri="{C183D7F6-B498-43B3-948B-1728B52AA6E4}">
                <adec:decorative xmlns:adec="http://schemas.microsoft.com/office/drawing/2017/decorative" val="1"/>
              </a:ext>
            </a:extLst>
          </p:cNvPr>
          <p:cNvCxnSpPr>
            <a:cxnSpLocks/>
          </p:cNvCxnSpPr>
          <p:nvPr userDrawn="1"/>
        </p:nvCxnSpPr>
        <p:spPr>
          <a:xfrm>
            <a:off x="585216" y="2019300"/>
            <a:ext cx="3182112" cy="0"/>
          </a:xfrm>
          <a:prstGeom prst="line">
            <a:avLst/>
          </a:prstGeom>
          <a:ln w="28575">
            <a:solidFill>
              <a:schemeClr val="accent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
        <p:nvSpPr>
          <p:cNvPr id="6" name="TextBox 5">
            <a:extLst>
              <a:ext uri="{FF2B5EF4-FFF2-40B4-BE49-F238E27FC236}">
                <a16:creationId xmlns:a16="http://schemas.microsoft.com/office/drawing/2014/main" id="{49D8AF80-CAD5-4055-80AD-0B31EBCB52A9}"/>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a:solidFill>
                  <a:srgbClr val="A3A3A3"/>
                </a:solidFill>
              </a:rPr>
              <a:t>ELT layout</a:t>
            </a:r>
          </a:p>
        </p:txBody>
      </p:sp>
      <p:cxnSp>
        <p:nvCxnSpPr>
          <p:cNvPr id="8" name="Straight Connector 7">
            <a:extLst>
              <a:ext uri="{FF2B5EF4-FFF2-40B4-BE49-F238E27FC236}">
                <a16:creationId xmlns:a16="http://schemas.microsoft.com/office/drawing/2014/main" id="{DF1A9F7D-F14E-4BCE-9EB4-D9EF47B67809}"/>
              </a:ext>
              <a:ext uri="{C183D7F6-B498-43B3-948B-1728B52AA6E4}">
                <adec:decorative xmlns:adec="http://schemas.microsoft.com/office/drawing/2017/decorative" val="1"/>
              </a:ext>
            </a:extLst>
          </p:cNvPr>
          <p:cNvCxnSpPr>
            <a:cxnSpLocks/>
          </p:cNvCxnSpPr>
          <p:nvPr userDrawn="1"/>
        </p:nvCxnSpPr>
        <p:spPr>
          <a:xfrm>
            <a:off x="4354523" y="2019300"/>
            <a:ext cx="7254865" cy="0"/>
          </a:xfrm>
          <a:prstGeom prst="line">
            <a:avLst/>
          </a:prstGeom>
          <a:ln w="19050">
            <a:solidFill>
              <a:schemeClr val="tx1">
                <a:alpha val="30000"/>
              </a:schemeClr>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83041983"/>
      </p:ext>
    </p:extLst>
  </p:cSld>
  <p:clrMapOvr>
    <a:masterClrMapping/>
  </p:clrMapOvr>
  <p:transition>
    <p:fade/>
  </p:transition>
  <p:extLst>
    <p:ext uri="{DCECCB84-F9BA-43D5-87BE-67443E8EF086}">
      <p15:sldGuideLst xmlns:p15="http://schemas.microsoft.com/office/powerpoint/2012/main">
        <p15:guide id="13" pos="2744">
          <p15:clr>
            <a:srgbClr val="5ACBF0"/>
          </p15:clr>
        </p15:guide>
        <p15:guide id="29" orient="horz" pos="1272">
          <p15:clr>
            <a:srgbClr val="5ACBF0"/>
          </p15:clr>
        </p15:guide>
        <p15:guide id="30" pos="2376">
          <p15:clr>
            <a:srgbClr val="5ACBF0"/>
          </p15:clr>
        </p15:guide>
        <p15:guide id="32" orient="horz" pos="1455">
          <p15:clr>
            <a:srgbClr val="5ACBF0"/>
          </p15:clr>
        </p15:guide>
      </p15:sldGuideLst>
    </p:ext>
  </p:extLst>
</p:sldLayout>
</file>

<file path=ppt/slideLayouts/slideLayout124.xml><?xml version="1.0" encoding="utf-8"?>
<p:sldLayout xmlns:a="http://schemas.openxmlformats.org/drawingml/2006/main" xmlns:r="http://schemas.openxmlformats.org/officeDocument/2006/relationships" xmlns:p="http://schemas.openxmlformats.org/presentationml/2006/main" preserve="1" userDrawn="1">
  <p:cSld name="Title and text side by side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E5C076-3B78-4451-8068-576892A08E9C}"/>
              </a:ext>
            </a:extLst>
          </p:cNvPr>
          <p:cNvSpPr>
            <a:spLocks noGrp="1"/>
          </p:cNvSpPr>
          <p:nvPr>
            <p:ph type="title" hasCustomPrompt="1"/>
          </p:nvPr>
        </p:nvSpPr>
        <p:spPr>
          <a:xfrm>
            <a:off x="588263" y="585788"/>
            <a:ext cx="3182027" cy="5683250"/>
          </a:xfrm>
        </p:spPr>
        <p:txBody>
          <a:bodyPr anchor="ctr"/>
          <a:lstStyle>
            <a:lvl1pPr>
              <a:defRPr/>
            </a:lvl1pPr>
          </a:lstStyle>
          <a:p>
            <a:r>
              <a:rPr lang="en-US"/>
              <a:t>Title</a:t>
            </a:r>
          </a:p>
        </p:txBody>
      </p:sp>
      <p:sp>
        <p:nvSpPr>
          <p:cNvPr id="3" name="Text Placeholder 2">
            <a:extLst>
              <a:ext uri="{FF2B5EF4-FFF2-40B4-BE49-F238E27FC236}">
                <a16:creationId xmlns:a16="http://schemas.microsoft.com/office/drawing/2014/main" id="{A4015781-2431-48C9-AEF1-52FBD41AF3FC}"/>
              </a:ext>
            </a:extLst>
          </p:cNvPr>
          <p:cNvSpPr>
            <a:spLocks noGrp="1"/>
          </p:cNvSpPr>
          <p:nvPr>
            <p:ph type="body" sz="quarter" idx="11"/>
          </p:nvPr>
        </p:nvSpPr>
        <p:spPr>
          <a:xfrm>
            <a:off x="4941888" y="585788"/>
            <a:ext cx="6667500" cy="5683249"/>
          </a:xfrm>
        </p:spPr>
        <p:txBody>
          <a:bodyPr anchor="ctr"/>
          <a:lstStyle>
            <a:lvl1pPr marL="231775" indent="-231775">
              <a:spcAft>
                <a:spcPts val="600"/>
              </a:spcAft>
              <a:buFont typeface="Wingdings" panose="05000000000000000000" pitchFamily="2" charset="2"/>
              <a:buChar char=""/>
              <a:defRPr/>
            </a:lvl1pPr>
          </a:lstStyle>
          <a:p>
            <a:pPr lvl="0"/>
            <a:r>
              <a:rPr lang="en-US"/>
              <a:t>Click to edit Master text styles</a:t>
            </a:r>
          </a:p>
        </p:txBody>
      </p:sp>
      <p:cxnSp>
        <p:nvCxnSpPr>
          <p:cNvPr id="5" name="Straight Connector 4">
            <a:extLst>
              <a:ext uri="{FF2B5EF4-FFF2-40B4-BE49-F238E27FC236}">
                <a16:creationId xmlns:a16="http://schemas.microsoft.com/office/drawing/2014/main" id="{C35867F2-3994-4092-B53B-5792FEE69887}"/>
              </a:ext>
              <a:ext uri="{C183D7F6-B498-43B3-948B-1728B52AA6E4}">
                <adec:decorative xmlns:adec="http://schemas.microsoft.com/office/drawing/2017/decorative" val="1"/>
              </a:ext>
            </a:extLst>
          </p:cNvPr>
          <p:cNvCxnSpPr/>
          <p:nvPr userDrawn="1"/>
        </p:nvCxnSpPr>
        <p:spPr>
          <a:xfrm>
            <a:off x="4356100" y="2578100"/>
            <a:ext cx="0" cy="1701800"/>
          </a:xfrm>
          <a:prstGeom prst="line">
            <a:avLst/>
          </a:prstGeom>
          <a:ln w="28575">
            <a:solidFill>
              <a:schemeClr val="accent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
        <p:nvSpPr>
          <p:cNvPr id="6" name="TextBox 5">
            <a:extLst>
              <a:ext uri="{FF2B5EF4-FFF2-40B4-BE49-F238E27FC236}">
                <a16:creationId xmlns:a16="http://schemas.microsoft.com/office/drawing/2014/main" id="{A1DC2181-37AB-40A3-B61C-1DE7DBB57D63}"/>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a:solidFill>
                  <a:srgbClr val="A3A3A3"/>
                </a:solidFill>
              </a:rPr>
              <a:t>ELT layout</a:t>
            </a:r>
          </a:p>
        </p:txBody>
      </p:sp>
    </p:spTree>
    <p:extLst>
      <p:ext uri="{BB962C8B-B14F-4D97-AF65-F5344CB8AC3E}">
        <p14:creationId xmlns:p14="http://schemas.microsoft.com/office/powerpoint/2010/main" val="3213065804"/>
      </p:ext>
    </p:extLst>
  </p:cSld>
  <p:clrMapOvr>
    <a:masterClrMapping/>
  </p:clrMapOvr>
  <p:transition>
    <p:fade/>
  </p:transition>
  <p:extLst>
    <p:ext uri="{DCECCB84-F9BA-43D5-87BE-67443E8EF086}">
      <p15:sldGuideLst xmlns:p15="http://schemas.microsoft.com/office/powerpoint/2012/main">
        <p15:guide id="13" pos="2744">
          <p15:clr>
            <a:srgbClr val="5ACBF0"/>
          </p15:clr>
        </p15:guide>
        <p15:guide id="29" orient="horz" pos="2160">
          <p15:clr>
            <a:srgbClr val="5ACBF0"/>
          </p15:clr>
        </p15:guide>
        <p15:guide id="30" pos="2376">
          <p15:clr>
            <a:srgbClr val="5ACBF0"/>
          </p15:clr>
        </p15:guide>
        <p15:guide id="31" pos="3113">
          <p15:clr>
            <a:srgbClr val="5ACBF0"/>
          </p15:clr>
        </p15:guide>
      </p15:sldGuideLst>
    </p:ext>
  </p:extLst>
</p:sldLayout>
</file>

<file path=ppt/slideLayouts/slideLayout125.xml><?xml version="1.0" encoding="utf-8"?>
<p:sldLayout xmlns:a="http://schemas.openxmlformats.org/drawingml/2006/main" xmlns:r="http://schemas.openxmlformats.org/officeDocument/2006/relationships" xmlns:p="http://schemas.openxmlformats.org/presentationml/2006/main" preserve="1" userDrawn="1">
  <p:cSld name="3_Title and text side by side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E5C076-3B78-4451-8068-576892A08E9C}"/>
              </a:ext>
            </a:extLst>
          </p:cNvPr>
          <p:cNvSpPr>
            <a:spLocks noGrp="1"/>
          </p:cNvSpPr>
          <p:nvPr>
            <p:ph type="title" hasCustomPrompt="1"/>
          </p:nvPr>
        </p:nvSpPr>
        <p:spPr>
          <a:xfrm>
            <a:off x="588263" y="585788"/>
            <a:ext cx="3182027" cy="548745"/>
          </a:xfrm>
        </p:spPr>
        <p:txBody>
          <a:bodyPr anchor="t">
            <a:noAutofit/>
          </a:bodyPr>
          <a:lstStyle>
            <a:lvl1pPr>
              <a:defRPr>
                <a:solidFill>
                  <a:schemeClr val="tx2"/>
                </a:solidFill>
              </a:defRPr>
            </a:lvl1pPr>
          </a:lstStyle>
          <a:p>
            <a:r>
              <a:rPr lang="en-US"/>
              <a:t>Title</a:t>
            </a:r>
          </a:p>
        </p:txBody>
      </p:sp>
      <p:sp>
        <p:nvSpPr>
          <p:cNvPr id="3" name="Text Placeholder 2">
            <a:extLst>
              <a:ext uri="{FF2B5EF4-FFF2-40B4-BE49-F238E27FC236}">
                <a16:creationId xmlns:a16="http://schemas.microsoft.com/office/drawing/2014/main" id="{A4015781-2431-48C9-AEF1-52FBD41AF3FC}"/>
              </a:ext>
            </a:extLst>
          </p:cNvPr>
          <p:cNvSpPr>
            <a:spLocks noGrp="1"/>
          </p:cNvSpPr>
          <p:nvPr>
            <p:ph type="body" sz="quarter" idx="11"/>
          </p:nvPr>
        </p:nvSpPr>
        <p:spPr>
          <a:xfrm>
            <a:off x="4941888" y="585789"/>
            <a:ext cx="1873779" cy="2843212"/>
          </a:xfrm>
        </p:spPr>
        <p:txBody>
          <a:bodyPr anchor="t">
            <a:noAutofit/>
          </a:bodyPr>
          <a:lstStyle>
            <a:lvl1pPr marL="231775" indent="-231775">
              <a:spcAft>
                <a:spcPts val="600"/>
              </a:spcAft>
              <a:buFont typeface="Wingdings" panose="05000000000000000000" pitchFamily="2" charset="2"/>
              <a:buChar char=""/>
              <a:defRPr/>
            </a:lvl1pPr>
          </a:lstStyle>
          <a:p>
            <a:pPr lvl="0"/>
            <a:r>
              <a:rPr lang="en-US"/>
              <a:t>Click to edit Master text styles</a:t>
            </a:r>
          </a:p>
        </p:txBody>
      </p:sp>
      <p:sp>
        <p:nvSpPr>
          <p:cNvPr id="6" name="TextBox 5">
            <a:extLst>
              <a:ext uri="{FF2B5EF4-FFF2-40B4-BE49-F238E27FC236}">
                <a16:creationId xmlns:a16="http://schemas.microsoft.com/office/drawing/2014/main" id="{A1DC2181-37AB-40A3-B61C-1DE7DBB57D63}"/>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a:solidFill>
                  <a:srgbClr val="A3A3A3"/>
                </a:solidFill>
              </a:rPr>
              <a:t>ELT layout</a:t>
            </a:r>
          </a:p>
        </p:txBody>
      </p:sp>
    </p:spTree>
    <p:extLst>
      <p:ext uri="{BB962C8B-B14F-4D97-AF65-F5344CB8AC3E}">
        <p14:creationId xmlns:p14="http://schemas.microsoft.com/office/powerpoint/2010/main" val="4257782670"/>
      </p:ext>
    </p:extLst>
  </p:cSld>
  <p:clrMapOvr>
    <a:masterClrMapping/>
  </p:clrMapOvr>
  <p:transition>
    <p:fade/>
  </p:transition>
  <p:extLst>
    <p:ext uri="{DCECCB84-F9BA-43D5-87BE-67443E8EF086}">
      <p15:sldGuideLst xmlns:p15="http://schemas.microsoft.com/office/powerpoint/2012/main">
        <p15:guide id="13" pos="2744">
          <p15:clr>
            <a:srgbClr val="5ACBF0"/>
          </p15:clr>
        </p15:guide>
        <p15:guide id="29" orient="horz" pos="2160">
          <p15:clr>
            <a:srgbClr val="5ACBF0"/>
          </p15:clr>
        </p15:guide>
        <p15:guide id="30" pos="2376">
          <p15:clr>
            <a:srgbClr val="5ACBF0"/>
          </p15:clr>
        </p15:guide>
        <p15:guide id="31" pos="3113">
          <p15:clr>
            <a:srgbClr val="5ACBF0"/>
          </p15:clr>
        </p15:guide>
      </p15:sldGuideLst>
    </p:ext>
  </p:extLst>
</p:sldLayout>
</file>

<file path=ppt/slideLayouts/slideLayout126.xml><?xml version="1.0" encoding="utf-8"?>
<p:sldLayout xmlns:a="http://schemas.openxmlformats.org/drawingml/2006/main" xmlns:r="http://schemas.openxmlformats.org/officeDocument/2006/relationships" xmlns:p="http://schemas.openxmlformats.org/presentationml/2006/main" preserve="1" userDrawn="1">
  <p:cSld name="2_Blank">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468E03-1EA0-214F-BDD2-BA223F1D4550}"/>
              </a:ext>
            </a:extLst>
          </p:cNvPr>
          <p:cNvSpPr>
            <a:spLocks noGrp="1"/>
          </p:cNvSpPr>
          <p:nvPr>
            <p:ph type="title" hasCustomPrompt="1"/>
          </p:nvPr>
        </p:nvSpPr>
        <p:spPr>
          <a:xfrm>
            <a:off x="588264" y="585788"/>
            <a:ext cx="2534350" cy="548745"/>
          </a:xfrm>
        </p:spPr>
        <p:txBody>
          <a:bodyPr anchor="t">
            <a:noAutofit/>
          </a:bodyPr>
          <a:lstStyle>
            <a:lvl1pPr>
              <a:defRPr sz="2800">
                <a:solidFill>
                  <a:schemeClr val="tx2"/>
                </a:solidFill>
              </a:defRPr>
            </a:lvl1pPr>
          </a:lstStyle>
          <a:p>
            <a:r>
              <a:rPr lang="en-US"/>
              <a:t>Title</a:t>
            </a:r>
          </a:p>
        </p:txBody>
      </p:sp>
      <p:sp>
        <p:nvSpPr>
          <p:cNvPr id="3" name="Text Placeholder 2">
            <a:extLst>
              <a:ext uri="{FF2B5EF4-FFF2-40B4-BE49-F238E27FC236}">
                <a16:creationId xmlns:a16="http://schemas.microsoft.com/office/drawing/2014/main" id="{D826C194-5DF2-7441-B8B3-5C47E35F2F7D}"/>
              </a:ext>
            </a:extLst>
          </p:cNvPr>
          <p:cNvSpPr>
            <a:spLocks noGrp="1"/>
          </p:cNvSpPr>
          <p:nvPr>
            <p:ph type="body" sz="quarter" idx="11"/>
          </p:nvPr>
        </p:nvSpPr>
        <p:spPr>
          <a:xfrm>
            <a:off x="4370387" y="585789"/>
            <a:ext cx="1589088" cy="2843212"/>
          </a:xfrm>
        </p:spPr>
        <p:txBody>
          <a:bodyPr anchor="t">
            <a:noAutofit/>
          </a:bodyPr>
          <a:lstStyle>
            <a:lvl1pPr marL="231775" indent="-231775">
              <a:spcAft>
                <a:spcPts val="600"/>
              </a:spcAft>
              <a:buFont typeface="Wingdings" panose="05000000000000000000" pitchFamily="2" charset="2"/>
              <a:buChar char=""/>
              <a:defRPr/>
            </a:lvl1pPr>
          </a:lstStyle>
          <a:p>
            <a:pPr lvl="0"/>
            <a:r>
              <a:rPr lang="en-US"/>
              <a:t>Click to edit Master text styles</a:t>
            </a:r>
          </a:p>
        </p:txBody>
      </p:sp>
      <p:sp>
        <p:nvSpPr>
          <p:cNvPr id="4" name="Text Placeholder 2">
            <a:extLst>
              <a:ext uri="{FF2B5EF4-FFF2-40B4-BE49-F238E27FC236}">
                <a16:creationId xmlns:a16="http://schemas.microsoft.com/office/drawing/2014/main" id="{2A8C8003-FE11-344B-91A7-BA3F99AD5E4D}"/>
              </a:ext>
            </a:extLst>
          </p:cNvPr>
          <p:cNvSpPr>
            <a:spLocks noGrp="1"/>
          </p:cNvSpPr>
          <p:nvPr>
            <p:ph type="body" sz="quarter" idx="12"/>
          </p:nvPr>
        </p:nvSpPr>
        <p:spPr>
          <a:xfrm>
            <a:off x="7192963" y="585789"/>
            <a:ext cx="1584325" cy="2843212"/>
          </a:xfrm>
        </p:spPr>
        <p:txBody>
          <a:bodyPr anchor="t">
            <a:noAutofit/>
          </a:bodyPr>
          <a:lstStyle>
            <a:lvl1pPr marL="231775" indent="-231775">
              <a:spcAft>
                <a:spcPts val="600"/>
              </a:spcAft>
              <a:buFont typeface="Wingdings" panose="05000000000000000000" pitchFamily="2" charset="2"/>
              <a:buChar char=""/>
              <a:defRPr/>
            </a:lvl1pPr>
          </a:lstStyle>
          <a:p>
            <a:pPr lvl="0"/>
            <a:r>
              <a:rPr lang="en-US"/>
              <a:t>Click to edit Master text styles</a:t>
            </a:r>
          </a:p>
        </p:txBody>
      </p:sp>
      <p:sp>
        <p:nvSpPr>
          <p:cNvPr id="5" name="Text Placeholder 2">
            <a:extLst>
              <a:ext uri="{FF2B5EF4-FFF2-40B4-BE49-F238E27FC236}">
                <a16:creationId xmlns:a16="http://schemas.microsoft.com/office/drawing/2014/main" id="{BBB0E468-375A-A74A-AD5E-EDC93E485E78}"/>
              </a:ext>
            </a:extLst>
          </p:cNvPr>
          <p:cNvSpPr>
            <a:spLocks noGrp="1"/>
          </p:cNvSpPr>
          <p:nvPr>
            <p:ph type="body" sz="quarter" idx="13"/>
          </p:nvPr>
        </p:nvSpPr>
        <p:spPr>
          <a:xfrm>
            <a:off x="4370387" y="3429000"/>
            <a:ext cx="1589088" cy="2843212"/>
          </a:xfrm>
        </p:spPr>
        <p:txBody>
          <a:bodyPr anchor="t">
            <a:noAutofit/>
          </a:bodyPr>
          <a:lstStyle>
            <a:lvl1pPr marL="231775" indent="-231775">
              <a:spcAft>
                <a:spcPts val="600"/>
              </a:spcAft>
              <a:buFont typeface="Wingdings" panose="05000000000000000000" pitchFamily="2" charset="2"/>
              <a:buChar char=""/>
              <a:defRPr/>
            </a:lvl1pPr>
          </a:lstStyle>
          <a:p>
            <a:pPr lvl="0"/>
            <a:r>
              <a:rPr lang="en-US"/>
              <a:t>Click to edit Master text styles</a:t>
            </a:r>
          </a:p>
        </p:txBody>
      </p:sp>
      <p:sp>
        <p:nvSpPr>
          <p:cNvPr id="6" name="Text Placeholder 2">
            <a:extLst>
              <a:ext uri="{FF2B5EF4-FFF2-40B4-BE49-F238E27FC236}">
                <a16:creationId xmlns:a16="http://schemas.microsoft.com/office/drawing/2014/main" id="{23306775-7E51-4F44-B99E-7E1D443B99E3}"/>
              </a:ext>
            </a:extLst>
          </p:cNvPr>
          <p:cNvSpPr>
            <a:spLocks noGrp="1"/>
          </p:cNvSpPr>
          <p:nvPr>
            <p:ph type="body" sz="quarter" idx="14"/>
          </p:nvPr>
        </p:nvSpPr>
        <p:spPr>
          <a:xfrm>
            <a:off x="7192963" y="3429000"/>
            <a:ext cx="1584325" cy="2843212"/>
          </a:xfrm>
        </p:spPr>
        <p:txBody>
          <a:bodyPr anchor="t">
            <a:noAutofit/>
          </a:bodyPr>
          <a:lstStyle>
            <a:lvl1pPr marL="231775" indent="-231775">
              <a:spcAft>
                <a:spcPts val="600"/>
              </a:spcAft>
              <a:buFont typeface="Wingdings" panose="05000000000000000000" pitchFamily="2" charset="2"/>
              <a:buChar char=""/>
              <a:defRPr/>
            </a:lvl1pPr>
          </a:lstStyle>
          <a:p>
            <a:pPr lvl="0"/>
            <a:r>
              <a:rPr lang="en-US"/>
              <a:t>Click to edit Master text styles</a:t>
            </a:r>
          </a:p>
        </p:txBody>
      </p:sp>
      <p:sp>
        <p:nvSpPr>
          <p:cNvPr id="7" name="Text Placeholder 2">
            <a:extLst>
              <a:ext uri="{FF2B5EF4-FFF2-40B4-BE49-F238E27FC236}">
                <a16:creationId xmlns:a16="http://schemas.microsoft.com/office/drawing/2014/main" id="{F1E6FE8E-4450-8545-9451-92092591B45E}"/>
              </a:ext>
            </a:extLst>
          </p:cNvPr>
          <p:cNvSpPr>
            <a:spLocks noGrp="1"/>
          </p:cNvSpPr>
          <p:nvPr>
            <p:ph type="body" sz="quarter" idx="15"/>
          </p:nvPr>
        </p:nvSpPr>
        <p:spPr>
          <a:xfrm>
            <a:off x="10013950" y="585789"/>
            <a:ext cx="1595438" cy="2843212"/>
          </a:xfrm>
        </p:spPr>
        <p:txBody>
          <a:bodyPr anchor="t">
            <a:noAutofit/>
          </a:bodyPr>
          <a:lstStyle>
            <a:lvl1pPr marL="231775" indent="-231775">
              <a:spcAft>
                <a:spcPts val="600"/>
              </a:spcAft>
              <a:buFont typeface="Wingdings" panose="05000000000000000000" pitchFamily="2" charset="2"/>
              <a:buChar char=""/>
              <a:defRPr/>
            </a:lvl1pPr>
          </a:lstStyle>
          <a:p>
            <a:pPr lvl="0"/>
            <a:r>
              <a:rPr lang="en-US"/>
              <a:t>Click to edit Master text styles</a:t>
            </a:r>
          </a:p>
        </p:txBody>
      </p:sp>
      <p:sp>
        <p:nvSpPr>
          <p:cNvPr id="8" name="Text Placeholder 2">
            <a:extLst>
              <a:ext uri="{FF2B5EF4-FFF2-40B4-BE49-F238E27FC236}">
                <a16:creationId xmlns:a16="http://schemas.microsoft.com/office/drawing/2014/main" id="{B006F60D-85D6-E049-BDFC-888F7E8E95E3}"/>
              </a:ext>
            </a:extLst>
          </p:cNvPr>
          <p:cNvSpPr>
            <a:spLocks noGrp="1"/>
          </p:cNvSpPr>
          <p:nvPr>
            <p:ph type="body" sz="quarter" idx="16"/>
          </p:nvPr>
        </p:nvSpPr>
        <p:spPr>
          <a:xfrm>
            <a:off x="10013950" y="3429000"/>
            <a:ext cx="1595438" cy="2843212"/>
          </a:xfrm>
        </p:spPr>
        <p:txBody>
          <a:bodyPr anchor="t">
            <a:noAutofit/>
          </a:bodyPr>
          <a:lstStyle>
            <a:lvl1pPr marL="231775" indent="-231775">
              <a:spcAft>
                <a:spcPts val="600"/>
              </a:spcAft>
              <a:buFont typeface="Wingdings" panose="05000000000000000000" pitchFamily="2" charset="2"/>
              <a:buChar char=""/>
              <a:defRPr/>
            </a:lvl1pPr>
          </a:lstStyle>
          <a:p>
            <a:pPr lvl="0"/>
            <a:r>
              <a:rPr lang="en-US"/>
              <a:t>Click to edit Master text styles</a:t>
            </a:r>
          </a:p>
        </p:txBody>
      </p:sp>
    </p:spTree>
    <p:extLst>
      <p:ext uri="{BB962C8B-B14F-4D97-AF65-F5344CB8AC3E}">
        <p14:creationId xmlns:p14="http://schemas.microsoft.com/office/powerpoint/2010/main" val="1723745914"/>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61">
          <p15:clr>
            <a:srgbClr val="A4A3A4"/>
          </p15:clr>
        </p15:guide>
        <p15:guide id="15" pos="3348">
          <p15:clr>
            <a:srgbClr val="A4A3A4"/>
          </p15:clr>
        </p15:guide>
        <p15:guide id="16" pos="3754">
          <p15:clr>
            <a:srgbClr val="A4A3A4"/>
          </p15:clr>
        </p15:guide>
        <p15:guide id="17" pos="3931">
          <p15:clr>
            <a:srgbClr val="A4A3A4"/>
          </p15:clr>
        </p15:guide>
        <p15:guide id="18" pos="4342">
          <p15:clr>
            <a:srgbClr val="A4A3A4"/>
          </p15:clr>
        </p15:guide>
        <p15:guide id="19" pos="4531">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127.xml><?xml version="1.0" encoding="utf-8"?>
<p:sldLayout xmlns:a="http://schemas.openxmlformats.org/drawingml/2006/main" xmlns:r="http://schemas.openxmlformats.org/officeDocument/2006/relationships" xmlns:p="http://schemas.openxmlformats.org/presentationml/2006/main" preserve="1" userDrawn="1">
  <p:cSld name="Left Title 3 Column Right">
    <p:bg>
      <p:bgRef idx="1001">
        <a:schemeClr val="bg2"/>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468E03-1EA0-214F-BDD2-BA223F1D4550}"/>
              </a:ext>
            </a:extLst>
          </p:cNvPr>
          <p:cNvSpPr>
            <a:spLocks noGrp="1"/>
          </p:cNvSpPr>
          <p:nvPr>
            <p:ph type="title" hasCustomPrompt="1"/>
          </p:nvPr>
        </p:nvSpPr>
        <p:spPr>
          <a:xfrm>
            <a:off x="588264" y="585788"/>
            <a:ext cx="2534350" cy="548745"/>
          </a:xfrm>
        </p:spPr>
        <p:txBody>
          <a:bodyPr anchor="t">
            <a:noAutofit/>
          </a:bodyPr>
          <a:lstStyle>
            <a:lvl1pPr>
              <a:defRPr sz="2800">
                <a:solidFill>
                  <a:schemeClr val="accent3"/>
                </a:solidFill>
              </a:defRPr>
            </a:lvl1pPr>
          </a:lstStyle>
          <a:p>
            <a:r>
              <a:rPr lang="en-US"/>
              <a:t>Title</a:t>
            </a:r>
          </a:p>
        </p:txBody>
      </p:sp>
      <p:sp>
        <p:nvSpPr>
          <p:cNvPr id="3" name="Text Placeholder 2">
            <a:extLst>
              <a:ext uri="{FF2B5EF4-FFF2-40B4-BE49-F238E27FC236}">
                <a16:creationId xmlns:a16="http://schemas.microsoft.com/office/drawing/2014/main" id="{D826C194-5DF2-7441-B8B3-5C47E35F2F7D}"/>
              </a:ext>
            </a:extLst>
          </p:cNvPr>
          <p:cNvSpPr>
            <a:spLocks noGrp="1"/>
          </p:cNvSpPr>
          <p:nvPr>
            <p:ph type="body" sz="quarter" idx="11"/>
          </p:nvPr>
        </p:nvSpPr>
        <p:spPr>
          <a:xfrm>
            <a:off x="4370387" y="961465"/>
            <a:ext cx="1589088" cy="2413747"/>
          </a:xfrm>
        </p:spPr>
        <p:txBody>
          <a:bodyPr anchor="t">
            <a:noAutofit/>
          </a:bodyPr>
          <a:lstStyle>
            <a:lvl1pPr marL="0" indent="0">
              <a:spcAft>
                <a:spcPts val="600"/>
              </a:spcAft>
              <a:buFont typeface="Wingdings" panose="05000000000000000000" pitchFamily="2" charset="2"/>
              <a:buNone/>
              <a:defRPr sz="1400"/>
            </a:lvl1pPr>
          </a:lstStyle>
          <a:p>
            <a:pPr lvl="0"/>
            <a:r>
              <a:rPr lang="en-US"/>
              <a:t>Click to edit Master text styles</a:t>
            </a:r>
          </a:p>
        </p:txBody>
      </p:sp>
      <p:sp>
        <p:nvSpPr>
          <p:cNvPr id="4" name="Text Placeholder 2">
            <a:extLst>
              <a:ext uri="{FF2B5EF4-FFF2-40B4-BE49-F238E27FC236}">
                <a16:creationId xmlns:a16="http://schemas.microsoft.com/office/drawing/2014/main" id="{2A8C8003-FE11-344B-91A7-BA3F99AD5E4D}"/>
              </a:ext>
            </a:extLst>
          </p:cNvPr>
          <p:cNvSpPr>
            <a:spLocks noGrp="1"/>
          </p:cNvSpPr>
          <p:nvPr>
            <p:ph type="body" sz="quarter" idx="12"/>
          </p:nvPr>
        </p:nvSpPr>
        <p:spPr>
          <a:xfrm>
            <a:off x="7192963" y="961465"/>
            <a:ext cx="1584325" cy="2413747"/>
          </a:xfrm>
        </p:spPr>
        <p:txBody>
          <a:bodyPr anchor="t">
            <a:noAutofit/>
          </a:bodyPr>
          <a:lstStyle>
            <a:lvl1pPr marL="0" indent="0">
              <a:spcAft>
                <a:spcPts val="600"/>
              </a:spcAft>
              <a:buFont typeface="Wingdings" panose="05000000000000000000" pitchFamily="2" charset="2"/>
              <a:buNone/>
              <a:defRPr sz="1400"/>
            </a:lvl1pPr>
          </a:lstStyle>
          <a:p>
            <a:pPr lvl="0"/>
            <a:r>
              <a:rPr lang="en-US"/>
              <a:t>Click to edit Master text styles</a:t>
            </a:r>
          </a:p>
        </p:txBody>
      </p:sp>
      <p:sp>
        <p:nvSpPr>
          <p:cNvPr id="5" name="Text Placeholder 2">
            <a:extLst>
              <a:ext uri="{FF2B5EF4-FFF2-40B4-BE49-F238E27FC236}">
                <a16:creationId xmlns:a16="http://schemas.microsoft.com/office/drawing/2014/main" id="{BBB0E468-375A-A74A-AD5E-EDC93E485E78}"/>
              </a:ext>
            </a:extLst>
          </p:cNvPr>
          <p:cNvSpPr>
            <a:spLocks noGrp="1"/>
          </p:cNvSpPr>
          <p:nvPr>
            <p:ph type="body" sz="quarter" idx="13"/>
          </p:nvPr>
        </p:nvSpPr>
        <p:spPr>
          <a:xfrm>
            <a:off x="4370387" y="3818966"/>
            <a:ext cx="1589088" cy="2453246"/>
          </a:xfrm>
        </p:spPr>
        <p:txBody>
          <a:bodyPr anchor="t">
            <a:noAutofit/>
          </a:bodyPr>
          <a:lstStyle>
            <a:lvl1pPr marL="0" indent="0">
              <a:spcAft>
                <a:spcPts val="600"/>
              </a:spcAft>
              <a:buFont typeface="Wingdings" panose="05000000000000000000" pitchFamily="2" charset="2"/>
              <a:buNone/>
              <a:defRPr sz="1400"/>
            </a:lvl1pPr>
          </a:lstStyle>
          <a:p>
            <a:pPr lvl="0"/>
            <a:r>
              <a:rPr lang="en-US"/>
              <a:t>Click to edit Master text styles</a:t>
            </a:r>
          </a:p>
        </p:txBody>
      </p:sp>
      <p:sp>
        <p:nvSpPr>
          <p:cNvPr id="6" name="Text Placeholder 2">
            <a:extLst>
              <a:ext uri="{FF2B5EF4-FFF2-40B4-BE49-F238E27FC236}">
                <a16:creationId xmlns:a16="http://schemas.microsoft.com/office/drawing/2014/main" id="{23306775-7E51-4F44-B99E-7E1D443B99E3}"/>
              </a:ext>
            </a:extLst>
          </p:cNvPr>
          <p:cNvSpPr>
            <a:spLocks noGrp="1"/>
          </p:cNvSpPr>
          <p:nvPr>
            <p:ph type="body" sz="quarter" idx="14"/>
          </p:nvPr>
        </p:nvSpPr>
        <p:spPr>
          <a:xfrm>
            <a:off x="7192963" y="3818965"/>
            <a:ext cx="1584325" cy="2453247"/>
          </a:xfrm>
        </p:spPr>
        <p:txBody>
          <a:bodyPr anchor="t">
            <a:noAutofit/>
          </a:bodyPr>
          <a:lstStyle>
            <a:lvl1pPr marL="0" indent="0">
              <a:spcAft>
                <a:spcPts val="600"/>
              </a:spcAft>
              <a:buFont typeface="Wingdings" panose="05000000000000000000" pitchFamily="2" charset="2"/>
              <a:buNone/>
              <a:defRPr sz="1400"/>
            </a:lvl1pPr>
          </a:lstStyle>
          <a:p>
            <a:pPr lvl="0"/>
            <a:r>
              <a:rPr lang="en-US"/>
              <a:t>Click to edit Master text styles</a:t>
            </a:r>
          </a:p>
        </p:txBody>
      </p:sp>
      <p:sp>
        <p:nvSpPr>
          <p:cNvPr id="7" name="Text Placeholder 2">
            <a:extLst>
              <a:ext uri="{FF2B5EF4-FFF2-40B4-BE49-F238E27FC236}">
                <a16:creationId xmlns:a16="http://schemas.microsoft.com/office/drawing/2014/main" id="{F1E6FE8E-4450-8545-9451-92092591B45E}"/>
              </a:ext>
            </a:extLst>
          </p:cNvPr>
          <p:cNvSpPr>
            <a:spLocks noGrp="1"/>
          </p:cNvSpPr>
          <p:nvPr>
            <p:ph type="body" sz="quarter" idx="15"/>
          </p:nvPr>
        </p:nvSpPr>
        <p:spPr>
          <a:xfrm>
            <a:off x="10013950" y="968188"/>
            <a:ext cx="1595438" cy="2413747"/>
          </a:xfrm>
        </p:spPr>
        <p:txBody>
          <a:bodyPr anchor="t">
            <a:noAutofit/>
          </a:bodyPr>
          <a:lstStyle>
            <a:lvl1pPr marL="0" indent="0">
              <a:spcAft>
                <a:spcPts val="600"/>
              </a:spcAft>
              <a:buFont typeface="Wingdings" panose="05000000000000000000" pitchFamily="2" charset="2"/>
              <a:buNone/>
              <a:defRPr sz="1400"/>
            </a:lvl1pPr>
          </a:lstStyle>
          <a:p>
            <a:pPr lvl="0"/>
            <a:r>
              <a:rPr lang="en-US"/>
              <a:t>Click to edit Master text styles</a:t>
            </a:r>
          </a:p>
        </p:txBody>
      </p:sp>
      <p:sp>
        <p:nvSpPr>
          <p:cNvPr id="8" name="Text Placeholder 2">
            <a:extLst>
              <a:ext uri="{FF2B5EF4-FFF2-40B4-BE49-F238E27FC236}">
                <a16:creationId xmlns:a16="http://schemas.microsoft.com/office/drawing/2014/main" id="{B006F60D-85D6-E049-BDFC-888F7E8E95E3}"/>
              </a:ext>
            </a:extLst>
          </p:cNvPr>
          <p:cNvSpPr>
            <a:spLocks noGrp="1"/>
          </p:cNvSpPr>
          <p:nvPr>
            <p:ph type="body" sz="quarter" idx="16"/>
          </p:nvPr>
        </p:nvSpPr>
        <p:spPr>
          <a:xfrm>
            <a:off x="10013950" y="3832412"/>
            <a:ext cx="1595438" cy="2439800"/>
          </a:xfrm>
        </p:spPr>
        <p:txBody>
          <a:bodyPr anchor="t">
            <a:noAutofit/>
          </a:bodyPr>
          <a:lstStyle>
            <a:lvl1pPr marL="0" indent="0">
              <a:spcAft>
                <a:spcPts val="600"/>
              </a:spcAft>
              <a:buFont typeface="Wingdings" panose="05000000000000000000" pitchFamily="2" charset="2"/>
              <a:buNone/>
              <a:defRPr sz="1400"/>
            </a:lvl1pPr>
          </a:lstStyle>
          <a:p>
            <a:pPr lvl="0"/>
            <a:r>
              <a:rPr lang="en-US"/>
              <a:t>Click to edit Master text styles</a:t>
            </a:r>
          </a:p>
        </p:txBody>
      </p:sp>
      <p:sp>
        <p:nvSpPr>
          <p:cNvPr id="9" name="Text Placeholder 2">
            <a:extLst>
              <a:ext uri="{FF2B5EF4-FFF2-40B4-BE49-F238E27FC236}">
                <a16:creationId xmlns:a16="http://schemas.microsoft.com/office/drawing/2014/main" id="{CC8AF00F-83DA-104D-A2BF-D2C439FE9BB3}"/>
              </a:ext>
            </a:extLst>
          </p:cNvPr>
          <p:cNvSpPr>
            <a:spLocks noGrp="1"/>
          </p:cNvSpPr>
          <p:nvPr>
            <p:ph type="body" sz="quarter" idx="17" hasCustomPrompt="1"/>
          </p:nvPr>
        </p:nvSpPr>
        <p:spPr>
          <a:xfrm>
            <a:off x="4370387" y="585789"/>
            <a:ext cx="1587600" cy="360000"/>
          </a:xfrm>
        </p:spPr>
        <p:txBody>
          <a:bodyPr anchor="b">
            <a:noAutofit/>
          </a:bodyPr>
          <a:lstStyle>
            <a:lvl1pPr marL="0" indent="0">
              <a:spcAft>
                <a:spcPts val="600"/>
              </a:spcAft>
              <a:buFont typeface="Wingdings" panose="05000000000000000000" pitchFamily="2" charset="2"/>
              <a:buNone/>
              <a:defRPr sz="2000">
                <a:solidFill>
                  <a:schemeClr val="accent3"/>
                </a:solidFill>
                <a:latin typeface="+mj-lt"/>
              </a:defRPr>
            </a:lvl1pPr>
          </a:lstStyle>
          <a:p>
            <a:pPr lvl="0"/>
            <a:r>
              <a:rPr lang="en-US"/>
              <a:t>1</a:t>
            </a:r>
          </a:p>
        </p:txBody>
      </p:sp>
      <p:sp>
        <p:nvSpPr>
          <p:cNvPr id="10" name="Text Placeholder 2">
            <a:extLst>
              <a:ext uri="{FF2B5EF4-FFF2-40B4-BE49-F238E27FC236}">
                <a16:creationId xmlns:a16="http://schemas.microsoft.com/office/drawing/2014/main" id="{24A44678-F325-7746-8C84-E6F44D505769}"/>
              </a:ext>
            </a:extLst>
          </p:cNvPr>
          <p:cNvSpPr>
            <a:spLocks noGrp="1"/>
          </p:cNvSpPr>
          <p:nvPr>
            <p:ph type="body" sz="quarter" idx="18" hasCustomPrompt="1"/>
          </p:nvPr>
        </p:nvSpPr>
        <p:spPr>
          <a:xfrm>
            <a:off x="7192962" y="585789"/>
            <a:ext cx="1584326" cy="360000"/>
          </a:xfrm>
        </p:spPr>
        <p:txBody>
          <a:bodyPr anchor="b">
            <a:noAutofit/>
          </a:bodyPr>
          <a:lstStyle>
            <a:lvl1pPr marL="0" indent="0">
              <a:spcAft>
                <a:spcPts val="600"/>
              </a:spcAft>
              <a:buFont typeface="Wingdings" panose="05000000000000000000" pitchFamily="2" charset="2"/>
              <a:buNone/>
              <a:defRPr sz="2000">
                <a:solidFill>
                  <a:schemeClr val="accent3"/>
                </a:solidFill>
                <a:latin typeface="+mj-lt"/>
              </a:defRPr>
            </a:lvl1pPr>
          </a:lstStyle>
          <a:p>
            <a:pPr lvl="0"/>
            <a:r>
              <a:rPr lang="en-US"/>
              <a:t>2</a:t>
            </a:r>
          </a:p>
        </p:txBody>
      </p:sp>
      <p:sp>
        <p:nvSpPr>
          <p:cNvPr id="12" name="Text Placeholder 2">
            <a:extLst>
              <a:ext uri="{FF2B5EF4-FFF2-40B4-BE49-F238E27FC236}">
                <a16:creationId xmlns:a16="http://schemas.microsoft.com/office/drawing/2014/main" id="{0EF3CCAA-003D-324C-9FAA-5B5DC19336A2}"/>
              </a:ext>
            </a:extLst>
          </p:cNvPr>
          <p:cNvSpPr>
            <a:spLocks noGrp="1"/>
          </p:cNvSpPr>
          <p:nvPr>
            <p:ph type="body" sz="quarter" idx="19" hasCustomPrompt="1"/>
          </p:nvPr>
        </p:nvSpPr>
        <p:spPr>
          <a:xfrm>
            <a:off x="10013950" y="585789"/>
            <a:ext cx="1595438" cy="360000"/>
          </a:xfrm>
        </p:spPr>
        <p:txBody>
          <a:bodyPr anchor="b">
            <a:noAutofit/>
          </a:bodyPr>
          <a:lstStyle>
            <a:lvl1pPr marL="0" indent="0">
              <a:spcAft>
                <a:spcPts val="600"/>
              </a:spcAft>
              <a:buFont typeface="Wingdings" panose="05000000000000000000" pitchFamily="2" charset="2"/>
              <a:buNone/>
              <a:defRPr sz="2000">
                <a:solidFill>
                  <a:schemeClr val="accent3"/>
                </a:solidFill>
                <a:latin typeface="+mj-lt"/>
              </a:defRPr>
            </a:lvl1pPr>
          </a:lstStyle>
          <a:p>
            <a:pPr lvl="0"/>
            <a:r>
              <a:rPr lang="en-US"/>
              <a:t>3</a:t>
            </a:r>
          </a:p>
        </p:txBody>
      </p:sp>
      <p:sp>
        <p:nvSpPr>
          <p:cNvPr id="13" name="Text Placeholder 2">
            <a:extLst>
              <a:ext uri="{FF2B5EF4-FFF2-40B4-BE49-F238E27FC236}">
                <a16:creationId xmlns:a16="http://schemas.microsoft.com/office/drawing/2014/main" id="{C2BCACD0-0017-9A49-9325-DCBC40CB2C2D}"/>
              </a:ext>
            </a:extLst>
          </p:cNvPr>
          <p:cNvSpPr>
            <a:spLocks noGrp="1"/>
          </p:cNvSpPr>
          <p:nvPr>
            <p:ph type="body" sz="quarter" idx="20" hasCustomPrompt="1"/>
          </p:nvPr>
        </p:nvSpPr>
        <p:spPr>
          <a:xfrm>
            <a:off x="4371875" y="3442448"/>
            <a:ext cx="1587600" cy="360000"/>
          </a:xfrm>
        </p:spPr>
        <p:txBody>
          <a:bodyPr anchor="b">
            <a:noAutofit/>
          </a:bodyPr>
          <a:lstStyle>
            <a:lvl1pPr marL="0" indent="0">
              <a:spcAft>
                <a:spcPts val="600"/>
              </a:spcAft>
              <a:buFont typeface="Wingdings" panose="05000000000000000000" pitchFamily="2" charset="2"/>
              <a:buNone/>
              <a:defRPr sz="2000">
                <a:solidFill>
                  <a:schemeClr val="accent3"/>
                </a:solidFill>
                <a:latin typeface="+mj-lt"/>
              </a:defRPr>
            </a:lvl1pPr>
          </a:lstStyle>
          <a:p>
            <a:pPr lvl="0"/>
            <a:r>
              <a:rPr lang="en-US"/>
              <a:t>4</a:t>
            </a:r>
          </a:p>
        </p:txBody>
      </p:sp>
      <p:sp>
        <p:nvSpPr>
          <p:cNvPr id="14" name="Text Placeholder 2">
            <a:extLst>
              <a:ext uri="{FF2B5EF4-FFF2-40B4-BE49-F238E27FC236}">
                <a16:creationId xmlns:a16="http://schemas.microsoft.com/office/drawing/2014/main" id="{E251C719-BC21-8C4B-9DBC-6E80CFA162A9}"/>
              </a:ext>
            </a:extLst>
          </p:cNvPr>
          <p:cNvSpPr>
            <a:spLocks noGrp="1"/>
          </p:cNvSpPr>
          <p:nvPr>
            <p:ph type="body" sz="quarter" idx="21" hasCustomPrompt="1"/>
          </p:nvPr>
        </p:nvSpPr>
        <p:spPr>
          <a:xfrm>
            <a:off x="7198939" y="3442447"/>
            <a:ext cx="1584326" cy="360000"/>
          </a:xfrm>
        </p:spPr>
        <p:txBody>
          <a:bodyPr anchor="b">
            <a:noAutofit/>
          </a:bodyPr>
          <a:lstStyle>
            <a:lvl1pPr marL="0" indent="0">
              <a:spcAft>
                <a:spcPts val="600"/>
              </a:spcAft>
              <a:buFont typeface="Wingdings" panose="05000000000000000000" pitchFamily="2" charset="2"/>
              <a:buNone/>
              <a:defRPr sz="2000">
                <a:solidFill>
                  <a:schemeClr val="accent3"/>
                </a:solidFill>
                <a:latin typeface="+mj-lt"/>
              </a:defRPr>
            </a:lvl1pPr>
          </a:lstStyle>
          <a:p>
            <a:pPr lvl="0"/>
            <a:r>
              <a:rPr lang="en-US"/>
              <a:t>5</a:t>
            </a:r>
          </a:p>
        </p:txBody>
      </p:sp>
      <p:sp>
        <p:nvSpPr>
          <p:cNvPr id="15" name="Text Placeholder 2">
            <a:extLst>
              <a:ext uri="{FF2B5EF4-FFF2-40B4-BE49-F238E27FC236}">
                <a16:creationId xmlns:a16="http://schemas.microsoft.com/office/drawing/2014/main" id="{F4273179-F1BC-0844-A024-D6A32BBE630E}"/>
              </a:ext>
            </a:extLst>
          </p:cNvPr>
          <p:cNvSpPr>
            <a:spLocks noGrp="1"/>
          </p:cNvSpPr>
          <p:nvPr>
            <p:ph type="body" sz="quarter" idx="22" hasCustomPrompt="1"/>
          </p:nvPr>
        </p:nvSpPr>
        <p:spPr>
          <a:xfrm>
            <a:off x="10013950" y="3453944"/>
            <a:ext cx="1595438" cy="360000"/>
          </a:xfrm>
        </p:spPr>
        <p:txBody>
          <a:bodyPr anchor="b">
            <a:noAutofit/>
          </a:bodyPr>
          <a:lstStyle>
            <a:lvl1pPr marL="0" indent="0">
              <a:spcAft>
                <a:spcPts val="600"/>
              </a:spcAft>
              <a:buFont typeface="Wingdings" panose="05000000000000000000" pitchFamily="2" charset="2"/>
              <a:buNone/>
              <a:defRPr sz="2000">
                <a:solidFill>
                  <a:schemeClr val="accent3"/>
                </a:solidFill>
                <a:latin typeface="+mj-lt"/>
              </a:defRPr>
            </a:lvl1pPr>
          </a:lstStyle>
          <a:p>
            <a:pPr lvl="0"/>
            <a:r>
              <a:rPr lang="en-US"/>
              <a:t>6</a:t>
            </a:r>
          </a:p>
        </p:txBody>
      </p:sp>
      <p:sp>
        <p:nvSpPr>
          <p:cNvPr id="17" name="Text Placeholder 16">
            <a:extLst>
              <a:ext uri="{FF2B5EF4-FFF2-40B4-BE49-F238E27FC236}">
                <a16:creationId xmlns:a16="http://schemas.microsoft.com/office/drawing/2014/main" id="{A6C6A35A-94DF-F144-AECD-CDD578CC4A7D}"/>
              </a:ext>
            </a:extLst>
          </p:cNvPr>
          <p:cNvSpPr>
            <a:spLocks noGrp="1"/>
          </p:cNvSpPr>
          <p:nvPr>
            <p:ph type="body" sz="quarter" idx="23"/>
          </p:nvPr>
        </p:nvSpPr>
        <p:spPr>
          <a:xfrm>
            <a:off x="584200" y="1436688"/>
            <a:ext cx="2538413" cy="1249573"/>
          </a:xfrm>
        </p:spPr>
        <p:txBody>
          <a:bodyPr/>
          <a:lstStyle>
            <a:lvl1pPr marL="0" indent="0">
              <a:buNone/>
              <a:defRPr sz="1400">
                <a:solidFill>
                  <a:schemeClr val="tx1"/>
                </a:solidFill>
              </a:defRPr>
            </a:lvl1pPr>
            <a:lvl2pPr marL="228600" indent="0">
              <a:buNone/>
              <a:defRPr sz="1400">
                <a:solidFill>
                  <a:schemeClr val="tx1"/>
                </a:solidFill>
              </a:defRPr>
            </a:lvl2pPr>
            <a:lvl3pPr marL="457200" indent="0">
              <a:buNone/>
              <a:defRPr sz="1400">
                <a:solidFill>
                  <a:schemeClr val="tx1"/>
                </a:solidFill>
              </a:defRPr>
            </a:lvl3pPr>
            <a:lvl4pPr marL="661988" indent="0">
              <a:buNone/>
              <a:defRPr sz="1400">
                <a:solidFill>
                  <a:schemeClr val="tx1"/>
                </a:solidFill>
              </a:defRPr>
            </a:lvl4pPr>
            <a:lvl5pPr marL="855663" indent="0">
              <a:buNone/>
              <a:defRPr sz="14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262083938"/>
      </p:ext>
    </p:extLst>
  </p:cSld>
  <p:clrMapOvr>
    <a:overrideClrMapping bg1="dk1" tx1="lt1" bg2="dk2" tx2="lt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10" pos="1967">
          <p15:clr>
            <a:srgbClr val="A4A3A4"/>
          </p15:clr>
        </p15:guide>
        <p15:guide id="11" pos="2150">
          <p15:clr>
            <a:srgbClr val="A4A3A4"/>
          </p15:clr>
        </p15:guide>
        <p15:guide id="12" pos="2561">
          <p15:clr>
            <a:srgbClr val="A4A3A4"/>
          </p15:clr>
        </p15:guide>
        <p15:guide id="13" pos="2744">
          <p15:clr>
            <a:srgbClr val="A4A3A4"/>
          </p15:clr>
        </p15:guide>
        <p15:guide id="16" pos="3754">
          <p15:clr>
            <a:srgbClr val="A4A3A4"/>
          </p15:clr>
        </p15:guide>
        <p15:guide id="17" pos="3931">
          <p15:clr>
            <a:srgbClr val="A4A3A4"/>
          </p15:clr>
        </p15:guide>
        <p15:guide id="18" pos="4342">
          <p15:clr>
            <a:srgbClr val="A4A3A4"/>
          </p15:clr>
        </p15:guide>
        <p15:guide id="19" pos="4531">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8" orient="horz" pos="905">
          <p15:clr>
            <a:srgbClr val="5ACBF0"/>
          </p15:clr>
        </p15:guide>
        <p15:guide id="30" orient="horz" pos="288">
          <p15:clr>
            <a:srgbClr val="5ACBF0"/>
          </p15:clr>
        </p15:guide>
      </p15:sldGuideLst>
    </p:ext>
  </p:extLst>
</p:sldLayout>
</file>

<file path=ppt/slideLayouts/slideLayout128.xml><?xml version="1.0" encoding="utf-8"?>
<p:sldLayout xmlns:a="http://schemas.openxmlformats.org/drawingml/2006/main" xmlns:r="http://schemas.openxmlformats.org/officeDocument/2006/relationships" xmlns:p="http://schemas.openxmlformats.org/presentationml/2006/main" preserve="1" userDrawn="1">
  <p:cSld name="Title and text side by side 3">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33145D81-1C8C-4946-BE5C-32EF3FAA542B}"/>
              </a:ext>
            </a:extLst>
          </p:cNvPr>
          <p:cNvSpPr/>
          <p:nvPr userDrawn="1"/>
        </p:nvSpPr>
        <p:spPr bwMode="auto">
          <a:xfrm>
            <a:off x="0" y="0"/>
            <a:ext cx="4356100" cy="6858000"/>
          </a:xfrm>
          <a:prstGeom prst="rect">
            <a:avLst/>
          </a:prstGeom>
          <a:solidFill>
            <a:schemeClr val="tx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err="1">
              <a:solidFill>
                <a:srgbClr val="FFFFFF"/>
              </a:solidFill>
              <a:ea typeface="Segoe UI" pitchFamily="34" charset="0"/>
              <a:cs typeface="Segoe UI" pitchFamily="34" charset="0"/>
            </a:endParaRPr>
          </a:p>
        </p:txBody>
      </p:sp>
      <p:sp>
        <p:nvSpPr>
          <p:cNvPr id="2" name="Title 1">
            <a:extLst>
              <a:ext uri="{FF2B5EF4-FFF2-40B4-BE49-F238E27FC236}">
                <a16:creationId xmlns:a16="http://schemas.microsoft.com/office/drawing/2014/main" id="{39E5C076-3B78-4451-8068-576892A08E9C}"/>
              </a:ext>
            </a:extLst>
          </p:cNvPr>
          <p:cNvSpPr>
            <a:spLocks noGrp="1"/>
          </p:cNvSpPr>
          <p:nvPr>
            <p:ph type="title" hasCustomPrompt="1"/>
          </p:nvPr>
        </p:nvSpPr>
        <p:spPr>
          <a:xfrm>
            <a:off x="588263" y="585788"/>
            <a:ext cx="3182027" cy="3118624"/>
          </a:xfrm>
        </p:spPr>
        <p:txBody>
          <a:bodyPr anchor="t">
            <a:noAutofit/>
          </a:bodyPr>
          <a:lstStyle>
            <a:lvl1pPr>
              <a:defRPr>
                <a:solidFill>
                  <a:schemeClr val="accent3"/>
                </a:solidFill>
              </a:defRPr>
            </a:lvl1pPr>
          </a:lstStyle>
          <a:p>
            <a:r>
              <a:rPr lang="en-US"/>
              <a:t>Title</a:t>
            </a:r>
          </a:p>
        </p:txBody>
      </p:sp>
      <p:sp>
        <p:nvSpPr>
          <p:cNvPr id="3" name="Text Placeholder 2">
            <a:extLst>
              <a:ext uri="{FF2B5EF4-FFF2-40B4-BE49-F238E27FC236}">
                <a16:creationId xmlns:a16="http://schemas.microsoft.com/office/drawing/2014/main" id="{A4015781-2431-48C9-AEF1-52FBD41AF3FC}"/>
              </a:ext>
            </a:extLst>
          </p:cNvPr>
          <p:cNvSpPr>
            <a:spLocks noGrp="1"/>
          </p:cNvSpPr>
          <p:nvPr>
            <p:ph type="body" sz="quarter" idx="11"/>
          </p:nvPr>
        </p:nvSpPr>
        <p:spPr>
          <a:xfrm>
            <a:off x="4941888" y="585788"/>
            <a:ext cx="6667500" cy="5683249"/>
          </a:xfrm>
        </p:spPr>
        <p:txBody>
          <a:bodyPr anchor="t">
            <a:noAutofit/>
          </a:bodyPr>
          <a:lstStyle>
            <a:lvl1pPr marL="231775" indent="-231775">
              <a:spcAft>
                <a:spcPts val="600"/>
              </a:spcAft>
              <a:buFont typeface="Wingdings" panose="05000000000000000000" pitchFamily="2" charset="2"/>
              <a:buChar char=""/>
              <a:defRPr/>
            </a:lvl1pPr>
          </a:lstStyle>
          <a:p>
            <a:pPr lvl="0"/>
            <a:r>
              <a:rPr lang="en-US"/>
              <a:t>Click to edit Master text styles</a:t>
            </a:r>
          </a:p>
        </p:txBody>
      </p:sp>
      <p:sp>
        <p:nvSpPr>
          <p:cNvPr id="6" name="TextBox 5">
            <a:extLst>
              <a:ext uri="{FF2B5EF4-FFF2-40B4-BE49-F238E27FC236}">
                <a16:creationId xmlns:a16="http://schemas.microsoft.com/office/drawing/2014/main" id="{A1DC2181-37AB-40A3-B61C-1DE7DBB57D63}"/>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a:solidFill>
                  <a:srgbClr val="A3A3A3"/>
                </a:solidFill>
              </a:rPr>
              <a:t>ELT layout</a:t>
            </a:r>
          </a:p>
        </p:txBody>
      </p:sp>
    </p:spTree>
    <p:extLst>
      <p:ext uri="{BB962C8B-B14F-4D97-AF65-F5344CB8AC3E}">
        <p14:creationId xmlns:p14="http://schemas.microsoft.com/office/powerpoint/2010/main" val="408827105"/>
      </p:ext>
    </p:extLst>
  </p:cSld>
  <p:clrMapOvr>
    <a:masterClrMapping/>
  </p:clrMapOvr>
  <p:transition>
    <p:fade/>
  </p:transition>
  <p:extLst>
    <p:ext uri="{DCECCB84-F9BA-43D5-87BE-67443E8EF086}">
      <p15:sldGuideLst xmlns:p15="http://schemas.microsoft.com/office/powerpoint/2012/main">
        <p15:guide id="13" pos="2744">
          <p15:clr>
            <a:srgbClr val="5ACBF0"/>
          </p15:clr>
        </p15:guide>
        <p15:guide id="29" orient="horz" pos="2160">
          <p15:clr>
            <a:srgbClr val="5ACBF0"/>
          </p15:clr>
        </p15:guide>
        <p15:guide id="30" pos="2376">
          <p15:clr>
            <a:srgbClr val="5ACBF0"/>
          </p15:clr>
        </p15:guide>
        <p15:guide id="31" pos="3113">
          <p15:clr>
            <a:srgbClr val="5ACBF0"/>
          </p15:clr>
        </p15:guide>
      </p15:sldGuideLst>
    </p:ext>
  </p:extLst>
</p:sldLayout>
</file>

<file path=ppt/slideLayouts/slideLayout129.xml><?xml version="1.0" encoding="utf-8"?>
<p:sldLayout xmlns:a="http://schemas.openxmlformats.org/drawingml/2006/main" xmlns:r="http://schemas.openxmlformats.org/officeDocument/2006/relationships" xmlns:p="http://schemas.openxmlformats.org/presentationml/2006/main" preserve="1" userDrawn="1">
  <p:cSld name="Title and text side by side multi column">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33145D81-1C8C-4946-BE5C-32EF3FAA542B}"/>
              </a:ext>
            </a:extLst>
          </p:cNvPr>
          <p:cNvSpPr/>
          <p:nvPr userDrawn="1"/>
        </p:nvSpPr>
        <p:spPr bwMode="auto">
          <a:xfrm>
            <a:off x="0" y="0"/>
            <a:ext cx="4356100" cy="6858000"/>
          </a:xfrm>
          <a:prstGeom prst="rect">
            <a:avLst/>
          </a:prstGeom>
          <a:solidFill>
            <a:schemeClr val="tx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err="1">
              <a:solidFill>
                <a:srgbClr val="FFFFFF"/>
              </a:solidFill>
              <a:ea typeface="Segoe UI" pitchFamily="34" charset="0"/>
              <a:cs typeface="Segoe UI" pitchFamily="34" charset="0"/>
            </a:endParaRPr>
          </a:p>
        </p:txBody>
      </p:sp>
      <p:sp>
        <p:nvSpPr>
          <p:cNvPr id="2" name="Title 1">
            <a:extLst>
              <a:ext uri="{FF2B5EF4-FFF2-40B4-BE49-F238E27FC236}">
                <a16:creationId xmlns:a16="http://schemas.microsoft.com/office/drawing/2014/main" id="{39E5C076-3B78-4451-8068-576892A08E9C}"/>
              </a:ext>
            </a:extLst>
          </p:cNvPr>
          <p:cNvSpPr>
            <a:spLocks noGrp="1"/>
          </p:cNvSpPr>
          <p:nvPr>
            <p:ph type="title" hasCustomPrompt="1"/>
          </p:nvPr>
        </p:nvSpPr>
        <p:spPr>
          <a:xfrm>
            <a:off x="588263" y="585788"/>
            <a:ext cx="3182027" cy="3118624"/>
          </a:xfrm>
        </p:spPr>
        <p:txBody>
          <a:bodyPr anchor="t">
            <a:noAutofit/>
          </a:bodyPr>
          <a:lstStyle>
            <a:lvl1pPr>
              <a:defRPr>
                <a:solidFill>
                  <a:schemeClr val="accent3"/>
                </a:solidFill>
              </a:defRPr>
            </a:lvl1pPr>
          </a:lstStyle>
          <a:p>
            <a:r>
              <a:rPr lang="en-US"/>
              <a:t>Title</a:t>
            </a:r>
          </a:p>
        </p:txBody>
      </p:sp>
      <p:sp>
        <p:nvSpPr>
          <p:cNvPr id="6" name="TextBox 5">
            <a:extLst>
              <a:ext uri="{FF2B5EF4-FFF2-40B4-BE49-F238E27FC236}">
                <a16:creationId xmlns:a16="http://schemas.microsoft.com/office/drawing/2014/main" id="{A1DC2181-37AB-40A3-B61C-1DE7DBB57D63}"/>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a:solidFill>
                  <a:srgbClr val="A3A3A3"/>
                </a:solidFill>
              </a:rPr>
              <a:t>ELT layout</a:t>
            </a:r>
          </a:p>
        </p:txBody>
      </p:sp>
      <p:sp>
        <p:nvSpPr>
          <p:cNvPr id="13" name="Text Placeholder 12">
            <a:extLst>
              <a:ext uri="{FF2B5EF4-FFF2-40B4-BE49-F238E27FC236}">
                <a16:creationId xmlns:a16="http://schemas.microsoft.com/office/drawing/2014/main" id="{5A7F7DDB-BF21-0B40-8DBB-D5BC0B4C25FC}"/>
              </a:ext>
            </a:extLst>
          </p:cNvPr>
          <p:cNvSpPr>
            <a:spLocks noGrp="1"/>
          </p:cNvSpPr>
          <p:nvPr>
            <p:ph type="body" sz="quarter" idx="12" hasCustomPrompt="1"/>
          </p:nvPr>
        </p:nvSpPr>
        <p:spPr>
          <a:xfrm>
            <a:off x="4941888" y="1258018"/>
            <a:ext cx="2605087" cy="1323439"/>
          </a:xfrm>
        </p:spPr>
        <p:txBody>
          <a:bodyPr/>
          <a:lstStyle>
            <a:lvl1pPr marL="0" indent="0">
              <a:buNone/>
              <a:defRPr sz="1400">
                <a:latin typeface="+mj-lt"/>
              </a:defRPr>
            </a:lvl1pPr>
            <a:lvl2pPr marL="9525" indent="0">
              <a:buNone/>
              <a:tabLst/>
              <a:defRPr sz="1200">
                <a:solidFill>
                  <a:schemeClr val="accent6"/>
                </a:solidFill>
                <a:latin typeface="+mn-lt"/>
              </a:defRPr>
            </a:lvl2pPr>
            <a:lvl3pPr marL="457200" indent="0">
              <a:buNone/>
              <a:defRPr sz="1200">
                <a:latin typeface="+mn-lt"/>
              </a:defRPr>
            </a:lvl3pPr>
            <a:lvl4pPr marL="661988" indent="0">
              <a:buNone/>
              <a:defRPr sz="1200">
                <a:latin typeface="+mn-lt"/>
              </a:defRPr>
            </a:lvl4pPr>
            <a:lvl5pPr marL="855663" indent="0">
              <a:buNone/>
              <a:defRPr sz="1200">
                <a:latin typeface="+mn-lt"/>
              </a:defRPr>
            </a:lvl5pPr>
          </a:lstStyle>
          <a:p>
            <a:pPr lvl="0"/>
            <a:r>
              <a:rPr lang="en-US" err="1"/>
              <a:t>Firstname</a:t>
            </a:r>
            <a:r>
              <a:rPr lang="en-US"/>
              <a:t> </a:t>
            </a:r>
            <a:r>
              <a:rPr lang="en-US" err="1"/>
              <a:t>Lastname</a:t>
            </a:r>
            <a:endParaRPr lang="en-US"/>
          </a:p>
          <a:p>
            <a:pPr lvl="1"/>
            <a:r>
              <a:rPr lang="en-US"/>
              <a:t>Title</a:t>
            </a:r>
          </a:p>
          <a:p>
            <a:pPr lvl="1"/>
            <a:endParaRPr lang="en-US"/>
          </a:p>
          <a:p>
            <a:pPr lvl="1"/>
            <a:r>
              <a:rPr lang="en-US"/>
              <a:t>m: xxx-xxx-</a:t>
            </a:r>
            <a:r>
              <a:rPr lang="en-US" err="1"/>
              <a:t>xxxx</a:t>
            </a:r>
            <a:endParaRPr lang="en-US"/>
          </a:p>
          <a:p>
            <a:pPr lvl="1"/>
            <a:r>
              <a:rPr lang="en-US"/>
              <a:t>t: xxx-xxx-</a:t>
            </a:r>
            <a:r>
              <a:rPr lang="en-US" err="1"/>
              <a:t>xxxx</a:t>
            </a:r>
            <a:endParaRPr lang="en-US"/>
          </a:p>
          <a:p>
            <a:pPr lvl="1"/>
            <a:r>
              <a:rPr lang="en-US"/>
              <a:t>e: </a:t>
            </a:r>
            <a:r>
              <a:rPr lang="en-US" err="1"/>
              <a:t>xxxxxxxxxxxxxxxxx@microsoft.com</a:t>
            </a:r>
            <a:endParaRPr lang="en-US"/>
          </a:p>
        </p:txBody>
      </p:sp>
      <p:sp>
        <p:nvSpPr>
          <p:cNvPr id="14" name="Text Placeholder 12">
            <a:extLst>
              <a:ext uri="{FF2B5EF4-FFF2-40B4-BE49-F238E27FC236}">
                <a16:creationId xmlns:a16="http://schemas.microsoft.com/office/drawing/2014/main" id="{4BDDDD90-9BFD-D94C-A026-A013126F234B}"/>
              </a:ext>
            </a:extLst>
          </p:cNvPr>
          <p:cNvSpPr>
            <a:spLocks noGrp="1"/>
          </p:cNvSpPr>
          <p:nvPr>
            <p:ph type="body" sz="quarter" idx="13" hasCustomPrompt="1"/>
          </p:nvPr>
        </p:nvSpPr>
        <p:spPr>
          <a:xfrm>
            <a:off x="8688288" y="1258018"/>
            <a:ext cx="2605087" cy="1323439"/>
          </a:xfrm>
        </p:spPr>
        <p:txBody>
          <a:bodyPr/>
          <a:lstStyle>
            <a:lvl1pPr marL="0" indent="0">
              <a:buNone/>
              <a:defRPr sz="1400">
                <a:latin typeface="+mj-lt"/>
              </a:defRPr>
            </a:lvl1pPr>
            <a:lvl2pPr marL="9525" indent="0">
              <a:buNone/>
              <a:tabLst/>
              <a:defRPr sz="1200">
                <a:solidFill>
                  <a:schemeClr val="accent6"/>
                </a:solidFill>
                <a:latin typeface="+mn-lt"/>
              </a:defRPr>
            </a:lvl2pPr>
            <a:lvl3pPr marL="457200" indent="0">
              <a:buNone/>
              <a:defRPr sz="1200">
                <a:latin typeface="+mn-lt"/>
              </a:defRPr>
            </a:lvl3pPr>
            <a:lvl4pPr marL="661988" indent="0">
              <a:buNone/>
              <a:defRPr sz="1200">
                <a:latin typeface="+mn-lt"/>
              </a:defRPr>
            </a:lvl4pPr>
            <a:lvl5pPr marL="855663" indent="0">
              <a:buNone/>
              <a:defRPr sz="1200">
                <a:latin typeface="+mn-lt"/>
              </a:defRPr>
            </a:lvl5pPr>
          </a:lstStyle>
          <a:p>
            <a:pPr lvl="0"/>
            <a:r>
              <a:rPr lang="en-US" err="1"/>
              <a:t>Firstname</a:t>
            </a:r>
            <a:r>
              <a:rPr lang="en-US"/>
              <a:t> </a:t>
            </a:r>
            <a:r>
              <a:rPr lang="en-US" err="1"/>
              <a:t>Lastname</a:t>
            </a:r>
            <a:endParaRPr lang="en-US"/>
          </a:p>
          <a:p>
            <a:pPr lvl="1"/>
            <a:r>
              <a:rPr lang="en-US"/>
              <a:t>Title</a:t>
            </a:r>
          </a:p>
          <a:p>
            <a:pPr lvl="1"/>
            <a:endParaRPr lang="en-US"/>
          </a:p>
          <a:p>
            <a:pPr lvl="1"/>
            <a:r>
              <a:rPr lang="en-US"/>
              <a:t>m: xxx-xxx-</a:t>
            </a:r>
            <a:r>
              <a:rPr lang="en-US" err="1"/>
              <a:t>xxxx</a:t>
            </a:r>
            <a:endParaRPr lang="en-US"/>
          </a:p>
          <a:p>
            <a:pPr lvl="1"/>
            <a:r>
              <a:rPr lang="en-US"/>
              <a:t>t: xxx-xxx-</a:t>
            </a:r>
            <a:r>
              <a:rPr lang="en-US" err="1"/>
              <a:t>xxxx</a:t>
            </a:r>
            <a:endParaRPr lang="en-US"/>
          </a:p>
          <a:p>
            <a:pPr lvl="1"/>
            <a:r>
              <a:rPr lang="en-US"/>
              <a:t>e: </a:t>
            </a:r>
            <a:r>
              <a:rPr lang="en-US" err="1"/>
              <a:t>xxxxxxxxxxxxxxxxx@microsoft.com</a:t>
            </a:r>
            <a:endParaRPr lang="en-US"/>
          </a:p>
        </p:txBody>
      </p:sp>
      <p:sp>
        <p:nvSpPr>
          <p:cNvPr id="15" name="Text Placeholder 12">
            <a:extLst>
              <a:ext uri="{FF2B5EF4-FFF2-40B4-BE49-F238E27FC236}">
                <a16:creationId xmlns:a16="http://schemas.microsoft.com/office/drawing/2014/main" id="{232B6EB5-03C8-914E-9180-000AE9B40A6D}"/>
              </a:ext>
            </a:extLst>
          </p:cNvPr>
          <p:cNvSpPr>
            <a:spLocks noGrp="1"/>
          </p:cNvSpPr>
          <p:nvPr>
            <p:ph type="body" sz="quarter" idx="14" hasCustomPrompt="1"/>
          </p:nvPr>
        </p:nvSpPr>
        <p:spPr>
          <a:xfrm>
            <a:off x="4941988" y="2960688"/>
            <a:ext cx="2605087" cy="1323439"/>
          </a:xfrm>
        </p:spPr>
        <p:txBody>
          <a:bodyPr/>
          <a:lstStyle>
            <a:lvl1pPr marL="0" indent="0">
              <a:buNone/>
              <a:defRPr sz="1400">
                <a:latin typeface="+mj-lt"/>
              </a:defRPr>
            </a:lvl1pPr>
            <a:lvl2pPr marL="9525" indent="0">
              <a:buNone/>
              <a:tabLst/>
              <a:defRPr sz="1200">
                <a:solidFill>
                  <a:schemeClr val="accent6"/>
                </a:solidFill>
                <a:latin typeface="+mn-lt"/>
              </a:defRPr>
            </a:lvl2pPr>
            <a:lvl3pPr marL="457200" indent="0">
              <a:buNone/>
              <a:defRPr sz="1200">
                <a:latin typeface="+mn-lt"/>
              </a:defRPr>
            </a:lvl3pPr>
            <a:lvl4pPr marL="661988" indent="0">
              <a:buNone/>
              <a:defRPr sz="1200">
                <a:latin typeface="+mn-lt"/>
              </a:defRPr>
            </a:lvl4pPr>
            <a:lvl5pPr marL="855663" indent="0">
              <a:buNone/>
              <a:defRPr sz="1200">
                <a:latin typeface="+mn-lt"/>
              </a:defRPr>
            </a:lvl5pPr>
          </a:lstStyle>
          <a:p>
            <a:pPr lvl="0"/>
            <a:r>
              <a:rPr lang="en-US" err="1"/>
              <a:t>Firstname</a:t>
            </a:r>
            <a:r>
              <a:rPr lang="en-US"/>
              <a:t> </a:t>
            </a:r>
            <a:r>
              <a:rPr lang="en-US" err="1"/>
              <a:t>Lastname</a:t>
            </a:r>
            <a:endParaRPr lang="en-US"/>
          </a:p>
          <a:p>
            <a:pPr lvl="1"/>
            <a:r>
              <a:rPr lang="en-US"/>
              <a:t>Title</a:t>
            </a:r>
          </a:p>
          <a:p>
            <a:pPr lvl="1"/>
            <a:endParaRPr lang="en-US"/>
          </a:p>
          <a:p>
            <a:pPr lvl="1"/>
            <a:r>
              <a:rPr lang="en-US"/>
              <a:t>m: xxx-xxx-</a:t>
            </a:r>
            <a:r>
              <a:rPr lang="en-US" err="1"/>
              <a:t>xxxx</a:t>
            </a:r>
            <a:endParaRPr lang="en-US"/>
          </a:p>
          <a:p>
            <a:pPr lvl="1"/>
            <a:r>
              <a:rPr lang="en-US"/>
              <a:t>t: xxx-xxx-</a:t>
            </a:r>
            <a:r>
              <a:rPr lang="en-US" err="1"/>
              <a:t>xxxx</a:t>
            </a:r>
            <a:endParaRPr lang="en-US"/>
          </a:p>
          <a:p>
            <a:pPr lvl="1"/>
            <a:r>
              <a:rPr lang="en-US"/>
              <a:t>e: </a:t>
            </a:r>
            <a:r>
              <a:rPr lang="en-US" err="1"/>
              <a:t>xxxxxxxxxxxxxxxxx@microsoft.com</a:t>
            </a:r>
            <a:endParaRPr lang="en-US"/>
          </a:p>
        </p:txBody>
      </p:sp>
      <p:sp>
        <p:nvSpPr>
          <p:cNvPr id="16" name="Text Placeholder 12">
            <a:extLst>
              <a:ext uri="{FF2B5EF4-FFF2-40B4-BE49-F238E27FC236}">
                <a16:creationId xmlns:a16="http://schemas.microsoft.com/office/drawing/2014/main" id="{E05CAB66-4649-1E49-8948-4B95A4DA20C6}"/>
              </a:ext>
            </a:extLst>
          </p:cNvPr>
          <p:cNvSpPr>
            <a:spLocks noGrp="1"/>
          </p:cNvSpPr>
          <p:nvPr>
            <p:ph type="body" sz="quarter" idx="15" hasCustomPrompt="1"/>
          </p:nvPr>
        </p:nvSpPr>
        <p:spPr>
          <a:xfrm>
            <a:off x="8688388" y="2960688"/>
            <a:ext cx="2605087" cy="1323439"/>
          </a:xfrm>
        </p:spPr>
        <p:txBody>
          <a:bodyPr/>
          <a:lstStyle>
            <a:lvl1pPr marL="0" indent="0">
              <a:buNone/>
              <a:defRPr sz="1400">
                <a:latin typeface="+mj-lt"/>
              </a:defRPr>
            </a:lvl1pPr>
            <a:lvl2pPr marL="9525" indent="0">
              <a:buNone/>
              <a:tabLst/>
              <a:defRPr sz="1200">
                <a:solidFill>
                  <a:schemeClr val="accent6"/>
                </a:solidFill>
                <a:latin typeface="+mn-lt"/>
              </a:defRPr>
            </a:lvl2pPr>
            <a:lvl3pPr marL="457200" indent="0">
              <a:buNone/>
              <a:defRPr sz="1200">
                <a:latin typeface="+mn-lt"/>
              </a:defRPr>
            </a:lvl3pPr>
            <a:lvl4pPr marL="661988" indent="0">
              <a:buNone/>
              <a:defRPr sz="1200">
                <a:latin typeface="+mn-lt"/>
              </a:defRPr>
            </a:lvl4pPr>
            <a:lvl5pPr marL="855663" indent="0">
              <a:buNone/>
              <a:defRPr sz="1200">
                <a:latin typeface="+mn-lt"/>
              </a:defRPr>
            </a:lvl5pPr>
          </a:lstStyle>
          <a:p>
            <a:pPr lvl="0"/>
            <a:r>
              <a:rPr lang="en-US" err="1"/>
              <a:t>Firstname</a:t>
            </a:r>
            <a:r>
              <a:rPr lang="en-US"/>
              <a:t> </a:t>
            </a:r>
            <a:r>
              <a:rPr lang="en-US" err="1"/>
              <a:t>Lastname</a:t>
            </a:r>
            <a:endParaRPr lang="en-US"/>
          </a:p>
          <a:p>
            <a:pPr lvl="1"/>
            <a:r>
              <a:rPr lang="en-US"/>
              <a:t>Title</a:t>
            </a:r>
          </a:p>
          <a:p>
            <a:pPr lvl="1"/>
            <a:endParaRPr lang="en-US"/>
          </a:p>
          <a:p>
            <a:pPr lvl="1"/>
            <a:r>
              <a:rPr lang="en-US"/>
              <a:t>m: xxx-xxx-</a:t>
            </a:r>
            <a:r>
              <a:rPr lang="en-US" err="1"/>
              <a:t>xxxx</a:t>
            </a:r>
            <a:endParaRPr lang="en-US"/>
          </a:p>
          <a:p>
            <a:pPr lvl="1"/>
            <a:r>
              <a:rPr lang="en-US"/>
              <a:t>t: xxx-xxx-</a:t>
            </a:r>
            <a:r>
              <a:rPr lang="en-US" err="1"/>
              <a:t>xxxx</a:t>
            </a:r>
            <a:endParaRPr lang="en-US"/>
          </a:p>
          <a:p>
            <a:pPr lvl="1"/>
            <a:r>
              <a:rPr lang="en-US"/>
              <a:t>e: </a:t>
            </a:r>
            <a:r>
              <a:rPr lang="en-US" err="1"/>
              <a:t>xxxxxxxxxxxxxxxxx@microsoft.com</a:t>
            </a:r>
            <a:endParaRPr lang="en-US"/>
          </a:p>
        </p:txBody>
      </p:sp>
      <p:sp>
        <p:nvSpPr>
          <p:cNvPr id="17" name="Text Placeholder 12">
            <a:extLst>
              <a:ext uri="{FF2B5EF4-FFF2-40B4-BE49-F238E27FC236}">
                <a16:creationId xmlns:a16="http://schemas.microsoft.com/office/drawing/2014/main" id="{42F89A67-E82E-F843-9DEB-23D191BCA6DA}"/>
              </a:ext>
            </a:extLst>
          </p:cNvPr>
          <p:cNvSpPr>
            <a:spLocks noGrp="1"/>
          </p:cNvSpPr>
          <p:nvPr>
            <p:ph type="body" sz="quarter" idx="16" hasCustomPrompt="1"/>
          </p:nvPr>
        </p:nvSpPr>
        <p:spPr>
          <a:xfrm>
            <a:off x="4941988" y="4545013"/>
            <a:ext cx="2605087" cy="1323439"/>
          </a:xfrm>
        </p:spPr>
        <p:txBody>
          <a:bodyPr/>
          <a:lstStyle>
            <a:lvl1pPr marL="0" indent="0">
              <a:buNone/>
              <a:defRPr sz="1400">
                <a:latin typeface="+mj-lt"/>
              </a:defRPr>
            </a:lvl1pPr>
            <a:lvl2pPr marL="9525" indent="0">
              <a:buNone/>
              <a:tabLst/>
              <a:defRPr sz="1200">
                <a:solidFill>
                  <a:schemeClr val="accent6"/>
                </a:solidFill>
                <a:latin typeface="+mn-lt"/>
              </a:defRPr>
            </a:lvl2pPr>
            <a:lvl3pPr marL="457200" indent="0">
              <a:buNone/>
              <a:defRPr sz="1200">
                <a:latin typeface="+mn-lt"/>
              </a:defRPr>
            </a:lvl3pPr>
            <a:lvl4pPr marL="661988" indent="0">
              <a:buNone/>
              <a:defRPr sz="1200">
                <a:latin typeface="+mn-lt"/>
              </a:defRPr>
            </a:lvl4pPr>
            <a:lvl5pPr marL="855663" indent="0">
              <a:buNone/>
              <a:defRPr sz="1200">
                <a:latin typeface="+mn-lt"/>
              </a:defRPr>
            </a:lvl5pPr>
          </a:lstStyle>
          <a:p>
            <a:pPr lvl="0"/>
            <a:r>
              <a:rPr lang="en-US" err="1"/>
              <a:t>Firstname</a:t>
            </a:r>
            <a:r>
              <a:rPr lang="en-US"/>
              <a:t> </a:t>
            </a:r>
            <a:r>
              <a:rPr lang="en-US" err="1"/>
              <a:t>Lastname</a:t>
            </a:r>
            <a:endParaRPr lang="en-US"/>
          </a:p>
          <a:p>
            <a:pPr lvl="1"/>
            <a:r>
              <a:rPr lang="en-US"/>
              <a:t>Title</a:t>
            </a:r>
          </a:p>
          <a:p>
            <a:pPr lvl="1"/>
            <a:endParaRPr lang="en-US"/>
          </a:p>
          <a:p>
            <a:pPr lvl="1"/>
            <a:r>
              <a:rPr lang="en-US"/>
              <a:t>m: xxx-xxx-</a:t>
            </a:r>
            <a:r>
              <a:rPr lang="en-US" err="1"/>
              <a:t>xxxx</a:t>
            </a:r>
            <a:endParaRPr lang="en-US"/>
          </a:p>
          <a:p>
            <a:pPr lvl="1"/>
            <a:r>
              <a:rPr lang="en-US"/>
              <a:t>t: xxx-xxx-</a:t>
            </a:r>
            <a:r>
              <a:rPr lang="en-US" err="1"/>
              <a:t>xxxx</a:t>
            </a:r>
            <a:endParaRPr lang="en-US"/>
          </a:p>
          <a:p>
            <a:pPr lvl="1"/>
            <a:r>
              <a:rPr lang="en-US"/>
              <a:t>e: </a:t>
            </a:r>
            <a:r>
              <a:rPr lang="en-US" err="1"/>
              <a:t>xxxxxxxxxxxxxxxxx@microsoft.com</a:t>
            </a:r>
            <a:endParaRPr lang="en-US"/>
          </a:p>
        </p:txBody>
      </p:sp>
      <p:sp>
        <p:nvSpPr>
          <p:cNvPr id="18" name="Text Placeholder 12">
            <a:extLst>
              <a:ext uri="{FF2B5EF4-FFF2-40B4-BE49-F238E27FC236}">
                <a16:creationId xmlns:a16="http://schemas.microsoft.com/office/drawing/2014/main" id="{0B8598BC-5AC5-AD4D-A8E2-20CD9CD176BF}"/>
              </a:ext>
            </a:extLst>
          </p:cNvPr>
          <p:cNvSpPr>
            <a:spLocks noGrp="1"/>
          </p:cNvSpPr>
          <p:nvPr>
            <p:ph type="body" sz="quarter" idx="17" hasCustomPrompt="1"/>
          </p:nvPr>
        </p:nvSpPr>
        <p:spPr>
          <a:xfrm>
            <a:off x="8688388" y="4545013"/>
            <a:ext cx="2605087" cy="1323439"/>
          </a:xfrm>
        </p:spPr>
        <p:txBody>
          <a:bodyPr/>
          <a:lstStyle>
            <a:lvl1pPr marL="0" indent="0">
              <a:buNone/>
              <a:defRPr sz="1400">
                <a:latin typeface="+mj-lt"/>
              </a:defRPr>
            </a:lvl1pPr>
            <a:lvl2pPr marL="9525" indent="0">
              <a:buNone/>
              <a:tabLst/>
              <a:defRPr sz="1200">
                <a:solidFill>
                  <a:schemeClr val="accent6"/>
                </a:solidFill>
                <a:latin typeface="+mn-lt"/>
              </a:defRPr>
            </a:lvl2pPr>
            <a:lvl3pPr marL="457200" indent="0">
              <a:buNone/>
              <a:defRPr sz="1200">
                <a:latin typeface="+mn-lt"/>
              </a:defRPr>
            </a:lvl3pPr>
            <a:lvl4pPr marL="661988" indent="0">
              <a:buNone/>
              <a:defRPr sz="1200">
                <a:latin typeface="+mn-lt"/>
              </a:defRPr>
            </a:lvl4pPr>
            <a:lvl5pPr marL="855663" indent="0">
              <a:buNone/>
              <a:defRPr sz="1200">
                <a:latin typeface="+mn-lt"/>
              </a:defRPr>
            </a:lvl5pPr>
          </a:lstStyle>
          <a:p>
            <a:pPr lvl="0"/>
            <a:r>
              <a:rPr lang="en-US" err="1"/>
              <a:t>Firstname</a:t>
            </a:r>
            <a:r>
              <a:rPr lang="en-US"/>
              <a:t> </a:t>
            </a:r>
            <a:r>
              <a:rPr lang="en-US" err="1"/>
              <a:t>Lastname</a:t>
            </a:r>
            <a:endParaRPr lang="en-US"/>
          </a:p>
          <a:p>
            <a:pPr lvl="1"/>
            <a:r>
              <a:rPr lang="en-US"/>
              <a:t>Title</a:t>
            </a:r>
          </a:p>
          <a:p>
            <a:pPr lvl="1"/>
            <a:endParaRPr lang="en-US"/>
          </a:p>
          <a:p>
            <a:pPr lvl="1"/>
            <a:r>
              <a:rPr lang="en-US"/>
              <a:t>m: xxx-xxx-</a:t>
            </a:r>
            <a:r>
              <a:rPr lang="en-US" err="1"/>
              <a:t>xxxx</a:t>
            </a:r>
            <a:endParaRPr lang="en-US"/>
          </a:p>
          <a:p>
            <a:pPr lvl="1"/>
            <a:r>
              <a:rPr lang="en-US"/>
              <a:t>t: xxx-xxx-</a:t>
            </a:r>
            <a:r>
              <a:rPr lang="en-US" err="1"/>
              <a:t>xxxx</a:t>
            </a:r>
            <a:endParaRPr lang="en-US"/>
          </a:p>
          <a:p>
            <a:pPr lvl="1"/>
            <a:r>
              <a:rPr lang="en-US"/>
              <a:t>e: </a:t>
            </a:r>
            <a:r>
              <a:rPr lang="en-US" err="1"/>
              <a:t>xxxxxxxxxxxxxxxxx@microsoft.com</a:t>
            </a:r>
            <a:endParaRPr lang="en-US"/>
          </a:p>
        </p:txBody>
      </p:sp>
    </p:spTree>
    <p:extLst>
      <p:ext uri="{BB962C8B-B14F-4D97-AF65-F5344CB8AC3E}">
        <p14:creationId xmlns:p14="http://schemas.microsoft.com/office/powerpoint/2010/main" val="4161475824"/>
      </p:ext>
    </p:extLst>
  </p:cSld>
  <p:clrMapOvr>
    <a:masterClrMapping/>
  </p:clrMapOvr>
  <p:transition>
    <p:fade/>
  </p:transition>
  <p:extLst>
    <p:ext uri="{DCECCB84-F9BA-43D5-87BE-67443E8EF086}">
      <p15:sldGuideLst xmlns:p15="http://schemas.microsoft.com/office/powerpoint/2012/main">
        <p15:guide id="13" pos="2744">
          <p15:clr>
            <a:srgbClr val="5ACBF0"/>
          </p15:clr>
        </p15:guide>
        <p15:guide id="30" pos="2376">
          <p15:clr>
            <a:srgbClr val="5ACBF0"/>
          </p15:clr>
        </p15:guide>
        <p15:guide id="31" pos="3113">
          <p15:clr>
            <a:srgbClr val="5ACBF0"/>
          </p15:clr>
        </p15:guide>
        <p15:guide id="32" pos="5473">
          <p15:clr>
            <a:srgbClr val="FBAE40"/>
          </p15:clr>
        </p15:guide>
      </p15:sldGuideLst>
    </p:ext>
  </p:extLst>
</p:sldLayout>
</file>

<file path=ppt/slideLayouts/slideLayout130.xml><?xml version="1.0" encoding="utf-8"?>
<p:sldLayout xmlns:a="http://schemas.openxmlformats.org/drawingml/2006/main" xmlns:r="http://schemas.openxmlformats.org/officeDocument/2006/relationships" xmlns:p="http://schemas.openxmlformats.org/presentationml/2006/main" preserve="1" userDrawn="1">
  <p:cSld name="Title and text side by side multi column 2">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33145D81-1C8C-4946-BE5C-32EF3FAA542B}"/>
              </a:ext>
            </a:extLst>
          </p:cNvPr>
          <p:cNvSpPr/>
          <p:nvPr userDrawn="1"/>
        </p:nvSpPr>
        <p:spPr bwMode="auto">
          <a:xfrm>
            <a:off x="0" y="0"/>
            <a:ext cx="4356100" cy="6858000"/>
          </a:xfrm>
          <a:prstGeom prst="rect">
            <a:avLst/>
          </a:prstGeom>
          <a:solidFill>
            <a:schemeClr val="tx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err="1">
              <a:solidFill>
                <a:srgbClr val="FFFFFF"/>
              </a:solidFill>
              <a:ea typeface="Segoe UI" pitchFamily="34" charset="0"/>
              <a:cs typeface="Segoe UI" pitchFamily="34" charset="0"/>
            </a:endParaRPr>
          </a:p>
        </p:txBody>
      </p:sp>
      <p:sp>
        <p:nvSpPr>
          <p:cNvPr id="2" name="Title 1">
            <a:extLst>
              <a:ext uri="{FF2B5EF4-FFF2-40B4-BE49-F238E27FC236}">
                <a16:creationId xmlns:a16="http://schemas.microsoft.com/office/drawing/2014/main" id="{39E5C076-3B78-4451-8068-576892A08E9C}"/>
              </a:ext>
            </a:extLst>
          </p:cNvPr>
          <p:cNvSpPr>
            <a:spLocks noGrp="1"/>
          </p:cNvSpPr>
          <p:nvPr>
            <p:ph type="title" hasCustomPrompt="1"/>
          </p:nvPr>
        </p:nvSpPr>
        <p:spPr>
          <a:xfrm>
            <a:off x="588263" y="585788"/>
            <a:ext cx="3182027" cy="3118624"/>
          </a:xfrm>
        </p:spPr>
        <p:txBody>
          <a:bodyPr anchor="t">
            <a:noAutofit/>
          </a:bodyPr>
          <a:lstStyle>
            <a:lvl1pPr>
              <a:defRPr>
                <a:solidFill>
                  <a:schemeClr val="accent3"/>
                </a:solidFill>
              </a:defRPr>
            </a:lvl1pPr>
          </a:lstStyle>
          <a:p>
            <a:r>
              <a:rPr lang="en-US"/>
              <a:t>Resources</a:t>
            </a:r>
          </a:p>
        </p:txBody>
      </p:sp>
      <p:sp>
        <p:nvSpPr>
          <p:cNvPr id="6" name="TextBox 5">
            <a:extLst>
              <a:ext uri="{FF2B5EF4-FFF2-40B4-BE49-F238E27FC236}">
                <a16:creationId xmlns:a16="http://schemas.microsoft.com/office/drawing/2014/main" id="{A1DC2181-37AB-40A3-B61C-1DE7DBB57D63}"/>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a:solidFill>
                  <a:srgbClr val="A3A3A3"/>
                </a:solidFill>
              </a:rPr>
              <a:t>ELT layout</a:t>
            </a:r>
          </a:p>
        </p:txBody>
      </p:sp>
      <p:sp>
        <p:nvSpPr>
          <p:cNvPr id="29" name="Text Placeholder 4">
            <a:extLst>
              <a:ext uri="{FF2B5EF4-FFF2-40B4-BE49-F238E27FC236}">
                <a16:creationId xmlns:a16="http://schemas.microsoft.com/office/drawing/2014/main" id="{8F144F22-0BD6-9648-A319-DDB697CF396B}"/>
              </a:ext>
            </a:extLst>
          </p:cNvPr>
          <p:cNvSpPr>
            <a:spLocks noGrp="1"/>
          </p:cNvSpPr>
          <p:nvPr>
            <p:ph type="body" sz="quarter" idx="12" hasCustomPrompt="1"/>
          </p:nvPr>
        </p:nvSpPr>
        <p:spPr>
          <a:xfrm>
            <a:off x="8688289" y="718472"/>
            <a:ext cx="2921100" cy="549890"/>
          </a:xfrm>
        </p:spPr>
        <p:txBody>
          <a:bodyPr/>
          <a:lstStyle>
            <a:lvl1pPr marL="0" indent="0">
              <a:buNone/>
              <a:defRPr sz="2400">
                <a:latin typeface="+mj-lt"/>
              </a:defRPr>
            </a:lvl1pPr>
            <a:lvl2pPr marL="228600" indent="0">
              <a:buNone/>
              <a:defRPr/>
            </a:lvl2pPr>
            <a:lvl3pPr marL="457200" indent="0">
              <a:buNone/>
              <a:defRPr/>
            </a:lvl3pPr>
            <a:lvl4pPr marL="661988" indent="0">
              <a:buNone/>
              <a:defRPr/>
            </a:lvl4pPr>
            <a:lvl5pPr marL="855663" indent="0">
              <a:buNone/>
              <a:defRPr/>
            </a:lvl5pPr>
          </a:lstStyle>
          <a:p>
            <a:pPr lvl="0"/>
            <a:r>
              <a:rPr lang="en-US"/>
              <a:t>Resource type</a:t>
            </a:r>
          </a:p>
        </p:txBody>
      </p:sp>
      <p:sp>
        <p:nvSpPr>
          <p:cNvPr id="30" name="Text Placeholder 7">
            <a:extLst>
              <a:ext uri="{FF2B5EF4-FFF2-40B4-BE49-F238E27FC236}">
                <a16:creationId xmlns:a16="http://schemas.microsoft.com/office/drawing/2014/main" id="{5CF58F7B-2211-6646-985A-CAD949B1B5E7}"/>
              </a:ext>
            </a:extLst>
          </p:cNvPr>
          <p:cNvSpPr>
            <a:spLocks noGrp="1"/>
          </p:cNvSpPr>
          <p:nvPr>
            <p:ph type="body" sz="quarter" idx="13" hasCustomPrompt="1"/>
          </p:nvPr>
        </p:nvSpPr>
        <p:spPr>
          <a:xfrm>
            <a:off x="8688288" y="1346405"/>
            <a:ext cx="2921101" cy="473976"/>
          </a:xfrm>
        </p:spPr>
        <p:txBody>
          <a:bodyPr/>
          <a:lstStyle>
            <a:lvl1pPr>
              <a:defRPr sz="1400">
                <a:solidFill>
                  <a:schemeClr val="accent6"/>
                </a:solidFill>
              </a:defRPr>
            </a:lvl1pPr>
            <a:lvl2pPr marL="228600" indent="0">
              <a:buNone/>
              <a:defRPr sz="1400">
                <a:solidFill>
                  <a:schemeClr val="accent6"/>
                </a:solidFill>
              </a:defRPr>
            </a:lvl2pPr>
            <a:lvl3pPr>
              <a:defRPr sz="1400">
                <a:solidFill>
                  <a:schemeClr val="accent6"/>
                </a:solidFill>
              </a:defRPr>
            </a:lvl3pPr>
            <a:lvl4pPr>
              <a:defRPr sz="1400">
                <a:solidFill>
                  <a:schemeClr val="accent6"/>
                </a:solidFill>
              </a:defRPr>
            </a:lvl4pPr>
            <a:lvl5pPr>
              <a:defRPr sz="1400">
                <a:solidFill>
                  <a:schemeClr val="accent6"/>
                </a:solidFill>
              </a:defRPr>
            </a:lvl5pPr>
          </a:lstStyle>
          <a:p>
            <a:pPr lvl="0"/>
            <a:r>
              <a:rPr lang="en-US"/>
              <a:t>Resource name</a:t>
            </a:r>
          </a:p>
          <a:p>
            <a:pPr lvl="0"/>
            <a:r>
              <a:rPr lang="en-US"/>
              <a:t>Resource name</a:t>
            </a:r>
          </a:p>
        </p:txBody>
      </p:sp>
      <p:sp>
        <p:nvSpPr>
          <p:cNvPr id="31" name="Text Placeholder 4">
            <a:extLst>
              <a:ext uri="{FF2B5EF4-FFF2-40B4-BE49-F238E27FC236}">
                <a16:creationId xmlns:a16="http://schemas.microsoft.com/office/drawing/2014/main" id="{405EE505-078A-9D4D-AB44-E74DDB284FDF}"/>
              </a:ext>
            </a:extLst>
          </p:cNvPr>
          <p:cNvSpPr>
            <a:spLocks noGrp="1"/>
          </p:cNvSpPr>
          <p:nvPr>
            <p:ph type="body" sz="quarter" idx="14" hasCustomPrompt="1"/>
          </p:nvPr>
        </p:nvSpPr>
        <p:spPr>
          <a:xfrm>
            <a:off x="4943872" y="718472"/>
            <a:ext cx="2921100" cy="549890"/>
          </a:xfrm>
        </p:spPr>
        <p:txBody>
          <a:bodyPr/>
          <a:lstStyle>
            <a:lvl1pPr marL="0" indent="0">
              <a:buNone/>
              <a:defRPr sz="2400">
                <a:latin typeface="+mj-lt"/>
              </a:defRPr>
            </a:lvl1pPr>
            <a:lvl2pPr marL="228600" indent="0">
              <a:buNone/>
              <a:defRPr/>
            </a:lvl2pPr>
            <a:lvl3pPr marL="457200" indent="0">
              <a:buNone/>
              <a:defRPr/>
            </a:lvl3pPr>
            <a:lvl4pPr marL="661988" indent="0">
              <a:buNone/>
              <a:defRPr/>
            </a:lvl4pPr>
            <a:lvl5pPr marL="855663" indent="0">
              <a:buNone/>
              <a:defRPr/>
            </a:lvl5pPr>
          </a:lstStyle>
          <a:p>
            <a:pPr lvl="0"/>
            <a:r>
              <a:rPr lang="en-US"/>
              <a:t>Resource type</a:t>
            </a:r>
          </a:p>
        </p:txBody>
      </p:sp>
      <p:sp>
        <p:nvSpPr>
          <p:cNvPr id="32" name="Text Placeholder 7">
            <a:extLst>
              <a:ext uri="{FF2B5EF4-FFF2-40B4-BE49-F238E27FC236}">
                <a16:creationId xmlns:a16="http://schemas.microsoft.com/office/drawing/2014/main" id="{C8C6E084-6AAE-1F47-A359-962769636923}"/>
              </a:ext>
            </a:extLst>
          </p:cNvPr>
          <p:cNvSpPr>
            <a:spLocks noGrp="1"/>
          </p:cNvSpPr>
          <p:nvPr>
            <p:ph type="body" sz="quarter" idx="15" hasCustomPrompt="1"/>
          </p:nvPr>
        </p:nvSpPr>
        <p:spPr>
          <a:xfrm>
            <a:off x="4943871" y="1346405"/>
            <a:ext cx="2921101" cy="473976"/>
          </a:xfrm>
        </p:spPr>
        <p:txBody>
          <a:bodyPr/>
          <a:lstStyle>
            <a:lvl1pPr>
              <a:defRPr sz="1400">
                <a:solidFill>
                  <a:schemeClr val="accent6"/>
                </a:solidFill>
              </a:defRPr>
            </a:lvl1pPr>
            <a:lvl2pPr marL="228600" indent="0">
              <a:buNone/>
              <a:defRPr sz="1400">
                <a:solidFill>
                  <a:schemeClr val="accent6"/>
                </a:solidFill>
              </a:defRPr>
            </a:lvl2pPr>
            <a:lvl3pPr>
              <a:defRPr sz="1400">
                <a:solidFill>
                  <a:schemeClr val="accent6"/>
                </a:solidFill>
              </a:defRPr>
            </a:lvl3pPr>
            <a:lvl4pPr>
              <a:defRPr sz="1400">
                <a:solidFill>
                  <a:schemeClr val="accent6"/>
                </a:solidFill>
              </a:defRPr>
            </a:lvl4pPr>
            <a:lvl5pPr>
              <a:defRPr sz="1400">
                <a:solidFill>
                  <a:schemeClr val="accent6"/>
                </a:solidFill>
              </a:defRPr>
            </a:lvl5pPr>
          </a:lstStyle>
          <a:p>
            <a:pPr lvl="0"/>
            <a:r>
              <a:rPr lang="en-US"/>
              <a:t>Resource name</a:t>
            </a:r>
          </a:p>
          <a:p>
            <a:pPr lvl="0"/>
            <a:r>
              <a:rPr lang="en-US"/>
              <a:t>Resource name</a:t>
            </a:r>
          </a:p>
        </p:txBody>
      </p:sp>
      <p:sp>
        <p:nvSpPr>
          <p:cNvPr id="33" name="Text Placeholder 4">
            <a:extLst>
              <a:ext uri="{FF2B5EF4-FFF2-40B4-BE49-F238E27FC236}">
                <a16:creationId xmlns:a16="http://schemas.microsoft.com/office/drawing/2014/main" id="{1028C337-4BBC-0847-9E7B-072AA5006B67}"/>
              </a:ext>
            </a:extLst>
          </p:cNvPr>
          <p:cNvSpPr>
            <a:spLocks noGrp="1"/>
          </p:cNvSpPr>
          <p:nvPr>
            <p:ph type="body" sz="quarter" idx="16" hasCustomPrompt="1"/>
          </p:nvPr>
        </p:nvSpPr>
        <p:spPr>
          <a:xfrm>
            <a:off x="8688388" y="2528888"/>
            <a:ext cx="2921100" cy="549890"/>
          </a:xfrm>
        </p:spPr>
        <p:txBody>
          <a:bodyPr/>
          <a:lstStyle>
            <a:lvl1pPr marL="0" indent="0">
              <a:buNone/>
              <a:defRPr sz="2400">
                <a:latin typeface="+mj-lt"/>
              </a:defRPr>
            </a:lvl1pPr>
            <a:lvl2pPr marL="228600" indent="0">
              <a:buNone/>
              <a:defRPr/>
            </a:lvl2pPr>
            <a:lvl3pPr marL="457200" indent="0">
              <a:buNone/>
              <a:defRPr/>
            </a:lvl3pPr>
            <a:lvl4pPr marL="661988" indent="0">
              <a:buNone/>
              <a:defRPr/>
            </a:lvl4pPr>
            <a:lvl5pPr marL="855663" indent="0">
              <a:buNone/>
              <a:defRPr/>
            </a:lvl5pPr>
          </a:lstStyle>
          <a:p>
            <a:pPr lvl="0"/>
            <a:r>
              <a:rPr lang="en-US"/>
              <a:t>Resource type</a:t>
            </a:r>
          </a:p>
        </p:txBody>
      </p:sp>
      <p:sp>
        <p:nvSpPr>
          <p:cNvPr id="34" name="Text Placeholder 7">
            <a:extLst>
              <a:ext uri="{FF2B5EF4-FFF2-40B4-BE49-F238E27FC236}">
                <a16:creationId xmlns:a16="http://schemas.microsoft.com/office/drawing/2014/main" id="{3CA908C0-CC26-994C-BCBB-16677F403D53}"/>
              </a:ext>
            </a:extLst>
          </p:cNvPr>
          <p:cNvSpPr>
            <a:spLocks noGrp="1"/>
          </p:cNvSpPr>
          <p:nvPr>
            <p:ph type="body" sz="quarter" idx="17" hasCustomPrompt="1"/>
          </p:nvPr>
        </p:nvSpPr>
        <p:spPr>
          <a:xfrm>
            <a:off x="8688387" y="3156821"/>
            <a:ext cx="2921101" cy="473976"/>
          </a:xfrm>
        </p:spPr>
        <p:txBody>
          <a:bodyPr/>
          <a:lstStyle>
            <a:lvl1pPr>
              <a:defRPr sz="1400">
                <a:solidFill>
                  <a:schemeClr val="accent6"/>
                </a:solidFill>
              </a:defRPr>
            </a:lvl1pPr>
            <a:lvl2pPr marL="228600" indent="0">
              <a:buNone/>
              <a:defRPr sz="1400">
                <a:solidFill>
                  <a:schemeClr val="accent6"/>
                </a:solidFill>
              </a:defRPr>
            </a:lvl2pPr>
            <a:lvl3pPr>
              <a:defRPr sz="1400">
                <a:solidFill>
                  <a:schemeClr val="accent6"/>
                </a:solidFill>
              </a:defRPr>
            </a:lvl3pPr>
            <a:lvl4pPr>
              <a:defRPr sz="1400">
                <a:solidFill>
                  <a:schemeClr val="accent6"/>
                </a:solidFill>
              </a:defRPr>
            </a:lvl4pPr>
            <a:lvl5pPr>
              <a:defRPr sz="1400">
                <a:solidFill>
                  <a:schemeClr val="accent6"/>
                </a:solidFill>
              </a:defRPr>
            </a:lvl5pPr>
          </a:lstStyle>
          <a:p>
            <a:pPr lvl="0"/>
            <a:r>
              <a:rPr lang="en-US"/>
              <a:t>Resource name</a:t>
            </a:r>
          </a:p>
          <a:p>
            <a:pPr lvl="0"/>
            <a:r>
              <a:rPr lang="en-US"/>
              <a:t>Resource name</a:t>
            </a:r>
          </a:p>
        </p:txBody>
      </p:sp>
      <p:sp>
        <p:nvSpPr>
          <p:cNvPr id="35" name="Text Placeholder 4">
            <a:extLst>
              <a:ext uri="{FF2B5EF4-FFF2-40B4-BE49-F238E27FC236}">
                <a16:creationId xmlns:a16="http://schemas.microsoft.com/office/drawing/2014/main" id="{2DF3FE50-082A-0948-BD94-1E474F8B6650}"/>
              </a:ext>
            </a:extLst>
          </p:cNvPr>
          <p:cNvSpPr>
            <a:spLocks noGrp="1"/>
          </p:cNvSpPr>
          <p:nvPr>
            <p:ph type="body" sz="quarter" idx="18" hasCustomPrompt="1"/>
          </p:nvPr>
        </p:nvSpPr>
        <p:spPr>
          <a:xfrm>
            <a:off x="4943971" y="2528888"/>
            <a:ext cx="2921100" cy="549890"/>
          </a:xfrm>
        </p:spPr>
        <p:txBody>
          <a:bodyPr/>
          <a:lstStyle>
            <a:lvl1pPr marL="0" indent="0">
              <a:buNone/>
              <a:defRPr sz="2400">
                <a:latin typeface="+mj-lt"/>
              </a:defRPr>
            </a:lvl1pPr>
            <a:lvl2pPr marL="228600" indent="0">
              <a:buNone/>
              <a:defRPr/>
            </a:lvl2pPr>
            <a:lvl3pPr marL="457200" indent="0">
              <a:buNone/>
              <a:defRPr/>
            </a:lvl3pPr>
            <a:lvl4pPr marL="661988" indent="0">
              <a:buNone/>
              <a:defRPr/>
            </a:lvl4pPr>
            <a:lvl5pPr marL="855663" indent="0">
              <a:buNone/>
              <a:defRPr/>
            </a:lvl5pPr>
          </a:lstStyle>
          <a:p>
            <a:pPr lvl="0"/>
            <a:r>
              <a:rPr lang="en-US"/>
              <a:t>Resource type</a:t>
            </a:r>
          </a:p>
        </p:txBody>
      </p:sp>
      <p:sp>
        <p:nvSpPr>
          <p:cNvPr id="36" name="Text Placeholder 7">
            <a:extLst>
              <a:ext uri="{FF2B5EF4-FFF2-40B4-BE49-F238E27FC236}">
                <a16:creationId xmlns:a16="http://schemas.microsoft.com/office/drawing/2014/main" id="{51B46850-7DCD-C045-8688-B3173EA7128A}"/>
              </a:ext>
            </a:extLst>
          </p:cNvPr>
          <p:cNvSpPr>
            <a:spLocks noGrp="1"/>
          </p:cNvSpPr>
          <p:nvPr>
            <p:ph type="body" sz="quarter" idx="19" hasCustomPrompt="1"/>
          </p:nvPr>
        </p:nvSpPr>
        <p:spPr>
          <a:xfrm>
            <a:off x="4943970" y="3156821"/>
            <a:ext cx="2921101" cy="473976"/>
          </a:xfrm>
        </p:spPr>
        <p:txBody>
          <a:bodyPr/>
          <a:lstStyle>
            <a:lvl1pPr>
              <a:defRPr sz="1400">
                <a:solidFill>
                  <a:schemeClr val="accent6"/>
                </a:solidFill>
              </a:defRPr>
            </a:lvl1pPr>
            <a:lvl2pPr marL="228600" indent="0">
              <a:buNone/>
              <a:defRPr sz="1400">
                <a:solidFill>
                  <a:schemeClr val="accent6"/>
                </a:solidFill>
              </a:defRPr>
            </a:lvl2pPr>
            <a:lvl3pPr>
              <a:defRPr sz="1400">
                <a:solidFill>
                  <a:schemeClr val="accent6"/>
                </a:solidFill>
              </a:defRPr>
            </a:lvl3pPr>
            <a:lvl4pPr>
              <a:defRPr sz="1400">
                <a:solidFill>
                  <a:schemeClr val="accent6"/>
                </a:solidFill>
              </a:defRPr>
            </a:lvl4pPr>
            <a:lvl5pPr>
              <a:defRPr sz="1400">
                <a:solidFill>
                  <a:schemeClr val="accent6"/>
                </a:solidFill>
              </a:defRPr>
            </a:lvl5pPr>
          </a:lstStyle>
          <a:p>
            <a:pPr lvl="0"/>
            <a:r>
              <a:rPr lang="en-US"/>
              <a:t>Resource name</a:t>
            </a:r>
          </a:p>
          <a:p>
            <a:pPr lvl="0"/>
            <a:r>
              <a:rPr lang="en-US"/>
              <a:t>Resource name</a:t>
            </a:r>
          </a:p>
        </p:txBody>
      </p:sp>
      <p:sp>
        <p:nvSpPr>
          <p:cNvPr id="37" name="Text Placeholder 4">
            <a:extLst>
              <a:ext uri="{FF2B5EF4-FFF2-40B4-BE49-F238E27FC236}">
                <a16:creationId xmlns:a16="http://schemas.microsoft.com/office/drawing/2014/main" id="{2281B86D-86C4-EF4D-8E51-FA06DC5C129C}"/>
              </a:ext>
            </a:extLst>
          </p:cNvPr>
          <p:cNvSpPr>
            <a:spLocks noGrp="1"/>
          </p:cNvSpPr>
          <p:nvPr>
            <p:ph type="body" sz="quarter" idx="20" hasCustomPrompt="1"/>
          </p:nvPr>
        </p:nvSpPr>
        <p:spPr>
          <a:xfrm>
            <a:off x="8688388" y="4508500"/>
            <a:ext cx="2921100" cy="549890"/>
          </a:xfrm>
        </p:spPr>
        <p:txBody>
          <a:bodyPr/>
          <a:lstStyle>
            <a:lvl1pPr marL="0" indent="0">
              <a:buNone/>
              <a:defRPr sz="2400">
                <a:latin typeface="+mj-lt"/>
              </a:defRPr>
            </a:lvl1pPr>
            <a:lvl2pPr marL="228600" indent="0">
              <a:buNone/>
              <a:defRPr/>
            </a:lvl2pPr>
            <a:lvl3pPr marL="457200" indent="0">
              <a:buNone/>
              <a:defRPr/>
            </a:lvl3pPr>
            <a:lvl4pPr marL="661988" indent="0">
              <a:buNone/>
              <a:defRPr/>
            </a:lvl4pPr>
            <a:lvl5pPr marL="855663" indent="0">
              <a:buNone/>
              <a:defRPr/>
            </a:lvl5pPr>
          </a:lstStyle>
          <a:p>
            <a:pPr lvl="0"/>
            <a:r>
              <a:rPr lang="en-US"/>
              <a:t>Resource type</a:t>
            </a:r>
          </a:p>
        </p:txBody>
      </p:sp>
      <p:sp>
        <p:nvSpPr>
          <p:cNvPr id="38" name="Text Placeholder 7">
            <a:extLst>
              <a:ext uri="{FF2B5EF4-FFF2-40B4-BE49-F238E27FC236}">
                <a16:creationId xmlns:a16="http://schemas.microsoft.com/office/drawing/2014/main" id="{CD7C6A60-8B27-F941-BE59-3393319E04A8}"/>
              </a:ext>
            </a:extLst>
          </p:cNvPr>
          <p:cNvSpPr>
            <a:spLocks noGrp="1"/>
          </p:cNvSpPr>
          <p:nvPr>
            <p:ph type="body" sz="quarter" idx="21" hasCustomPrompt="1"/>
          </p:nvPr>
        </p:nvSpPr>
        <p:spPr>
          <a:xfrm>
            <a:off x="8688387" y="5136433"/>
            <a:ext cx="2921101" cy="473976"/>
          </a:xfrm>
        </p:spPr>
        <p:txBody>
          <a:bodyPr/>
          <a:lstStyle>
            <a:lvl1pPr>
              <a:defRPr sz="1400">
                <a:solidFill>
                  <a:schemeClr val="accent6"/>
                </a:solidFill>
              </a:defRPr>
            </a:lvl1pPr>
            <a:lvl2pPr marL="228600" indent="0">
              <a:buNone/>
              <a:defRPr sz="1400">
                <a:solidFill>
                  <a:schemeClr val="accent6"/>
                </a:solidFill>
              </a:defRPr>
            </a:lvl2pPr>
            <a:lvl3pPr>
              <a:defRPr sz="1400">
                <a:solidFill>
                  <a:schemeClr val="accent6"/>
                </a:solidFill>
              </a:defRPr>
            </a:lvl3pPr>
            <a:lvl4pPr>
              <a:defRPr sz="1400">
                <a:solidFill>
                  <a:schemeClr val="accent6"/>
                </a:solidFill>
              </a:defRPr>
            </a:lvl4pPr>
            <a:lvl5pPr>
              <a:defRPr sz="1400">
                <a:solidFill>
                  <a:schemeClr val="accent6"/>
                </a:solidFill>
              </a:defRPr>
            </a:lvl5pPr>
          </a:lstStyle>
          <a:p>
            <a:pPr lvl="0"/>
            <a:r>
              <a:rPr lang="en-US"/>
              <a:t>Resource name</a:t>
            </a:r>
          </a:p>
          <a:p>
            <a:pPr lvl="0"/>
            <a:r>
              <a:rPr lang="en-US"/>
              <a:t>Resource name</a:t>
            </a:r>
          </a:p>
        </p:txBody>
      </p:sp>
      <p:sp>
        <p:nvSpPr>
          <p:cNvPr id="39" name="Text Placeholder 4">
            <a:extLst>
              <a:ext uri="{FF2B5EF4-FFF2-40B4-BE49-F238E27FC236}">
                <a16:creationId xmlns:a16="http://schemas.microsoft.com/office/drawing/2014/main" id="{65525191-F6B4-544C-B681-5D4D7614A715}"/>
              </a:ext>
            </a:extLst>
          </p:cNvPr>
          <p:cNvSpPr>
            <a:spLocks noGrp="1"/>
          </p:cNvSpPr>
          <p:nvPr>
            <p:ph type="body" sz="quarter" idx="22" hasCustomPrompt="1"/>
          </p:nvPr>
        </p:nvSpPr>
        <p:spPr>
          <a:xfrm>
            <a:off x="4943971" y="4508500"/>
            <a:ext cx="2921100" cy="549890"/>
          </a:xfrm>
        </p:spPr>
        <p:txBody>
          <a:bodyPr/>
          <a:lstStyle>
            <a:lvl1pPr marL="0" indent="0">
              <a:buNone/>
              <a:defRPr sz="2400">
                <a:latin typeface="+mj-lt"/>
              </a:defRPr>
            </a:lvl1pPr>
            <a:lvl2pPr marL="228600" indent="0">
              <a:buNone/>
              <a:defRPr/>
            </a:lvl2pPr>
            <a:lvl3pPr marL="457200" indent="0">
              <a:buNone/>
              <a:defRPr/>
            </a:lvl3pPr>
            <a:lvl4pPr marL="661988" indent="0">
              <a:buNone/>
              <a:defRPr/>
            </a:lvl4pPr>
            <a:lvl5pPr marL="855663" indent="0">
              <a:buNone/>
              <a:defRPr/>
            </a:lvl5pPr>
          </a:lstStyle>
          <a:p>
            <a:pPr lvl="0"/>
            <a:r>
              <a:rPr lang="en-US"/>
              <a:t>Resource type</a:t>
            </a:r>
          </a:p>
        </p:txBody>
      </p:sp>
      <p:sp>
        <p:nvSpPr>
          <p:cNvPr id="40" name="Text Placeholder 7">
            <a:extLst>
              <a:ext uri="{FF2B5EF4-FFF2-40B4-BE49-F238E27FC236}">
                <a16:creationId xmlns:a16="http://schemas.microsoft.com/office/drawing/2014/main" id="{382BF458-E658-2448-A63F-544B4E757619}"/>
              </a:ext>
            </a:extLst>
          </p:cNvPr>
          <p:cNvSpPr>
            <a:spLocks noGrp="1"/>
          </p:cNvSpPr>
          <p:nvPr>
            <p:ph type="body" sz="quarter" idx="23" hasCustomPrompt="1"/>
          </p:nvPr>
        </p:nvSpPr>
        <p:spPr>
          <a:xfrm>
            <a:off x="4943970" y="5136433"/>
            <a:ext cx="2921101" cy="473976"/>
          </a:xfrm>
        </p:spPr>
        <p:txBody>
          <a:bodyPr/>
          <a:lstStyle>
            <a:lvl1pPr>
              <a:defRPr sz="1400">
                <a:solidFill>
                  <a:schemeClr val="accent6"/>
                </a:solidFill>
              </a:defRPr>
            </a:lvl1pPr>
            <a:lvl2pPr marL="228600" indent="0">
              <a:buNone/>
              <a:defRPr sz="1400">
                <a:solidFill>
                  <a:schemeClr val="accent6"/>
                </a:solidFill>
              </a:defRPr>
            </a:lvl2pPr>
            <a:lvl3pPr>
              <a:defRPr sz="1400">
                <a:solidFill>
                  <a:schemeClr val="accent6"/>
                </a:solidFill>
              </a:defRPr>
            </a:lvl3pPr>
            <a:lvl4pPr>
              <a:defRPr sz="1400">
                <a:solidFill>
                  <a:schemeClr val="accent6"/>
                </a:solidFill>
              </a:defRPr>
            </a:lvl4pPr>
            <a:lvl5pPr>
              <a:defRPr sz="1400">
                <a:solidFill>
                  <a:schemeClr val="accent6"/>
                </a:solidFill>
              </a:defRPr>
            </a:lvl5pPr>
          </a:lstStyle>
          <a:p>
            <a:pPr lvl="0"/>
            <a:r>
              <a:rPr lang="en-US"/>
              <a:t>Resource name</a:t>
            </a:r>
          </a:p>
          <a:p>
            <a:pPr lvl="0"/>
            <a:r>
              <a:rPr lang="en-US"/>
              <a:t>Resource name</a:t>
            </a:r>
          </a:p>
        </p:txBody>
      </p:sp>
    </p:spTree>
    <p:extLst>
      <p:ext uri="{BB962C8B-B14F-4D97-AF65-F5344CB8AC3E}">
        <p14:creationId xmlns:p14="http://schemas.microsoft.com/office/powerpoint/2010/main" val="1215243458"/>
      </p:ext>
    </p:extLst>
  </p:cSld>
  <p:clrMapOvr>
    <a:masterClrMapping/>
  </p:clrMapOvr>
  <p:transition>
    <p:fade/>
  </p:transition>
  <p:extLst>
    <p:ext uri="{DCECCB84-F9BA-43D5-87BE-67443E8EF086}">
      <p15:sldGuideLst xmlns:p15="http://schemas.microsoft.com/office/powerpoint/2012/main">
        <p15:guide id="13" pos="2744">
          <p15:clr>
            <a:srgbClr val="5ACBF0"/>
          </p15:clr>
        </p15:guide>
        <p15:guide id="30" pos="2376">
          <p15:clr>
            <a:srgbClr val="5ACBF0"/>
          </p15:clr>
        </p15:guide>
        <p15:guide id="31" pos="3113">
          <p15:clr>
            <a:srgbClr val="5ACBF0"/>
          </p15:clr>
        </p15:guide>
        <p15:guide id="32" pos="5473">
          <p15:clr>
            <a:srgbClr val="FBAE40"/>
          </p15:clr>
        </p15:guide>
      </p15:sldGuideLst>
    </p:ext>
  </p:extLst>
</p:sldLayout>
</file>

<file path=ppt/slideLayouts/slideLayout131.xml><?xml version="1.0" encoding="utf-8"?>
<p:sldLayout xmlns:a="http://schemas.openxmlformats.org/drawingml/2006/main" xmlns:r="http://schemas.openxmlformats.org/officeDocument/2006/relationships" xmlns:p="http://schemas.openxmlformats.org/presentationml/2006/main" preserve="1" userDrawn="1">
  <p:cSld name="2_Title and text side by side 3">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33145D81-1C8C-4946-BE5C-32EF3FAA542B}"/>
              </a:ext>
            </a:extLst>
          </p:cNvPr>
          <p:cNvSpPr/>
          <p:nvPr userDrawn="1"/>
        </p:nvSpPr>
        <p:spPr bwMode="auto">
          <a:xfrm>
            <a:off x="0" y="0"/>
            <a:ext cx="4356100" cy="6858000"/>
          </a:xfrm>
          <a:prstGeom prst="rect">
            <a:avLst/>
          </a:prstGeom>
          <a:solidFill>
            <a:schemeClr val="tx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err="1">
              <a:solidFill>
                <a:srgbClr val="FFFFFF"/>
              </a:solidFill>
              <a:ea typeface="Segoe UI" pitchFamily="34" charset="0"/>
              <a:cs typeface="Segoe UI" pitchFamily="34" charset="0"/>
            </a:endParaRPr>
          </a:p>
        </p:txBody>
      </p:sp>
      <p:sp>
        <p:nvSpPr>
          <p:cNvPr id="2" name="Title 1">
            <a:extLst>
              <a:ext uri="{FF2B5EF4-FFF2-40B4-BE49-F238E27FC236}">
                <a16:creationId xmlns:a16="http://schemas.microsoft.com/office/drawing/2014/main" id="{39E5C076-3B78-4451-8068-576892A08E9C}"/>
              </a:ext>
            </a:extLst>
          </p:cNvPr>
          <p:cNvSpPr>
            <a:spLocks noGrp="1"/>
          </p:cNvSpPr>
          <p:nvPr>
            <p:ph type="title" hasCustomPrompt="1"/>
          </p:nvPr>
        </p:nvSpPr>
        <p:spPr>
          <a:xfrm>
            <a:off x="588263" y="585788"/>
            <a:ext cx="3182027" cy="575747"/>
          </a:xfrm>
        </p:spPr>
        <p:txBody>
          <a:bodyPr anchor="t">
            <a:noAutofit/>
          </a:bodyPr>
          <a:lstStyle>
            <a:lvl1pPr>
              <a:defRPr>
                <a:solidFill>
                  <a:schemeClr val="accent3"/>
                </a:solidFill>
              </a:defRPr>
            </a:lvl1pPr>
          </a:lstStyle>
          <a:p>
            <a:r>
              <a:rPr lang="en-US"/>
              <a:t>Title</a:t>
            </a:r>
          </a:p>
        </p:txBody>
      </p:sp>
      <p:sp>
        <p:nvSpPr>
          <p:cNvPr id="3" name="Text Placeholder 2">
            <a:extLst>
              <a:ext uri="{FF2B5EF4-FFF2-40B4-BE49-F238E27FC236}">
                <a16:creationId xmlns:a16="http://schemas.microsoft.com/office/drawing/2014/main" id="{A4015781-2431-48C9-AEF1-52FBD41AF3FC}"/>
              </a:ext>
            </a:extLst>
          </p:cNvPr>
          <p:cNvSpPr>
            <a:spLocks noGrp="1"/>
          </p:cNvSpPr>
          <p:nvPr>
            <p:ph type="body" sz="quarter" idx="11" hasCustomPrompt="1"/>
          </p:nvPr>
        </p:nvSpPr>
        <p:spPr>
          <a:xfrm>
            <a:off x="584200" y="1286005"/>
            <a:ext cx="3187700" cy="4983033"/>
          </a:xfrm>
        </p:spPr>
        <p:txBody>
          <a:bodyPr anchor="t">
            <a:noAutofit/>
          </a:bodyPr>
          <a:lstStyle>
            <a:lvl1pPr marL="0" indent="0">
              <a:spcAft>
                <a:spcPts val="600"/>
              </a:spcAft>
              <a:buFont typeface="Wingdings" panose="05000000000000000000" pitchFamily="2" charset="2"/>
              <a:buNone/>
              <a:defRPr sz="2000">
                <a:solidFill>
                  <a:schemeClr val="bg1"/>
                </a:solidFill>
              </a:defRPr>
            </a:lvl1pPr>
          </a:lstStyle>
          <a:p>
            <a:pPr lvl="0"/>
            <a:r>
              <a:rPr lang="en-US"/>
              <a:t>Subtitle</a:t>
            </a:r>
          </a:p>
        </p:txBody>
      </p:sp>
      <p:sp>
        <p:nvSpPr>
          <p:cNvPr id="6" name="TextBox 5">
            <a:extLst>
              <a:ext uri="{FF2B5EF4-FFF2-40B4-BE49-F238E27FC236}">
                <a16:creationId xmlns:a16="http://schemas.microsoft.com/office/drawing/2014/main" id="{A1DC2181-37AB-40A3-B61C-1DE7DBB57D63}"/>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a:solidFill>
                  <a:srgbClr val="A3A3A3"/>
                </a:solidFill>
              </a:rPr>
              <a:t>ELT layout</a:t>
            </a:r>
          </a:p>
        </p:txBody>
      </p:sp>
    </p:spTree>
    <p:extLst>
      <p:ext uri="{BB962C8B-B14F-4D97-AF65-F5344CB8AC3E}">
        <p14:creationId xmlns:p14="http://schemas.microsoft.com/office/powerpoint/2010/main" val="656699630"/>
      </p:ext>
    </p:extLst>
  </p:cSld>
  <p:clrMapOvr>
    <a:masterClrMapping/>
  </p:clrMapOvr>
  <p:transition>
    <p:fade/>
  </p:transition>
  <p:extLst>
    <p:ext uri="{DCECCB84-F9BA-43D5-87BE-67443E8EF086}">
      <p15:sldGuideLst xmlns:p15="http://schemas.microsoft.com/office/powerpoint/2012/main">
        <p15:guide id="13" pos="2744">
          <p15:clr>
            <a:srgbClr val="5ACBF0"/>
          </p15:clr>
        </p15:guide>
        <p15:guide id="29" orient="horz" pos="2160">
          <p15:clr>
            <a:srgbClr val="5ACBF0"/>
          </p15:clr>
        </p15:guide>
        <p15:guide id="30" pos="2376">
          <p15:clr>
            <a:srgbClr val="5ACBF0"/>
          </p15:clr>
        </p15:guide>
        <p15:guide id="31" pos="3113">
          <p15:clr>
            <a:srgbClr val="5ACBF0"/>
          </p15:clr>
        </p15:guide>
      </p15:sldGuideLst>
    </p:ext>
  </p:extLst>
</p:sldLayout>
</file>

<file path=ppt/slideLayouts/slideLayout132.xml><?xml version="1.0" encoding="utf-8"?>
<p:sldLayout xmlns:a="http://schemas.openxmlformats.org/drawingml/2006/main" xmlns:r="http://schemas.openxmlformats.org/officeDocument/2006/relationships" xmlns:p="http://schemas.openxmlformats.org/presentationml/2006/main" preserve="1" userDrawn="1">
  <p:cSld name="1_Title and text side by side 3">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33145D81-1C8C-4946-BE5C-32EF3FAA542B}"/>
              </a:ext>
            </a:extLst>
          </p:cNvPr>
          <p:cNvSpPr/>
          <p:nvPr userDrawn="1"/>
        </p:nvSpPr>
        <p:spPr bwMode="auto">
          <a:xfrm>
            <a:off x="7835900" y="0"/>
            <a:ext cx="4356100" cy="6858000"/>
          </a:xfrm>
          <a:prstGeom prst="rect">
            <a:avLst/>
          </a:prstGeom>
          <a:solidFill>
            <a:schemeClr val="tx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err="1">
              <a:solidFill>
                <a:srgbClr val="FFFFFF"/>
              </a:solidFill>
              <a:ea typeface="Segoe UI" pitchFamily="34" charset="0"/>
              <a:cs typeface="Segoe UI" pitchFamily="34" charset="0"/>
            </a:endParaRPr>
          </a:p>
        </p:txBody>
      </p:sp>
      <p:sp>
        <p:nvSpPr>
          <p:cNvPr id="2" name="Title 1">
            <a:extLst>
              <a:ext uri="{FF2B5EF4-FFF2-40B4-BE49-F238E27FC236}">
                <a16:creationId xmlns:a16="http://schemas.microsoft.com/office/drawing/2014/main" id="{39E5C076-3B78-4451-8068-576892A08E9C}"/>
              </a:ext>
            </a:extLst>
          </p:cNvPr>
          <p:cNvSpPr>
            <a:spLocks noGrp="1"/>
          </p:cNvSpPr>
          <p:nvPr>
            <p:ph type="title" hasCustomPrompt="1"/>
          </p:nvPr>
        </p:nvSpPr>
        <p:spPr>
          <a:xfrm>
            <a:off x="584200" y="585788"/>
            <a:ext cx="6088063" cy="608698"/>
          </a:xfrm>
        </p:spPr>
        <p:txBody>
          <a:bodyPr anchor="t">
            <a:noAutofit/>
          </a:bodyPr>
          <a:lstStyle>
            <a:lvl1pPr>
              <a:defRPr>
                <a:solidFill>
                  <a:schemeClr val="tx2"/>
                </a:solidFill>
              </a:defRPr>
            </a:lvl1pPr>
          </a:lstStyle>
          <a:p>
            <a:r>
              <a:rPr lang="en-US"/>
              <a:t>Title</a:t>
            </a:r>
          </a:p>
        </p:txBody>
      </p:sp>
      <p:sp>
        <p:nvSpPr>
          <p:cNvPr id="3" name="Text Placeholder 2">
            <a:extLst>
              <a:ext uri="{FF2B5EF4-FFF2-40B4-BE49-F238E27FC236}">
                <a16:creationId xmlns:a16="http://schemas.microsoft.com/office/drawing/2014/main" id="{A4015781-2431-48C9-AEF1-52FBD41AF3FC}"/>
              </a:ext>
            </a:extLst>
          </p:cNvPr>
          <p:cNvSpPr>
            <a:spLocks noGrp="1"/>
          </p:cNvSpPr>
          <p:nvPr>
            <p:ph type="body" sz="quarter" idx="11"/>
          </p:nvPr>
        </p:nvSpPr>
        <p:spPr>
          <a:xfrm>
            <a:off x="8361404" y="585788"/>
            <a:ext cx="3247983" cy="5683249"/>
          </a:xfrm>
        </p:spPr>
        <p:txBody>
          <a:bodyPr anchor="t">
            <a:noAutofit/>
          </a:bodyPr>
          <a:lstStyle>
            <a:lvl1pPr marL="0" indent="0">
              <a:spcAft>
                <a:spcPts val="600"/>
              </a:spcAft>
              <a:buFont typeface="Wingdings" panose="05000000000000000000" pitchFamily="2" charset="2"/>
              <a:buNone/>
              <a:defRPr sz="2000">
                <a:solidFill>
                  <a:schemeClr val="bg1"/>
                </a:solidFill>
              </a:defRPr>
            </a:lvl1pPr>
          </a:lstStyle>
          <a:p>
            <a:pPr lvl="0"/>
            <a:r>
              <a:rPr lang="en-US"/>
              <a:t>Click to edit Master text styles</a:t>
            </a:r>
          </a:p>
        </p:txBody>
      </p:sp>
      <p:sp>
        <p:nvSpPr>
          <p:cNvPr id="6" name="TextBox 5">
            <a:extLst>
              <a:ext uri="{FF2B5EF4-FFF2-40B4-BE49-F238E27FC236}">
                <a16:creationId xmlns:a16="http://schemas.microsoft.com/office/drawing/2014/main" id="{A1DC2181-37AB-40A3-B61C-1DE7DBB57D63}"/>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a:solidFill>
                  <a:srgbClr val="A3A3A3"/>
                </a:solidFill>
              </a:rPr>
              <a:t>ELT layout</a:t>
            </a:r>
          </a:p>
        </p:txBody>
      </p:sp>
      <p:sp>
        <p:nvSpPr>
          <p:cNvPr id="7" name="Text Placeholder 2">
            <a:extLst>
              <a:ext uri="{FF2B5EF4-FFF2-40B4-BE49-F238E27FC236}">
                <a16:creationId xmlns:a16="http://schemas.microsoft.com/office/drawing/2014/main" id="{731C9FF9-0EE9-A946-8C26-107C9EB0E78C}"/>
              </a:ext>
            </a:extLst>
          </p:cNvPr>
          <p:cNvSpPr>
            <a:spLocks noGrp="1"/>
          </p:cNvSpPr>
          <p:nvPr>
            <p:ph type="body" sz="quarter" idx="12"/>
          </p:nvPr>
        </p:nvSpPr>
        <p:spPr>
          <a:xfrm>
            <a:off x="584200" y="1196752"/>
            <a:ext cx="6088063" cy="2232247"/>
          </a:xfrm>
        </p:spPr>
        <p:txBody>
          <a:bodyPr anchor="t">
            <a:noAutofit/>
          </a:bodyPr>
          <a:lstStyle>
            <a:lvl1pPr marL="0" indent="0">
              <a:spcAft>
                <a:spcPts val="600"/>
              </a:spcAft>
              <a:buFont typeface="Wingdings" panose="05000000000000000000" pitchFamily="2" charset="2"/>
              <a:buNone/>
              <a:defRPr sz="2000">
                <a:solidFill>
                  <a:schemeClr val="tx1"/>
                </a:solidFill>
              </a:defRPr>
            </a:lvl1pPr>
          </a:lstStyle>
          <a:p>
            <a:pPr lvl="0"/>
            <a:r>
              <a:rPr lang="en-US"/>
              <a:t>Click to edit Master text styles</a:t>
            </a:r>
          </a:p>
        </p:txBody>
      </p:sp>
    </p:spTree>
    <p:extLst>
      <p:ext uri="{BB962C8B-B14F-4D97-AF65-F5344CB8AC3E}">
        <p14:creationId xmlns:p14="http://schemas.microsoft.com/office/powerpoint/2010/main" val="2257805965"/>
      </p:ext>
    </p:extLst>
  </p:cSld>
  <p:clrMapOvr>
    <a:masterClrMapping/>
  </p:clrMapOvr>
  <p:transition>
    <p:fade/>
  </p:transition>
  <p:extLst>
    <p:ext uri="{DCECCB84-F9BA-43D5-87BE-67443E8EF086}">
      <p15:sldGuideLst xmlns:p15="http://schemas.microsoft.com/office/powerpoint/2012/main">
        <p15:guide id="13" pos="4929">
          <p15:clr>
            <a:srgbClr val="5ACBF0"/>
          </p15:clr>
        </p15:guide>
        <p15:guide id="29" orient="horz" pos="2160">
          <p15:clr>
            <a:srgbClr val="5ACBF0"/>
          </p15:clr>
        </p15:guide>
        <p15:guide id="30" pos="4566">
          <p15:clr>
            <a:srgbClr val="5ACBF0"/>
          </p15:clr>
        </p15:guide>
        <p15:guide id="31" pos="4203">
          <p15:clr>
            <a:srgbClr val="5ACBF0"/>
          </p15:clr>
        </p15:guide>
      </p15:sldGuideLst>
    </p:ext>
  </p:extLst>
</p:sldLayout>
</file>

<file path=ppt/slideLayouts/slideLayout133.xml><?xml version="1.0" encoding="utf-8"?>
<p:sldLayout xmlns:a="http://schemas.openxmlformats.org/drawingml/2006/main" xmlns:r="http://schemas.openxmlformats.org/officeDocument/2006/relationships" xmlns:p="http://schemas.openxmlformats.org/presentationml/2006/main" preserve="1" userDrawn="1">
  <p:cSld name="Title and text side by side 4">
    <p:bg>
      <p:bgRef idx="1001">
        <a:schemeClr val="bg2"/>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E5C076-3B78-4451-8068-576892A08E9C}"/>
              </a:ext>
            </a:extLst>
          </p:cNvPr>
          <p:cNvSpPr>
            <a:spLocks noGrp="1"/>
          </p:cNvSpPr>
          <p:nvPr>
            <p:ph type="title" hasCustomPrompt="1"/>
          </p:nvPr>
        </p:nvSpPr>
        <p:spPr>
          <a:xfrm>
            <a:off x="588263" y="585788"/>
            <a:ext cx="3182027" cy="5683250"/>
          </a:xfrm>
        </p:spPr>
        <p:txBody>
          <a:bodyPr anchor="ctr">
            <a:noAutofit/>
          </a:bodyPr>
          <a:lstStyle>
            <a:lvl1pPr>
              <a:defRPr>
                <a:solidFill>
                  <a:schemeClr val="tx1"/>
                </a:solidFill>
              </a:defRPr>
            </a:lvl1pPr>
          </a:lstStyle>
          <a:p>
            <a:r>
              <a:rPr lang="en-US"/>
              <a:t>Title</a:t>
            </a:r>
          </a:p>
        </p:txBody>
      </p:sp>
      <p:sp>
        <p:nvSpPr>
          <p:cNvPr id="3" name="Text Placeholder 2">
            <a:extLst>
              <a:ext uri="{FF2B5EF4-FFF2-40B4-BE49-F238E27FC236}">
                <a16:creationId xmlns:a16="http://schemas.microsoft.com/office/drawing/2014/main" id="{A4015781-2431-48C9-AEF1-52FBD41AF3FC}"/>
              </a:ext>
            </a:extLst>
          </p:cNvPr>
          <p:cNvSpPr>
            <a:spLocks noGrp="1"/>
          </p:cNvSpPr>
          <p:nvPr>
            <p:ph type="body" sz="quarter" idx="11"/>
          </p:nvPr>
        </p:nvSpPr>
        <p:spPr>
          <a:xfrm>
            <a:off x="4941888" y="585788"/>
            <a:ext cx="6667500" cy="5683249"/>
          </a:xfrm>
        </p:spPr>
        <p:txBody>
          <a:bodyPr anchor="ctr">
            <a:noAutofit/>
          </a:bodyPr>
          <a:lstStyle>
            <a:lvl1pPr marL="0" indent="0">
              <a:spcAft>
                <a:spcPts val="600"/>
              </a:spcAft>
              <a:buFont typeface="Wingdings" panose="05000000000000000000" pitchFamily="2" charset="2"/>
              <a:buNone/>
              <a:defRPr>
                <a:solidFill>
                  <a:schemeClr val="tx1"/>
                </a:solidFill>
              </a:defRPr>
            </a:lvl1pPr>
          </a:lstStyle>
          <a:p>
            <a:pPr lvl="0"/>
            <a:r>
              <a:rPr lang="en-US"/>
              <a:t>Click to edit Master text styles</a:t>
            </a:r>
          </a:p>
        </p:txBody>
      </p:sp>
      <p:cxnSp>
        <p:nvCxnSpPr>
          <p:cNvPr id="5" name="Straight Connector 4">
            <a:extLst>
              <a:ext uri="{FF2B5EF4-FFF2-40B4-BE49-F238E27FC236}">
                <a16:creationId xmlns:a16="http://schemas.microsoft.com/office/drawing/2014/main" id="{C35867F2-3994-4092-B53B-5792FEE69887}"/>
              </a:ext>
              <a:ext uri="{C183D7F6-B498-43B3-948B-1728B52AA6E4}">
                <adec:decorative xmlns:adec="http://schemas.microsoft.com/office/drawing/2017/decorative" val="1"/>
              </a:ext>
            </a:extLst>
          </p:cNvPr>
          <p:cNvCxnSpPr/>
          <p:nvPr userDrawn="1"/>
        </p:nvCxnSpPr>
        <p:spPr>
          <a:xfrm>
            <a:off x="4356100" y="2578100"/>
            <a:ext cx="0" cy="1701800"/>
          </a:xfrm>
          <a:prstGeom prst="line">
            <a:avLst/>
          </a:prstGeom>
          <a:ln w="28575">
            <a:solidFill>
              <a:schemeClr val="tx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
        <p:nvSpPr>
          <p:cNvPr id="6" name="TextBox 5">
            <a:extLst>
              <a:ext uri="{FF2B5EF4-FFF2-40B4-BE49-F238E27FC236}">
                <a16:creationId xmlns:a16="http://schemas.microsoft.com/office/drawing/2014/main" id="{A1DC2181-37AB-40A3-B61C-1DE7DBB57D63}"/>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a:solidFill>
                  <a:srgbClr val="A3A3A3"/>
                </a:solidFill>
              </a:rPr>
              <a:t>ELT layout</a:t>
            </a:r>
          </a:p>
        </p:txBody>
      </p:sp>
    </p:spTree>
    <p:extLst>
      <p:ext uri="{BB962C8B-B14F-4D97-AF65-F5344CB8AC3E}">
        <p14:creationId xmlns:p14="http://schemas.microsoft.com/office/powerpoint/2010/main" val="3328027581"/>
      </p:ext>
    </p:extLst>
  </p:cSld>
  <p:clrMapOvr>
    <a:overrideClrMapping bg1="dk1" tx1="lt1" bg2="dk2" tx2="lt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13" pos="2744">
          <p15:clr>
            <a:srgbClr val="5ACBF0"/>
          </p15:clr>
        </p15:guide>
        <p15:guide id="29" orient="horz" pos="2160">
          <p15:clr>
            <a:srgbClr val="5ACBF0"/>
          </p15:clr>
        </p15:guide>
        <p15:guide id="30" pos="2376">
          <p15:clr>
            <a:srgbClr val="5ACBF0"/>
          </p15:clr>
        </p15:guide>
        <p15:guide id="31" pos="3113">
          <p15:clr>
            <a:srgbClr val="5ACBF0"/>
          </p15:clr>
        </p15:guide>
      </p15:sldGuideLst>
    </p:ext>
  </p:extLst>
</p:sldLayout>
</file>

<file path=ppt/slideLayouts/slideLayout134.xml><?xml version="1.0" encoding="utf-8"?>
<p:sldLayout xmlns:a="http://schemas.openxmlformats.org/drawingml/2006/main" xmlns:r="http://schemas.openxmlformats.org/officeDocument/2006/relationships" xmlns:p="http://schemas.openxmlformats.org/presentationml/2006/main" preserve="1" userDrawn="1">
  <p:cSld name="Title and text side by side 5">
    <p:bg>
      <p:bgRef idx="1001">
        <a:schemeClr val="bg2"/>
      </p:bgRef>
    </p:bg>
    <p:spTree>
      <p:nvGrpSpPr>
        <p:cNvPr id="1" name=""/>
        <p:cNvGrpSpPr/>
        <p:nvPr/>
      </p:nvGrpSpPr>
      <p:grpSpPr>
        <a:xfrm>
          <a:off x="0" y="0"/>
          <a:ext cx="0" cy="0"/>
          <a:chOff x="0" y="0"/>
          <a:chExt cx="0" cy="0"/>
        </a:xfrm>
      </p:grpSpPr>
      <p:cxnSp>
        <p:nvCxnSpPr>
          <p:cNvPr id="4" name="Straight Connector 3">
            <a:extLst>
              <a:ext uri="{FF2B5EF4-FFF2-40B4-BE49-F238E27FC236}">
                <a16:creationId xmlns:a16="http://schemas.microsoft.com/office/drawing/2014/main" id="{28DDDE60-CF92-3E47-B933-9AD563CFC823}"/>
              </a:ext>
              <a:ext uri="{C183D7F6-B498-43B3-948B-1728B52AA6E4}">
                <adec:decorative xmlns:adec="http://schemas.microsoft.com/office/drawing/2017/decorative" val="1"/>
              </a:ext>
            </a:extLst>
          </p:cNvPr>
          <p:cNvCxnSpPr>
            <a:cxnSpLocks/>
          </p:cNvCxnSpPr>
          <p:nvPr userDrawn="1"/>
        </p:nvCxnSpPr>
        <p:spPr>
          <a:xfrm>
            <a:off x="6096000" y="1989442"/>
            <a:ext cx="0" cy="2879117"/>
          </a:xfrm>
          <a:prstGeom prst="line">
            <a:avLst/>
          </a:prstGeom>
          <a:ln w="28575">
            <a:solidFill>
              <a:schemeClr val="tx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
        <p:nvSpPr>
          <p:cNvPr id="5" name="Title 1">
            <a:extLst>
              <a:ext uri="{FF2B5EF4-FFF2-40B4-BE49-F238E27FC236}">
                <a16:creationId xmlns:a16="http://schemas.microsoft.com/office/drawing/2014/main" id="{A9E8FB02-E25B-E14D-8924-32CC3949ADD1}"/>
              </a:ext>
            </a:extLst>
          </p:cNvPr>
          <p:cNvSpPr>
            <a:spLocks noGrp="1"/>
          </p:cNvSpPr>
          <p:nvPr>
            <p:ph type="title" hasCustomPrompt="1"/>
          </p:nvPr>
        </p:nvSpPr>
        <p:spPr>
          <a:xfrm>
            <a:off x="588263" y="585788"/>
            <a:ext cx="4894962" cy="5683250"/>
          </a:xfrm>
        </p:spPr>
        <p:txBody>
          <a:bodyPr anchor="ctr">
            <a:noAutofit/>
          </a:bodyPr>
          <a:lstStyle>
            <a:lvl1pPr>
              <a:defRPr>
                <a:solidFill>
                  <a:schemeClr val="accent3"/>
                </a:solidFill>
              </a:defRPr>
            </a:lvl1pPr>
          </a:lstStyle>
          <a:p>
            <a:r>
              <a:rPr lang="en-US"/>
              <a:t>Title</a:t>
            </a:r>
          </a:p>
        </p:txBody>
      </p:sp>
      <p:sp>
        <p:nvSpPr>
          <p:cNvPr id="6" name="Text Placeholder 2">
            <a:extLst>
              <a:ext uri="{FF2B5EF4-FFF2-40B4-BE49-F238E27FC236}">
                <a16:creationId xmlns:a16="http://schemas.microsoft.com/office/drawing/2014/main" id="{C74FD3CD-1AFC-E14A-A565-37F4D59C5377}"/>
              </a:ext>
            </a:extLst>
          </p:cNvPr>
          <p:cNvSpPr>
            <a:spLocks noGrp="1"/>
          </p:cNvSpPr>
          <p:nvPr>
            <p:ph type="body" sz="quarter" idx="11"/>
          </p:nvPr>
        </p:nvSpPr>
        <p:spPr>
          <a:xfrm>
            <a:off x="6672262" y="585788"/>
            <a:ext cx="4937125" cy="5683249"/>
          </a:xfrm>
        </p:spPr>
        <p:txBody>
          <a:bodyPr anchor="ctr">
            <a:noAutofit/>
          </a:bodyPr>
          <a:lstStyle>
            <a:lvl1pPr marL="0" indent="0">
              <a:spcAft>
                <a:spcPts val="600"/>
              </a:spcAft>
              <a:buFont typeface="Wingdings" panose="05000000000000000000" pitchFamily="2" charset="2"/>
              <a:buNone/>
              <a:defRPr>
                <a:solidFill>
                  <a:schemeClr val="tx1"/>
                </a:solidFill>
              </a:defRPr>
            </a:lvl1pPr>
          </a:lstStyle>
          <a:p>
            <a:pPr lvl="0"/>
            <a:r>
              <a:rPr lang="en-US"/>
              <a:t>Click to edit Master text styles</a:t>
            </a:r>
          </a:p>
        </p:txBody>
      </p:sp>
    </p:spTree>
    <p:extLst>
      <p:ext uri="{BB962C8B-B14F-4D97-AF65-F5344CB8AC3E}">
        <p14:creationId xmlns:p14="http://schemas.microsoft.com/office/powerpoint/2010/main" val="229394126"/>
      </p:ext>
    </p:extLst>
  </p:cSld>
  <p:clrMapOvr>
    <a:overrideClrMapping bg1="dk1" tx1="lt1" bg2="dk2" tx2="lt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2" pos="369">
          <p15:clr>
            <a:srgbClr val="F26B43"/>
          </p15:clr>
        </p15:guide>
        <p15:guide id="3" orient="horz" pos="366">
          <p15:clr>
            <a:srgbClr val="F26B43"/>
          </p15:clr>
        </p15:guide>
        <p15:guide id="4" pos="7311">
          <p15:clr>
            <a:srgbClr val="F26B43"/>
          </p15:clr>
        </p15:guide>
        <p15:guide id="5" orient="horz" pos="3951">
          <p15:clr>
            <a:srgbClr val="F26B43"/>
          </p15:clr>
        </p15:guide>
        <p15:guide id="16" pos="3749">
          <p15:clr>
            <a:srgbClr val="A4A3A4"/>
          </p15:clr>
        </p15:guide>
        <p15:guide id="17" pos="3931">
          <p15:clr>
            <a:srgbClr val="A4A3A4"/>
          </p15:clr>
        </p15:guide>
        <p15:guide id="28" pos="3840">
          <p15:clr>
            <a:srgbClr val="F26B43"/>
          </p15:clr>
        </p15:guide>
        <p15:guide id="29" pos="3454">
          <p15:clr>
            <a:srgbClr val="FBAE40"/>
          </p15:clr>
        </p15:guide>
        <p15:guide id="30" pos="4203">
          <p15:clr>
            <a:srgbClr val="FBAE40"/>
          </p15:clr>
        </p15:guide>
      </p15:sldGuideLst>
    </p:ext>
  </p:extLst>
</p:sldLayout>
</file>

<file path=ppt/slideLayouts/slideLayout135.xml><?xml version="1.0" encoding="utf-8"?>
<p:sldLayout xmlns:a="http://schemas.openxmlformats.org/drawingml/2006/main" xmlns:r="http://schemas.openxmlformats.org/officeDocument/2006/relationships" xmlns:p="http://schemas.openxmlformats.org/presentationml/2006/main" preserve="1" userDrawn="1">
  <p:cSld name="Project Profil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7A753517-0CF4-2145-AABB-8F14C26A09AD}"/>
              </a:ext>
            </a:extLst>
          </p:cNvPr>
          <p:cNvSpPr/>
          <p:nvPr userDrawn="1"/>
        </p:nvSpPr>
        <p:spPr bwMode="auto">
          <a:xfrm>
            <a:off x="-1" y="0"/>
            <a:ext cx="5959475" cy="6858000"/>
          </a:xfrm>
          <a:prstGeom prst="rect">
            <a:avLst/>
          </a:prstGeom>
          <a:solidFill>
            <a:schemeClr val="tx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err="1">
              <a:solidFill>
                <a:srgbClr val="FFFFFF"/>
              </a:solidFill>
              <a:ea typeface="Segoe UI" pitchFamily="34" charset="0"/>
              <a:cs typeface="Segoe UI" pitchFamily="34" charset="0"/>
            </a:endParaRPr>
          </a:p>
        </p:txBody>
      </p:sp>
      <p:sp>
        <p:nvSpPr>
          <p:cNvPr id="3" name="Title 1">
            <a:extLst>
              <a:ext uri="{FF2B5EF4-FFF2-40B4-BE49-F238E27FC236}">
                <a16:creationId xmlns:a16="http://schemas.microsoft.com/office/drawing/2014/main" id="{62DDA6FD-CC5D-0345-82C4-633849427A60}"/>
              </a:ext>
            </a:extLst>
          </p:cNvPr>
          <p:cNvSpPr>
            <a:spLocks noGrp="1"/>
          </p:cNvSpPr>
          <p:nvPr>
            <p:ph type="title" hasCustomPrompt="1"/>
          </p:nvPr>
        </p:nvSpPr>
        <p:spPr>
          <a:xfrm>
            <a:off x="588263" y="585788"/>
            <a:ext cx="4726687" cy="850900"/>
          </a:xfrm>
        </p:spPr>
        <p:txBody>
          <a:bodyPr anchor="t">
            <a:noAutofit/>
          </a:bodyPr>
          <a:lstStyle>
            <a:lvl1pPr>
              <a:defRPr>
                <a:solidFill>
                  <a:schemeClr val="accent3"/>
                </a:solidFill>
              </a:defRPr>
            </a:lvl1pPr>
          </a:lstStyle>
          <a:p>
            <a:r>
              <a:rPr lang="en-US"/>
              <a:t>Project Name</a:t>
            </a:r>
          </a:p>
        </p:txBody>
      </p:sp>
      <p:cxnSp>
        <p:nvCxnSpPr>
          <p:cNvPr id="11" name="Straight Connector 10">
            <a:extLst>
              <a:ext uri="{FF2B5EF4-FFF2-40B4-BE49-F238E27FC236}">
                <a16:creationId xmlns:a16="http://schemas.microsoft.com/office/drawing/2014/main" id="{B2304FDD-17CA-A147-9CB2-F7A4E83816B0}"/>
              </a:ext>
            </a:extLst>
          </p:cNvPr>
          <p:cNvCxnSpPr/>
          <p:nvPr userDrawn="1"/>
        </p:nvCxnSpPr>
        <p:spPr>
          <a:xfrm>
            <a:off x="6240463" y="2028346"/>
            <a:ext cx="5368925"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
        <p:nvSpPr>
          <p:cNvPr id="23" name="Text Placeholder 22">
            <a:extLst>
              <a:ext uri="{FF2B5EF4-FFF2-40B4-BE49-F238E27FC236}">
                <a16:creationId xmlns:a16="http://schemas.microsoft.com/office/drawing/2014/main" id="{7E88AE75-9022-0C40-AABE-5A0B8F88A37D}"/>
              </a:ext>
            </a:extLst>
          </p:cNvPr>
          <p:cNvSpPr>
            <a:spLocks noGrp="1"/>
          </p:cNvSpPr>
          <p:nvPr>
            <p:ph type="body" sz="quarter" idx="10" hasCustomPrompt="1"/>
          </p:nvPr>
        </p:nvSpPr>
        <p:spPr>
          <a:xfrm>
            <a:off x="584201" y="2017713"/>
            <a:ext cx="3481387" cy="2326791"/>
          </a:xfrm>
        </p:spPr>
        <p:txBody>
          <a:bodyPr/>
          <a:lstStyle>
            <a:lvl1pPr marL="0" indent="0">
              <a:lnSpc>
                <a:spcPct val="100000"/>
              </a:lnSpc>
              <a:buNone/>
              <a:defRPr sz="1800">
                <a:solidFill>
                  <a:schemeClr val="bg1"/>
                </a:solidFill>
              </a:defRPr>
            </a:lvl1pPr>
            <a:lvl2pPr marL="228600" indent="0">
              <a:buNone/>
              <a:defRPr sz="1800">
                <a:solidFill>
                  <a:schemeClr val="bg1"/>
                </a:solidFill>
              </a:defRPr>
            </a:lvl2pPr>
            <a:lvl3pPr marL="457200" indent="0">
              <a:buNone/>
              <a:defRPr sz="1800">
                <a:solidFill>
                  <a:schemeClr val="bg1"/>
                </a:solidFill>
              </a:defRPr>
            </a:lvl3pPr>
            <a:lvl4pPr marL="661988" indent="0">
              <a:buNone/>
              <a:defRPr sz="1800">
                <a:solidFill>
                  <a:schemeClr val="bg1"/>
                </a:solidFill>
              </a:defRPr>
            </a:lvl4pPr>
            <a:lvl5pPr marL="855663" indent="0">
              <a:buNone/>
              <a:defRPr sz="1800">
                <a:solidFill>
                  <a:schemeClr val="bg1"/>
                </a:solidFill>
              </a:defRPr>
            </a:lvl5pPr>
          </a:lstStyle>
          <a:p>
            <a:pPr>
              <a:lnSpc>
                <a:spcPct val="100000"/>
              </a:lnSpc>
            </a:pPr>
            <a:r>
              <a:rPr lang="en-US" sz="1800" b="0">
                <a:solidFill>
                  <a:schemeClr val="bg1"/>
                </a:solidFill>
                <a:latin typeface="Segoe UI" panose="020B0502040204020203" pitchFamily="34" charset="0"/>
                <a:cs typeface="Segoe UI" panose="020B0502040204020203" pitchFamily="34" charset="0"/>
              </a:rPr>
              <a:t>Provide more context and a detailed overview of what the project goals are, what you have or hope to accomplish.</a:t>
            </a:r>
          </a:p>
          <a:p>
            <a:pPr>
              <a:lnSpc>
                <a:spcPct val="100000"/>
              </a:lnSpc>
            </a:pPr>
            <a:endParaRPr lang="en-US" sz="1800" b="0">
              <a:solidFill>
                <a:schemeClr val="bg1"/>
              </a:solidFill>
              <a:latin typeface="Segoe UI" panose="020B0502040204020203" pitchFamily="34" charset="0"/>
              <a:cs typeface="Segoe UI" panose="020B0502040204020203" pitchFamily="34" charset="0"/>
            </a:endParaRPr>
          </a:p>
          <a:p>
            <a:pPr>
              <a:lnSpc>
                <a:spcPct val="100000"/>
              </a:lnSpc>
            </a:pPr>
            <a:r>
              <a:rPr lang="en-US" sz="1800" b="0">
                <a:solidFill>
                  <a:schemeClr val="bg1"/>
                </a:solidFill>
                <a:latin typeface="Segoe UI" panose="020B0502040204020203" pitchFamily="34" charset="0"/>
                <a:cs typeface="Segoe UI" panose="020B0502040204020203" pitchFamily="34" charset="0"/>
              </a:rPr>
              <a:t>This space accommodates multiple lines of text so there is enough room to give details.</a:t>
            </a:r>
          </a:p>
        </p:txBody>
      </p:sp>
      <p:sp>
        <p:nvSpPr>
          <p:cNvPr id="32" name="Text Placeholder 31">
            <a:extLst>
              <a:ext uri="{FF2B5EF4-FFF2-40B4-BE49-F238E27FC236}">
                <a16:creationId xmlns:a16="http://schemas.microsoft.com/office/drawing/2014/main" id="{A0CD7186-AF1B-F240-9FA1-9EE24D7F044C}"/>
              </a:ext>
            </a:extLst>
          </p:cNvPr>
          <p:cNvSpPr>
            <a:spLocks noGrp="1"/>
          </p:cNvSpPr>
          <p:nvPr>
            <p:ph type="body" sz="quarter" idx="11" hasCustomPrompt="1"/>
          </p:nvPr>
        </p:nvSpPr>
        <p:spPr>
          <a:xfrm>
            <a:off x="6240463" y="585788"/>
            <a:ext cx="1597025" cy="647700"/>
          </a:xfrm>
        </p:spPr>
        <p:txBody>
          <a:bodyPr anchor="ctr">
            <a:noAutofit/>
          </a:bodyPr>
          <a:lstStyle>
            <a:lvl1pPr marL="0" indent="0" algn="ctr">
              <a:buNone/>
              <a:defRPr sz="3600">
                <a:latin typeface="+mj-lt"/>
              </a:defRPr>
            </a:lvl1pPr>
            <a:lvl2pPr>
              <a:defRPr sz="3600">
                <a:latin typeface="+mj-lt"/>
              </a:defRPr>
            </a:lvl2pPr>
            <a:lvl3pPr>
              <a:defRPr sz="3600">
                <a:latin typeface="+mj-lt"/>
              </a:defRPr>
            </a:lvl3pPr>
            <a:lvl4pPr>
              <a:defRPr sz="3600">
                <a:latin typeface="+mj-lt"/>
              </a:defRPr>
            </a:lvl4pPr>
            <a:lvl5pPr>
              <a:defRPr sz="3600">
                <a:latin typeface="+mj-lt"/>
              </a:defRPr>
            </a:lvl5pPr>
          </a:lstStyle>
          <a:p>
            <a:pPr lvl="0"/>
            <a:r>
              <a:rPr lang="en-US"/>
              <a:t>$2M</a:t>
            </a:r>
          </a:p>
        </p:txBody>
      </p:sp>
      <p:sp>
        <p:nvSpPr>
          <p:cNvPr id="33" name="Text Placeholder 31">
            <a:extLst>
              <a:ext uri="{FF2B5EF4-FFF2-40B4-BE49-F238E27FC236}">
                <a16:creationId xmlns:a16="http://schemas.microsoft.com/office/drawing/2014/main" id="{7587C738-B53A-F743-AF70-728C3FB00C7E}"/>
              </a:ext>
            </a:extLst>
          </p:cNvPr>
          <p:cNvSpPr>
            <a:spLocks noGrp="1"/>
          </p:cNvSpPr>
          <p:nvPr>
            <p:ph type="body" sz="quarter" idx="12" hasCustomPrompt="1"/>
          </p:nvPr>
        </p:nvSpPr>
        <p:spPr>
          <a:xfrm>
            <a:off x="8148638" y="585788"/>
            <a:ext cx="1560611" cy="647700"/>
          </a:xfrm>
        </p:spPr>
        <p:txBody>
          <a:bodyPr anchor="ctr">
            <a:noAutofit/>
          </a:bodyPr>
          <a:lstStyle>
            <a:lvl1pPr marL="0" indent="0" algn="ctr">
              <a:buNone/>
              <a:defRPr sz="3600">
                <a:latin typeface="+mj-lt"/>
              </a:defRPr>
            </a:lvl1pPr>
            <a:lvl2pPr>
              <a:defRPr sz="3600">
                <a:latin typeface="+mj-lt"/>
              </a:defRPr>
            </a:lvl2pPr>
            <a:lvl3pPr>
              <a:defRPr sz="3600">
                <a:latin typeface="+mj-lt"/>
              </a:defRPr>
            </a:lvl3pPr>
            <a:lvl4pPr>
              <a:defRPr sz="3600">
                <a:latin typeface="+mj-lt"/>
              </a:defRPr>
            </a:lvl4pPr>
            <a:lvl5pPr>
              <a:defRPr sz="3600">
                <a:latin typeface="+mj-lt"/>
              </a:defRPr>
            </a:lvl5pPr>
          </a:lstStyle>
          <a:p>
            <a:pPr lvl="0"/>
            <a:r>
              <a:rPr lang="en-US"/>
              <a:t>70%</a:t>
            </a:r>
          </a:p>
        </p:txBody>
      </p:sp>
      <p:sp>
        <p:nvSpPr>
          <p:cNvPr id="34" name="Text Placeholder 31">
            <a:extLst>
              <a:ext uri="{FF2B5EF4-FFF2-40B4-BE49-F238E27FC236}">
                <a16:creationId xmlns:a16="http://schemas.microsoft.com/office/drawing/2014/main" id="{51CBA738-F416-D541-8E97-0F3A7416055D}"/>
              </a:ext>
            </a:extLst>
          </p:cNvPr>
          <p:cNvSpPr>
            <a:spLocks noGrp="1"/>
          </p:cNvSpPr>
          <p:nvPr>
            <p:ph type="body" sz="quarter" idx="13" hasCustomPrompt="1"/>
          </p:nvPr>
        </p:nvSpPr>
        <p:spPr>
          <a:xfrm>
            <a:off x="10013951" y="585788"/>
            <a:ext cx="1595438" cy="647700"/>
          </a:xfrm>
        </p:spPr>
        <p:txBody>
          <a:bodyPr anchor="ctr">
            <a:noAutofit/>
          </a:bodyPr>
          <a:lstStyle>
            <a:lvl1pPr marL="0" indent="0" algn="ctr">
              <a:buNone/>
              <a:defRPr sz="3600">
                <a:latin typeface="+mj-lt"/>
              </a:defRPr>
            </a:lvl1pPr>
            <a:lvl2pPr>
              <a:defRPr sz="3600">
                <a:latin typeface="+mj-lt"/>
              </a:defRPr>
            </a:lvl2pPr>
            <a:lvl3pPr>
              <a:defRPr sz="3600">
                <a:latin typeface="+mj-lt"/>
              </a:defRPr>
            </a:lvl3pPr>
            <a:lvl4pPr>
              <a:defRPr sz="3600">
                <a:latin typeface="+mj-lt"/>
              </a:defRPr>
            </a:lvl4pPr>
            <a:lvl5pPr>
              <a:defRPr sz="3600">
                <a:latin typeface="+mj-lt"/>
              </a:defRPr>
            </a:lvl5pPr>
          </a:lstStyle>
          <a:p>
            <a:pPr lvl="0"/>
            <a:r>
              <a:rPr lang="en-US"/>
              <a:t>300</a:t>
            </a:r>
          </a:p>
        </p:txBody>
      </p:sp>
      <p:sp>
        <p:nvSpPr>
          <p:cNvPr id="36" name="Text Placeholder 35">
            <a:extLst>
              <a:ext uri="{FF2B5EF4-FFF2-40B4-BE49-F238E27FC236}">
                <a16:creationId xmlns:a16="http://schemas.microsoft.com/office/drawing/2014/main" id="{28B23554-69BF-764F-A44D-94C8151E6484}"/>
              </a:ext>
            </a:extLst>
          </p:cNvPr>
          <p:cNvSpPr>
            <a:spLocks noGrp="1"/>
          </p:cNvSpPr>
          <p:nvPr>
            <p:ph type="body" sz="quarter" idx="14" hasCustomPrompt="1"/>
          </p:nvPr>
        </p:nvSpPr>
        <p:spPr>
          <a:xfrm>
            <a:off x="6240463" y="1233489"/>
            <a:ext cx="1571625" cy="611186"/>
          </a:xfrm>
        </p:spPr>
        <p:txBody>
          <a:bodyPr anchor="ctr">
            <a:noAutofit/>
          </a:bodyPr>
          <a:lstStyle>
            <a:lvl1pPr marL="0" indent="0" algn="ctr">
              <a:buNone/>
              <a:defRPr sz="1400">
                <a:solidFill>
                  <a:schemeClr val="accent6"/>
                </a:solidFill>
              </a:defRPr>
            </a:lvl1pPr>
            <a:lvl2pPr marL="228600" indent="0">
              <a:buNone/>
              <a:defRPr sz="1400"/>
            </a:lvl2pPr>
            <a:lvl3pPr marL="457200" indent="0">
              <a:buNone/>
              <a:defRPr sz="1400"/>
            </a:lvl3pPr>
            <a:lvl4pPr marL="661988" indent="0">
              <a:buNone/>
              <a:defRPr sz="1400"/>
            </a:lvl4pPr>
            <a:lvl5pPr marL="855663" indent="0">
              <a:buNone/>
              <a:defRPr sz="1400"/>
            </a:lvl5pPr>
          </a:lstStyle>
          <a:p>
            <a:pPr lvl="0"/>
            <a:r>
              <a:rPr lang="en-US"/>
              <a:t>Financial</a:t>
            </a:r>
          </a:p>
          <a:p>
            <a:pPr lvl="0"/>
            <a:r>
              <a:rPr lang="en-US"/>
              <a:t>Value</a:t>
            </a:r>
          </a:p>
        </p:txBody>
      </p:sp>
      <p:sp>
        <p:nvSpPr>
          <p:cNvPr id="37" name="Text Placeholder 35">
            <a:extLst>
              <a:ext uri="{FF2B5EF4-FFF2-40B4-BE49-F238E27FC236}">
                <a16:creationId xmlns:a16="http://schemas.microsoft.com/office/drawing/2014/main" id="{F959484E-ADD1-F94C-8470-0C113E2E167A}"/>
              </a:ext>
            </a:extLst>
          </p:cNvPr>
          <p:cNvSpPr>
            <a:spLocks noGrp="1"/>
          </p:cNvSpPr>
          <p:nvPr>
            <p:ph type="body" sz="quarter" idx="15" hasCustomPrompt="1"/>
          </p:nvPr>
        </p:nvSpPr>
        <p:spPr>
          <a:xfrm>
            <a:off x="8148638" y="1233489"/>
            <a:ext cx="1571625" cy="611186"/>
          </a:xfrm>
        </p:spPr>
        <p:txBody>
          <a:bodyPr anchor="ctr">
            <a:noAutofit/>
          </a:bodyPr>
          <a:lstStyle>
            <a:lvl1pPr marL="0" indent="0" algn="ctr">
              <a:buNone/>
              <a:defRPr sz="1400">
                <a:solidFill>
                  <a:schemeClr val="accent6"/>
                </a:solidFill>
              </a:defRPr>
            </a:lvl1pPr>
            <a:lvl2pPr marL="228600" indent="0">
              <a:buNone/>
              <a:defRPr sz="1400"/>
            </a:lvl2pPr>
            <a:lvl3pPr marL="457200" indent="0">
              <a:buNone/>
              <a:defRPr sz="1400"/>
            </a:lvl3pPr>
            <a:lvl4pPr marL="661988" indent="0">
              <a:buNone/>
              <a:defRPr sz="1400"/>
            </a:lvl4pPr>
            <a:lvl5pPr marL="855663" indent="0">
              <a:buNone/>
              <a:defRPr sz="1400"/>
            </a:lvl5pPr>
          </a:lstStyle>
          <a:p>
            <a:pPr lvl="0"/>
            <a:r>
              <a:rPr lang="en-US"/>
              <a:t>Percentage</a:t>
            </a:r>
          </a:p>
          <a:p>
            <a:pPr lvl="0"/>
            <a:r>
              <a:rPr lang="en-US"/>
              <a:t>Value</a:t>
            </a:r>
          </a:p>
        </p:txBody>
      </p:sp>
      <p:sp>
        <p:nvSpPr>
          <p:cNvPr id="38" name="Text Placeholder 35">
            <a:extLst>
              <a:ext uri="{FF2B5EF4-FFF2-40B4-BE49-F238E27FC236}">
                <a16:creationId xmlns:a16="http://schemas.microsoft.com/office/drawing/2014/main" id="{3B6DEB9F-381E-D641-A8C9-29A7CC18D3E2}"/>
              </a:ext>
            </a:extLst>
          </p:cNvPr>
          <p:cNvSpPr>
            <a:spLocks noGrp="1"/>
          </p:cNvSpPr>
          <p:nvPr>
            <p:ph type="body" sz="quarter" idx="16" hasCustomPrompt="1"/>
          </p:nvPr>
        </p:nvSpPr>
        <p:spPr>
          <a:xfrm>
            <a:off x="10013950" y="1233489"/>
            <a:ext cx="1595438" cy="611186"/>
          </a:xfrm>
        </p:spPr>
        <p:txBody>
          <a:bodyPr anchor="ctr">
            <a:noAutofit/>
          </a:bodyPr>
          <a:lstStyle>
            <a:lvl1pPr marL="0" indent="0" algn="ctr">
              <a:buNone/>
              <a:defRPr sz="1400">
                <a:solidFill>
                  <a:schemeClr val="accent6"/>
                </a:solidFill>
              </a:defRPr>
            </a:lvl1pPr>
            <a:lvl2pPr marL="228600" indent="0">
              <a:buNone/>
              <a:defRPr sz="1400"/>
            </a:lvl2pPr>
            <a:lvl3pPr marL="457200" indent="0">
              <a:buNone/>
              <a:defRPr sz="1400"/>
            </a:lvl3pPr>
            <a:lvl4pPr marL="661988" indent="0">
              <a:buNone/>
              <a:defRPr sz="1400"/>
            </a:lvl4pPr>
            <a:lvl5pPr marL="855663" indent="0">
              <a:buNone/>
              <a:defRPr sz="1400"/>
            </a:lvl5pPr>
          </a:lstStyle>
          <a:p>
            <a:pPr lvl="0"/>
            <a:r>
              <a:rPr lang="en-US"/>
              <a:t>Additional</a:t>
            </a:r>
          </a:p>
          <a:p>
            <a:pPr lvl="0"/>
            <a:r>
              <a:rPr lang="en-US"/>
              <a:t>Value</a:t>
            </a:r>
          </a:p>
        </p:txBody>
      </p:sp>
      <p:sp>
        <p:nvSpPr>
          <p:cNvPr id="40" name="Text Placeholder 39">
            <a:extLst>
              <a:ext uri="{FF2B5EF4-FFF2-40B4-BE49-F238E27FC236}">
                <a16:creationId xmlns:a16="http://schemas.microsoft.com/office/drawing/2014/main" id="{F5A202A1-4A1F-5843-BD54-EC098D909269}"/>
              </a:ext>
            </a:extLst>
          </p:cNvPr>
          <p:cNvSpPr>
            <a:spLocks noGrp="1"/>
          </p:cNvSpPr>
          <p:nvPr>
            <p:ph type="body" sz="quarter" idx="17" hasCustomPrompt="1"/>
          </p:nvPr>
        </p:nvSpPr>
        <p:spPr>
          <a:xfrm>
            <a:off x="6240463" y="2017713"/>
            <a:ext cx="4422775" cy="704222"/>
          </a:xfrm>
        </p:spPr>
        <p:txBody>
          <a:bodyPr lIns="90000" tIns="46800" rIns="90000" bIns="46800" anchor="b">
            <a:noAutofit/>
          </a:bodyPr>
          <a:lstStyle>
            <a:lvl1pPr marL="0" indent="0">
              <a:buNone/>
              <a:defRPr sz="2400">
                <a:latin typeface="+mj-lt"/>
              </a:defRPr>
            </a:lvl1pPr>
            <a:lvl2pPr marL="228600" indent="0">
              <a:buNone/>
              <a:defRPr>
                <a:latin typeface="+mj-lt"/>
              </a:defRPr>
            </a:lvl2pPr>
            <a:lvl3pPr marL="457200" indent="0">
              <a:buNone/>
              <a:defRPr>
                <a:latin typeface="+mj-lt"/>
              </a:defRPr>
            </a:lvl3pPr>
            <a:lvl4pPr marL="661988" indent="0">
              <a:buNone/>
              <a:defRPr>
                <a:latin typeface="+mj-lt"/>
              </a:defRPr>
            </a:lvl4pPr>
            <a:lvl5pPr marL="855663" indent="0">
              <a:buNone/>
              <a:defRPr>
                <a:latin typeface="+mj-lt"/>
              </a:defRPr>
            </a:lvl5pPr>
          </a:lstStyle>
          <a:p>
            <a:pPr lvl="0"/>
            <a:r>
              <a:rPr lang="en-US"/>
              <a:t>Project goals</a:t>
            </a:r>
          </a:p>
        </p:txBody>
      </p:sp>
      <p:sp>
        <p:nvSpPr>
          <p:cNvPr id="42" name="Text Placeholder 41">
            <a:extLst>
              <a:ext uri="{FF2B5EF4-FFF2-40B4-BE49-F238E27FC236}">
                <a16:creationId xmlns:a16="http://schemas.microsoft.com/office/drawing/2014/main" id="{9E4D6518-F39B-D540-BBC8-F615FE1B6AF1}"/>
              </a:ext>
            </a:extLst>
          </p:cNvPr>
          <p:cNvSpPr>
            <a:spLocks noGrp="1"/>
          </p:cNvSpPr>
          <p:nvPr>
            <p:ph type="body" sz="quarter" idx="18" hasCustomPrompt="1"/>
          </p:nvPr>
        </p:nvSpPr>
        <p:spPr>
          <a:xfrm>
            <a:off x="6240463" y="2977115"/>
            <a:ext cx="5368925" cy="1148317"/>
          </a:xfrm>
        </p:spPr>
        <p:txBody>
          <a:bodyPr lIns="90000" tIns="46800" rIns="90000" bIns="46800">
            <a:noAutofit/>
          </a:bodyPr>
          <a:lstStyle>
            <a:lvl1pPr marL="0" indent="0">
              <a:buNone/>
              <a:defRPr sz="1400">
                <a:solidFill>
                  <a:schemeClr val="accent6"/>
                </a:solidFill>
              </a:defRPr>
            </a:lvl1pPr>
            <a:lvl2pPr marL="228600" indent="0">
              <a:buNone/>
              <a:defRPr>
                <a:solidFill>
                  <a:schemeClr val="accent6"/>
                </a:solidFill>
              </a:defRPr>
            </a:lvl2pPr>
            <a:lvl3pPr marL="457200" indent="0">
              <a:buNone/>
              <a:defRPr>
                <a:solidFill>
                  <a:schemeClr val="accent6"/>
                </a:solidFill>
              </a:defRPr>
            </a:lvl3pPr>
            <a:lvl4pPr marL="661988" indent="0">
              <a:buNone/>
              <a:defRPr>
                <a:solidFill>
                  <a:schemeClr val="accent6"/>
                </a:solidFill>
              </a:defRPr>
            </a:lvl4pPr>
            <a:lvl5pPr marL="855663" indent="0">
              <a:buNone/>
              <a:defRPr>
                <a:solidFill>
                  <a:schemeClr val="accent6"/>
                </a:solidFill>
              </a:defRPr>
            </a:lvl5pPr>
          </a:lstStyle>
          <a:p>
            <a:pPr lvl="0"/>
            <a:r>
              <a:rPr lang="en-US"/>
              <a:t>Descriptive text</a:t>
            </a:r>
          </a:p>
        </p:txBody>
      </p:sp>
      <p:sp>
        <p:nvSpPr>
          <p:cNvPr id="43" name="Text Placeholder 39">
            <a:extLst>
              <a:ext uri="{FF2B5EF4-FFF2-40B4-BE49-F238E27FC236}">
                <a16:creationId xmlns:a16="http://schemas.microsoft.com/office/drawing/2014/main" id="{BFD70A96-999C-1A46-83A7-D06801F55DB7}"/>
              </a:ext>
            </a:extLst>
          </p:cNvPr>
          <p:cNvSpPr>
            <a:spLocks noGrp="1"/>
          </p:cNvSpPr>
          <p:nvPr>
            <p:ph type="body" sz="quarter" idx="19" hasCustomPrompt="1"/>
          </p:nvPr>
        </p:nvSpPr>
        <p:spPr>
          <a:xfrm>
            <a:off x="6240463" y="4161319"/>
            <a:ext cx="4422775" cy="704222"/>
          </a:xfrm>
        </p:spPr>
        <p:txBody>
          <a:bodyPr lIns="90000" tIns="46800" rIns="90000" bIns="46800" anchor="b">
            <a:noAutofit/>
          </a:bodyPr>
          <a:lstStyle>
            <a:lvl1pPr marL="0" indent="0">
              <a:buNone/>
              <a:defRPr sz="2400">
                <a:latin typeface="+mj-lt"/>
              </a:defRPr>
            </a:lvl1pPr>
            <a:lvl2pPr marL="228600" indent="0">
              <a:buNone/>
              <a:defRPr>
                <a:latin typeface="+mj-lt"/>
              </a:defRPr>
            </a:lvl2pPr>
            <a:lvl3pPr marL="457200" indent="0">
              <a:buNone/>
              <a:defRPr>
                <a:latin typeface="+mj-lt"/>
              </a:defRPr>
            </a:lvl3pPr>
            <a:lvl4pPr marL="661988" indent="0">
              <a:buNone/>
              <a:defRPr>
                <a:latin typeface="+mj-lt"/>
              </a:defRPr>
            </a:lvl4pPr>
            <a:lvl5pPr marL="855663" indent="0">
              <a:buNone/>
              <a:defRPr>
                <a:latin typeface="+mj-lt"/>
              </a:defRPr>
            </a:lvl5pPr>
          </a:lstStyle>
          <a:p>
            <a:pPr lvl="0"/>
            <a:r>
              <a:rPr lang="en-US"/>
              <a:t>Project goals</a:t>
            </a:r>
          </a:p>
        </p:txBody>
      </p:sp>
      <p:sp>
        <p:nvSpPr>
          <p:cNvPr id="44" name="Text Placeholder 41">
            <a:extLst>
              <a:ext uri="{FF2B5EF4-FFF2-40B4-BE49-F238E27FC236}">
                <a16:creationId xmlns:a16="http://schemas.microsoft.com/office/drawing/2014/main" id="{F57534EE-A31A-3942-81EF-7420176EDD7B}"/>
              </a:ext>
            </a:extLst>
          </p:cNvPr>
          <p:cNvSpPr>
            <a:spLocks noGrp="1"/>
          </p:cNvSpPr>
          <p:nvPr>
            <p:ph type="body" sz="quarter" idx="20" hasCustomPrompt="1"/>
          </p:nvPr>
        </p:nvSpPr>
        <p:spPr>
          <a:xfrm>
            <a:off x="6240463" y="5120721"/>
            <a:ext cx="5368925" cy="1148317"/>
          </a:xfrm>
        </p:spPr>
        <p:txBody>
          <a:bodyPr lIns="90000" tIns="46800" rIns="90000" bIns="46800">
            <a:noAutofit/>
          </a:bodyPr>
          <a:lstStyle>
            <a:lvl1pPr marL="0" indent="0">
              <a:buNone/>
              <a:defRPr sz="1400">
                <a:solidFill>
                  <a:schemeClr val="accent6"/>
                </a:solidFill>
              </a:defRPr>
            </a:lvl1pPr>
            <a:lvl2pPr marL="228600" indent="0">
              <a:buNone/>
              <a:defRPr>
                <a:solidFill>
                  <a:schemeClr val="accent6"/>
                </a:solidFill>
              </a:defRPr>
            </a:lvl2pPr>
            <a:lvl3pPr marL="457200" indent="0">
              <a:buNone/>
              <a:defRPr>
                <a:solidFill>
                  <a:schemeClr val="accent6"/>
                </a:solidFill>
              </a:defRPr>
            </a:lvl3pPr>
            <a:lvl4pPr marL="661988" indent="0">
              <a:buNone/>
              <a:defRPr>
                <a:solidFill>
                  <a:schemeClr val="accent6"/>
                </a:solidFill>
              </a:defRPr>
            </a:lvl4pPr>
            <a:lvl5pPr marL="855663" indent="0">
              <a:buNone/>
              <a:defRPr>
                <a:solidFill>
                  <a:schemeClr val="accent6"/>
                </a:solidFill>
              </a:defRPr>
            </a:lvl5pPr>
          </a:lstStyle>
          <a:p>
            <a:pPr lvl="0"/>
            <a:r>
              <a:rPr lang="en-US"/>
              <a:t>Descriptive text</a:t>
            </a:r>
          </a:p>
        </p:txBody>
      </p:sp>
    </p:spTree>
    <p:extLst>
      <p:ext uri="{BB962C8B-B14F-4D97-AF65-F5344CB8AC3E}">
        <p14:creationId xmlns:p14="http://schemas.microsoft.com/office/powerpoint/2010/main" val="1288802005"/>
      </p:ext>
    </p:extLst>
  </p:cSld>
  <p:clrMapOvr>
    <a:masterClrMapping/>
  </p:clrMapOvr>
  <p:transition>
    <p:fade/>
  </p:transition>
  <p:extLst>
    <p:ext uri="{DCECCB84-F9BA-43D5-87BE-67443E8EF086}">
      <p15:sldGuideLst xmlns:p15="http://schemas.microsoft.com/office/powerpoint/2012/main">
        <p15:guide id="16" pos="3754">
          <p15:clr>
            <a:srgbClr val="A4A3A4"/>
          </p15:clr>
        </p15:guide>
        <p15:guide id="17" pos="3931">
          <p15:clr>
            <a:srgbClr val="A4A3A4"/>
          </p15:clr>
        </p15:guide>
        <p15:guide id="20" pos="4937">
          <p15:clr>
            <a:srgbClr val="A4A3A4"/>
          </p15:clr>
        </p15:guide>
        <p15:guide id="21" pos="5133">
          <p15:clr>
            <a:srgbClr val="A4A3A4"/>
          </p15:clr>
        </p15:guide>
        <p15:guide id="24" pos="6123">
          <p15:clr>
            <a:srgbClr val="A4A3A4"/>
          </p15:clr>
        </p15:guide>
        <p15:guide id="25" pos="6308">
          <p15:clr>
            <a:srgbClr val="A4A3A4"/>
          </p15:clr>
        </p15:guide>
        <p15:guide id="28" orient="horz" pos="905">
          <p15:clr>
            <a:srgbClr val="5ACBF0"/>
          </p15:clr>
        </p15:guide>
        <p15:guide id="29" orient="horz" pos="1271">
          <p15:clr>
            <a:srgbClr val="5ACBF0"/>
          </p15:clr>
        </p15:guide>
        <p15:guide id="30" orient="horz" pos="288">
          <p15:clr>
            <a:srgbClr val="5ACBF0"/>
          </p15:clr>
        </p15:guide>
        <p15:guide id="31" orient="horz" pos="777">
          <p15:clr>
            <a:srgbClr val="FBAE40"/>
          </p15:clr>
        </p15:guide>
        <p15:guide id="32" orient="horz" pos="1162">
          <p15:clr>
            <a:srgbClr val="FBAE40"/>
          </p15:clr>
        </p15:guide>
      </p15:sldGuideLst>
    </p:ext>
  </p:extLst>
</p:sldLayout>
</file>

<file path=ppt/slideLayouts/slideLayout136.xml><?xml version="1.0" encoding="utf-8"?>
<p:sldLayout xmlns:a="http://schemas.openxmlformats.org/drawingml/2006/main" xmlns:r="http://schemas.openxmlformats.org/officeDocument/2006/relationships" xmlns:p="http://schemas.openxmlformats.org/presentationml/2006/main" preserve="1" userDrawn="1">
  <p:cSld name="Team Slide 1">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7A753517-0CF4-2145-AABB-8F14C26A09AD}"/>
              </a:ext>
            </a:extLst>
          </p:cNvPr>
          <p:cNvSpPr/>
          <p:nvPr userDrawn="1"/>
        </p:nvSpPr>
        <p:spPr bwMode="auto">
          <a:xfrm>
            <a:off x="-1" y="0"/>
            <a:ext cx="4065589" cy="6858000"/>
          </a:xfrm>
          <a:prstGeom prst="rect">
            <a:avLst/>
          </a:prstGeom>
          <a:solidFill>
            <a:schemeClr val="tx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err="1">
              <a:solidFill>
                <a:srgbClr val="FFFFFF"/>
              </a:solidFill>
              <a:ea typeface="Segoe UI" pitchFamily="34" charset="0"/>
              <a:cs typeface="Segoe UI" pitchFamily="34" charset="0"/>
            </a:endParaRPr>
          </a:p>
        </p:txBody>
      </p:sp>
      <p:sp>
        <p:nvSpPr>
          <p:cNvPr id="3" name="Title 1">
            <a:extLst>
              <a:ext uri="{FF2B5EF4-FFF2-40B4-BE49-F238E27FC236}">
                <a16:creationId xmlns:a16="http://schemas.microsoft.com/office/drawing/2014/main" id="{62DDA6FD-CC5D-0345-82C4-633849427A60}"/>
              </a:ext>
            </a:extLst>
          </p:cNvPr>
          <p:cNvSpPr>
            <a:spLocks noGrp="1"/>
          </p:cNvSpPr>
          <p:nvPr>
            <p:ph type="title" hasCustomPrompt="1"/>
          </p:nvPr>
        </p:nvSpPr>
        <p:spPr>
          <a:xfrm>
            <a:off x="588264" y="585788"/>
            <a:ext cx="2824862" cy="850900"/>
          </a:xfrm>
        </p:spPr>
        <p:txBody>
          <a:bodyPr anchor="t">
            <a:noAutofit/>
          </a:bodyPr>
          <a:lstStyle>
            <a:lvl1pPr>
              <a:defRPr>
                <a:solidFill>
                  <a:schemeClr val="accent3"/>
                </a:solidFill>
              </a:defRPr>
            </a:lvl1pPr>
          </a:lstStyle>
          <a:p>
            <a:r>
              <a:rPr lang="en-US"/>
              <a:t>Hello</a:t>
            </a:r>
          </a:p>
        </p:txBody>
      </p:sp>
      <p:sp>
        <p:nvSpPr>
          <p:cNvPr id="25" name="Text Placeholder 24">
            <a:extLst>
              <a:ext uri="{FF2B5EF4-FFF2-40B4-BE49-F238E27FC236}">
                <a16:creationId xmlns:a16="http://schemas.microsoft.com/office/drawing/2014/main" id="{687B7084-FB17-304C-A2D7-1145E7FE9D5A}"/>
              </a:ext>
            </a:extLst>
          </p:cNvPr>
          <p:cNvSpPr>
            <a:spLocks noGrp="1"/>
          </p:cNvSpPr>
          <p:nvPr>
            <p:ph type="body" sz="quarter" idx="11" hasCustomPrompt="1"/>
          </p:nvPr>
        </p:nvSpPr>
        <p:spPr>
          <a:xfrm>
            <a:off x="7192963" y="1437685"/>
            <a:ext cx="3835400" cy="276999"/>
          </a:xfrm>
        </p:spPr>
        <p:txBody>
          <a:bodyPr/>
          <a:lstStyle>
            <a:lvl1pPr marL="0" indent="0">
              <a:buNone/>
              <a:defRPr sz="1800">
                <a:latin typeface="+mj-lt"/>
              </a:defRPr>
            </a:lvl1pPr>
            <a:lvl2pPr marL="228600" indent="0">
              <a:buNone/>
              <a:defRPr sz="1800">
                <a:latin typeface="+mj-lt"/>
              </a:defRPr>
            </a:lvl2pPr>
            <a:lvl3pPr marL="457200" indent="0">
              <a:buNone/>
              <a:defRPr sz="1800">
                <a:latin typeface="+mj-lt"/>
              </a:defRPr>
            </a:lvl3pPr>
            <a:lvl4pPr marL="661988" indent="0">
              <a:buNone/>
              <a:defRPr sz="1800">
                <a:latin typeface="+mj-lt"/>
              </a:defRPr>
            </a:lvl4pPr>
            <a:lvl5pPr marL="855663" indent="0">
              <a:buNone/>
              <a:defRPr sz="1800">
                <a:latin typeface="+mj-lt"/>
              </a:defRPr>
            </a:lvl5pPr>
          </a:lstStyle>
          <a:p>
            <a:pPr lvl="0"/>
            <a:r>
              <a:rPr lang="en-US" err="1"/>
              <a:t>Firstname</a:t>
            </a:r>
            <a:r>
              <a:rPr lang="en-US"/>
              <a:t> </a:t>
            </a:r>
            <a:r>
              <a:rPr lang="en-US" err="1"/>
              <a:t>Lastname</a:t>
            </a:r>
            <a:endParaRPr lang="en-US"/>
          </a:p>
        </p:txBody>
      </p:sp>
      <p:sp>
        <p:nvSpPr>
          <p:cNvPr id="27" name="Text Placeholder 26">
            <a:extLst>
              <a:ext uri="{FF2B5EF4-FFF2-40B4-BE49-F238E27FC236}">
                <a16:creationId xmlns:a16="http://schemas.microsoft.com/office/drawing/2014/main" id="{0B58D5F9-9ECC-AE4D-AEE6-08C911DE2503}"/>
              </a:ext>
            </a:extLst>
          </p:cNvPr>
          <p:cNvSpPr>
            <a:spLocks noGrp="1"/>
          </p:cNvSpPr>
          <p:nvPr>
            <p:ph type="body" sz="quarter" idx="12" hasCustomPrompt="1"/>
          </p:nvPr>
        </p:nvSpPr>
        <p:spPr>
          <a:xfrm>
            <a:off x="7192963" y="1802269"/>
            <a:ext cx="3835400" cy="215444"/>
          </a:xfrm>
        </p:spPr>
        <p:txBody>
          <a:bodyPr/>
          <a:lstStyle>
            <a:lvl1pPr marL="0" indent="0">
              <a:buNone/>
              <a:defRPr sz="1400"/>
            </a:lvl1pPr>
            <a:lvl2pPr marL="228600" indent="0">
              <a:buNone/>
              <a:defRPr sz="1400"/>
            </a:lvl2pPr>
            <a:lvl3pPr marL="457200" indent="0">
              <a:buNone/>
              <a:defRPr sz="1400"/>
            </a:lvl3pPr>
            <a:lvl4pPr marL="661988" indent="0">
              <a:buNone/>
              <a:defRPr sz="1400"/>
            </a:lvl4pPr>
            <a:lvl5pPr marL="855663" indent="0">
              <a:buNone/>
              <a:defRPr sz="1400"/>
            </a:lvl5pPr>
          </a:lstStyle>
          <a:p>
            <a:pPr lvl="0"/>
            <a:r>
              <a:rPr lang="en-US"/>
              <a:t>Title</a:t>
            </a:r>
          </a:p>
        </p:txBody>
      </p:sp>
      <p:sp>
        <p:nvSpPr>
          <p:cNvPr id="29" name="Text Placeholder 28">
            <a:extLst>
              <a:ext uri="{FF2B5EF4-FFF2-40B4-BE49-F238E27FC236}">
                <a16:creationId xmlns:a16="http://schemas.microsoft.com/office/drawing/2014/main" id="{688E32A6-35BF-E143-8E34-3EF1E3F217EA}"/>
              </a:ext>
            </a:extLst>
          </p:cNvPr>
          <p:cNvSpPr>
            <a:spLocks noGrp="1"/>
          </p:cNvSpPr>
          <p:nvPr>
            <p:ph type="body" sz="quarter" idx="13" hasCustomPrompt="1"/>
          </p:nvPr>
        </p:nvSpPr>
        <p:spPr>
          <a:xfrm>
            <a:off x="7192963" y="2200939"/>
            <a:ext cx="3835399" cy="1150185"/>
          </a:xfrm>
        </p:spPr>
        <p:txBody>
          <a:bodyPr/>
          <a:lstStyle>
            <a:lvl1pPr marL="0" marR="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200">
                <a:solidFill>
                  <a:schemeClr val="accent6"/>
                </a:solidFill>
              </a:defRPr>
            </a:lvl1pPr>
            <a:lvl2pPr marL="228600" indent="0">
              <a:buNone/>
              <a:defRPr/>
            </a:lvl2pPr>
            <a:lvl3pPr marL="457200" indent="0">
              <a:buNone/>
              <a:defRPr/>
            </a:lvl3pPr>
            <a:lvl4pPr marL="661988" indent="0">
              <a:buNone/>
              <a:defRPr/>
            </a:lvl4pPr>
            <a:lvl5pPr marL="855663" indent="0">
              <a:buNone/>
              <a:defRPr/>
            </a:lvl5pPr>
          </a:lstStyle>
          <a:p>
            <a:pPr marL="0" marR="0" lvl="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sz="1200" b="0">
                <a:solidFill>
                  <a:srgbClr val="505050"/>
                </a:solidFill>
                <a:latin typeface="Segoe UI" panose="020B0502040204020203" pitchFamily="34" charset="0"/>
                <a:cs typeface="Segoe UI" panose="020B0502040204020203" pitchFamily="34" charset="0"/>
              </a:rPr>
              <a:t>About: Lorem ipsum dolor sit </a:t>
            </a:r>
            <a:r>
              <a:rPr lang="en-US" sz="1200" b="0" err="1">
                <a:solidFill>
                  <a:srgbClr val="505050"/>
                </a:solidFill>
                <a:latin typeface="Segoe UI" panose="020B0502040204020203" pitchFamily="34" charset="0"/>
                <a:cs typeface="Segoe UI" panose="020B0502040204020203" pitchFamily="34" charset="0"/>
              </a:rPr>
              <a:t>amet</a:t>
            </a:r>
            <a:r>
              <a:rPr lang="en-US" sz="1200" b="0">
                <a:solidFill>
                  <a:srgbClr val="505050"/>
                </a:solidFill>
                <a:latin typeface="Segoe UI" panose="020B0502040204020203" pitchFamily="34" charset="0"/>
                <a:cs typeface="Segoe UI" panose="020B0502040204020203" pitchFamily="34" charset="0"/>
              </a:rPr>
              <a:t>, </a:t>
            </a:r>
            <a:r>
              <a:rPr lang="en-US" sz="1200" b="0" err="1">
                <a:solidFill>
                  <a:srgbClr val="505050"/>
                </a:solidFill>
                <a:latin typeface="Segoe UI" panose="020B0502040204020203" pitchFamily="34" charset="0"/>
                <a:cs typeface="Segoe UI" panose="020B0502040204020203" pitchFamily="34" charset="0"/>
              </a:rPr>
              <a:t>consectetur</a:t>
            </a:r>
            <a:r>
              <a:rPr lang="en-US" sz="1200" b="0">
                <a:solidFill>
                  <a:srgbClr val="505050"/>
                </a:solidFill>
                <a:latin typeface="Segoe UI" panose="020B0502040204020203" pitchFamily="34" charset="0"/>
                <a:cs typeface="Segoe UI" panose="020B0502040204020203" pitchFamily="34" charset="0"/>
              </a:rPr>
              <a:t> </a:t>
            </a:r>
            <a:r>
              <a:rPr lang="en-US" sz="1200" b="0" err="1">
                <a:solidFill>
                  <a:srgbClr val="505050"/>
                </a:solidFill>
                <a:latin typeface="Segoe UI" panose="020B0502040204020203" pitchFamily="34" charset="0"/>
                <a:cs typeface="Segoe UI" panose="020B0502040204020203" pitchFamily="34" charset="0"/>
              </a:rPr>
              <a:t>adipiscing</a:t>
            </a:r>
            <a:r>
              <a:rPr lang="en-US" sz="1200" b="0">
                <a:solidFill>
                  <a:srgbClr val="505050"/>
                </a:solidFill>
                <a:latin typeface="Segoe UI" panose="020B0502040204020203" pitchFamily="34" charset="0"/>
                <a:cs typeface="Segoe UI" panose="020B0502040204020203" pitchFamily="34" charset="0"/>
              </a:rPr>
              <a:t> </a:t>
            </a:r>
            <a:r>
              <a:rPr lang="en-US" sz="1200" b="0" err="1">
                <a:solidFill>
                  <a:srgbClr val="505050"/>
                </a:solidFill>
                <a:latin typeface="Segoe UI" panose="020B0502040204020203" pitchFamily="34" charset="0"/>
                <a:cs typeface="Segoe UI" panose="020B0502040204020203" pitchFamily="34" charset="0"/>
              </a:rPr>
              <a:t>elit</a:t>
            </a:r>
            <a:r>
              <a:rPr lang="en-US" sz="1200" b="0">
                <a:solidFill>
                  <a:srgbClr val="505050"/>
                </a:solidFill>
                <a:latin typeface="Segoe UI" panose="020B0502040204020203" pitchFamily="34" charset="0"/>
                <a:cs typeface="Segoe UI" panose="020B0502040204020203" pitchFamily="34" charset="0"/>
              </a:rPr>
              <a:t>, sed do </a:t>
            </a:r>
            <a:r>
              <a:rPr lang="en-US" sz="1200" b="0" err="1">
                <a:solidFill>
                  <a:srgbClr val="505050"/>
                </a:solidFill>
                <a:latin typeface="Segoe UI" panose="020B0502040204020203" pitchFamily="34" charset="0"/>
                <a:cs typeface="Segoe UI" panose="020B0502040204020203" pitchFamily="34" charset="0"/>
              </a:rPr>
              <a:t>eiusmod</a:t>
            </a:r>
            <a:r>
              <a:rPr lang="en-US" sz="1200" b="0">
                <a:solidFill>
                  <a:srgbClr val="505050"/>
                </a:solidFill>
                <a:latin typeface="Segoe UI" panose="020B0502040204020203" pitchFamily="34" charset="0"/>
                <a:cs typeface="Segoe UI" panose="020B0502040204020203" pitchFamily="34" charset="0"/>
              </a:rPr>
              <a:t> </a:t>
            </a:r>
            <a:r>
              <a:rPr lang="en-US" sz="1200" b="0" err="1">
                <a:solidFill>
                  <a:srgbClr val="505050"/>
                </a:solidFill>
                <a:latin typeface="Segoe UI" panose="020B0502040204020203" pitchFamily="34" charset="0"/>
                <a:cs typeface="Segoe UI" panose="020B0502040204020203" pitchFamily="34" charset="0"/>
              </a:rPr>
              <a:t>tempor</a:t>
            </a:r>
            <a:r>
              <a:rPr lang="en-US" sz="1200" b="0">
                <a:solidFill>
                  <a:srgbClr val="505050"/>
                </a:solidFill>
                <a:latin typeface="Segoe UI" panose="020B0502040204020203" pitchFamily="34" charset="0"/>
                <a:cs typeface="Segoe UI" panose="020B0502040204020203" pitchFamily="34" charset="0"/>
              </a:rPr>
              <a:t> </a:t>
            </a:r>
            <a:r>
              <a:rPr lang="en-US" sz="1200" b="0" err="1">
                <a:solidFill>
                  <a:srgbClr val="505050"/>
                </a:solidFill>
                <a:latin typeface="Segoe UI" panose="020B0502040204020203" pitchFamily="34" charset="0"/>
                <a:cs typeface="Segoe UI" panose="020B0502040204020203" pitchFamily="34" charset="0"/>
              </a:rPr>
              <a:t>incididunt</a:t>
            </a:r>
            <a:r>
              <a:rPr lang="en-US" sz="1200" b="0">
                <a:solidFill>
                  <a:srgbClr val="505050"/>
                </a:solidFill>
                <a:latin typeface="Segoe UI" panose="020B0502040204020203" pitchFamily="34" charset="0"/>
                <a:cs typeface="Segoe UI" panose="020B0502040204020203" pitchFamily="34" charset="0"/>
              </a:rPr>
              <a:t> </a:t>
            </a:r>
            <a:r>
              <a:rPr lang="en-US" sz="1200" b="0" err="1">
                <a:solidFill>
                  <a:srgbClr val="505050"/>
                </a:solidFill>
                <a:latin typeface="Segoe UI" panose="020B0502040204020203" pitchFamily="34" charset="0"/>
                <a:cs typeface="Segoe UI" panose="020B0502040204020203" pitchFamily="34" charset="0"/>
              </a:rPr>
              <a:t>ut</a:t>
            </a:r>
            <a:r>
              <a:rPr lang="en-US" sz="1200" b="0">
                <a:solidFill>
                  <a:srgbClr val="505050"/>
                </a:solidFill>
                <a:latin typeface="Segoe UI" panose="020B0502040204020203" pitchFamily="34" charset="0"/>
                <a:cs typeface="Segoe UI" panose="020B0502040204020203" pitchFamily="34" charset="0"/>
              </a:rPr>
              <a:t> </a:t>
            </a:r>
            <a:r>
              <a:rPr lang="en-US" sz="1200" b="0" err="1">
                <a:solidFill>
                  <a:srgbClr val="505050"/>
                </a:solidFill>
                <a:latin typeface="Segoe UI" panose="020B0502040204020203" pitchFamily="34" charset="0"/>
                <a:cs typeface="Segoe UI" panose="020B0502040204020203" pitchFamily="34" charset="0"/>
              </a:rPr>
              <a:t>labore</a:t>
            </a:r>
            <a:r>
              <a:rPr lang="en-US" sz="1200" b="0">
                <a:solidFill>
                  <a:srgbClr val="505050"/>
                </a:solidFill>
                <a:latin typeface="Segoe UI" panose="020B0502040204020203" pitchFamily="34" charset="0"/>
                <a:cs typeface="Segoe UI" panose="020B0502040204020203" pitchFamily="34" charset="0"/>
              </a:rPr>
              <a:t> et dolore magna </a:t>
            </a:r>
            <a:r>
              <a:rPr lang="en-US" sz="1200" b="0" err="1">
                <a:solidFill>
                  <a:srgbClr val="505050"/>
                </a:solidFill>
                <a:latin typeface="Segoe UI" panose="020B0502040204020203" pitchFamily="34" charset="0"/>
                <a:cs typeface="Segoe UI" panose="020B0502040204020203" pitchFamily="34" charset="0"/>
              </a:rPr>
              <a:t>aliqua</a:t>
            </a:r>
            <a:r>
              <a:rPr lang="en-US" sz="1200" b="0">
                <a:solidFill>
                  <a:srgbClr val="505050"/>
                </a:solidFill>
                <a:latin typeface="Segoe UI" panose="020B0502040204020203" pitchFamily="34" charset="0"/>
                <a:cs typeface="Segoe UI" panose="020B0502040204020203" pitchFamily="34" charset="0"/>
              </a:rPr>
              <a:t>. Ut </a:t>
            </a:r>
            <a:r>
              <a:rPr lang="en-US" sz="1200" b="0" err="1">
                <a:solidFill>
                  <a:srgbClr val="505050"/>
                </a:solidFill>
                <a:latin typeface="Segoe UI" panose="020B0502040204020203" pitchFamily="34" charset="0"/>
                <a:cs typeface="Segoe UI" panose="020B0502040204020203" pitchFamily="34" charset="0"/>
              </a:rPr>
              <a:t>enim</a:t>
            </a:r>
            <a:r>
              <a:rPr lang="en-US" sz="1200" b="0">
                <a:solidFill>
                  <a:srgbClr val="505050"/>
                </a:solidFill>
                <a:latin typeface="Segoe UI" panose="020B0502040204020203" pitchFamily="34" charset="0"/>
                <a:cs typeface="Segoe UI" panose="020B0502040204020203" pitchFamily="34" charset="0"/>
              </a:rPr>
              <a:t> ad minim </a:t>
            </a:r>
            <a:r>
              <a:rPr lang="en-US" sz="1200" b="0" err="1">
                <a:solidFill>
                  <a:srgbClr val="505050"/>
                </a:solidFill>
                <a:latin typeface="Segoe UI" panose="020B0502040204020203" pitchFamily="34" charset="0"/>
                <a:cs typeface="Segoe UI" panose="020B0502040204020203" pitchFamily="34" charset="0"/>
              </a:rPr>
              <a:t>veniam</a:t>
            </a:r>
            <a:r>
              <a:rPr lang="en-US" sz="1200" b="0">
                <a:solidFill>
                  <a:srgbClr val="505050"/>
                </a:solidFill>
                <a:latin typeface="Segoe UI" panose="020B0502040204020203" pitchFamily="34" charset="0"/>
                <a:cs typeface="Segoe UI" panose="020B0502040204020203" pitchFamily="34" charset="0"/>
              </a:rPr>
              <a:t>, </a:t>
            </a:r>
            <a:r>
              <a:rPr lang="en-US" sz="1200" b="0" err="1">
                <a:solidFill>
                  <a:srgbClr val="505050"/>
                </a:solidFill>
                <a:latin typeface="Segoe UI" panose="020B0502040204020203" pitchFamily="34" charset="0"/>
                <a:cs typeface="Segoe UI" panose="020B0502040204020203" pitchFamily="34" charset="0"/>
              </a:rPr>
              <a:t>quis</a:t>
            </a:r>
            <a:r>
              <a:rPr lang="en-US" sz="1200" b="0">
                <a:solidFill>
                  <a:srgbClr val="505050"/>
                </a:solidFill>
                <a:latin typeface="Segoe UI" panose="020B0502040204020203" pitchFamily="34" charset="0"/>
                <a:cs typeface="Segoe UI" panose="020B0502040204020203" pitchFamily="34" charset="0"/>
              </a:rPr>
              <a:t> </a:t>
            </a:r>
            <a:r>
              <a:rPr lang="en-US" sz="1200" b="0" err="1">
                <a:solidFill>
                  <a:srgbClr val="505050"/>
                </a:solidFill>
                <a:latin typeface="Segoe UI" panose="020B0502040204020203" pitchFamily="34" charset="0"/>
                <a:cs typeface="Segoe UI" panose="020B0502040204020203" pitchFamily="34" charset="0"/>
              </a:rPr>
              <a:t>nostrud</a:t>
            </a:r>
            <a:r>
              <a:rPr lang="en-US" sz="1200" b="0">
                <a:solidFill>
                  <a:srgbClr val="505050"/>
                </a:solidFill>
                <a:latin typeface="Segoe UI" panose="020B0502040204020203" pitchFamily="34" charset="0"/>
                <a:cs typeface="Segoe UI" panose="020B0502040204020203" pitchFamily="34" charset="0"/>
              </a:rPr>
              <a:t> exercitation </a:t>
            </a:r>
            <a:r>
              <a:rPr lang="en-US" sz="1200" b="0" err="1">
                <a:solidFill>
                  <a:srgbClr val="505050"/>
                </a:solidFill>
                <a:latin typeface="Segoe UI" panose="020B0502040204020203" pitchFamily="34" charset="0"/>
                <a:cs typeface="Segoe UI" panose="020B0502040204020203" pitchFamily="34" charset="0"/>
              </a:rPr>
              <a:t>ullamco</a:t>
            </a:r>
            <a:r>
              <a:rPr lang="en-US" sz="1200" b="0">
                <a:solidFill>
                  <a:srgbClr val="505050"/>
                </a:solidFill>
                <a:latin typeface="Segoe UI" panose="020B0502040204020203" pitchFamily="34" charset="0"/>
                <a:cs typeface="Segoe UI" panose="020B0502040204020203" pitchFamily="34" charset="0"/>
              </a:rPr>
              <a:t> </a:t>
            </a:r>
            <a:r>
              <a:rPr lang="en-US" sz="1200" b="0" err="1">
                <a:solidFill>
                  <a:srgbClr val="505050"/>
                </a:solidFill>
                <a:latin typeface="Segoe UI" panose="020B0502040204020203" pitchFamily="34" charset="0"/>
                <a:cs typeface="Segoe UI" panose="020B0502040204020203" pitchFamily="34" charset="0"/>
              </a:rPr>
              <a:t>laboris</a:t>
            </a:r>
            <a:r>
              <a:rPr lang="en-US" sz="1200" b="0">
                <a:solidFill>
                  <a:srgbClr val="505050"/>
                </a:solidFill>
                <a:latin typeface="Segoe UI" panose="020B0502040204020203" pitchFamily="34" charset="0"/>
                <a:cs typeface="Segoe UI" panose="020B0502040204020203" pitchFamily="34" charset="0"/>
              </a:rPr>
              <a:t> nisi </a:t>
            </a:r>
            <a:r>
              <a:rPr lang="en-US" sz="1200" b="0" err="1">
                <a:solidFill>
                  <a:srgbClr val="505050"/>
                </a:solidFill>
                <a:latin typeface="Segoe UI" panose="020B0502040204020203" pitchFamily="34" charset="0"/>
                <a:cs typeface="Segoe UI" panose="020B0502040204020203" pitchFamily="34" charset="0"/>
              </a:rPr>
              <a:t>ut</a:t>
            </a:r>
            <a:r>
              <a:rPr lang="en-US" sz="1200" b="0">
                <a:solidFill>
                  <a:srgbClr val="505050"/>
                </a:solidFill>
                <a:latin typeface="Segoe UI" panose="020B0502040204020203" pitchFamily="34" charset="0"/>
                <a:cs typeface="Segoe UI" panose="020B0502040204020203" pitchFamily="34" charset="0"/>
              </a:rPr>
              <a:t> </a:t>
            </a:r>
            <a:r>
              <a:rPr lang="en-US" sz="1200" b="0" err="1">
                <a:solidFill>
                  <a:srgbClr val="505050"/>
                </a:solidFill>
                <a:latin typeface="Segoe UI" panose="020B0502040204020203" pitchFamily="34" charset="0"/>
                <a:cs typeface="Segoe UI" panose="020B0502040204020203" pitchFamily="34" charset="0"/>
              </a:rPr>
              <a:t>aliquip</a:t>
            </a:r>
            <a:r>
              <a:rPr lang="en-US" sz="1200" b="0">
                <a:solidFill>
                  <a:srgbClr val="505050"/>
                </a:solidFill>
                <a:latin typeface="Segoe UI" panose="020B0502040204020203" pitchFamily="34" charset="0"/>
                <a:cs typeface="Segoe UI" panose="020B0502040204020203" pitchFamily="34" charset="0"/>
              </a:rPr>
              <a:t> ex </a:t>
            </a:r>
            <a:r>
              <a:rPr lang="en-US" sz="1200" b="0" err="1">
                <a:solidFill>
                  <a:srgbClr val="505050"/>
                </a:solidFill>
                <a:latin typeface="Segoe UI" panose="020B0502040204020203" pitchFamily="34" charset="0"/>
                <a:cs typeface="Segoe UI" panose="020B0502040204020203" pitchFamily="34" charset="0"/>
              </a:rPr>
              <a:t>ea</a:t>
            </a:r>
            <a:r>
              <a:rPr lang="en-US" sz="1200" b="0">
                <a:solidFill>
                  <a:srgbClr val="505050"/>
                </a:solidFill>
                <a:latin typeface="Segoe UI" panose="020B0502040204020203" pitchFamily="34" charset="0"/>
                <a:cs typeface="Segoe UI" panose="020B0502040204020203" pitchFamily="34" charset="0"/>
              </a:rPr>
              <a:t> </a:t>
            </a:r>
            <a:r>
              <a:rPr lang="en-US" sz="1200" b="0" err="1">
                <a:solidFill>
                  <a:srgbClr val="505050"/>
                </a:solidFill>
                <a:latin typeface="Segoe UI" panose="020B0502040204020203" pitchFamily="34" charset="0"/>
                <a:cs typeface="Segoe UI" panose="020B0502040204020203" pitchFamily="34" charset="0"/>
              </a:rPr>
              <a:t>commodo</a:t>
            </a:r>
            <a:r>
              <a:rPr lang="en-US" sz="1200" b="0">
                <a:solidFill>
                  <a:srgbClr val="505050"/>
                </a:solidFill>
                <a:latin typeface="Segoe UI" panose="020B0502040204020203" pitchFamily="34" charset="0"/>
                <a:cs typeface="Segoe UI" panose="020B0502040204020203" pitchFamily="34" charset="0"/>
              </a:rPr>
              <a:t> </a:t>
            </a:r>
            <a:r>
              <a:rPr lang="en-US" sz="1200" b="0" err="1">
                <a:solidFill>
                  <a:srgbClr val="505050"/>
                </a:solidFill>
                <a:latin typeface="Segoe UI" panose="020B0502040204020203" pitchFamily="34" charset="0"/>
                <a:cs typeface="Segoe UI" panose="020B0502040204020203" pitchFamily="34" charset="0"/>
              </a:rPr>
              <a:t>consequat</a:t>
            </a:r>
            <a:r>
              <a:rPr lang="en-US" sz="1200" b="0">
                <a:solidFill>
                  <a:srgbClr val="505050"/>
                </a:solidFill>
                <a:latin typeface="Segoe UI" panose="020B0502040204020203" pitchFamily="34" charset="0"/>
                <a:cs typeface="Segoe UI" panose="020B0502040204020203" pitchFamily="34" charset="0"/>
              </a:rPr>
              <a:t>. </a:t>
            </a:r>
          </a:p>
        </p:txBody>
      </p:sp>
      <p:sp>
        <p:nvSpPr>
          <p:cNvPr id="30" name="Text Placeholder 24">
            <a:extLst>
              <a:ext uri="{FF2B5EF4-FFF2-40B4-BE49-F238E27FC236}">
                <a16:creationId xmlns:a16="http://schemas.microsoft.com/office/drawing/2014/main" id="{0B57611E-E7C7-324D-8BF8-320980FF4F27}"/>
              </a:ext>
            </a:extLst>
          </p:cNvPr>
          <p:cNvSpPr>
            <a:spLocks noGrp="1"/>
          </p:cNvSpPr>
          <p:nvPr>
            <p:ph type="body" sz="quarter" idx="14" hasCustomPrompt="1"/>
          </p:nvPr>
        </p:nvSpPr>
        <p:spPr>
          <a:xfrm>
            <a:off x="7192963" y="4292600"/>
            <a:ext cx="3835400" cy="276999"/>
          </a:xfrm>
        </p:spPr>
        <p:txBody>
          <a:bodyPr/>
          <a:lstStyle>
            <a:lvl1pPr marL="0" indent="0">
              <a:buNone/>
              <a:defRPr sz="1800">
                <a:latin typeface="+mj-lt"/>
              </a:defRPr>
            </a:lvl1pPr>
            <a:lvl2pPr marL="228600" indent="0">
              <a:buNone/>
              <a:defRPr sz="1800">
                <a:latin typeface="+mj-lt"/>
              </a:defRPr>
            </a:lvl2pPr>
            <a:lvl3pPr marL="457200" indent="0">
              <a:buNone/>
              <a:defRPr sz="1800">
                <a:latin typeface="+mj-lt"/>
              </a:defRPr>
            </a:lvl3pPr>
            <a:lvl4pPr marL="661988" indent="0">
              <a:buNone/>
              <a:defRPr sz="1800">
                <a:latin typeface="+mj-lt"/>
              </a:defRPr>
            </a:lvl4pPr>
            <a:lvl5pPr marL="855663" indent="0">
              <a:buNone/>
              <a:defRPr sz="1800">
                <a:latin typeface="+mj-lt"/>
              </a:defRPr>
            </a:lvl5pPr>
          </a:lstStyle>
          <a:p>
            <a:pPr lvl="0"/>
            <a:r>
              <a:rPr lang="en-US" err="1"/>
              <a:t>Firstname</a:t>
            </a:r>
            <a:r>
              <a:rPr lang="en-US"/>
              <a:t> </a:t>
            </a:r>
            <a:r>
              <a:rPr lang="en-US" err="1"/>
              <a:t>Lastname</a:t>
            </a:r>
            <a:endParaRPr lang="en-US"/>
          </a:p>
        </p:txBody>
      </p:sp>
      <p:sp>
        <p:nvSpPr>
          <p:cNvPr id="31" name="Text Placeholder 26">
            <a:extLst>
              <a:ext uri="{FF2B5EF4-FFF2-40B4-BE49-F238E27FC236}">
                <a16:creationId xmlns:a16="http://schemas.microsoft.com/office/drawing/2014/main" id="{3340D410-0B5B-4B4B-AEA6-2655A1EB04FD}"/>
              </a:ext>
            </a:extLst>
          </p:cNvPr>
          <p:cNvSpPr>
            <a:spLocks noGrp="1"/>
          </p:cNvSpPr>
          <p:nvPr>
            <p:ph type="body" sz="quarter" idx="15" hasCustomPrompt="1"/>
          </p:nvPr>
        </p:nvSpPr>
        <p:spPr>
          <a:xfrm>
            <a:off x="7192963" y="4657184"/>
            <a:ext cx="3835400" cy="215444"/>
          </a:xfrm>
        </p:spPr>
        <p:txBody>
          <a:bodyPr/>
          <a:lstStyle>
            <a:lvl1pPr marL="0" indent="0">
              <a:buNone/>
              <a:defRPr sz="1400"/>
            </a:lvl1pPr>
            <a:lvl2pPr marL="228600" indent="0">
              <a:buNone/>
              <a:defRPr sz="1400"/>
            </a:lvl2pPr>
            <a:lvl3pPr marL="457200" indent="0">
              <a:buNone/>
              <a:defRPr sz="1400"/>
            </a:lvl3pPr>
            <a:lvl4pPr marL="661988" indent="0">
              <a:buNone/>
              <a:defRPr sz="1400"/>
            </a:lvl4pPr>
            <a:lvl5pPr marL="855663" indent="0">
              <a:buNone/>
              <a:defRPr sz="1400"/>
            </a:lvl5pPr>
          </a:lstStyle>
          <a:p>
            <a:pPr lvl="0"/>
            <a:r>
              <a:rPr lang="en-US"/>
              <a:t>Title</a:t>
            </a:r>
          </a:p>
        </p:txBody>
      </p:sp>
      <p:sp>
        <p:nvSpPr>
          <p:cNvPr id="32" name="Text Placeholder 28">
            <a:extLst>
              <a:ext uri="{FF2B5EF4-FFF2-40B4-BE49-F238E27FC236}">
                <a16:creationId xmlns:a16="http://schemas.microsoft.com/office/drawing/2014/main" id="{BD35ACAE-2494-4842-AAF6-13BCA3369290}"/>
              </a:ext>
            </a:extLst>
          </p:cNvPr>
          <p:cNvSpPr>
            <a:spLocks noGrp="1"/>
          </p:cNvSpPr>
          <p:nvPr>
            <p:ph type="body" sz="quarter" idx="16" hasCustomPrompt="1"/>
          </p:nvPr>
        </p:nvSpPr>
        <p:spPr>
          <a:xfrm>
            <a:off x="7192963" y="5055854"/>
            <a:ext cx="3835400" cy="1213183"/>
          </a:xfrm>
        </p:spPr>
        <p:txBody>
          <a:bodyPr/>
          <a:lstStyle>
            <a:lvl1pPr marL="0" marR="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200">
                <a:solidFill>
                  <a:schemeClr val="accent6"/>
                </a:solidFill>
              </a:defRPr>
            </a:lvl1pPr>
            <a:lvl2pPr marL="228600" indent="0">
              <a:buNone/>
              <a:defRPr/>
            </a:lvl2pPr>
            <a:lvl3pPr marL="457200" indent="0">
              <a:buNone/>
              <a:defRPr/>
            </a:lvl3pPr>
            <a:lvl4pPr marL="661988" indent="0">
              <a:buNone/>
              <a:defRPr/>
            </a:lvl4pPr>
            <a:lvl5pPr marL="855663" indent="0">
              <a:buNone/>
              <a:defRPr/>
            </a:lvl5pPr>
          </a:lstStyle>
          <a:p>
            <a:pPr marL="0" marR="0" lvl="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sz="1200" b="0">
                <a:solidFill>
                  <a:srgbClr val="505050"/>
                </a:solidFill>
                <a:latin typeface="Segoe UI" panose="020B0502040204020203" pitchFamily="34" charset="0"/>
                <a:cs typeface="Segoe UI" panose="020B0502040204020203" pitchFamily="34" charset="0"/>
              </a:rPr>
              <a:t>About: Lorem ipsum dolor sit </a:t>
            </a:r>
            <a:r>
              <a:rPr lang="en-US" sz="1200" b="0" err="1">
                <a:solidFill>
                  <a:srgbClr val="505050"/>
                </a:solidFill>
                <a:latin typeface="Segoe UI" panose="020B0502040204020203" pitchFamily="34" charset="0"/>
                <a:cs typeface="Segoe UI" panose="020B0502040204020203" pitchFamily="34" charset="0"/>
              </a:rPr>
              <a:t>amet</a:t>
            </a:r>
            <a:r>
              <a:rPr lang="en-US" sz="1200" b="0">
                <a:solidFill>
                  <a:srgbClr val="505050"/>
                </a:solidFill>
                <a:latin typeface="Segoe UI" panose="020B0502040204020203" pitchFamily="34" charset="0"/>
                <a:cs typeface="Segoe UI" panose="020B0502040204020203" pitchFamily="34" charset="0"/>
              </a:rPr>
              <a:t>, </a:t>
            </a:r>
            <a:r>
              <a:rPr lang="en-US" sz="1200" b="0" err="1">
                <a:solidFill>
                  <a:srgbClr val="505050"/>
                </a:solidFill>
                <a:latin typeface="Segoe UI" panose="020B0502040204020203" pitchFamily="34" charset="0"/>
                <a:cs typeface="Segoe UI" panose="020B0502040204020203" pitchFamily="34" charset="0"/>
              </a:rPr>
              <a:t>consectetur</a:t>
            </a:r>
            <a:r>
              <a:rPr lang="en-US" sz="1200" b="0">
                <a:solidFill>
                  <a:srgbClr val="505050"/>
                </a:solidFill>
                <a:latin typeface="Segoe UI" panose="020B0502040204020203" pitchFamily="34" charset="0"/>
                <a:cs typeface="Segoe UI" panose="020B0502040204020203" pitchFamily="34" charset="0"/>
              </a:rPr>
              <a:t> </a:t>
            </a:r>
            <a:r>
              <a:rPr lang="en-US" sz="1200" b="0" err="1">
                <a:solidFill>
                  <a:srgbClr val="505050"/>
                </a:solidFill>
                <a:latin typeface="Segoe UI" panose="020B0502040204020203" pitchFamily="34" charset="0"/>
                <a:cs typeface="Segoe UI" panose="020B0502040204020203" pitchFamily="34" charset="0"/>
              </a:rPr>
              <a:t>adipiscing</a:t>
            </a:r>
            <a:r>
              <a:rPr lang="en-US" sz="1200" b="0">
                <a:solidFill>
                  <a:srgbClr val="505050"/>
                </a:solidFill>
                <a:latin typeface="Segoe UI" panose="020B0502040204020203" pitchFamily="34" charset="0"/>
                <a:cs typeface="Segoe UI" panose="020B0502040204020203" pitchFamily="34" charset="0"/>
              </a:rPr>
              <a:t> </a:t>
            </a:r>
            <a:r>
              <a:rPr lang="en-US" sz="1200" b="0" err="1">
                <a:solidFill>
                  <a:srgbClr val="505050"/>
                </a:solidFill>
                <a:latin typeface="Segoe UI" panose="020B0502040204020203" pitchFamily="34" charset="0"/>
                <a:cs typeface="Segoe UI" panose="020B0502040204020203" pitchFamily="34" charset="0"/>
              </a:rPr>
              <a:t>elit</a:t>
            </a:r>
            <a:r>
              <a:rPr lang="en-US" sz="1200" b="0">
                <a:solidFill>
                  <a:srgbClr val="505050"/>
                </a:solidFill>
                <a:latin typeface="Segoe UI" panose="020B0502040204020203" pitchFamily="34" charset="0"/>
                <a:cs typeface="Segoe UI" panose="020B0502040204020203" pitchFamily="34" charset="0"/>
              </a:rPr>
              <a:t>, sed do </a:t>
            </a:r>
            <a:r>
              <a:rPr lang="en-US" sz="1200" b="0" err="1">
                <a:solidFill>
                  <a:srgbClr val="505050"/>
                </a:solidFill>
                <a:latin typeface="Segoe UI" panose="020B0502040204020203" pitchFamily="34" charset="0"/>
                <a:cs typeface="Segoe UI" panose="020B0502040204020203" pitchFamily="34" charset="0"/>
              </a:rPr>
              <a:t>eiusmod</a:t>
            </a:r>
            <a:r>
              <a:rPr lang="en-US" sz="1200" b="0">
                <a:solidFill>
                  <a:srgbClr val="505050"/>
                </a:solidFill>
                <a:latin typeface="Segoe UI" panose="020B0502040204020203" pitchFamily="34" charset="0"/>
                <a:cs typeface="Segoe UI" panose="020B0502040204020203" pitchFamily="34" charset="0"/>
              </a:rPr>
              <a:t> </a:t>
            </a:r>
            <a:r>
              <a:rPr lang="en-US" sz="1200" b="0" err="1">
                <a:solidFill>
                  <a:srgbClr val="505050"/>
                </a:solidFill>
                <a:latin typeface="Segoe UI" panose="020B0502040204020203" pitchFamily="34" charset="0"/>
                <a:cs typeface="Segoe UI" panose="020B0502040204020203" pitchFamily="34" charset="0"/>
              </a:rPr>
              <a:t>tempor</a:t>
            </a:r>
            <a:r>
              <a:rPr lang="en-US" sz="1200" b="0">
                <a:solidFill>
                  <a:srgbClr val="505050"/>
                </a:solidFill>
                <a:latin typeface="Segoe UI" panose="020B0502040204020203" pitchFamily="34" charset="0"/>
                <a:cs typeface="Segoe UI" panose="020B0502040204020203" pitchFamily="34" charset="0"/>
              </a:rPr>
              <a:t> </a:t>
            </a:r>
            <a:r>
              <a:rPr lang="en-US" sz="1200" b="0" err="1">
                <a:solidFill>
                  <a:srgbClr val="505050"/>
                </a:solidFill>
                <a:latin typeface="Segoe UI" panose="020B0502040204020203" pitchFamily="34" charset="0"/>
                <a:cs typeface="Segoe UI" panose="020B0502040204020203" pitchFamily="34" charset="0"/>
              </a:rPr>
              <a:t>incididunt</a:t>
            </a:r>
            <a:r>
              <a:rPr lang="en-US" sz="1200" b="0">
                <a:solidFill>
                  <a:srgbClr val="505050"/>
                </a:solidFill>
                <a:latin typeface="Segoe UI" panose="020B0502040204020203" pitchFamily="34" charset="0"/>
                <a:cs typeface="Segoe UI" panose="020B0502040204020203" pitchFamily="34" charset="0"/>
              </a:rPr>
              <a:t> </a:t>
            </a:r>
            <a:r>
              <a:rPr lang="en-US" sz="1200" b="0" err="1">
                <a:solidFill>
                  <a:srgbClr val="505050"/>
                </a:solidFill>
                <a:latin typeface="Segoe UI" panose="020B0502040204020203" pitchFamily="34" charset="0"/>
                <a:cs typeface="Segoe UI" panose="020B0502040204020203" pitchFamily="34" charset="0"/>
              </a:rPr>
              <a:t>ut</a:t>
            </a:r>
            <a:r>
              <a:rPr lang="en-US" sz="1200" b="0">
                <a:solidFill>
                  <a:srgbClr val="505050"/>
                </a:solidFill>
                <a:latin typeface="Segoe UI" panose="020B0502040204020203" pitchFamily="34" charset="0"/>
                <a:cs typeface="Segoe UI" panose="020B0502040204020203" pitchFamily="34" charset="0"/>
              </a:rPr>
              <a:t> </a:t>
            </a:r>
            <a:r>
              <a:rPr lang="en-US" sz="1200" b="0" err="1">
                <a:solidFill>
                  <a:srgbClr val="505050"/>
                </a:solidFill>
                <a:latin typeface="Segoe UI" panose="020B0502040204020203" pitchFamily="34" charset="0"/>
                <a:cs typeface="Segoe UI" panose="020B0502040204020203" pitchFamily="34" charset="0"/>
              </a:rPr>
              <a:t>labore</a:t>
            </a:r>
            <a:r>
              <a:rPr lang="en-US" sz="1200" b="0">
                <a:solidFill>
                  <a:srgbClr val="505050"/>
                </a:solidFill>
                <a:latin typeface="Segoe UI" panose="020B0502040204020203" pitchFamily="34" charset="0"/>
                <a:cs typeface="Segoe UI" panose="020B0502040204020203" pitchFamily="34" charset="0"/>
              </a:rPr>
              <a:t> et dolore magna </a:t>
            </a:r>
            <a:r>
              <a:rPr lang="en-US" sz="1200" b="0" err="1">
                <a:solidFill>
                  <a:srgbClr val="505050"/>
                </a:solidFill>
                <a:latin typeface="Segoe UI" panose="020B0502040204020203" pitchFamily="34" charset="0"/>
                <a:cs typeface="Segoe UI" panose="020B0502040204020203" pitchFamily="34" charset="0"/>
              </a:rPr>
              <a:t>aliqua</a:t>
            </a:r>
            <a:r>
              <a:rPr lang="en-US" sz="1200" b="0">
                <a:solidFill>
                  <a:srgbClr val="505050"/>
                </a:solidFill>
                <a:latin typeface="Segoe UI" panose="020B0502040204020203" pitchFamily="34" charset="0"/>
                <a:cs typeface="Segoe UI" panose="020B0502040204020203" pitchFamily="34" charset="0"/>
              </a:rPr>
              <a:t>. Ut </a:t>
            </a:r>
            <a:r>
              <a:rPr lang="en-US" sz="1200" b="0" err="1">
                <a:solidFill>
                  <a:srgbClr val="505050"/>
                </a:solidFill>
                <a:latin typeface="Segoe UI" panose="020B0502040204020203" pitchFamily="34" charset="0"/>
                <a:cs typeface="Segoe UI" panose="020B0502040204020203" pitchFamily="34" charset="0"/>
              </a:rPr>
              <a:t>enim</a:t>
            </a:r>
            <a:r>
              <a:rPr lang="en-US" sz="1200" b="0">
                <a:solidFill>
                  <a:srgbClr val="505050"/>
                </a:solidFill>
                <a:latin typeface="Segoe UI" panose="020B0502040204020203" pitchFamily="34" charset="0"/>
                <a:cs typeface="Segoe UI" panose="020B0502040204020203" pitchFamily="34" charset="0"/>
              </a:rPr>
              <a:t> ad minim </a:t>
            </a:r>
            <a:r>
              <a:rPr lang="en-US" sz="1200" b="0" err="1">
                <a:solidFill>
                  <a:srgbClr val="505050"/>
                </a:solidFill>
                <a:latin typeface="Segoe UI" panose="020B0502040204020203" pitchFamily="34" charset="0"/>
                <a:cs typeface="Segoe UI" panose="020B0502040204020203" pitchFamily="34" charset="0"/>
              </a:rPr>
              <a:t>veniam</a:t>
            </a:r>
            <a:r>
              <a:rPr lang="en-US" sz="1200" b="0">
                <a:solidFill>
                  <a:srgbClr val="505050"/>
                </a:solidFill>
                <a:latin typeface="Segoe UI" panose="020B0502040204020203" pitchFamily="34" charset="0"/>
                <a:cs typeface="Segoe UI" panose="020B0502040204020203" pitchFamily="34" charset="0"/>
              </a:rPr>
              <a:t>, </a:t>
            </a:r>
            <a:r>
              <a:rPr lang="en-US" sz="1200" b="0" err="1">
                <a:solidFill>
                  <a:srgbClr val="505050"/>
                </a:solidFill>
                <a:latin typeface="Segoe UI" panose="020B0502040204020203" pitchFamily="34" charset="0"/>
                <a:cs typeface="Segoe UI" panose="020B0502040204020203" pitchFamily="34" charset="0"/>
              </a:rPr>
              <a:t>quis</a:t>
            </a:r>
            <a:r>
              <a:rPr lang="en-US" sz="1200" b="0">
                <a:solidFill>
                  <a:srgbClr val="505050"/>
                </a:solidFill>
                <a:latin typeface="Segoe UI" panose="020B0502040204020203" pitchFamily="34" charset="0"/>
                <a:cs typeface="Segoe UI" panose="020B0502040204020203" pitchFamily="34" charset="0"/>
              </a:rPr>
              <a:t> </a:t>
            </a:r>
            <a:r>
              <a:rPr lang="en-US" sz="1200" b="0" err="1">
                <a:solidFill>
                  <a:srgbClr val="505050"/>
                </a:solidFill>
                <a:latin typeface="Segoe UI" panose="020B0502040204020203" pitchFamily="34" charset="0"/>
                <a:cs typeface="Segoe UI" panose="020B0502040204020203" pitchFamily="34" charset="0"/>
              </a:rPr>
              <a:t>nostrud</a:t>
            </a:r>
            <a:r>
              <a:rPr lang="en-US" sz="1200" b="0">
                <a:solidFill>
                  <a:srgbClr val="505050"/>
                </a:solidFill>
                <a:latin typeface="Segoe UI" panose="020B0502040204020203" pitchFamily="34" charset="0"/>
                <a:cs typeface="Segoe UI" panose="020B0502040204020203" pitchFamily="34" charset="0"/>
              </a:rPr>
              <a:t> exercitation </a:t>
            </a:r>
            <a:r>
              <a:rPr lang="en-US" sz="1200" b="0" err="1">
                <a:solidFill>
                  <a:srgbClr val="505050"/>
                </a:solidFill>
                <a:latin typeface="Segoe UI" panose="020B0502040204020203" pitchFamily="34" charset="0"/>
                <a:cs typeface="Segoe UI" panose="020B0502040204020203" pitchFamily="34" charset="0"/>
              </a:rPr>
              <a:t>ullamco</a:t>
            </a:r>
            <a:r>
              <a:rPr lang="en-US" sz="1200" b="0">
                <a:solidFill>
                  <a:srgbClr val="505050"/>
                </a:solidFill>
                <a:latin typeface="Segoe UI" panose="020B0502040204020203" pitchFamily="34" charset="0"/>
                <a:cs typeface="Segoe UI" panose="020B0502040204020203" pitchFamily="34" charset="0"/>
              </a:rPr>
              <a:t> </a:t>
            </a:r>
            <a:r>
              <a:rPr lang="en-US" sz="1200" b="0" err="1">
                <a:solidFill>
                  <a:srgbClr val="505050"/>
                </a:solidFill>
                <a:latin typeface="Segoe UI" panose="020B0502040204020203" pitchFamily="34" charset="0"/>
                <a:cs typeface="Segoe UI" panose="020B0502040204020203" pitchFamily="34" charset="0"/>
              </a:rPr>
              <a:t>laboris</a:t>
            </a:r>
            <a:r>
              <a:rPr lang="en-US" sz="1200" b="0">
                <a:solidFill>
                  <a:srgbClr val="505050"/>
                </a:solidFill>
                <a:latin typeface="Segoe UI" panose="020B0502040204020203" pitchFamily="34" charset="0"/>
                <a:cs typeface="Segoe UI" panose="020B0502040204020203" pitchFamily="34" charset="0"/>
              </a:rPr>
              <a:t> nisi </a:t>
            </a:r>
            <a:r>
              <a:rPr lang="en-US" sz="1200" b="0" err="1">
                <a:solidFill>
                  <a:srgbClr val="505050"/>
                </a:solidFill>
                <a:latin typeface="Segoe UI" panose="020B0502040204020203" pitchFamily="34" charset="0"/>
                <a:cs typeface="Segoe UI" panose="020B0502040204020203" pitchFamily="34" charset="0"/>
              </a:rPr>
              <a:t>ut</a:t>
            </a:r>
            <a:r>
              <a:rPr lang="en-US" sz="1200" b="0">
                <a:solidFill>
                  <a:srgbClr val="505050"/>
                </a:solidFill>
                <a:latin typeface="Segoe UI" panose="020B0502040204020203" pitchFamily="34" charset="0"/>
                <a:cs typeface="Segoe UI" panose="020B0502040204020203" pitchFamily="34" charset="0"/>
              </a:rPr>
              <a:t> </a:t>
            </a:r>
            <a:r>
              <a:rPr lang="en-US" sz="1200" b="0" err="1">
                <a:solidFill>
                  <a:srgbClr val="505050"/>
                </a:solidFill>
                <a:latin typeface="Segoe UI" panose="020B0502040204020203" pitchFamily="34" charset="0"/>
                <a:cs typeface="Segoe UI" panose="020B0502040204020203" pitchFamily="34" charset="0"/>
              </a:rPr>
              <a:t>aliquip</a:t>
            </a:r>
            <a:r>
              <a:rPr lang="en-US" sz="1200" b="0">
                <a:solidFill>
                  <a:srgbClr val="505050"/>
                </a:solidFill>
                <a:latin typeface="Segoe UI" panose="020B0502040204020203" pitchFamily="34" charset="0"/>
                <a:cs typeface="Segoe UI" panose="020B0502040204020203" pitchFamily="34" charset="0"/>
              </a:rPr>
              <a:t> ex </a:t>
            </a:r>
            <a:r>
              <a:rPr lang="en-US" sz="1200" b="0" err="1">
                <a:solidFill>
                  <a:srgbClr val="505050"/>
                </a:solidFill>
                <a:latin typeface="Segoe UI" panose="020B0502040204020203" pitchFamily="34" charset="0"/>
                <a:cs typeface="Segoe UI" panose="020B0502040204020203" pitchFamily="34" charset="0"/>
              </a:rPr>
              <a:t>ea</a:t>
            </a:r>
            <a:r>
              <a:rPr lang="en-US" sz="1200" b="0">
                <a:solidFill>
                  <a:srgbClr val="505050"/>
                </a:solidFill>
                <a:latin typeface="Segoe UI" panose="020B0502040204020203" pitchFamily="34" charset="0"/>
                <a:cs typeface="Segoe UI" panose="020B0502040204020203" pitchFamily="34" charset="0"/>
              </a:rPr>
              <a:t> </a:t>
            </a:r>
            <a:r>
              <a:rPr lang="en-US" sz="1200" b="0" err="1">
                <a:solidFill>
                  <a:srgbClr val="505050"/>
                </a:solidFill>
                <a:latin typeface="Segoe UI" panose="020B0502040204020203" pitchFamily="34" charset="0"/>
                <a:cs typeface="Segoe UI" panose="020B0502040204020203" pitchFamily="34" charset="0"/>
              </a:rPr>
              <a:t>commodo</a:t>
            </a:r>
            <a:r>
              <a:rPr lang="en-US" sz="1200" b="0">
                <a:solidFill>
                  <a:srgbClr val="505050"/>
                </a:solidFill>
                <a:latin typeface="Segoe UI" panose="020B0502040204020203" pitchFamily="34" charset="0"/>
                <a:cs typeface="Segoe UI" panose="020B0502040204020203" pitchFamily="34" charset="0"/>
              </a:rPr>
              <a:t> </a:t>
            </a:r>
            <a:r>
              <a:rPr lang="en-US" sz="1200" b="0" err="1">
                <a:solidFill>
                  <a:srgbClr val="505050"/>
                </a:solidFill>
                <a:latin typeface="Segoe UI" panose="020B0502040204020203" pitchFamily="34" charset="0"/>
                <a:cs typeface="Segoe UI" panose="020B0502040204020203" pitchFamily="34" charset="0"/>
              </a:rPr>
              <a:t>consequat</a:t>
            </a:r>
            <a:r>
              <a:rPr lang="en-US" sz="1200" b="0">
                <a:solidFill>
                  <a:srgbClr val="505050"/>
                </a:solidFill>
                <a:latin typeface="Segoe UI" panose="020B0502040204020203" pitchFamily="34" charset="0"/>
                <a:cs typeface="Segoe UI" panose="020B0502040204020203" pitchFamily="34" charset="0"/>
              </a:rPr>
              <a:t>. </a:t>
            </a:r>
          </a:p>
        </p:txBody>
      </p:sp>
      <p:sp>
        <p:nvSpPr>
          <p:cNvPr id="40" name="Picture Placeholder 39">
            <a:extLst>
              <a:ext uri="{FF2B5EF4-FFF2-40B4-BE49-F238E27FC236}">
                <a16:creationId xmlns:a16="http://schemas.microsoft.com/office/drawing/2014/main" id="{BA73218E-471B-984D-AF23-10EDB19E9A7F}"/>
              </a:ext>
            </a:extLst>
          </p:cNvPr>
          <p:cNvSpPr>
            <a:spLocks noGrp="1"/>
          </p:cNvSpPr>
          <p:nvPr>
            <p:ph type="pic" sz="quarter" idx="17"/>
          </p:nvPr>
        </p:nvSpPr>
        <p:spPr>
          <a:xfrm>
            <a:off x="5314950" y="1436687"/>
            <a:ext cx="1576800" cy="1576800"/>
          </a:xfrm>
          <a:prstGeom prst="ellipse">
            <a:avLst/>
          </a:prstGeom>
        </p:spPr>
        <p:txBody>
          <a:bodyPr/>
          <a:lstStyle>
            <a:lvl1pPr>
              <a:defRPr sz="1000"/>
            </a:lvl1pPr>
          </a:lstStyle>
          <a:p>
            <a:r>
              <a:rPr lang="en-US"/>
              <a:t>Click icon to add picture</a:t>
            </a:r>
          </a:p>
        </p:txBody>
      </p:sp>
      <p:sp>
        <p:nvSpPr>
          <p:cNvPr id="41" name="Picture Placeholder 39">
            <a:extLst>
              <a:ext uri="{FF2B5EF4-FFF2-40B4-BE49-F238E27FC236}">
                <a16:creationId xmlns:a16="http://schemas.microsoft.com/office/drawing/2014/main" id="{0DF309B0-7379-4C44-A541-B4343B549DC2}"/>
              </a:ext>
            </a:extLst>
          </p:cNvPr>
          <p:cNvSpPr>
            <a:spLocks noGrp="1"/>
          </p:cNvSpPr>
          <p:nvPr>
            <p:ph type="pic" sz="quarter" idx="18"/>
          </p:nvPr>
        </p:nvSpPr>
        <p:spPr>
          <a:xfrm>
            <a:off x="5314950" y="4293096"/>
            <a:ext cx="1576800" cy="1576800"/>
          </a:xfrm>
          <a:prstGeom prst="ellipse">
            <a:avLst/>
          </a:prstGeom>
        </p:spPr>
        <p:txBody>
          <a:bodyPr/>
          <a:lstStyle>
            <a:lvl1pPr>
              <a:defRPr sz="1000"/>
            </a:lvl1pPr>
          </a:lstStyle>
          <a:p>
            <a:r>
              <a:rPr lang="en-US"/>
              <a:t>Click icon to add picture</a:t>
            </a:r>
          </a:p>
        </p:txBody>
      </p:sp>
    </p:spTree>
    <p:extLst>
      <p:ext uri="{BB962C8B-B14F-4D97-AF65-F5344CB8AC3E}">
        <p14:creationId xmlns:p14="http://schemas.microsoft.com/office/powerpoint/2010/main" val="817659953"/>
      </p:ext>
    </p:extLst>
  </p:cSld>
  <p:clrMapOvr>
    <a:masterClrMapping/>
  </p:clrMapOvr>
  <p:transition>
    <p:fade/>
  </p:transition>
  <p:extLst>
    <p:ext uri="{DCECCB84-F9BA-43D5-87BE-67443E8EF086}">
      <p15:sldGuideLst xmlns:p15="http://schemas.microsoft.com/office/powerpoint/2012/main">
        <p15:guide id="11" pos="2150">
          <p15:clr>
            <a:srgbClr val="A4A3A4"/>
          </p15:clr>
        </p15:guide>
        <p15:guide id="12" pos="2561">
          <p15:clr>
            <a:srgbClr val="A4A3A4"/>
          </p15:clr>
        </p15:guide>
        <p15:guide id="13" pos="2744">
          <p15:clr>
            <a:srgbClr val="A4A3A4"/>
          </p15:clr>
        </p15:guide>
        <p15:guide id="14" pos="3161">
          <p15:clr>
            <a:srgbClr val="A4A3A4"/>
          </p15:clr>
        </p15:guide>
        <p15:guide id="15" pos="3348">
          <p15:clr>
            <a:srgbClr val="A4A3A4"/>
          </p15:clr>
        </p15:guide>
        <p15:guide id="18" pos="4342">
          <p15:clr>
            <a:srgbClr val="A4A3A4"/>
          </p15:clr>
        </p15:guide>
        <p15:guide id="19" pos="4531">
          <p15:clr>
            <a:srgbClr val="A4A3A4"/>
          </p15:clr>
        </p15:guide>
        <p15:guide id="28" orient="horz" pos="905">
          <p15:clr>
            <a:srgbClr val="5ACBF0"/>
          </p15:clr>
        </p15:guide>
        <p15:guide id="30" orient="horz" pos="288">
          <p15:clr>
            <a:srgbClr val="5ACBF0"/>
          </p15:clr>
        </p15:guide>
        <p15:guide id="31" orient="horz" pos="2704">
          <p15:clr>
            <a:srgbClr val="5ACBF0"/>
          </p15:clr>
        </p15:guide>
        <p15:guide id="32" pos="6947">
          <p15:clr>
            <a:srgbClr val="FBAE40"/>
          </p15:clr>
        </p15:guide>
      </p15:sldGuideLst>
    </p:ext>
  </p:extLst>
</p:sldLayout>
</file>

<file path=ppt/slideLayouts/slideLayout137.xml><?xml version="1.0" encoding="utf-8"?>
<p:sldLayout xmlns:a="http://schemas.openxmlformats.org/drawingml/2006/main" xmlns:r="http://schemas.openxmlformats.org/officeDocument/2006/relationships" xmlns:p="http://schemas.openxmlformats.org/presentationml/2006/main" preserve="1" userDrawn="1">
  <p:cSld name="3_4-column">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CEC7F020-426C-5E40-B5A3-0630A950B075}"/>
              </a:ext>
            </a:extLst>
          </p:cNvPr>
          <p:cNvSpPr/>
          <p:nvPr userDrawn="1"/>
        </p:nvSpPr>
        <p:spPr bwMode="auto">
          <a:xfrm>
            <a:off x="1" y="0"/>
            <a:ext cx="12192000" cy="1439693"/>
          </a:xfrm>
          <a:prstGeom prst="rect">
            <a:avLst/>
          </a:prstGeom>
          <a:solidFill>
            <a:schemeClr val="tx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err="1">
              <a:solidFill>
                <a:srgbClr val="FFFFFF"/>
              </a:solidFill>
              <a:ea typeface="Segoe UI" pitchFamily="34" charset="0"/>
              <a:cs typeface="Segoe UI" pitchFamily="34" charset="0"/>
            </a:endParaRPr>
          </a:p>
        </p:txBody>
      </p:sp>
      <p:sp>
        <p:nvSpPr>
          <p:cNvPr id="3" name="Title 1">
            <a:extLst>
              <a:ext uri="{FF2B5EF4-FFF2-40B4-BE49-F238E27FC236}">
                <a16:creationId xmlns:a16="http://schemas.microsoft.com/office/drawing/2014/main" id="{EFA85E99-F542-B24A-B446-DFECA22023E3}"/>
              </a:ext>
            </a:extLst>
          </p:cNvPr>
          <p:cNvSpPr>
            <a:spLocks noGrp="1"/>
          </p:cNvSpPr>
          <p:nvPr>
            <p:ph type="title" hasCustomPrompt="1"/>
          </p:nvPr>
        </p:nvSpPr>
        <p:spPr>
          <a:xfrm>
            <a:off x="588263" y="457200"/>
            <a:ext cx="11018520" cy="553998"/>
          </a:xfrm>
        </p:spPr>
        <p:txBody>
          <a:bodyPr>
            <a:spAutoFit/>
          </a:bodyPr>
          <a:lstStyle>
            <a:lvl1pPr>
              <a:defRPr>
                <a:solidFill>
                  <a:schemeClr val="accent3"/>
                </a:solidFill>
              </a:defRPr>
            </a:lvl1pPr>
          </a:lstStyle>
          <a:p>
            <a:r>
              <a:rPr lang="en-US"/>
              <a:t>The Team</a:t>
            </a:r>
          </a:p>
        </p:txBody>
      </p:sp>
      <p:sp>
        <p:nvSpPr>
          <p:cNvPr id="4" name="Text Placeholder 24">
            <a:extLst>
              <a:ext uri="{FF2B5EF4-FFF2-40B4-BE49-F238E27FC236}">
                <a16:creationId xmlns:a16="http://schemas.microsoft.com/office/drawing/2014/main" id="{DAB7DD0E-9CE8-8B49-86A4-00493B0A2C63}"/>
              </a:ext>
            </a:extLst>
          </p:cNvPr>
          <p:cNvSpPr>
            <a:spLocks noGrp="1"/>
          </p:cNvSpPr>
          <p:nvPr>
            <p:ph type="body" sz="quarter" idx="11" hasCustomPrompt="1"/>
          </p:nvPr>
        </p:nvSpPr>
        <p:spPr>
          <a:xfrm>
            <a:off x="601664" y="4408341"/>
            <a:ext cx="2520950" cy="276999"/>
          </a:xfrm>
        </p:spPr>
        <p:txBody>
          <a:bodyPr/>
          <a:lstStyle>
            <a:lvl1pPr marL="0" indent="0">
              <a:buNone/>
              <a:defRPr sz="1800">
                <a:latin typeface="+mj-lt"/>
              </a:defRPr>
            </a:lvl1pPr>
            <a:lvl2pPr marL="228600" indent="0">
              <a:buNone/>
              <a:defRPr sz="1800">
                <a:latin typeface="+mj-lt"/>
              </a:defRPr>
            </a:lvl2pPr>
            <a:lvl3pPr marL="457200" indent="0">
              <a:buNone/>
              <a:defRPr sz="1800">
                <a:latin typeface="+mj-lt"/>
              </a:defRPr>
            </a:lvl3pPr>
            <a:lvl4pPr marL="661988" indent="0">
              <a:buNone/>
              <a:defRPr sz="1800">
                <a:latin typeface="+mj-lt"/>
              </a:defRPr>
            </a:lvl4pPr>
            <a:lvl5pPr marL="855663" indent="0">
              <a:buNone/>
              <a:defRPr sz="1800">
                <a:latin typeface="+mj-lt"/>
              </a:defRPr>
            </a:lvl5pPr>
          </a:lstStyle>
          <a:p>
            <a:pPr lvl="0"/>
            <a:r>
              <a:rPr lang="en-US" err="1"/>
              <a:t>Firstname</a:t>
            </a:r>
            <a:r>
              <a:rPr lang="en-US"/>
              <a:t> </a:t>
            </a:r>
            <a:r>
              <a:rPr lang="en-US" err="1"/>
              <a:t>Lastname</a:t>
            </a:r>
            <a:endParaRPr lang="en-US"/>
          </a:p>
        </p:txBody>
      </p:sp>
      <p:sp>
        <p:nvSpPr>
          <p:cNvPr id="5" name="Text Placeholder 26">
            <a:extLst>
              <a:ext uri="{FF2B5EF4-FFF2-40B4-BE49-F238E27FC236}">
                <a16:creationId xmlns:a16="http://schemas.microsoft.com/office/drawing/2014/main" id="{5B9FC220-0063-D14C-BAC7-29C374D5E3B9}"/>
              </a:ext>
            </a:extLst>
          </p:cNvPr>
          <p:cNvSpPr>
            <a:spLocks noGrp="1"/>
          </p:cNvSpPr>
          <p:nvPr>
            <p:ph type="body" sz="quarter" idx="12" hasCustomPrompt="1"/>
          </p:nvPr>
        </p:nvSpPr>
        <p:spPr>
          <a:xfrm>
            <a:off x="601664" y="4772925"/>
            <a:ext cx="2520950" cy="215444"/>
          </a:xfrm>
        </p:spPr>
        <p:txBody>
          <a:bodyPr/>
          <a:lstStyle>
            <a:lvl1pPr marL="0" indent="0">
              <a:buNone/>
              <a:defRPr sz="1400"/>
            </a:lvl1pPr>
            <a:lvl2pPr marL="228600" indent="0">
              <a:buNone/>
              <a:defRPr sz="1400"/>
            </a:lvl2pPr>
            <a:lvl3pPr marL="457200" indent="0">
              <a:buNone/>
              <a:defRPr sz="1400"/>
            </a:lvl3pPr>
            <a:lvl4pPr marL="661988" indent="0">
              <a:buNone/>
              <a:defRPr sz="1400"/>
            </a:lvl4pPr>
            <a:lvl5pPr marL="855663" indent="0">
              <a:buNone/>
              <a:defRPr sz="1400"/>
            </a:lvl5pPr>
          </a:lstStyle>
          <a:p>
            <a:pPr lvl="0"/>
            <a:r>
              <a:rPr lang="en-US"/>
              <a:t>Title</a:t>
            </a:r>
          </a:p>
        </p:txBody>
      </p:sp>
      <p:sp>
        <p:nvSpPr>
          <p:cNvPr id="6" name="Text Placeholder 28">
            <a:extLst>
              <a:ext uri="{FF2B5EF4-FFF2-40B4-BE49-F238E27FC236}">
                <a16:creationId xmlns:a16="http://schemas.microsoft.com/office/drawing/2014/main" id="{F06C21F1-452A-864F-9F3D-BF7065232F59}"/>
              </a:ext>
            </a:extLst>
          </p:cNvPr>
          <p:cNvSpPr>
            <a:spLocks noGrp="1"/>
          </p:cNvSpPr>
          <p:nvPr>
            <p:ph type="body" sz="quarter" idx="13" hasCustomPrompt="1"/>
          </p:nvPr>
        </p:nvSpPr>
        <p:spPr>
          <a:xfrm>
            <a:off x="601664" y="5171595"/>
            <a:ext cx="2520950" cy="923330"/>
          </a:xfrm>
        </p:spPr>
        <p:txBody>
          <a:bodyPr/>
          <a:lstStyle>
            <a:lvl1pPr marL="0" marR="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200">
                <a:solidFill>
                  <a:schemeClr val="accent6"/>
                </a:solidFill>
              </a:defRPr>
            </a:lvl1pPr>
            <a:lvl2pPr marL="228600" indent="0">
              <a:buNone/>
              <a:defRPr/>
            </a:lvl2pPr>
            <a:lvl3pPr marL="457200" indent="0">
              <a:buNone/>
              <a:defRPr/>
            </a:lvl3pPr>
            <a:lvl4pPr marL="661988" indent="0">
              <a:buNone/>
              <a:defRPr/>
            </a:lvl4pPr>
            <a:lvl5pPr marL="855663" indent="0">
              <a:buNone/>
              <a:defRPr/>
            </a:lvl5pPr>
          </a:lstStyle>
          <a:p>
            <a:pPr marL="0" marR="0" lvl="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sz="1200" b="0">
                <a:solidFill>
                  <a:srgbClr val="505050"/>
                </a:solidFill>
                <a:latin typeface="Segoe UI" panose="020B0502040204020203" pitchFamily="34" charset="0"/>
                <a:cs typeface="Segoe UI" panose="020B0502040204020203" pitchFamily="34" charset="0"/>
              </a:rPr>
              <a:t>About: Lorem ipsum dolor sit </a:t>
            </a:r>
            <a:r>
              <a:rPr lang="en-US" sz="1200" b="0" err="1">
                <a:solidFill>
                  <a:srgbClr val="505050"/>
                </a:solidFill>
                <a:latin typeface="Segoe UI" panose="020B0502040204020203" pitchFamily="34" charset="0"/>
                <a:cs typeface="Segoe UI" panose="020B0502040204020203" pitchFamily="34" charset="0"/>
              </a:rPr>
              <a:t>amet</a:t>
            </a:r>
            <a:r>
              <a:rPr lang="en-US" sz="1200" b="0">
                <a:solidFill>
                  <a:srgbClr val="505050"/>
                </a:solidFill>
                <a:latin typeface="Segoe UI" panose="020B0502040204020203" pitchFamily="34" charset="0"/>
                <a:cs typeface="Segoe UI" panose="020B0502040204020203" pitchFamily="34" charset="0"/>
              </a:rPr>
              <a:t>, </a:t>
            </a:r>
            <a:r>
              <a:rPr lang="en-US" sz="1200" b="0" err="1">
                <a:solidFill>
                  <a:srgbClr val="505050"/>
                </a:solidFill>
                <a:latin typeface="Segoe UI" panose="020B0502040204020203" pitchFamily="34" charset="0"/>
                <a:cs typeface="Segoe UI" panose="020B0502040204020203" pitchFamily="34" charset="0"/>
              </a:rPr>
              <a:t>consectetur</a:t>
            </a:r>
            <a:r>
              <a:rPr lang="en-US" sz="1200" b="0">
                <a:solidFill>
                  <a:srgbClr val="505050"/>
                </a:solidFill>
                <a:latin typeface="Segoe UI" panose="020B0502040204020203" pitchFamily="34" charset="0"/>
                <a:cs typeface="Segoe UI" panose="020B0502040204020203" pitchFamily="34" charset="0"/>
              </a:rPr>
              <a:t> </a:t>
            </a:r>
            <a:r>
              <a:rPr lang="en-US" sz="1200" b="0" err="1">
                <a:solidFill>
                  <a:srgbClr val="505050"/>
                </a:solidFill>
                <a:latin typeface="Segoe UI" panose="020B0502040204020203" pitchFamily="34" charset="0"/>
                <a:cs typeface="Segoe UI" panose="020B0502040204020203" pitchFamily="34" charset="0"/>
              </a:rPr>
              <a:t>adipiscing</a:t>
            </a:r>
            <a:r>
              <a:rPr lang="en-US" sz="1200" b="0">
                <a:solidFill>
                  <a:srgbClr val="505050"/>
                </a:solidFill>
                <a:latin typeface="Segoe UI" panose="020B0502040204020203" pitchFamily="34" charset="0"/>
                <a:cs typeface="Segoe UI" panose="020B0502040204020203" pitchFamily="34" charset="0"/>
              </a:rPr>
              <a:t> </a:t>
            </a:r>
            <a:r>
              <a:rPr lang="en-US" sz="1200" b="0" err="1">
                <a:solidFill>
                  <a:srgbClr val="505050"/>
                </a:solidFill>
                <a:latin typeface="Segoe UI" panose="020B0502040204020203" pitchFamily="34" charset="0"/>
                <a:cs typeface="Segoe UI" panose="020B0502040204020203" pitchFamily="34" charset="0"/>
              </a:rPr>
              <a:t>elit</a:t>
            </a:r>
            <a:r>
              <a:rPr lang="en-US" sz="1200" b="0">
                <a:solidFill>
                  <a:srgbClr val="505050"/>
                </a:solidFill>
                <a:latin typeface="Segoe UI" panose="020B0502040204020203" pitchFamily="34" charset="0"/>
                <a:cs typeface="Segoe UI" panose="020B0502040204020203" pitchFamily="34" charset="0"/>
              </a:rPr>
              <a:t>, sed do </a:t>
            </a:r>
            <a:r>
              <a:rPr lang="en-US" sz="1200" b="0" err="1">
                <a:solidFill>
                  <a:srgbClr val="505050"/>
                </a:solidFill>
                <a:latin typeface="Segoe UI" panose="020B0502040204020203" pitchFamily="34" charset="0"/>
                <a:cs typeface="Segoe UI" panose="020B0502040204020203" pitchFamily="34" charset="0"/>
              </a:rPr>
              <a:t>eiusmod</a:t>
            </a:r>
            <a:r>
              <a:rPr lang="en-US" sz="1200" b="0">
                <a:solidFill>
                  <a:srgbClr val="505050"/>
                </a:solidFill>
                <a:latin typeface="Segoe UI" panose="020B0502040204020203" pitchFamily="34" charset="0"/>
                <a:cs typeface="Segoe UI" panose="020B0502040204020203" pitchFamily="34" charset="0"/>
              </a:rPr>
              <a:t> </a:t>
            </a:r>
            <a:r>
              <a:rPr lang="en-US" sz="1200" b="0" err="1">
                <a:solidFill>
                  <a:srgbClr val="505050"/>
                </a:solidFill>
                <a:latin typeface="Segoe UI" panose="020B0502040204020203" pitchFamily="34" charset="0"/>
                <a:cs typeface="Segoe UI" panose="020B0502040204020203" pitchFamily="34" charset="0"/>
              </a:rPr>
              <a:t>tempor</a:t>
            </a:r>
            <a:r>
              <a:rPr lang="en-US" sz="1200" b="0">
                <a:solidFill>
                  <a:srgbClr val="505050"/>
                </a:solidFill>
                <a:latin typeface="Segoe UI" panose="020B0502040204020203" pitchFamily="34" charset="0"/>
                <a:cs typeface="Segoe UI" panose="020B0502040204020203" pitchFamily="34" charset="0"/>
              </a:rPr>
              <a:t> </a:t>
            </a:r>
            <a:r>
              <a:rPr lang="en-US" sz="1200" b="0" err="1">
                <a:solidFill>
                  <a:srgbClr val="505050"/>
                </a:solidFill>
                <a:latin typeface="Segoe UI" panose="020B0502040204020203" pitchFamily="34" charset="0"/>
                <a:cs typeface="Segoe UI" panose="020B0502040204020203" pitchFamily="34" charset="0"/>
              </a:rPr>
              <a:t>incididunt</a:t>
            </a:r>
            <a:r>
              <a:rPr lang="en-US" sz="1200" b="0">
                <a:solidFill>
                  <a:srgbClr val="505050"/>
                </a:solidFill>
                <a:latin typeface="Segoe UI" panose="020B0502040204020203" pitchFamily="34" charset="0"/>
                <a:cs typeface="Segoe UI" panose="020B0502040204020203" pitchFamily="34" charset="0"/>
              </a:rPr>
              <a:t> </a:t>
            </a:r>
            <a:r>
              <a:rPr lang="en-US" sz="1200" b="0" err="1">
                <a:solidFill>
                  <a:srgbClr val="505050"/>
                </a:solidFill>
                <a:latin typeface="Segoe UI" panose="020B0502040204020203" pitchFamily="34" charset="0"/>
                <a:cs typeface="Segoe UI" panose="020B0502040204020203" pitchFamily="34" charset="0"/>
              </a:rPr>
              <a:t>ut</a:t>
            </a:r>
            <a:r>
              <a:rPr lang="en-US" sz="1200" b="0">
                <a:solidFill>
                  <a:srgbClr val="505050"/>
                </a:solidFill>
                <a:latin typeface="Segoe UI" panose="020B0502040204020203" pitchFamily="34" charset="0"/>
                <a:cs typeface="Segoe UI" panose="020B0502040204020203" pitchFamily="34" charset="0"/>
              </a:rPr>
              <a:t> </a:t>
            </a:r>
            <a:r>
              <a:rPr lang="en-US" sz="1200" b="0" err="1">
                <a:solidFill>
                  <a:srgbClr val="505050"/>
                </a:solidFill>
                <a:latin typeface="Segoe UI" panose="020B0502040204020203" pitchFamily="34" charset="0"/>
                <a:cs typeface="Segoe UI" panose="020B0502040204020203" pitchFamily="34" charset="0"/>
              </a:rPr>
              <a:t>labore</a:t>
            </a:r>
            <a:r>
              <a:rPr lang="en-US" sz="1200" b="0">
                <a:solidFill>
                  <a:srgbClr val="505050"/>
                </a:solidFill>
                <a:latin typeface="Segoe UI" panose="020B0502040204020203" pitchFamily="34" charset="0"/>
                <a:cs typeface="Segoe UI" panose="020B0502040204020203" pitchFamily="34" charset="0"/>
              </a:rPr>
              <a:t> et dolore magna </a:t>
            </a:r>
            <a:r>
              <a:rPr lang="en-US" sz="1200" b="0" err="1">
                <a:solidFill>
                  <a:srgbClr val="505050"/>
                </a:solidFill>
                <a:latin typeface="Segoe UI" panose="020B0502040204020203" pitchFamily="34" charset="0"/>
                <a:cs typeface="Segoe UI" panose="020B0502040204020203" pitchFamily="34" charset="0"/>
              </a:rPr>
              <a:t>aliqua</a:t>
            </a:r>
            <a:r>
              <a:rPr lang="en-US" sz="1200" b="0">
                <a:solidFill>
                  <a:srgbClr val="505050"/>
                </a:solidFill>
                <a:latin typeface="Segoe UI" panose="020B0502040204020203" pitchFamily="34" charset="0"/>
                <a:cs typeface="Segoe UI" panose="020B0502040204020203" pitchFamily="34" charset="0"/>
              </a:rPr>
              <a:t>. Ut </a:t>
            </a:r>
            <a:r>
              <a:rPr lang="en-US" sz="1200" b="0" err="1">
                <a:solidFill>
                  <a:srgbClr val="505050"/>
                </a:solidFill>
                <a:latin typeface="Segoe UI" panose="020B0502040204020203" pitchFamily="34" charset="0"/>
                <a:cs typeface="Segoe UI" panose="020B0502040204020203" pitchFamily="34" charset="0"/>
              </a:rPr>
              <a:t>enim</a:t>
            </a:r>
            <a:r>
              <a:rPr lang="en-US" sz="1200" b="0">
                <a:solidFill>
                  <a:srgbClr val="505050"/>
                </a:solidFill>
                <a:latin typeface="Segoe UI" panose="020B0502040204020203" pitchFamily="34" charset="0"/>
                <a:cs typeface="Segoe UI" panose="020B0502040204020203" pitchFamily="34" charset="0"/>
              </a:rPr>
              <a:t> ad minim </a:t>
            </a:r>
            <a:r>
              <a:rPr lang="en-US" sz="1200" b="0" err="1">
                <a:solidFill>
                  <a:srgbClr val="505050"/>
                </a:solidFill>
                <a:latin typeface="Segoe UI" panose="020B0502040204020203" pitchFamily="34" charset="0"/>
                <a:cs typeface="Segoe UI" panose="020B0502040204020203" pitchFamily="34" charset="0"/>
              </a:rPr>
              <a:t>veniam</a:t>
            </a:r>
            <a:r>
              <a:rPr lang="en-US" sz="1200" b="0">
                <a:solidFill>
                  <a:srgbClr val="505050"/>
                </a:solidFill>
                <a:latin typeface="Segoe UI" panose="020B0502040204020203" pitchFamily="34" charset="0"/>
                <a:cs typeface="Segoe UI" panose="020B0502040204020203" pitchFamily="34" charset="0"/>
              </a:rPr>
              <a:t>.</a:t>
            </a:r>
          </a:p>
        </p:txBody>
      </p:sp>
      <p:sp>
        <p:nvSpPr>
          <p:cNvPr id="7" name="Text Placeholder 24">
            <a:extLst>
              <a:ext uri="{FF2B5EF4-FFF2-40B4-BE49-F238E27FC236}">
                <a16:creationId xmlns:a16="http://schemas.microsoft.com/office/drawing/2014/main" id="{CBF991A4-66F2-0E4F-8612-F380FB5985B0}"/>
              </a:ext>
            </a:extLst>
          </p:cNvPr>
          <p:cNvSpPr>
            <a:spLocks noGrp="1"/>
          </p:cNvSpPr>
          <p:nvPr>
            <p:ph type="body" sz="quarter" idx="14" hasCustomPrompt="1"/>
          </p:nvPr>
        </p:nvSpPr>
        <p:spPr>
          <a:xfrm>
            <a:off x="3413125" y="4400550"/>
            <a:ext cx="2520950" cy="276999"/>
          </a:xfrm>
        </p:spPr>
        <p:txBody>
          <a:bodyPr/>
          <a:lstStyle>
            <a:lvl1pPr marL="0" indent="0">
              <a:buNone/>
              <a:defRPr sz="1800">
                <a:latin typeface="+mj-lt"/>
              </a:defRPr>
            </a:lvl1pPr>
            <a:lvl2pPr marL="228600" indent="0">
              <a:buNone/>
              <a:defRPr sz="1800">
                <a:latin typeface="+mj-lt"/>
              </a:defRPr>
            </a:lvl2pPr>
            <a:lvl3pPr marL="457200" indent="0">
              <a:buNone/>
              <a:defRPr sz="1800">
                <a:latin typeface="+mj-lt"/>
              </a:defRPr>
            </a:lvl3pPr>
            <a:lvl4pPr marL="661988" indent="0">
              <a:buNone/>
              <a:defRPr sz="1800">
                <a:latin typeface="+mj-lt"/>
              </a:defRPr>
            </a:lvl4pPr>
            <a:lvl5pPr marL="855663" indent="0">
              <a:buNone/>
              <a:defRPr sz="1800">
                <a:latin typeface="+mj-lt"/>
              </a:defRPr>
            </a:lvl5pPr>
          </a:lstStyle>
          <a:p>
            <a:pPr lvl="0"/>
            <a:r>
              <a:rPr lang="en-US" err="1"/>
              <a:t>Firstname</a:t>
            </a:r>
            <a:r>
              <a:rPr lang="en-US"/>
              <a:t> </a:t>
            </a:r>
            <a:r>
              <a:rPr lang="en-US" err="1"/>
              <a:t>Lastname</a:t>
            </a:r>
            <a:endParaRPr lang="en-US"/>
          </a:p>
        </p:txBody>
      </p:sp>
      <p:sp>
        <p:nvSpPr>
          <p:cNvPr id="8" name="Text Placeholder 26">
            <a:extLst>
              <a:ext uri="{FF2B5EF4-FFF2-40B4-BE49-F238E27FC236}">
                <a16:creationId xmlns:a16="http://schemas.microsoft.com/office/drawing/2014/main" id="{B204FDE1-FBCB-1E43-8DBA-A33A86502D94}"/>
              </a:ext>
            </a:extLst>
          </p:cNvPr>
          <p:cNvSpPr>
            <a:spLocks noGrp="1"/>
          </p:cNvSpPr>
          <p:nvPr>
            <p:ph type="body" sz="quarter" idx="15" hasCustomPrompt="1"/>
          </p:nvPr>
        </p:nvSpPr>
        <p:spPr>
          <a:xfrm>
            <a:off x="3413125" y="4765134"/>
            <a:ext cx="2520950" cy="215444"/>
          </a:xfrm>
        </p:spPr>
        <p:txBody>
          <a:bodyPr/>
          <a:lstStyle>
            <a:lvl1pPr marL="0" indent="0">
              <a:buNone/>
              <a:defRPr sz="1400"/>
            </a:lvl1pPr>
            <a:lvl2pPr marL="228600" indent="0">
              <a:buNone/>
              <a:defRPr sz="1400"/>
            </a:lvl2pPr>
            <a:lvl3pPr marL="457200" indent="0">
              <a:buNone/>
              <a:defRPr sz="1400"/>
            </a:lvl3pPr>
            <a:lvl4pPr marL="661988" indent="0">
              <a:buNone/>
              <a:defRPr sz="1400"/>
            </a:lvl4pPr>
            <a:lvl5pPr marL="855663" indent="0">
              <a:buNone/>
              <a:defRPr sz="1400"/>
            </a:lvl5pPr>
          </a:lstStyle>
          <a:p>
            <a:pPr lvl="0"/>
            <a:r>
              <a:rPr lang="en-US"/>
              <a:t>Title</a:t>
            </a:r>
          </a:p>
        </p:txBody>
      </p:sp>
      <p:sp>
        <p:nvSpPr>
          <p:cNvPr id="9" name="Text Placeholder 28">
            <a:extLst>
              <a:ext uri="{FF2B5EF4-FFF2-40B4-BE49-F238E27FC236}">
                <a16:creationId xmlns:a16="http://schemas.microsoft.com/office/drawing/2014/main" id="{48D95D5C-AD2C-964E-B8BB-ECD883345B16}"/>
              </a:ext>
            </a:extLst>
          </p:cNvPr>
          <p:cNvSpPr>
            <a:spLocks noGrp="1"/>
          </p:cNvSpPr>
          <p:nvPr>
            <p:ph type="body" sz="quarter" idx="16" hasCustomPrompt="1"/>
          </p:nvPr>
        </p:nvSpPr>
        <p:spPr>
          <a:xfrm>
            <a:off x="3413125" y="5163804"/>
            <a:ext cx="2520950" cy="923330"/>
          </a:xfrm>
        </p:spPr>
        <p:txBody>
          <a:bodyPr/>
          <a:lstStyle>
            <a:lvl1pPr marL="0" marR="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200">
                <a:solidFill>
                  <a:schemeClr val="accent6"/>
                </a:solidFill>
              </a:defRPr>
            </a:lvl1pPr>
            <a:lvl2pPr marL="228600" indent="0">
              <a:buNone/>
              <a:defRPr/>
            </a:lvl2pPr>
            <a:lvl3pPr marL="457200" indent="0">
              <a:buNone/>
              <a:defRPr/>
            </a:lvl3pPr>
            <a:lvl4pPr marL="661988" indent="0">
              <a:buNone/>
              <a:defRPr/>
            </a:lvl4pPr>
            <a:lvl5pPr marL="855663" indent="0">
              <a:buNone/>
              <a:defRPr/>
            </a:lvl5pPr>
          </a:lstStyle>
          <a:p>
            <a:pPr marL="0" marR="0" lvl="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sz="1200" b="0">
                <a:solidFill>
                  <a:srgbClr val="505050"/>
                </a:solidFill>
                <a:latin typeface="Segoe UI" panose="020B0502040204020203" pitchFamily="34" charset="0"/>
                <a:cs typeface="Segoe UI" panose="020B0502040204020203" pitchFamily="34" charset="0"/>
              </a:rPr>
              <a:t>About: Lorem ipsum dolor sit </a:t>
            </a:r>
            <a:r>
              <a:rPr lang="en-US" sz="1200" b="0" err="1">
                <a:solidFill>
                  <a:srgbClr val="505050"/>
                </a:solidFill>
                <a:latin typeface="Segoe UI" panose="020B0502040204020203" pitchFamily="34" charset="0"/>
                <a:cs typeface="Segoe UI" panose="020B0502040204020203" pitchFamily="34" charset="0"/>
              </a:rPr>
              <a:t>amet</a:t>
            </a:r>
            <a:r>
              <a:rPr lang="en-US" sz="1200" b="0">
                <a:solidFill>
                  <a:srgbClr val="505050"/>
                </a:solidFill>
                <a:latin typeface="Segoe UI" panose="020B0502040204020203" pitchFamily="34" charset="0"/>
                <a:cs typeface="Segoe UI" panose="020B0502040204020203" pitchFamily="34" charset="0"/>
              </a:rPr>
              <a:t>, </a:t>
            </a:r>
            <a:r>
              <a:rPr lang="en-US" sz="1200" b="0" err="1">
                <a:solidFill>
                  <a:srgbClr val="505050"/>
                </a:solidFill>
                <a:latin typeface="Segoe UI" panose="020B0502040204020203" pitchFamily="34" charset="0"/>
                <a:cs typeface="Segoe UI" panose="020B0502040204020203" pitchFamily="34" charset="0"/>
              </a:rPr>
              <a:t>consectetur</a:t>
            </a:r>
            <a:r>
              <a:rPr lang="en-US" sz="1200" b="0">
                <a:solidFill>
                  <a:srgbClr val="505050"/>
                </a:solidFill>
                <a:latin typeface="Segoe UI" panose="020B0502040204020203" pitchFamily="34" charset="0"/>
                <a:cs typeface="Segoe UI" panose="020B0502040204020203" pitchFamily="34" charset="0"/>
              </a:rPr>
              <a:t> </a:t>
            </a:r>
            <a:r>
              <a:rPr lang="en-US" sz="1200" b="0" err="1">
                <a:solidFill>
                  <a:srgbClr val="505050"/>
                </a:solidFill>
                <a:latin typeface="Segoe UI" panose="020B0502040204020203" pitchFamily="34" charset="0"/>
                <a:cs typeface="Segoe UI" panose="020B0502040204020203" pitchFamily="34" charset="0"/>
              </a:rPr>
              <a:t>adipiscing</a:t>
            </a:r>
            <a:r>
              <a:rPr lang="en-US" sz="1200" b="0">
                <a:solidFill>
                  <a:srgbClr val="505050"/>
                </a:solidFill>
                <a:latin typeface="Segoe UI" panose="020B0502040204020203" pitchFamily="34" charset="0"/>
                <a:cs typeface="Segoe UI" panose="020B0502040204020203" pitchFamily="34" charset="0"/>
              </a:rPr>
              <a:t> </a:t>
            </a:r>
            <a:r>
              <a:rPr lang="en-US" sz="1200" b="0" err="1">
                <a:solidFill>
                  <a:srgbClr val="505050"/>
                </a:solidFill>
                <a:latin typeface="Segoe UI" panose="020B0502040204020203" pitchFamily="34" charset="0"/>
                <a:cs typeface="Segoe UI" panose="020B0502040204020203" pitchFamily="34" charset="0"/>
              </a:rPr>
              <a:t>elit</a:t>
            </a:r>
            <a:r>
              <a:rPr lang="en-US" sz="1200" b="0">
                <a:solidFill>
                  <a:srgbClr val="505050"/>
                </a:solidFill>
                <a:latin typeface="Segoe UI" panose="020B0502040204020203" pitchFamily="34" charset="0"/>
                <a:cs typeface="Segoe UI" panose="020B0502040204020203" pitchFamily="34" charset="0"/>
              </a:rPr>
              <a:t>, sed do </a:t>
            </a:r>
            <a:r>
              <a:rPr lang="en-US" sz="1200" b="0" err="1">
                <a:solidFill>
                  <a:srgbClr val="505050"/>
                </a:solidFill>
                <a:latin typeface="Segoe UI" panose="020B0502040204020203" pitchFamily="34" charset="0"/>
                <a:cs typeface="Segoe UI" panose="020B0502040204020203" pitchFamily="34" charset="0"/>
              </a:rPr>
              <a:t>eiusmod</a:t>
            </a:r>
            <a:r>
              <a:rPr lang="en-US" sz="1200" b="0">
                <a:solidFill>
                  <a:srgbClr val="505050"/>
                </a:solidFill>
                <a:latin typeface="Segoe UI" panose="020B0502040204020203" pitchFamily="34" charset="0"/>
                <a:cs typeface="Segoe UI" panose="020B0502040204020203" pitchFamily="34" charset="0"/>
              </a:rPr>
              <a:t> </a:t>
            </a:r>
            <a:r>
              <a:rPr lang="en-US" sz="1200" b="0" err="1">
                <a:solidFill>
                  <a:srgbClr val="505050"/>
                </a:solidFill>
                <a:latin typeface="Segoe UI" panose="020B0502040204020203" pitchFamily="34" charset="0"/>
                <a:cs typeface="Segoe UI" panose="020B0502040204020203" pitchFamily="34" charset="0"/>
              </a:rPr>
              <a:t>tempor</a:t>
            </a:r>
            <a:r>
              <a:rPr lang="en-US" sz="1200" b="0">
                <a:solidFill>
                  <a:srgbClr val="505050"/>
                </a:solidFill>
                <a:latin typeface="Segoe UI" panose="020B0502040204020203" pitchFamily="34" charset="0"/>
                <a:cs typeface="Segoe UI" panose="020B0502040204020203" pitchFamily="34" charset="0"/>
              </a:rPr>
              <a:t> </a:t>
            </a:r>
            <a:r>
              <a:rPr lang="en-US" sz="1200" b="0" err="1">
                <a:solidFill>
                  <a:srgbClr val="505050"/>
                </a:solidFill>
                <a:latin typeface="Segoe UI" panose="020B0502040204020203" pitchFamily="34" charset="0"/>
                <a:cs typeface="Segoe UI" panose="020B0502040204020203" pitchFamily="34" charset="0"/>
              </a:rPr>
              <a:t>incididunt</a:t>
            </a:r>
            <a:r>
              <a:rPr lang="en-US" sz="1200" b="0">
                <a:solidFill>
                  <a:srgbClr val="505050"/>
                </a:solidFill>
                <a:latin typeface="Segoe UI" panose="020B0502040204020203" pitchFamily="34" charset="0"/>
                <a:cs typeface="Segoe UI" panose="020B0502040204020203" pitchFamily="34" charset="0"/>
              </a:rPr>
              <a:t> </a:t>
            </a:r>
            <a:r>
              <a:rPr lang="en-US" sz="1200" b="0" err="1">
                <a:solidFill>
                  <a:srgbClr val="505050"/>
                </a:solidFill>
                <a:latin typeface="Segoe UI" panose="020B0502040204020203" pitchFamily="34" charset="0"/>
                <a:cs typeface="Segoe UI" panose="020B0502040204020203" pitchFamily="34" charset="0"/>
              </a:rPr>
              <a:t>ut</a:t>
            </a:r>
            <a:r>
              <a:rPr lang="en-US" sz="1200" b="0">
                <a:solidFill>
                  <a:srgbClr val="505050"/>
                </a:solidFill>
                <a:latin typeface="Segoe UI" panose="020B0502040204020203" pitchFamily="34" charset="0"/>
                <a:cs typeface="Segoe UI" panose="020B0502040204020203" pitchFamily="34" charset="0"/>
              </a:rPr>
              <a:t> </a:t>
            </a:r>
            <a:r>
              <a:rPr lang="en-US" sz="1200" b="0" err="1">
                <a:solidFill>
                  <a:srgbClr val="505050"/>
                </a:solidFill>
                <a:latin typeface="Segoe UI" panose="020B0502040204020203" pitchFamily="34" charset="0"/>
                <a:cs typeface="Segoe UI" panose="020B0502040204020203" pitchFamily="34" charset="0"/>
              </a:rPr>
              <a:t>labore</a:t>
            </a:r>
            <a:r>
              <a:rPr lang="en-US" sz="1200" b="0">
                <a:solidFill>
                  <a:srgbClr val="505050"/>
                </a:solidFill>
                <a:latin typeface="Segoe UI" panose="020B0502040204020203" pitchFamily="34" charset="0"/>
                <a:cs typeface="Segoe UI" panose="020B0502040204020203" pitchFamily="34" charset="0"/>
              </a:rPr>
              <a:t> et dolore magna </a:t>
            </a:r>
            <a:r>
              <a:rPr lang="en-US" sz="1200" b="0" err="1">
                <a:solidFill>
                  <a:srgbClr val="505050"/>
                </a:solidFill>
                <a:latin typeface="Segoe UI" panose="020B0502040204020203" pitchFamily="34" charset="0"/>
                <a:cs typeface="Segoe UI" panose="020B0502040204020203" pitchFamily="34" charset="0"/>
              </a:rPr>
              <a:t>aliqua</a:t>
            </a:r>
            <a:r>
              <a:rPr lang="en-US" sz="1200" b="0">
                <a:solidFill>
                  <a:srgbClr val="505050"/>
                </a:solidFill>
                <a:latin typeface="Segoe UI" panose="020B0502040204020203" pitchFamily="34" charset="0"/>
                <a:cs typeface="Segoe UI" panose="020B0502040204020203" pitchFamily="34" charset="0"/>
              </a:rPr>
              <a:t>. Ut </a:t>
            </a:r>
            <a:r>
              <a:rPr lang="en-US" sz="1200" b="0" err="1">
                <a:solidFill>
                  <a:srgbClr val="505050"/>
                </a:solidFill>
                <a:latin typeface="Segoe UI" panose="020B0502040204020203" pitchFamily="34" charset="0"/>
                <a:cs typeface="Segoe UI" panose="020B0502040204020203" pitchFamily="34" charset="0"/>
              </a:rPr>
              <a:t>enim</a:t>
            </a:r>
            <a:r>
              <a:rPr lang="en-US" sz="1200" b="0">
                <a:solidFill>
                  <a:srgbClr val="505050"/>
                </a:solidFill>
                <a:latin typeface="Segoe UI" panose="020B0502040204020203" pitchFamily="34" charset="0"/>
                <a:cs typeface="Segoe UI" panose="020B0502040204020203" pitchFamily="34" charset="0"/>
              </a:rPr>
              <a:t> ad minim </a:t>
            </a:r>
            <a:r>
              <a:rPr lang="en-US" sz="1200" b="0" err="1">
                <a:solidFill>
                  <a:srgbClr val="505050"/>
                </a:solidFill>
                <a:latin typeface="Segoe UI" panose="020B0502040204020203" pitchFamily="34" charset="0"/>
                <a:cs typeface="Segoe UI" panose="020B0502040204020203" pitchFamily="34" charset="0"/>
              </a:rPr>
              <a:t>veniam</a:t>
            </a:r>
            <a:r>
              <a:rPr lang="en-US" sz="1200" b="0">
                <a:solidFill>
                  <a:srgbClr val="505050"/>
                </a:solidFill>
                <a:latin typeface="Segoe UI" panose="020B0502040204020203" pitchFamily="34" charset="0"/>
                <a:cs typeface="Segoe UI" panose="020B0502040204020203" pitchFamily="34" charset="0"/>
              </a:rPr>
              <a:t>.</a:t>
            </a:r>
          </a:p>
        </p:txBody>
      </p:sp>
      <p:sp>
        <p:nvSpPr>
          <p:cNvPr id="10" name="Text Placeholder 24">
            <a:extLst>
              <a:ext uri="{FF2B5EF4-FFF2-40B4-BE49-F238E27FC236}">
                <a16:creationId xmlns:a16="http://schemas.microsoft.com/office/drawing/2014/main" id="{B7C50AAD-D67F-C045-84A8-3B74373D32E9}"/>
              </a:ext>
            </a:extLst>
          </p:cNvPr>
          <p:cNvSpPr>
            <a:spLocks noGrp="1"/>
          </p:cNvSpPr>
          <p:nvPr>
            <p:ph type="body" sz="quarter" idx="17" hasCustomPrompt="1"/>
          </p:nvPr>
        </p:nvSpPr>
        <p:spPr>
          <a:xfrm>
            <a:off x="6256338" y="4400550"/>
            <a:ext cx="2520950" cy="276999"/>
          </a:xfrm>
        </p:spPr>
        <p:txBody>
          <a:bodyPr/>
          <a:lstStyle>
            <a:lvl1pPr marL="0" indent="0">
              <a:buNone/>
              <a:defRPr sz="1800">
                <a:latin typeface="+mj-lt"/>
              </a:defRPr>
            </a:lvl1pPr>
            <a:lvl2pPr marL="228600" indent="0">
              <a:buNone/>
              <a:defRPr sz="1800">
                <a:latin typeface="+mj-lt"/>
              </a:defRPr>
            </a:lvl2pPr>
            <a:lvl3pPr marL="457200" indent="0">
              <a:buNone/>
              <a:defRPr sz="1800">
                <a:latin typeface="+mj-lt"/>
              </a:defRPr>
            </a:lvl3pPr>
            <a:lvl4pPr marL="661988" indent="0">
              <a:buNone/>
              <a:defRPr sz="1800">
                <a:latin typeface="+mj-lt"/>
              </a:defRPr>
            </a:lvl4pPr>
            <a:lvl5pPr marL="855663" indent="0">
              <a:buNone/>
              <a:defRPr sz="1800">
                <a:latin typeface="+mj-lt"/>
              </a:defRPr>
            </a:lvl5pPr>
          </a:lstStyle>
          <a:p>
            <a:pPr lvl="0"/>
            <a:r>
              <a:rPr lang="en-US" err="1"/>
              <a:t>Firstname</a:t>
            </a:r>
            <a:r>
              <a:rPr lang="en-US"/>
              <a:t> </a:t>
            </a:r>
            <a:r>
              <a:rPr lang="en-US" err="1"/>
              <a:t>Lastname</a:t>
            </a:r>
            <a:endParaRPr lang="en-US"/>
          </a:p>
        </p:txBody>
      </p:sp>
      <p:sp>
        <p:nvSpPr>
          <p:cNvPr id="11" name="Text Placeholder 26">
            <a:extLst>
              <a:ext uri="{FF2B5EF4-FFF2-40B4-BE49-F238E27FC236}">
                <a16:creationId xmlns:a16="http://schemas.microsoft.com/office/drawing/2014/main" id="{7B3F54B5-7211-D041-822C-DDBBC93FDE34}"/>
              </a:ext>
            </a:extLst>
          </p:cNvPr>
          <p:cNvSpPr>
            <a:spLocks noGrp="1"/>
          </p:cNvSpPr>
          <p:nvPr>
            <p:ph type="body" sz="quarter" idx="18" hasCustomPrompt="1"/>
          </p:nvPr>
        </p:nvSpPr>
        <p:spPr>
          <a:xfrm>
            <a:off x="6256338" y="4765134"/>
            <a:ext cx="2520950" cy="215444"/>
          </a:xfrm>
        </p:spPr>
        <p:txBody>
          <a:bodyPr/>
          <a:lstStyle>
            <a:lvl1pPr marL="0" indent="0">
              <a:buNone/>
              <a:defRPr sz="1400"/>
            </a:lvl1pPr>
            <a:lvl2pPr marL="228600" indent="0">
              <a:buNone/>
              <a:defRPr sz="1400"/>
            </a:lvl2pPr>
            <a:lvl3pPr marL="457200" indent="0">
              <a:buNone/>
              <a:defRPr sz="1400"/>
            </a:lvl3pPr>
            <a:lvl4pPr marL="661988" indent="0">
              <a:buNone/>
              <a:defRPr sz="1400"/>
            </a:lvl4pPr>
            <a:lvl5pPr marL="855663" indent="0">
              <a:buNone/>
              <a:defRPr sz="1400"/>
            </a:lvl5pPr>
          </a:lstStyle>
          <a:p>
            <a:pPr lvl="0"/>
            <a:r>
              <a:rPr lang="en-US"/>
              <a:t>Title</a:t>
            </a:r>
          </a:p>
        </p:txBody>
      </p:sp>
      <p:sp>
        <p:nvSpPr>
          <p:cNvPr id="12" name="Text Placeholder 28">
            <a:extLst>
              <a:ext uri="{FF2B5EF4-FFF2-40B4-BE49-F238E27FC236}">
                <a16:creationId xmlns:a16="http://schemas.microsoft.com/office/drawing/2014/main" id="{A80F42EC-DE4B-5144-99F7-4F92622AAE27}"/>
              </a:ext>
            </a:extLst>
          </p:cNvPr>
          <p:cNvSpPr>
            <a:spLocks noGrp="1"/>
          </p:cNvSpPr>
          <p:nvPr>
            <p:ph type="body" sz="quarter" idx="19" hasCustomPrompt="1"/>
          </p:nvPr>
        </p:nvSpPr>
        <p:spPr>
          <a:xfrm>
            <a:off x="6256338" y="5163804"/>
            <a:ext cx="2520950" cy="923330"/>
          </a:xfrm>
        </p:spPr>
        <p:txBody>
          <a:bodyPr/>
          <a:lstStyle>
            <a:lvl1pPr marL="0" marR="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200">
                <a:solidFill>
                  <a:schemeClr val="accent6"/>
                </a:solidFill>
              </a:defRPr>
            </a:lvl1pPr>
            <a:lvl2pPr marL="228600" indent="0">
              <a:buNone/>
              <a:defRPr/>
            </a:lvl2pPr>
            <a:lvl3pPr marL="457200" indent="0">
              <a:buNone/>
              <a:defRPr/>
            </a:lvl3pPr>
            <a:lvl4pPr marL="661988" indent="0">
              <a:buNone/>
              <a:defRPr/>
            </a:lvl4pPr>
            <a:lvl5pPr marL="855663" indent="0">
              <a:buNone/>
              <a:defRPr/>
            </a:lvl5pPr>
          </a:lstStyle>
          <a:p>
            <a:pPr marL="0" marR="0" lvl="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sz="1200" b="0">
                <a:solidFill>
                  <a:srgbClr val="505050"/>
                </a:solidFill>
                <a:latin typeface="Segoe UI" panose="020B0502040204020203" pitchFamily="34" charset="0"/>
                <a:cs typeface="Segoe UI" panose="020B0502040204020203" pitchFamily="34" charset="0"/>
              </a:rPr>
              <a:t>About: Lorem ipsum dolor sit </a:t>
            </a:r>
            <a:r>
              <a:rPr lang="en-US" sz="1200" b="0" err="1">
                <a:solidFill>
                  <a:srgbClr val="505050"/>
                </a:solidFill>
                <a:latin typeface="Segoe UI" panose="020B0502040204020203" pitchFamily="34" charset="0"/>
                <a:cs typeface="Segoe UI" panose="020B0502040204020203" pitchFamily="34" charset="0"/>
              </a:rPr>
              <a:t>amet</a:t>
            </a:r>
            <a:r>
              <a:rPr lang="en-US" sz="1200" b="0">
                <a:solidFill>
                  <a:srgbClr val="505050"/>
                </a:solidFill>
                <a:latin typeface="Segoe UI" panose="020B0502040204020203" pitchFamily="34" charset="0"/>
                <a:cs typeface="Segoe UI" panose="020B0502040204020203" pitchFamily="34" charset="0"/>
              </a:rPr>
              <a:t>, </a:t>
            </a:r>
            <a:r>
              <a:rPr lang="en-US" sz="1200" b="0" err="1">
                <a:solidFill>
                  <a:srgbClr val="505050"/>
                </a:solidFill>
                <a:latin typeface="Segoe UI" panose="020B0502040204020203" pitchFamily="34" charset="0"/>
                <a:cs typeface="Segoe UI" panose="020B0502040204020203" pitchFamily="34" charset="0"/>
              </a:rPr>
              <a:t>consectetur</a:t>
            </a:r>
            <a:r>
              <a:rPr lang="en-US" sz="1200" b="0">
                <a:solidFill>
                  <a:srgbClr val="505050"/>
                </a:solidFill>
                <a:latin typeface="Segoe UI" panose="020B0502040204020203" pitchFamily="34" charset="0"/>
                <a:cs typeface="Segoe UI" panose="020B0502040204020203" pitchFamily="34" charset="0"/>
              </a:rPr>
              <a:t> </a:t>
            </a:r>
            <a:r>
              <a:rPr lang="en-US" sz="1200" b="0" err="1">
                <a:solidFill>
                  <a:srgbClr val="505050"/>
                </a:solidFill>
                <a:latin typeface="Segoe UI" panose="020B0502040204020203" pitchFamily="34" charset="0"/>
                <a:cs typeface="Segoe UI" panose="020B0502040204020203" pitchFamily="34" charset="0"/>
              </a:rPr>
              <a:t>adipiscing</a:t>
            </a:r>
            <a:r>
              <a:rPr lang="en-US" sz="1200" b="0">
                <a:solidFill>
                  <a:srgbClr val="505050"/>
                </a:solidFill>
                <a:latin typeface="Segoe UI" panose="020B0502040204020203" pitchFamily="34" charset="0"/>
                <a:cs typeface="Segoe UI" panose="020B0502040204020203" pitchFamily="34" charset="0"/>
              </a:rPr>
              <a:t> </a:t>
            </a:r>
            <a:r>
              <a:rPr lang="en-US" sz="1200" b="0" err="1">
                <a:solidFill>
                  <a:srgbClr val="505050"/>
                </a:solidFill>
                <a:latin typeface="Segoe UI" panose="020B0502040204020203" pitchFamily="34" charset="0"/>
                <a:cs typeface="Segoe UI" panose="020B0502040204020203" pitchFamily="34" charset="0"/>
              </a:rPr>
              <a:t>elit</a:t>
            </a:r>
            <a:r>
              <a:rPr lang="en-US" sz="1200" b="0">
                <a:solidFill>
                  <a:srgbClr val="505050"/>
                </a:solidFill>
                <a:latin typeface="Segoe UI" panose="020B0502040204020203" pitchFamily="34" charset="0"/>
                <a:cs typeface="Segoe UI" panose="020B0502040204020203" pitchFamily="34" charset="0"/>
              </a:rPr>
              <a:t>, sed do </a:t>
            </a:r>
            <a:r>
              <a:rPr lang="en-US" sz="1200" b="0" err="1">
                <a:solidFill>
                  <a:srgbClr val="505050"/>
                </a:solidFill>
                <a:latin typeface="Segoe UI" panose="020B0502040204020203" pitchFamily="34" charset="0"/>
                <a:cs typeface="Segoe UI" panose="020B0502040204020203" pitchFamily="34" charset="0"/>
              </a:rPr>
              <a:t>eiusmod</a:t>
            </a:r>
            <a:r>
              <a:rPr lang="en-US" sz="1200" b="0">
                <a:solidFill>
                  <a:srgbClr val="505050"/>
                </a:solidFill>
                <a:latin typeface="Segoe UI" panose="020B0502040204020203" pitchFamily="34" charset="0"/>
                <a:cs typeface="Segoe UI" panose="020B0502040204020203" pitchFamily="34" charset="0"/>
              </a:rPr>
              <a:t> </a:t>
            </a:r>
            <a:r>
              <a:rPr lang="en-US" sz="1200" b="0" err="1">
                <a:solidFill>
                  <a:srgbClr val="505050"/>
                </a:solidFill>
                <a:latin typeface="Segoe UI" panose="020B0502040204020203" pitchFamily="34" charset="0"/>
                <a:cs typeface="Segoe UI" panose="020B0502040204020203" pitchFamily="34" charset="0"/>
              </a:rPr>
              <a:t>tempor</a:t>
            </a:r>
            <a:r>
              <a:rPr lang="en-US" sz="1200" b="0">
                <a:solidFill>
                  <a:srgbClr val="505050"/>
                </a:solidFill>
                <a:latin typeface="Segoe UI" panose="020B0502040204020203" pitchFamily="34" charset="0"/>
                <a:cs typeface="Segoe UI" panose="020B0502040204020203" pitchFamily="34" charset="0"/>
              </a:rPr>
              <a:t> </a:t>
            </a:r>
            <a:r>
              <a:rPr lang="en-US" sz="1200" b="0" err="1">
                <a:solidFill>
                  <a:srgbClr val="505050"/>
                </a:solidFill>
                <a:latin typeface="Segoe UI" panose="020B0502040204020203" pitchFamily="34" charset="0"/>
                <a:cs typeface="Segoe UI" panose="020B0502040204020203" pitchFamily="34" charset="0"/>
              </a:rPr>
              <a:t>incididunt</a:t>
            </a:r>
            <a:r>
              <a:rPr lang="en-US" sz="1200" b="0">
                <a:solidFill>
                  <a:srgbClr val="505050"/>
                </a:solidFill>
                <a:latin typeface="Segoe UI" panose="020B0502040204020203" pitchFamily="34" charset="0"/>
                <a:cs typeface="Segoe UI" panose="020B0502040204020203" pitchFamily="34" charset="0"/>
              </a:rPr>
              <a:t> </a:t>
            </a:r>
            <a:r>
              <a:rPr lang="en-US" sz="1200" b="0" err="1">
                <a:solidFill>
                  <a:srgbClr val="505050"/>
                </a:solidFill>
                <a:latin typeface="Segoe UI" panose="020B0502040204020203" pitchFamily="34" charset="0"/>
                <a:cs typeface="Segoe UI" panose="020B0502040204020203" pitchFamily="34" charset="0"/>
              </a:rPr>
              <a:t>ut</a:t>
            </a:r>
            <a:r>
              <a:rPr lang="en-US" sz="1200" b="0">
                <a:solidFill>
                  <a:srgbClr val="505050"/>
                </a:solidFill>
                <a:latin typeface="Segoe UI" panose="020B0502040204020203" pitchFamily="34" charset="0"/>
                <a:cs typeface="Segoe UI" panose="020B0502040204020203" pitchFamily="34" charset="0"/>
              </a:rPr>
              <a:t> </a:t>
            </a:r>
            <a:r>
              <a:rPr lang="en-US" sz="1200" b="0" err="1">
                <a:solidFill>
                  <a:srgbClr val="505050"/>
                </a:solidFill>
                <a:latin typeface="Segoe UI" panose="020B0502040204020203" pitchFamily="34" charset="0"/>
                <a:cs typeface="Segoe UI" panose="020B0502040204020203" pitchFamily="34" charset="0"/>
              </a:rPr>
              <a:t>labore</a:t>
            </a:r>
            <a:r>
              <a:rPr lang="en-US" sz="1200" b="0">
                <a:solidFill>
                  <a:srgbClr val="505050"/>
                </a:solidFill>
                <a:latin typeface="Segoe UI" panose="020B0502040204020203" pitchFamily="34" charset="0"/>
                <a:cs typeface="Segoe UI" panose="020B0502040204020203" pitchFamily="34" charset="0"/>
              </a:rPr>
              <a:t> et dolore magna </a:t>
            </a:r>
            <a:r>
              <a:rPr lang="en-US" sz="1200" b="0" err="1">
                <a:solidFill>
                  <a:srgbClr val="505050"/>
                </a:solidFill>
                <a:latin typeface="Segoe UI" panose="020B0502040204020203" pitchFamily="34" charset="0"/>
                <a:cs typeface="Segoe UI" panose="020B0502040204020203" pitchFamily="34" charset="0"/>
              </a:rPr>
              <a:t>aliqua</a:t>
            </a:r>
            <a:r>
              <a:rPr lang="en-US" sz="1200" b="0">
                <a:solidFill>
                  <a:srgbClr val="505050"/>
                </a:solidFill>
                <a:latin typeface="Segoe UI" panose="020B0502040204020203" pitchFamily="34" charset="0"/>
                <a:cs typeface="Segoe UI" panose="020B0502040204020203" pitchFamily="34" charset="0"/>
              </a:rPr>
              <a:t>. Ut </a:t>
            </a:r>
            <a:r>
              <a:rPr lang="en-US" sz="1200" b="0" err="1">
                <a:solidFill>
                  <a:srgbClr val="505050"/>
                </a:solidFill>
                <a:latin typeface="Segoe UI" panose="020B0502040204020203" pitchFamily="34" charset="0"/>
                <a:cs typeface="Segoe UI" panose="020B0502040204020203" pitchFamily="34" charset="0"/>
              </a:rPr>
              <a:t>enim</a:t>
            </a:r>
            <a:r>
              <a:rPr lang="en-US" sz="1200" b="0">
                <a:solidFill>
                  <a:srgbClr val="505050"/>
                </a:solidFill>
                <a:latin typeface="Segoe UI" panose="020B0502040204020203" pitchFamily="34" charset="0"/>
                <a:cs typeface="Segoe UI" panose="020B0502040204020203" pitchFamily="34" charset="0"/>
              </a:rPr>
              <a:t> ad minim </a:t>
            </a:r>
            <a:r>
              <a:rPr lang="en-US" sz="1200" b="0" err="1">
                <a:solidFill>
                  <a:srgbClr val="505050"/>
                </a:solidFill>
                <a:latin typeface="Segoe UI" panose="020B0502040204020203" pitchFamily="34" charset="0"/>
                <a:cs typeface="Segoe UI" panose="020B0502040204020203" pitchFamily="34" charset="0"/>
              </a:rPr>
              <a:t>veniam</a:t>
            </a:r>
            <a:r>
              <a:rPr lang="en-US" sz="1200" b="0">
                <a:solidFill>
                  <a:srgbClr val="505050"/>
                </a:solidFill>
                <a:latin typeface="Segoe UI" panose="020B0502040204020203" pitchFamily="34" charset="0"/>
                <a:cs typeface="Segoe UI" panose="020B0502040204020203" pitchFamily="34" charset="0"/>
              </a:rPr>
              <a:t>.</a:t>
            </a:r>
          </a:p>
        </p:txBody>
      </p:sp>
      <p:sp>
        <p:nvSpPr>
          <p:cNvPr id="13" name="Text Placeholder 24">
            <a:extLst>
              <a:ext uri="{FF2B5EF4-FFF2-40B4-BE49-F238E27FC236}">
                <a16:creationId xmlns:a16="http://schemas.microsoft.com/office/drawing/2014/main" id="{96B9F418-E7FC-8B4D-B6DF-D05F59C88194}"/>
              </a:ext>
            </a:extLst>
          </p:cNvPr>
          <p:cNvSpPr>
            <a:spLocks noGrp="1"/>
          </p:cNvSpPr>
          <p:nvPr>
            <p:ph type="body" sz="quarter" idx="20" hasCustomPrompt="1"/>
          </p:nvPr>
        </p:nvSpPr>
        <p:spPr>
          <a:xfrm>
            <a:off x="9070975" y="4400550"/>
            <a:ext cx="2520950" cy="276999"/>
          </a:xfrm>
        </p:spPr>
        <p:txBody>
          <a:bodyPr/>
          <a:lstStyle>
            <a:lvl1pPr marL="0" indent="0">
              <a:buNone/>
              <a:defRPr sz="1800">
                <a:latin typeface="+mj-lt"/>
              </a:defRPr>
            </a:lvl1pPr>
            <a:lvl2pPr marL="228600" indent="0">
              <a:buNone/>
              <a:defRPr sz="1800">
                <a:latin typeface="+mj-lt"/>
              </a:defRPr>
            </a:lvl2pPr>
            <a:lvl3pPr marL="457200" indent="0">
              <a:buNone/>
              <a:defRPr sz="1800">
                <a:latin typeface="+mj-lt"/>
              </a:defRPr>
            </a:lvl3pPr>
            <a:lvl4pPr marL="661988" indent="0">
              <a:buNone/>
              <a:defRPr sz="1800">
                <a:latin typeface="+mj-lt"/>
              </a:defRPr>
            </a:lvl4pPr>
            <a:lvl5pPr marL="855663" indent="0">
              <a:buNone/>
              <a:defRPr sz="1800">
                <a:latin typeface="+mj-lt"/>
              </a:defRPr>
            </a:lvl5pPr>
          </a:lstStyle>
          <a:p>
            <a:pPr lvl="0"/>
            <a:r>
              <a:rPr lang="en-US" err="1"/>
              <a:t>Firstname</a:t>
            </a:r>
            <a:r>
              <a:rPr lang="en-US"/>
              <a:t> </a:t>
            </a:r>
            <a:r>
              <a:rPr lang="en-US" err="1"/>
              <a:t>Lastname</a:t>
            </a:r>
            <a:endParaRPr lang="en-US"/>
          </a:p>
        </p:txBody>
      </p:sp>
      <p:sp>
        <p:nvSpPr>
          <p:cNvPr id="14" name="Text Placeholder 26">
            <a:extLst>
              <a:ext uri="{FF2B5EF4-FFF2-40B4-BE49-F238E27FC236}">
                <a16:creationId xmlns:a16="http://schemas.microsoft.com/office/drawing/2014/main" id="{3C77D641-147C-1940-8BCB-2C5F61CDAA9A}"/>
              </a:ext>
            </a:extLst>
          </p:cNvPr>
          <p:cNvSpPr>
            <a:spLocks noGrp="1"/>
          </p:cNvSpPr>
          <p:nvPr>
            <p:ph type="body" sz="quarter" idx="21" hasCustomPrompt="1"/>
          </p:nvPr>
        </p:nvSpPr>
        <p:spPr>
          <a:xfrm>
            <a:off x="9070975" y="4765134"/>
            <a:ext cx="2520950" cy="215444"/>
          </a:xfrm>
        </p:spPr>
        <p:txBody>
          <a:bodyPr/>
          <a:lstStyle>
            <a:lvl1pPr marL="0" indent="0">
              <a:buNone/>
              <a:defRPr sz="1400"/>
            </a:lvl1pPr>
            <a:lvl2pPr marL="228600" indent="0">
              <a:buNone/>
              <a:defRPr sz="1400"/>
            </a:lvl2pPr>
            <a:lvl3pPr marL="457200" indent="0">
              <a:buNone/>
              <a:defRPr sz="1400"/>
            </a:lvl3pPr>
            <a:lvl4pPr marL="661988" indent="0">
              <a:buNone/>
              <a:defRPr sz="1400"/>
            </a:lvl4pPr>
            <a:lvl5pPr marL="855663" indent="0">
              <a:buNone/>
              <a:defRPr sz="1400"/>
            </a:lvl5pPr>
          </a:lstStyle>
          <a:p>
            <a:pPr lvl="0"/>
            <a:r>
              <a:rPr lang="en-US"/>
              <a:t>Title</a:t>
            </a:r>
          </a:p>
        </p:txBody>
      </p:sp>
      <p:sp>
        <p:nvSpPr>
          <p:cNvPr id="15" name="Text Placeholder 28">
            <a:extLst>
              <a:ext uri="{FF2B5EF4-FFF2-40B4-BE49-F238E27FC236}">
                <a16:creationId xmlns:a16="http://schemas.microsoft.com/office/drawing/2014/main" id="{68B31C8F-F786-E643-88DC-4AE14C437072}"/>
              </a:ext>
            </a:extLst>
          </p:cNvPr>
          <p:cNvSpPr>
            <a:spLocks noGrp="1"/>
          </p:cNvSpPr>
          <p:nvPr>
            <p:ph type="body" sz="quarter" idx="22" hasCustomPrompt="1"/>
          </p:nvPr>
        </p:nvSpPr>
        <p:spPr>
          <a:xfrm>
            <a:off x="9070975" y="5163804"/>
            <a:ext cx="2520950" cy="923330"/>
          </a:xfrm>
        </p:spPr>
        <p:txBody>
          <a:bodyPr/>
          <a:lstStyle>
            <a:lvl1pPr marL="0" marR="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200">
                <a:solidFill>
                  <a:schemeClr val="accent6"/>
                </a:solidFill>
              </a:defRPr>
            </a:lvl1pPr>
            <a:lvl2pPr marL="228600" indent="0">
              <a:buNone/>
              <a:defRPr/>
            </a:lvl2pPr>
            <a:lvl3pPr marL="457200" indent="0">
              <a:buNone/>
              <a:defRPr/>
            </a:lvl3pPr>
            <a:lvl4pPr marL="661988" indent="0">
              <a:buNone/>
              <a:defRPr/>
            </a:lvl4pPr>
            <a:lvl5pPr marL="855663" indent="0">
              <a:buNone/>
              <a:defRPr/>
            </a:lvl5pPr>
          </a:lstStyle>
          <a:p>
            <a:pPr marL="0" marR="0" lvl="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sz="1200" b="0">
                <a:solidFill>
                  <a:srgbClr val="505050"/>
                </a:solidFill>
                <a:latin typeface="Segoe UI" panose="020B0502040204020203" pitchFamily="34" charset="0"/>
                <a:cs typeface="Segoe UI" panose="020B0502040204020203" pitchFamily="34" charset="0"/>
              </a:rPr>
              <a:t>About: Lorem ipsum dolor sit </a:t>
            </a:r>
            <a:r>
              <a:rPr lang="en-US" sz="1200" b="0" err="1">
                <a:solidFill>
                  <a:srgbClr val="505050"/>
                </a:solidFill>
                <a:latin typeface="Segoe UI" panose="020B0502040204020203" pitchFamily="34" charset="0"/>
                <a:cs typeface="Segoe UI" panose="020B0502040204020203" pitchFamily="34" charset="0"/>
              </a:rPr>
              <a:t>amet</a:t>
            </a:r>
            <a:r>
              <a:rPr lang="en-US" sz="1200" b="0">
                <a:solidFill>
                  <a:srgbClr val="505050"/>
                </a:solidFill>
                <a:latin typeface="Segoe UI" panose="020B0502040204020203" pitchFamily="34" charset="0"/>
                <a:cs typeface="Segoe UI" panose="020B0502040204020203" pitchFamily="34" charset="0"/>
              </a:rPr>
              <a:t>, </a:t>
            </a:r>
            <a:r>
              <a:rPr lang="en-US" sz="1200" b="0" err="1">
                <a:solidFill>
                  <a:srgbClr val="505050"/>
                </a:solidFill>
                <a:latin typeface="Segoe UI" panose="020B0502040204020203" pitchFamily="34" charset="0"/>
                <a:cs typeface="Segoe UI" panose="020B0502040204020203" pitchFamily="34" charset="0"/>
              </a:rPr>
              <a:t>consectetur</a:t>
            </a:r>
            <a:r>
              <a:rPr lang="en-US" sz="1200" b="0">
                <a:solidFill>
                  <a:srgbClr val="505050"/>
                </a:solidFill>
                <a:latin typeface="Segoe UI" panose="020B0502040204020203" pitchFamily="34" charset="0"/>
                <a:cs typeface="Segoe UI" panose="020B0502040204020203" pitchFamily="34" charset="0"/>
              </a:rPr>
              <a:t> </a:t>
            </a:r>
            <a:r>
              <a:rPr lang="en-US" sz="1200" b="0" err="1">
                <a:solidFill>
                  <a:srgbClr val="505050"/>
                </a:solidFill>
                <a:latin typeface="Segoe UI" panose="020B0502040204020203" pitchFamily="34" charset="0"/>
                <a:cs typeface="Segoe UI" panose="020B0502040204020203" pitchFamily="34" charset="0"/>
              </a:rPr>
              <a:t>adipiscing</a:t>
            </a:r>
            <a:r>
              <a:rPr lang="en-US" sz="1200" b="0">
                <a:solidFill>
                  <a:srgbClr val="505050"/>
                </a:solidFill>
                <a:latin typeface="Segoe UI" panose="020B0502040204020203" pitchFamily="34" charset="0"/>
                <a:cs typeface="Segoe UI" panose="020B0502040204020203" pitchFamily="34" charset="0"/>
              </a:rPr>
              <a:t> </a:t>
            </a:r>
            <a:r>
              <a:rPr lang="en-US" sz="1200" b="0" err="1">
                <a:solidFill>
                  <a:srgbClr val="505050"/>
                </a:solidFill>
                <a:latin typeface="Segoe UI" panose="020B0502040204020203" pitchFamily="34" charset="0"/>
                <a:cs typeface="Segoe UI" panose="020B0502040204020203" pitchFamily="34" charset="0"/>
              </a:rPr>
              <a:t>elit</a:t>
            </a:r>
            <a:r>
              <a:rPr lang="en-US" sz="1200" b="0">
                <a:solidFill>
                  <a:srgbClr val="505050"/>
                </a:solidFill>
                <a:latin typeface="Segoe UI" panose="020B0502040204020203" pitchFamily="34" charset="0"/>
                <a:cs typeface="Segoe UI" panose="020B0502040204020203" pitchFamily="34" charset="0"/>
              </a:rPr>
              <a:t>, sed do </a:t>
            </a:r>
            <a:r>
              <a:rPr lang="en-US" sz="1200" b="0" err="1">
                <a:solidFill>
                  <a:srgbClr val="505050"/>
                </a:solidFill>
                <a:latin typeface="Segoe UI" panose="020B0502040204020203" pitchFamily="34" charset="0"/>
                <a:cs typeface="Segoe UI" panose="020B0502040204020203" pitchFamily="34" charset="0"/>
              </a:rPr>
              <a:t>eiusmod</a:t>
            </a:r>
            <a:r>
              <a:rPr lang="en-US" sz="1200" b="0">
                <a:solidFill>
                  <a:srgbClr val="505050"/>
                </a:solidFill>
                <a:latin typeface="Segoe UI" panose="020B0502040204020203" pitchFamily="34" charset="0"/>
                <a:cs typeface="Segoe UI" panose="020B0502040204020203" pitchFamily="34" charset="0"/>
              </a:rPr>
              <a:t> </a:t>
            </a:r>
            <a:r>
              <a:rPr lang="en-US" sz="1200" b="0" err="1">
                <a:solidFill>
                  <a:srgbClr val="505050"/>
                </a:solidFill>
                <a:latin typeface="Segoe UI" panose="020B0502040204020203" pitchFamily="34" charset="0"/>
                <a:cs typeface="Segoe UI" panose="020B0502040204020203" pitchFamily="34" charset="0"/>
              </a:rPr>
              <a:t>tempor</a:t>
            </a:r>
            <a:r>
              <a:rPr lang="en-US" sz="1200" b="0">
                <a:solidFill>
                  <a:srgbClr val="505050"/>
                </a:solidFill>
                <a:latin typeface="Segoe UI" panose="020B0502040204020203" pitchFamily="34" charset="0"/>
                <a:cs typeface="Segoe UI" panose="020B0502040204020203" pitchFamily="34" charset="0"/>
              </a:rPr>
              <a:t> </a:t>
            </a:r>
            <a:r>
              <a:rPr lang="en-US" sz="1200" b="0" err="1">
                <a:solidFill>
                  <a:srgbClr val="505050"/>
                </a:solidFill>
                <a:latin typeface="Segoe UI" panose="020B0502040204020203" pitchFamily="34" charset="0"/>
                <a:cs typeface="Segoe UI" panose="020B0502040204020203" pitchFamily="34" charset="0"/>
              </a:rPr>
              <a:t>incididunt</a:t>
            </a:r>
            <a:r>
              <a:rPr lang="en-US" sz="1200" b="0">
                <a:solidFill>
                  <a:srgbClr val="505050"/>
                </a:solidFill>
                <a:latin typeface="Segoe UI" panose="020B0502040204020203" pitchFamily="34" charset="0"/>
                <a:cs typeface="Segoe UI" panose="020B0502040204020203" pitchFamily="34" charset="0"/>
              </a:rPr>
              <a:t> </a:t>
            </a:r>
            <a:r>
              <a:rPr lang="en-US" sz="1200" b="0" err="1">
                <a:solidFill>
                  <a:srgbClr val="505050"/>
                </a:solidFill>
                <a:latin typeface="Segoe UI" panose="020B0502040204020203" pitchFamily="34" charset="0"/>
                <a:cs typeface="Segoe UI" panose="020B0502040204020203" pitchFamily="34" charset="0"/>
              </a:rPr>
              <a:t>ut</a:t>
            </a:r>
            <a:r>
              <a:rPr lang="en-US" sz="1200" b="0">
                <a:solidFill>
                  <a:srgbClr val="505050"/>
                </a:solidFill>
                <a:latin typeface="Segoe UI" panose="020B0502040204020203" pitchFamily="34" charset="0"/>
                <a:cs typeface="Segoe UI" panose="020B0502040204020203" pitchFamily="34" charset="0"/>
              </a:rPr>
              <a:t> </a:t>
            </a:r>
            <a:r>
              <a:rPr lang="en-US" sz="1200" b="0" err="1">
                <a:solidFill>
                  <a:srgbClr val="505050"/>
                </a:solidFill>
                <a:latin typeface="Segoe UI" panose="020B0502040204020203" pitchFamily="34" charset="0"/>
                <a:cs typeface="Segoe UI" panose="020B0502040204020203" pitchFamily="34" charset="0"/>
              </a:rPr>
              <a:t>labore</a:t>
            </a:r>
            <a:r>
              <a:rPr lang="en-US" sz="1200" b="0">
                <a:solidFill>
                  <a:srgbClr val="505050"/>
                </a:solidFill>
                <a:latin typeface="Segoe UI" panose="020B0502040204020203" pitchFamily="34" charset="0"/>
                <a:cs typeface="Segoe UI" panose="020B0502040204020203" pitchFamily="34" charset="0"/>
              </a:rPr>
              <a:t> et dolore magna </a:t>
            </a:r>
            <a:r>
              <a:rPr lang="en-US" sz="1200" b="0" err="1">
                <a:solidFill>
                  <a:srgbClr val="505050"/>
                </a:solidFill>
                <a:latin typeface="Segoe UI" panose="020B0502040204020203" pitchFamily="34" charset="0"/>
                <a:cs typeface="Segoe UI" panose="020B0502040204020203" pitchFamily="34" charset="0"/>
              </a:rPr>
              <a:t>aliqua</a:t>
            </a:r>
            <a:r>
              <a:rPr lang="en-US" sz="1200" b="0">
                <a:solidFill>
                  <a:srgbClr val="505050"/>
                </a:solidFill>
                <a:latin typeface="Segoe UI" panose="020B0502040204020203" pitchFamily="34" charset="0"/>
                <a:cs typeface="Segoe UI" panose="020B0502040204020203" pitchFamily="34" charset="0"/>
              </a:rPr>
              <a:t>. Ut </a:t>
            </a:r>
            <a:r>
              <a:rPr lang="en-US" sz="1200" b="0" err="1">
                <a:solidFill>
                  <a:srgbClr val="505050"/>
                </a:solidFill>
                <a:latin typeface="Segoe UI" panose="020B0502040204020203" pitchFamily="34" charset="0"/>
                <a:cs typeface="Segoe UI" panose="020B0502040204020203" pitchFamily="34" charset="0"/>
              </a:rPr>
              <a:t>enim</a:t>
            </a:r>
            <a:r>
              <a:rPr lang="en-US" sz="1200" b="0">
                <a:solidFill>
                  <a:srgbClr val="505050"/>
                </a:solidFill>
                <a:latin typeface="Segoe UI" panose="020B0502040204020203" pitchFamily="34" charset="0"/>
                <a:cs typeface="Segoe UI" panose="020B0502040204020203" pitchFamily="34" charset="0"/>
              </a:rPr>
              <a:t> ad minim </a:t>
            </a:r>
            <a:r>
              <a:rPr lang="en-US" sz="1200" b="0" err="1">
                <a:solidFill>
                  <a:srgbClr val="505050"/>
                </a:solidFill>
                <a:latin typeface="Segoe UI" panose="020B0502040204020203" pitchFamily="34" charset="0"/>
                <a:cs typeface="Segoe UI" panose="020B0502040204020203" pitchFamily="34" charset="0"/>
              </a:rPr>
              <a:t>veniam</a:t>
            </a:r>
            <a:r>
              <a:rPr lang="en-US" sz="1200" b="0">
                <a:solidFill>
                  <a:srgbClr val="505050"/>
                </a:solidFill>
                <a:latin typeface="Segoe UI" panose="020B0502040204020203" pitchFamily="34" charset="0"/>
                <a:cs typeface="Segoe UI" panose="020B0502040204020203" pitchFamily="34" charset="0"/>
              </a:rPr>
              <a:t>.</a:t>
            </a:r>
          </a:p>
        </p:txBody>
      </p:sp>
      <p:sp>
        <p:nvSpPr>
          <p:cNvPr id="24" name="Picture Placeholder 16">
            <a:extLst>
              <a:ext uri="{FF2B5EF4-FFF2-40B4-BE49-F238E27FC236}">
                <a16:creationId xmlns:a16="http://schemas.microsoft.com/office/drawing/2014/main" id="{8644B5A4-4C62-164B-9FCA-E1A62ECDC6A0}"/>
              </a:ext>
            </a:extLst>
          </p:cNvPr>
          <p:cNvSpPr>
            <a:spLocks noGrp="1"/>
          </p:cNvSpPr>
          <p:nvPr>
            <p:ph type="pic" sz="quarter" idx="23"/>
          </p:nvPr>
        </p:nvSpPr>
        <p:spPr>
          <a:xfrm>
            <a:off x="774200" y="1785409"/>
            <a:ext cx="2160000" cy="2160000"/>
          </a:xfrm>
          <a:prstGeom prst="ellipse">
            <a:avLst/>
          </a:prstGeom>
          <a:ln>
            <a:noFill/>
          </a:ln>
        </p:spPr>
        <p:txBody>
          <a:bodyPr/>
          <a:lstStyle/>
          <a:p>
            <a:r>
              <a:rPr lang="en-US"/>
              <a:t>Click icon to add picture</a:t>
            </a:r>
          </a:p>
        </p:txBody>
      </p:sp>
      <p:sp>
        <p:nvSpPr>
          <p:cNvPr id="26" name="Picture Placeholder 16">
            <a:extLst>
              <a:ext uri="{FF2B5EF4-FFF2-40B4-BE49-F238E27FC236}">
                <a16:creationId xmlns:a16="http://schemas.microsoft.com/office/drawing/2014/main" id="{7216C99D-59E0-D148-8FD5-A06B5D098A96}"/>
              </a:ext>
            </a:extLst>
          </p:cNvPr>
          <p:cNvSpPr>
            <a:spLocks noGrp="1"/>
          </p:cNvSpPr>
          <p:nvPr>
            <p:ph type="pic" sz="quarter" idx="24"/>
          </p:nvPr>
        </p:nvSpPr>
        <p:spPr>
          <a:xfrm>
            <a:off x="3603125" y="1785409"/>
            <a:ext cx="2160000" cy="2160000"/>
          </a:xfrm>
          <a:prstGeom prst="ellipse">
            <a:avLst/>
          </a:prstGeom>
          <a:ln>
            <a:noFill/>
          </a:ln>
        </p:spPr>
        <p:txBody>
          <a:bodyPr/>
          <a:lstStyle/>
          <a:p>
            <a:r>
              <a:rPr lang="en-US"/>
              <a:t>Click icon to add picture</a:t>
            </a:r>
          </a:p>
        </p:txBody>
      </p:sp>
      <p:sp>
        <p:nvSpPr>
          <p:cNvPr id="28" name="Picture Placeholder 16">
            <a:extLst>
              <a:ext uri="{FF2B5EF4-FFF2-40B4-BE49-F238E27FC236}">
                <a16:creationId xmlns:a16="http://schemas.microsoft.com/office/drawing/2014/main" id="{D4B99A33-76D9-4843-8919-AD5FEF9A31F2}"/>
              </a:ext>
            </a:extLst>
          </p:cNvPr>
          <p:cNvSpPr>
            <a:spLocks noGrp="1"/>
          </p:cNvSpPr>
          <p:nvPr>
            <p:ph type="pic" sz="quarter" idx="25"/>
          </p:nvPr>
        </p:nvSpPr>
        <p:spPr>
          <a:xfrm>
            <a:off x="6428875" y="1785409"/>
            <a:ext cx="2160000" cy="2160000"/>
          </a:xfrm>
          <a:prstGeom prst="ellipse">
            <a:avLst/>
          </a:prstGeom>
          <a:ln>
            <a:noFill/>
          </a:ln>
        </p:spPr>
        <p:txBody>
          <a:bodyPr/>
          <a:lstStyle/>
          <a:p>
            <a:r>
              <a:rPr lang="en-US"/>
              <a:t>Click icon to add picture</a:t>
            </a:r>
          </a:p>
        </p:txBody>
      </p:sp>
      <p:sp>
        <p:nvSpPr>
          <p:cNvPr id="30" name="Picture Placeholder 16">
            <a:extLst>
              <a:ext uri="{FF2B5EF4-FFF2-40B4-BE49-F238E27FC236}">
                <a16:creationId xmlns:a16="http://schemas.microsoft.com/office/drawing/2014/main" id="{961589AC-2E68-5C4F-BF84-D883C8663119}"/>
              </a:ext>
            </a:extLst>
          </p:cNvPr>
          <p:cNvSpPr>
            <a:spLocks noGrp="1"/>
          </p:cNvSpPr>
          <p:nvPr>
            <p:ph type="pic" sz="quarter" idx="26"/>
          </p:nvPr>
        </p:nvSpPr>
        <p:spPr>
          <a:xfrm>
            <a:off x="9260975" y="1785409"/>
            <a:ext cx="2160000" cy="2160000"/>
          </a:xfrm>
          <a:prstGeom prst="ellipse">
            <a:avLst/>
          </a:prstGeom>
          <a:ln>
            <a:noFill/>
          </a:ln>
        </p:spPr>
        <p:txBody>
          <a:bodyPr/>
          <a:lstStyle/>
          <a:p>
            <a:r>
              <a:rPr lang="en-US"/>
              <a:t>Click icon to add picture</a:t>
            </a:r>
          </a:p>
        </p:txBody>
      </p:sp>
    </p:spTree>
    <p:extLst>
      <p:ext uri="{BB962C8B-B14F-4D97-AF65-F5344CB8AC3E}">
        <p14:creationId xmlns:p14="http://schemas.microsoft.com/office/powerpoint/2010/main" val="1270713155"/>
      </p:ext>
    </p:extLst>
  </p:cSld>
  <p:clrMapOvr>
    <a:masterClrMapping/>
  </p:clrMapOvr>
  <p:transition>
    <p:fade/>
  </p:transition>
  <p:extLst>
    <p:ext uri="{DCECCB84-F9BA-43D5-87BE-67443E8EF086}">
      <p15:sldGuideLst xmlns:p15="http://schemas.microsoft.com/office/powerpoint/2012/main">
        <p15:guide id="2" pos="369">
          <p15:clr>
            <a:srgbClr val="F26B43"/>
          </p15:clr>
        </p15:guide>
        <p15:guide id="3" orient="horz" pos="366">
          <p15:clr>
            <a:srgbClr val="F26B43"/>
          </p15:clr>
        </p15:guide>
        <p15:guide id="4" pos="7311">
          <p15:clr>
            <a:srgbClr val="F26B43"/>
          </p15:clr>
        </p15:guide>
        <p15:guide id="5" orient="horz" pos="3951">
          <p15:clr>
            <a:srgbClr val="F26B43"/>
          </p15:clr>
        </p15:guide>
        <p15:guide id="10" pos="1967">
          <p15:clr>
            <a:srgbClr val="A4A3A4"/>
          </p15:clr>
        </p15:guide>
        <p15:guide id="11" pos="2150">
          <p15:clr>
            <a:srgbClr val="A4A3A4"/>
          </p15:clr>
        </p15:guide>
        <p15:guide id="16" pos="3749">
          <p15:clr>
            <a:srgbClr val="A4A3A4"/>
          </p15:clr>
        </p15:guide>
        <p15:guide id="17" pos="3932">
          <p15:clr>
            <a:srgbClr val="A4A3A4"/>
          </p15:clr>
        </p15:guide>
        <p15:guide id="22" pos="5529">
          <p15:clr>
            <a:srgbClr val="A4A3A4"/>
          </p15:clr>
        </p15:guide>
        <p15:guide id="23" pos="5714">
          <p15:clr>
            <a:srgbClr val="A4A3A4"/>
          </p15:clr>
        </p15:guide>
        <p15:guide id="28" pos="3840">
          <p15:clr>
            <a:srgbClr val="F26B43"/>
          </p15:clr>
        </p15:guide>
        <p15:guide id="29" pos="5576">
          <p15:clr>
            <a:srgbClr val="F26B43"/>
          </p15:clr>
        </p15:guide>
        <p15:guide id="30" pos="2105">
          <p15:clr>
            <a:srgbClr val="F26B43"/>
          </p15:clr>
        </p15:guide>
        <p15:guide id="31" orient="horz" pos="2772">
          <p15:clr>
            <a:srgbClr val="FBAE40"/>
          </p15:clr>
        </p15:guide>
      </p15:sldGuideLst>
    </p:ext>
  </p:extLst>
</p:sldLayout>
</file>

<file path=ppt/slideLayouts/slideLayout138.xml><?xml version="1.0" encoding="utf-8"?>
<p:sldLayout xmlns:a="http://schemas.openxmlformats.org/drawingml/2006/main" xmlns:r="http://schemas.openxmlformats.org/officeDocument/2006/relationships" xmlns:p="http://schemas.openxmlformats.org/presentationml/2006/main" preserve="1" userDrawn="1">
  <p:cSld name="Profile Slide">
    <p:bg>
      <p:bgRef idx="1001">
        <a:schemeClr val="bg2"/>
      </p:bgRef>
    </p:bg>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71B46280-63FA-B14C-B387-DA6973CC6798}"/>
              </a:ext>
            </a:extLst>
          </p:cNvPr>
          <p:cNvSpPr>
            <a:spLocks noGrp="1"/>
          </p:cNvSpPr>
          <p:nvPr>
            <p:ph type="pic" sz="quarter" idx="10"/>
          </p:nvPr>
        </p:nvSpPr>
        <p:spPr>
          <a:xfrm>
            <a:off x="0" y="0"/>
            <a:ext cx="4065588" cy="6858000"/>
          </a:xfrm>
        </p:spPr>
        <p:txBody>
          <a:bodyPr/>
          <a:lstStyle/>
          <a:p>
            <a:r>
              <a:rPr lang="en-US"/>
              <a:t>Click icon to add picture</a:t>
            </a:r>
          </a:p>
        </p:txBody>
      </p:sp>
      <p:sp>
        <p:nvSpPr>
          <p:cNvPr id="11" name="Text Placeholder 10">
            <a:extLst>
              <a:ext uri="{FF2B5EF4-FFF2-40B4-BE49-F238E27FC236}">
                <a16:creationId xmlns:a16="http://schemas.microsoft.com/office/drawing/2014/main" id="{DF839B9F-7DF1-054D-850B-194BE124935E}"/>
              </a:ext>
            </a:extLst>
          </p:cNvPr>
          <p:cNvSpPr>
            <a:spLocks noGrp="1"/>
          </p:cNvSpPr>
          <p:nvPr>
            <p:ph type="body" sz="quarter" idx="11" hasCustomPrompt="1"/>
          </p:nvPr>
        </p:nvSpPr>
        <p:spPr>
          <a:xfrm>
            <a:off x="5016500" y="1125538"/>
            <a:ext cx="5832475" cy="371513"/>
          </a:xfrm>
        </p:spPr>
        <p:txBody>
          <a:bodyPr lIns="90000" tIns="46800" rIns="90000" bIns="46800"/>
          <a:lstStyle>
            <a:lvl1pPr marL="0" indent="0">
              <a:buNone/>
              <a:defRPr sz="1800">
                <a:solidFill>
                  <a:schemeClr val="accent3"/>
                </a:solidFill>
                <a:latin typeface="+mj-lt"/>
              </a:defRPr>
            </a:lvl1pPr>
            <a:lvl2pPr marL="228600" indent="0">
              <a:buNone/>
              <a:defRPr/>
            </a:lvl2pPr>
            <a:lvl3pPr marL="457200" indent="0">
              <a:buNone/>
              <a:defRPr/>
            </a:lvl3pPr>
            <a:lvl4pPr marL="661988" indent="0">
              <a:buNone/>
              <a:defRPr/>
            </a:lvl4pPr>
            <a:lvl5pPr marL="855663" indent="0">
              <a:buNone/>
              <a:defRPr/>
            </a:lvl5pPr>
          </a:lstStyle>
          <a:p>
            <a:pPr lvl="0"/>
            <a:r>
              <a:rPr lang="en-US" err="1"/>
              <a:t>Firstname</a:t>
            </a:r>
            <a:r>
              <a:rPr lang="en-US"/>
              <a:t> </a:t>
            </a:r>
            <a:r>
              <a:rPr lang="en-US" err="1"/>
              <a:t>Lastname</a:t>
            </a:r>
            <a:endParaRPr lang="en-US"/>
          </a:p>
        </p:txBody>
      </p:sp>
      <p:sp>
        <p:nvSpPr>
          <p:cNvPr id="13" name="Text Placeholder 12">
            <a:extLst>
              <a:ext uri="{FF2B5EF4-FFF2-40B4-BE49-F238E27FC236}">
                <a16:creationId xmlns:a16="http://schemas.microsoft.com/office/drawing/2014/main" id="{FEA3FFE7-512C-2E4D-8815-991035A0DA83}"/>
              </a:ext>
            </a:extLst>
          </p:cNvPr>
          <p:cNvSpPr>
            <a:spLocks noGrp="1"/>
          </p:cNvSpPr>
          <p:nvPr>
            <p:ph type="body" sz="quarter" idx="12" hasCustomPrompt="1"/>
          </p:nvPr>
        </p:nvSpPr>
        <p:spPr>
          <a:xfrm>
            <a:off x="5016500" y="1518666"/>
            <a:ext cx="5832475" cy="309958"/>
          </a:xfrm>
        </p:spPr>
        <p:txBody>
          <a:bodyPr lIns="90000" tIns="46800" rIns="90000" bIns="46800"/>
          <a:lstStyle>
            <a:lvl1pPr marL="0" indent="0">
              <a:buNone/>
              <a:defRPr sz="1400">
                <a:solidFill>
                  <a:schemeClr val="tx1"/>
                </a:solidFill>
              </a:defRPr>
            </a:lvl1pPr>
          </a:lstStyle>
          <a:p>
            <a:pPr lvl="0"/>
            <a:r>
              <a:rPr lang="en-US"/>
              <a:t>Title</a:t>
            </a:r>
          </a:p>
        </p:txBody>
      </p:sp>
      <p:sp>
        <p:nvSpPr>
          <p:cNvPr id="17" name="Text Placeholder 16">
            <a:extLst>
              <a:ext uri="{FF2B5EF4-FFF2-40B4-BE49-F238E27FC236}">
                <a16:creationId xmlns:a16="http://schemas.microsoft.com/office/drawing/2014/main" id="{CD00EE18-3969-7542-AF14-B6EF530C496B}"/>
              </a:ext>
            </a:extLst>
          </p:cNvPr>
          <p:cNvSpPr>
            <a:spLocks noGrp="1"/>
          </p:cNvSpPr>
          <p:nvPr>
            <p:ph type="body" sz="quarter" idx="13" hasCustomPrompt="1"/>
          </p:nvPr>
        </p:nvSpPr>
        <p:spPr>
          <a:xfrm>
            <a:off x="5016500" y="2614613"/>
            <a:ext cx="5832475" cy="956288"/>
          </a:xfrm>
        </p:spPr>
        <p:txBody>
          <a:bodyPr lIns="90000" tIns="46800" rIns="90000" bIns="46800"/>
          <a:lstStyle>
            <a:lvl1pPr marL="0" indent="0">
              <a:buNone/>
              <a:defRPr sz="1400">
                <a:solidFill>
                  <a:schemeClr val="tx1"/>
                </a:solidFill>
              </a:defRPr>
            </a:lvl1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a:t>
            </a:r>
            <a:r>
              <a:rPr lang="en-US" err="1"/>
              <a:t>labore</a:t>
            </a:r>
            <a:r>
              <a:rPr lang="en-US"/>
              <a:t> et dolore magna </a:t>
            </a:r>
            <a:r>
              <a:rPr lang="en-US" err="1"/>
              <a:t>aliqua</a:t>
            </a:r>
            <a:r>
              <a:rPr lang="en-US"/>
              <a:t>. Ut </a:t>
            </a:r>
            <a:r>
              <a:rPr lang="en-US" err="1"/>
              <a:t>enim</a:t>
            </a:r>
            <a:r>
              <a:rPr lang="en-US"/>
              <a:t> ad minim </a:t>
            </a:r>
            <a:r>
              <a:rPr lang="en-US" err="1"/>
              <a:t>veniam</a:t>
            </a:r>
            <a:r>
              <a:rPr lang="en-US"/>
              <a:t>, </a:t>
            </a:r>
            <a:r>
              <a:rPr lang="en-US" err="1"/>
              <a:t>quis</a:t>
            </a:r>
            <a:r>
              <a:rPr lang="en-US"/>
              <a:t> </a:t>
            </a:r>
            <a:r>
              <a:rPr lang="en-US" err="1"/>
              <a:t>nostrud</a:t>
            </a:r>
            <a:r>
              <a:rPr lang="en-US"/>
              <a:t> exercitation </a:t>
            </a:r>
            <a:r>
              <a:rPr lang="en-US" err="1"/>
              <a:t>ullamco</a:t>
            </a:r>
            <a:r>
              <a:rPr lang="en-US"/>
              <a:t> </a:t>
            </a:r>
            <a:r>
              <a:rPr lang="en-US" err="1"/>
              <a:t>laboris</a:t>
            </a:r>
            <a:r>
              <a:rPr lang="en-US"/>
              <a:t> nisi </a:t>
            </a:r>
            <a:r>
              <a:rPr lang="en-US" err="1"/>
              <a:t>ut</a:t>
            </a:r>
            <a:r>
              <a:rPr lang="en-US"/>
              <a:t> </a:t>
            </a:r>
            <a:r>
              <a:rPr lang="en-US" err="1"/>
              <a:t>aliquip</a:t>
            </a:r>
            <a:r>
              <a:rPr lang="en-US"/>
              <a:t> ex </a:t>
            </a:r>
            <a:r>
              <a:rPr lang="en-US" err="1"/>
              <a:t>ea</a:t>
            </a:r>
            <a:r>
              <a:rPr lang="en-US"/>
              <a:t> </a:t>
            </a:r>
            <a:r>
              <a:rPr lang="en-US" err="1"/>
              <a:t>commodo</a:t>
            </a:r>
            <a:r>
              <a:rPr lang="en-US"/>
              <a:t> </a:t>
            </a:r>
            <a:r>
              <a:rPr lang="en-US" err="1"/>
              <a:t>consequat</a:t>
            </a:r>
            <a:r>
              <a:rPr lang="en-US"/>
              <a:t>.</a:t>
            </a:r>
          </a:p>
        </p:txBody>
      </p:sp>
      <p:sp>
        <p:nvSpPr>
          <p:cNvPr id="19" name="Text Placeholder 18">
            <a:extLst>
              <a:ext uri="{FF2B5EF4-FFF2-40B4-BE49-F238E27FC236}">
                <a16:creationId xmlns:a16="http://schemas.microsoft.com/office/drawing/2014/main" id="{D28C378F-3F66-354E-B8F9-1B9FC26E68A9}"/>
              </a:ext>
            </a:extLst>
          </p:cNvPr>
          <p:cNvSpPr>
            <a:spLocks noGrp="1"/>
          </p:cNvSpPr>
          <p:nvPr>
            <p:ph type="body" sz="quarter" idx="14" hasCustomPrompt="1"/>
          </p:nvPr>
        </p:nvSpPr>
        <p:spPr>
          <a:xfrm>
            <a:off x="5018087" y="2093722"/>
            <a:ext cx="5832475" cy="371513"/>
          </a:xfrm>
        </p:spPr>
        <p:txBody>
          <a:bodyPr lIns="90000" tIns="46800" rIns="90000" bIns="46800"/>
          <a:lstStyle>
            <a:lvl1pPr marL="0" indent="0">
              <a:buNone/>
              <a:defRPr sz="1800">
                <a:solidFill>
                  <a:schemeClr val="tx1"/>
                </a:solidFill>
                <a:latin typeface="+mj-lt"/>
              </a:defRPr>
            </a:lvl1pPr>
          </a:lstStyle>
          <a:p>
            <a:pPr lvl="0"/>
            <a:r>
              <a:rPr lang="en-US"/>
              <a:t>Experience</a:t>
            </a:r>
          </a:p>
        </p:txBody>
      </p:sp>
      <p:sp>
        <p:nvSpPr>
          <p:cNvPr id="20" name="Text Placeholder 18">
            <a:extLst>
              <a:ext uri="{FF2B5EF4-FFF2-40B4-BE49-F238E27FC236}">
                <a16:creationId xmlns:a16="http://schemas.microsoft.com/office/drawing/2014/main" id="{47E7A509-84C5-4843-8CD9-B01570BA7BA0}"/>
              </a:ext>
            </a:extLst>
          </p:cNvPr>
          <p:cNvSpPr>
            <a:spLocks noGrp="1"/>
          </p:cNvSpPr>
          <p:nvPr>
            <p:ph type="body" sz="quarter" idx="15" hasCustomPrompt="1"/>
          </p:nvPr>
        </p:nvSpPr>
        <p:spPr>
          <a:xfrm>
            <a:off x="5018087" y="4426832"/>
            <a:ext cx="5832475" cy="371513"/>
          </a:xfrm>
        </p:spPr>
        <p:txBody>
          <a:bodyPr lIns="90000" tIns="46800" rIns="90000" bIns="46800"/>
          <a:lstStyle>
            <a:lvl1pPr marL="0" indent="0">
              <a:buNone/>
              <a:defRPr sz="1800">
                <a:solidFill>
                  <a:schemeClr val="tx1"/>
                </a:solidFill>
                <a:latin typeface="+mj-lt"/>
              </a:defRPr>
            </a:lvl1pPr>
          </a:lstStyle>
          <a:p>
            <a:pPr lvl="0"/>
            <a:r>
              <a:rPr lang="en-US"/>
              <a:t>Expertise</a:t>
            </a:r>
          </a:p>
        </p:txBody>
      </p:sp>
      <p:sp>
        <p:nvSpPr>
          <p:cNvPr id="22" name="Text Placeholder 21">
            <a:extLst>
              <a:ext uri="{FF2B5EF4-FFF2-40B4-BE49-F238E27FC236}">
                <a16:creationId xmlns:a16="http://schemas.microsoft.com/office/drawing/2014/main" id="{39F526AE-17B2-DD4A-BE59-23D0E4A3D04F}"/>
              </a:ext>
            </a:extLst>
          </p:cNvPr>
          <p:cNvSpPr>
            <a:spLocks noGrp="1"/>
          </p:cNvSpPr>
          <p:nvPr>
            <p:ph type="body" sz="quarter" idx="16" hasCustomPrompt="1"/>
          </p:nvPr>
        </p:nvSpPr>
        <p:spPr>
          <a:xfrm>
            <a:off x="5016500" y="4864164"/>
            <a:ext cx="1649476" cy="827022"/>
          </a:xfrm>
        </p:spPr>
        <p:txBody>
          <a:bodyPr lIns="90000" tIns="46800" rIns="90000" bIns="46800"/>
          <a:lstStyle>
            <a:lvl1pPr>
              <a:buSzPct val="100000"/>
              <a:defRPr sz="1400">
                <a:solidFill>
                  <a:schemeClr val="tx1"/>
                </a:solidFill>
              </a:defRPr>
            </a:lvl1pPr>
          </a:lstStyle>
          <a:p>
            <a:pPr lvl="0"/>
            <a:r>
              <a:rPr lang="en-US"/>
              <a:t>One</a:t>
            </a:r>
          </a:p>
          <a:p>
            <a:pPr lvl="0"/>
            <a:r>
              <a:rPr lang="en-US"/>
              <a:t>Two</a:t>
            </a:r>
          </a:p>
          <a:p>
            <a:pPr lvl="0"/>
            <a:r>
              <a:rPr lang="en-US"/>
              <a:t>Three</a:t>
            </a:r>
          </a:p>
        </p:txBody>
      </p:sp>
      <p:sp>
        <p:nvSpPr>
          <p:cNvPr id="23" name="Text Placeholder 21">
            <a:extLst>
              <a:ext uri="{FF2B5EF4-FFF2-40B4-BE49-F238E27FC236}">
                <a16:creationId xmlns:a16="http://schemas.microsoft.com/office/drawing/2014/main" id="{D4BF07C4-9406-4146-BE9F-4987294757D1}"/>
              </a:ext>
            </a:extLst>
          </p:cNvPr>
          <p:cNvSpPr>
            <a:spLocks noGrp="1"/>
          </p:cNvSpPr>
          <p:nvPr>
            <p:ph type="body" sz="quarter" idx="17" hasCustomPrompt="1"/>
          </p:nvPr>
        </p:nvSpPr>
        <p:spPr>
          <a:xfrm>
            <a:off x="7104994" y="4864164"/>
            <a:ext cx="1649476" cy="827022"/>
          </a:xfrm>
        </p:spPr>
        <p:txBody>
          <a:bodyPr lIns="90000" tIns="46800" rIns="90000" bIns="46800"/>
          <a:lstStyle>
            <a:lvl1pPr>
              <a:buSzPct val="100000"/>
              <a:defRPr sz="1400">
                <a:solidFill>
                  <a:schemeClr val="tx1"/>
                </a:solidFill>
              </a:defRPr>
            </a:lvl1pPr>
          </a:lstStyle>
          <a:p>
            <a:pPr lvl="0"/>
            <a:r>
              <a:rPr lang="en-US"/>
              <a:t>Four</a:t>
            </a:r>
          </a:p>
          <a:p>
            <a:pPr lvl="0"/>
            <a:r>
              <a:rPr lang="en-US"/>
              <a:t>Five</a:t>
            </a:r>
          </a:p>
          <a:p>
            <a:pPr lvl="0"/>
            <a:r>
              <a:rPr lang="en-US"/>
              <a:t>Six</a:t>
            </a:r>
          </a:p>
        </p:txBody>
      </p:sp>
      <p:sp>
        <p:nvSpPr>
          <p:cNvPr id="24" name="Text Placeholder 21">
            <a:extLst>
              <a:ext uri="{FF2B5EF4-FFF2-40B4-BE49-F238E27FC236}">
                <a16:creationId xmlns:a16="http://schemas.microsoft.com/office/drawing/2014/main" id="{AD8CD734-0F6D-C94D-8A16-9F36D2D3D601}"/>
              </a:ext>
            </a:extLst>
          </p:cNvPr>
          <p:cNvSpPr>
            <a:spLocks noGrp="1"/>
          </p:cNvSpPr>
          <p:nvPr>
            <p:ph type="body" sz="quarter" idx="18" hasCustomPrompt="1"/>
          </p:nvPr>
        </p:nvSpPr>
        <p:spPr>
          <a:xfrm>
            <a:off x="9193488" y="4864164"/>
            <a:ext cx="1649476" cy="827022"/>
          </a:xfrm>
        </p:spPr>
        <p:txBody>
          <a:bodyPr lIns="90000" tIns="46800" rIns="90000" bIns="46800"/>
          <a:lstStyle>
            <a:lvl1pPr>
              <a:buSzPct val="100000"/>
              <a:defRPr sz="1400">
                <a:solidFill>
                  <a:schemeClr val="tx1"/>
                </a:solidFill>
              </a:defRPr>
            </a:lvl1pPr>
          </a:lstStyle>
          <a:p>
            <a:pPr lvl="0"/>
            <a:r>
              <a:rPr lang="en-US"/>
              <a:t>Seven</a:t>
            </a:r>
          </a:p>
          <a:p>
            <a:pPr lvl="0"/>
            <a:r>
              <a:rPr lang="en-US"/>
              <a:t>Eight</a:t>
            </a:r>
          </a:p>
          <a:p>
            <a:pPr lvl="0"/>
            <a:r>
              <a:rPr lang="en-US"/>
              <a:t>Nine</a:t>
            </a:r>
          </a:p>
        </p:txBody>
      </p:sp>
    </p:spTree>
    <p:extLst>
      <p:ext uri="{BB962C8B-B14F-4D97-AF65-F5344CB8AC3E}">
        <p14:creationId xmlns:p14="http://schemas.microsoft.com/office/powerpoint/2010/main" val="2506597716"/>
      </p:ext>
    </p:extLst>
  </p:cSld>
  <p:clrMapOvr>
    <a:overrideClrMapping bg1="dk1" tx1="lt1" bg2="dk2" tx2="lt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2" pos="369">
          <p15:clr>
            <a:srgbClr val="F26B43"/>
          </p15:clr>
        </p15:guide>
        <p15:guide id="3" orient="horz" pos="366">
          <p15:clr>
            <a:srgbClr val="F26B43"/>
          </p15:clr>
        </p15:guide>
        <p15:guide id="4" pos="7311">
          <p15:clr>
            <a:srgbClr val="F26B43"/>
          </p15:clr>
        </p15:guide>
        <p15:guide id="5" orient="horz" pos="3951">
          <p15:clr>
            <a:srgbClr val="F26B43"/>
          </p15:clr>
        </p15:guide>
        <p15:guide id="12" pos="2561">
          <p15:clr>
            <a:srgbClr val="A4A3A4"/>
          </p15:clr>
        </p15:guide>
        <p15:guide id="13" pos="2744">
          <p15:clr>
            <a:srgbClr val="A4A3A4"/>
          </p15:clr>
        </p15:guide>
        <p15:guide id="20" pos="4937">
          <p15:clr>
            <a:srgbClr val="A4A3A4"/>
          </p15:clr>
        </p15:guide>
        <p15:guide id="21" pos="5120">
          <p15:clr>
            <a:srgbClr val="A4A3A4"/>
          </p15:clr>
        </p15:guide>
        <p15:guide id="22" pos="2682">
          <p15:clr>
            <a:srgbClr val="F26B43"/>
          </p15:clr>
        </p15:guide>
        <p15:guide id="23" pos="4998">
          <p15:clr>
            <a:srgbClr val="F26B43"/>
          </p15:clr>
        </p15:guide>
        <p15:guide id="24" pos="3160">
          <p15:clr>
            <a:srgbClr val="FBAE40"/>
          </p15:clr>
        </p15:guide>
        <p15:guide id="25" orient="horz" pos="709">
          <p15:clr>
            <a:srgbClr val="FBAE40"/>
          </p15:clr>
        </p15:guide>
        <p15:guide id="26" pos="6834">
          <p15:clr>
            <a:srgbClr val="FBAE40"/>
          </p15:clr>
        </p15:guide>
      </p15:sldGuideLst>
    </p:ext>
  </p:extLst>
</p:sldLayout>
</file>

<file path=ppt/slideLayouts/slideLayout139.xml><?xml version="1.0" encoding="utf-8"?>
<p:sldLayout xmlns:a="http://schemas.openxmlformats.org/drawingml/2006/main" xmlns:r="http://schemas.openxmlformats.org/officeDocument/2006/relationships" xmlns:p="http://schemas.openxmlformats.org/presentationml/2006/main" preserve="1" userDrawn="1">
  <p:cSld name="Profile Slide 2">
    <p:bg>
      <p:bgRef idx="1001">
        <a:schemeClr val="bg1"/>
      </p:bgRef>
    </p:bg>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71B46280-63FA-B14C-B387-DA6973CC6798}"/>
              </a:ext>
            </a:extLst>
          </p:cNvPr>
          <p:cNvSpPr>
            <a:spLocks noGrp="1"/>
          </p:cNvSpPr>
          <p:nvPr>
            <p:ph type="pic" sz="quarter" idx="10"/>
          </p:nvPr>
        </p:nvSpPr>
        <p:spPr>
          <a:xfrm>
            <a:off x="0" y="0"/>
            <a:ext cx="4065588" cy="6858000"/>
          </a:xfrm>
        </p:spPr>
        <p:txBody>
          <a:bodyPr/>
          <a:lstStyle/>
          <a:p>
            <a:r>
              <a:rPr lang="en-US"/>
              <a:t>Click icon to add picture</a:t>
            </a:r>
          </a:p>
        </p:txBody>
      </p:sp>
      <p:sp>
        <p:nvSpPr>
          <p:cNvPr id="11" name="Text Placeholder 10">
            <a:extLst>
              <a:ext uri="{FF2B5EF4-FFF2-40B4-BE49-F238E27FC236}">
                <a16:creationId xmlns:a16="http://schemas.microsoft.com/office/drawing/2014/main" id="{DF839B9F-7DF1-054D-850B-194BE124935E}"/>
              </a:ext>
            </a:extLst>
          </p:cNvPr>
          <p:cNvSpPr>
            <a:spLocks noGrp="1"/>
          </p:cNvSpPr>
          <p:nvPr>
            <p:ph type="body" sz="quarter" idx="11" hasCustomPrompt="1"/>
          </p:nvPr>
        </p:nvSpPr>
        <p:spPr>
          <a:xfrm>
            <a:off x="5016500" y="1125538"/>
            <a:ext cx="5832475" cy="371513"/>
          </a:xfrm>
        </p:spPr>
        <p:txBody>
          <a:bodyPr lIns="90000" tIns="46800" rIns="90000" bIns="46800"/>
          <a:lstStyle>
            <a:lvl1pPr marL="0" indent="0">
              <a:buNone/>
              <a:defRPr sz="1800">
                <a:solidFill>
                  <a:schemeClr val="tx1"/>
                </a:solidFill>
                <a:latin typeface="+mj-lt"/>
              </a:defRPr>
            </a:lvl1pPr>
            <a:lvl2pPr marL="228600" indent="0">
              <a:buNone/>
              <a:defRPr/>
            </a:lvl2pPr>
            <a:lvl3pPr marL="457200" indent="0">
              <a:buNone/>
              <a:defRPr/>
            </a:lvl3pPr>
            <a:lvl4pPr marL="661988" indent="0">
              <a:buNone/>
              <a:defRPr/>
            </a:lvl4pPr>
            <a:lvl5pPr marL="855663" indent="0">
              <a:buNone/>
              <a:defRPr/>
            </a:lvl5pPr>
          </a:lstStyle>
          <a:p>
            <a:pPr lvl="0"/>
            <a:r>
              <a:rPr lang="en-US" err="1"/>
              <a:t>Firstname</a:t>
            </a:r>
            <a:r>
              <a:rPr lang="en-US"/>
              <a:t> </a:t>
            </a:r>
            <a:r>
              <a:rPr lang="en-US" err="1"/>
              <a:t>Lastname</a:t>
            </a:r>
            <a:endParaRPr lang="en-US"/>
          </a:p>
        </p:txBody>
      </p:sp>
      <p:sp>
        <p:nvSpPr>
          <p:cNvPr id="13" name="Text Placeholder 12">
            <a:extLst>
              <a:ext uri="{FF2B5EF4-FFF2-40B4-BE49-F238E27FC236}">
                <a16:creationId xmlns:a16="http://schemas.microsoft.com/office/drawing/2014/main" id="{FEA3FFE7-512C-2E4D-8815-991035A0DA83}"/>
              </a:ext>
            </a:extLst>
          </p:cNvPr>
          <p:cNvSpPr>
            <a:spLocks noGrp="1"/>
          </p:cNvSpPr>
          <p:nvPr>
            <p:ph type="body" sz="quarter" idx="12" hasCustomPrompt="1"/>
          </p:nvPr>
        </p:nvSpPr>
        <p:spPr>
          <a:xfrm>
            <a:off x="5016500" y="1518666"/>
            <a:ext cx="5832475" cy="309958"/>
          </a:xfrm>
        </p:spPr>
        <p:txBody>
          <a:bodyPr lIns="90000" tIns="46800" rIns="90000" bIns="46800"/>
          <a:lstStyle>
            <a:lvl1pPr marL="0" indent="0">
              <a:buNone/>
              <a:defRPr sz="1400">
                <a:solidFill>
                  <a:schemeClr val="accent6"/>
                </a:solidFill>
              </a:defRPr>
            </a:lvl1pPr>
          </a:lstStyle>
          <a:p>
            <a:pPr lvl="0"/>
            <a:r>
              <a:rPr lang="en-US"/>
              <a:t>Title</a:t>
            </a:r>
          </a:p>
        </p:txBody>
      </p:sp>
      <p:sp>
        <p:nvSpPr>
          <p:cNvPr id="17" name="Text Placeholder 16">
            <a:extLst>
              <a:ext uri="{FF2B5EF4-FFF2-40B4-BE49-F238E27FC236}">
                <a16:creationId xmlns:a16="http://schemas.microsoft.com/office/drawing/2014/main" id="{CD00EE18-3969-7542-AF14-B6EF530C496B}"/>
              </a:ext>
            </a:extLst>
          </p:cNvPr>
          <p:cNvSpPr>
            <a:spLocks noGrp="1"/>
          </p:cNvSpPr>
          <p:nvPr>
            <p:ph type="body" sz="quarter" idx="13" hasCustomPrompt="1"/>
          </p:nvPr>
        </p:nvSpPr>
        <p:spPr>
          <a:xfrm>
            <a:off x="5016500" y="2614613"/>
            <a:ext cx="5832475" cy="956288"/>
          </a:xfrm>
        </p:spPr>
        <p:txBody>
          <a:bodyPr lIns="90000" tIns="46800" rIns="90000" bIns="46800"/>
          <a:lstStyle>
            <a:lvl1pPr marL="0" indent="0">
              <a:buNone/>
              <a:defRPr sz="1400">
                <a:solidFill>
                  <a:schemeClr val="accent6"/>
                </a:solidFill>
              </a:defRPr>
            </a:lvl1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a:t>
            </a:r>
            <a:r>
              <a:rPr lang="en-US" err="1"/>
              <a:t>labore</a:t>
            </a:r>
            <a:r>
              <a:rPr lang="en-US"/>
              <a:t> et dolore magna </a:t>
            </a:r>
            <a:r>
              <a:rPr lang="en-US" err="1"/>
              <a:t>aliqua</a:t>
            </a:r>
            <a:r>
              <a:rPr lang="en-US"/>
              <a:t>. Ut </a:t>
            </a:r>
            <a:r>
              <a:rPr lang="en-US" err="1"/>
              <a:t>enim</a:t>
            </a:r>
            <a:r>
              <a:rPr lang="en-US"/>
              <a:t> ad minim </a:t>
            </a:r>
            <a:r>
              <a:rPr lang="en-US" err="1"/>
              <a:t>veniam</a:t>
            </a:r>
            <a:r>
              <a:rPr lang="en-US"/>
              <a:t>, </a:t>
            </a:r>
            <a:r>
              <a:rPr lang="en-US" err="1"/>
              <a:t>quis</a:t>
            </a:r>
            <a:r>
              <a:rPr lang="en-US"/>
              <a:t> </a:t>
            </a:r>
            <a:r>
              <a:rPr lang="en-US" err="1"/>
              <a:t>nostrud</a:t>
            </a:r>
            <a:r>
              <a:rPr lang="en-US"/>
              <a:t> exercitation </a:t>
            </a:r>
            <a:r>
              <a:rPr lang="en-US" err="1"/>
              <a:t>ullamco</a:t>
            </a:r>
            <a:r>
              <a:rPr lang="en-US"/>
              <a:t> </a:t>
            </a:r>
            <a:r>
              <a:rPr lang="en-US" err="1"/>
              <a:t>laboris</a:t>
            </a:r>
            <a:r>
              <a:rPr lang="en-US"/>
              <a:t> nisi </a:t>
            </a:r>
            <a:r>
              <a:rPr lang="en-US" err="1"/>
              <a:t>ut</a:t>
            </a:r>
            <a:r>
              <a:rPr lang="en-US"/>
              <a:t> </a:t>
            </a:r>
            <a:r>
              <a:rPr lang="en-US" err="1"/>
              <a:t>aliquip</a:t>
            </a:r>
            <a:r>
              <a:rPr lang="en-US"/>
              <a:t> ex </a:t>
            </a:r>
            <a:r>
              <a:rPr lang="en-US" err="1"/>
              <a:t>ea</a:t>
            </a:r>
            <a:r>
              <a:rPr lang="en-US"/>
              <a:t> </a:t>
            </a:r>
            <a:r>
              <a:rPr lang="en-US" err="1"/>
              <a:t>commodo</a:t>
            </a:r>
            <a:r>
              <a:rPr lang="en-US"/>
              <a:t> </a:t>
            </a:r>
            <a:r>
              <a:rPr lang="en-US" err="1"/>
              <a:t>consequat</a:t>
            </a:r>
            <a:r>
              <a:rPr lang="en-US"/>
              <a:t>.</a:t>
            </a:r>
          </a:p>
        </p:txBody>
      </p:sp>
      <p:sp>
        <p:nvSpPr>
          <p:cNvPr id="19" name="Text Placeholder 18">
            <a:extLst>
              <a:ext uri="{FF2B5EF4-FFF2-40B4-BE49-F238E27FC236}">
                <a16:creationId xmlns:a16="http://schemas.microsoft.com/office/drawing/2014/main" id="{D28C378F-3F66-354E-B8F9-1B9FC26E68A9}"/>
              </a:ext>
            </a:extLst>
          </p:cNvPr>
          <p:cNvSpPr>
            <a:spLocks noGrp="1"/>
          </p:cNvSpPr>
          <p:nvPr>
            <p:ph type="body" sz="quarter" idx="14" hasCustomPrompt="1"/>
          </p:nvPr>
        </p:nvSpPr>
        <p:spPr>
          <a:xfrm>
            <a:off x="5018087" y="2093722"/>
            <a:ext cx="5832475" cy="371513"/>
          </a:xfrm>
        </p:spPr>
        <p:txBody>
          <a:bodyPr lIns="90000" tIns="46800" rIns="90000" bIns="46800"/>
          <a:lstStyle>
            <a:lvl1pPr marL="0" indent="0">
              <a:buNone/>
              <a:defRPr sz="1800">
                <a:solidFill>
                  <a:schemeClr val="accent6"/>
                </a:solidFill>
                <a:latin typeface="+mj-lt"/>
              </a:defRPr>
            </a:lvl1pPr>
          </a:lstStyle>
          <a:p>
            <a:pPr lvl="0"/>
            <a:r>
              <a:rPr lang="en-US"/>
              <a:t>Experience</a:t>
            </a:r>
          </a:p>
        </p:txBody>
      </p:sp>
      <p:sp>
        <p:nvSpPr>
          <p:cNvPr id="20" name="Text Placeholder 18">
            <a:extLst>
              <a:ext uri="{FF2B5EF4-FFF2-40B4-BE49-F238E27FC236}">
                <a16:creationId xmlns:a16="http://schemas.microsoft.com/office/drawing/2014/main" id="{47E7A509-84C5-4843-8CD9-B01570BA7BA0}"/>
              </a:ext>
            </a:extLst>
          </p:cNvPr>
          <p:cNvSpPr>
            <a:spLocks noGrp="1"/>
          </p:cNvSpPr>
          <p:nvPr>
            <p:ph type="body" sz="quarter" idx="15" hasCustomPrompt="1"/>
          </p:nvPr>
        </p:nvSpPr>
        <p:spPr>
          <a:xfrm>
            <a:off x="5018087" y="4426832"/>
            <a:ext cx="5832475" cy="371513"/>
          </a:xfrm>
        </p:spPr>
        <p:txBody>
          <a:bodyPr lIns="90000" tIns="46800" rIns="90000" bIns="46800"/>
          <a:lstStyle>
            <a:lvl1pPr marL="0" indent="0">
              <a:buNone/>
              <a:defRPr sz="1800">
                <a:solidFill>
                  <a:schemeClr val="accent6"/>
                </a:solidFill>
                <a:latin typeface="+mj-lt"/>
              </a:defRPr>
            </a:lvl1pPr>
          </a:lstStyle>
          <a:p>
            <a:pPr lvl="0"/>
            <a:r>
              <a:rPr lang="en-US"/>
              <a:t>Expertise</a:t>
            </a:r>
          </a:p>
        </p:txBody>
      </p:sp>
      <p:sp>
        <p:nvSpPr>
          <p:cNvPr id="22" name="Text Placeholder 21">
            <a:extLst>
              <a:ext uri="{FF2B5EF4-FFF2-40B4-BE49-F238E27FC236}">
                <a16:creationId xmlns:a16="http://schemas.microsoft.com/office/drawing/2014/main" id="{39F526AE-17B2-DD4A-BE59-23D0E4A3D04F}"/>
              </a:ext>
            </a:extLst>
          </p:cNvPr>
          <p:cNvSpPr>
            <a:spLocks noGrp="1"/>
          </p:cNvSpPr>
          <p:nvPr>
            <p:ph type="body" sz="quarter" idx="16" hasCustomPrompt="1"/>
          </p:nvPr>
        </p:nvSpPr>
        <p:spPr>
          <a:xfrm>
            <a:off x="5016500" y="4864164"/>
            <a:ext cx="1649476" cy="827022"/>
          </a:xfrm>
        </p:spPr>
        <p:txBody>
          <a:bodyPr lIns="90000" tIns="46800" rIns="90000" bIns="46800"/>
          <a:lstStyle>
            <a:lvl1pPr>
              <a:buSzPct val="100000"/>
              <a:defRPr sz="1400">
                <a:solidFill>
                  <a:schemeClr val="accent6"/>
                </a:solidFill>
              </a:defRPr>
            </a:lvl1pPr>
          </a:lstStyle>
          <a:p>
            <a:pPr lvl="0"/>
            <a:r>
              <a:rPr lang="en-US"/>
              <a:t>One</a:t>
            </a:r>
          </a:p>
          <a:p>
            <a:pPr lvl="0"/>
            <a:r>
              <a:rPr lang="en-US"/>
              <a:t>Two</a:t>
            </a:r>
          </a:p>
          <a:p>
            <a:pPr lvl="0"/>
            <a:r>
              <a:rPr lang="en-US"/>
              <a:t>Three</a:t>
            </a:r>
          </a:p>
        </p:txBody>
      </p:sp>
      <p:sp>
        <p:nvSpPr>
          <p:cNvPr id="23" name="Text Placeholder 21">
            <a:extLst>
              <a:ext uri="{FF2B5EF4-FFF2-40B4-BE49-F238E27FC236}">
                <a16:creationId xmlns:a16="http://schemas.microsoft.com/office/drawing/2014/main" id="{D4BF07C4-9406-4146-BE9F-4987294757D1}"/>
              </a:ext>
            </a:extLst>
          </p:cNvPr>
          <p:cNvSpPr>
            <a:spLocks noGrp="1"/>
          </p:cNvSpPr>
          <p:nvPr>
            <p:ph type="body" sz="quarter" idx="17" hasCustomPrompt="1"/>
          </p:nvPr>
        </p:nvSpPr>
        <p:spPr>
          <a:xfrm>
            <a:off x="7104994" y="4864164"/>
            <a:ext cx="1649476" cy="827022"/>
          </a:xfrm>
        </p:spPr>
        <p:txBody>
          <a:bodyPr lIns="90000" tIns="46800" rIns="90000" bIns="46800"/>
          <a:lstStyle>
            <a:lvl1pPr>
              <a:buSzPct val="100000"/>
              <a:defRPr sz="1400">
                <a:solidFill>
                  <a:schemeClr val="accent6"/>
                </a:solidFill>
              </a:defRPr>
            </a:lvl1pPr>
          </a:lstStyle>
          <a:p>
            <a:pPr lvl="0"/>
            <a:r>
              <a:rPr lang="en-US"/>
              <a:t>Four</a:t>
            </a:r>
          </a:p>
          <a:p>
            <a:pPr lvl="0"/>
            <a:r>
              <a:rPr lang="en-US"/>
              <a:t>Five</a:t>
            </a:r>
          </a:p>
          <a:p>
            <a:pPr lvl="0"/>
            <a:r>
              <a:rPr lang="en-US"/>
              <a:t>Six</a:t>
            </a:r>
          </a:p>
        </p:txBody>
      </p:sp>
      <p:sp>
        <p:nvSpPr>
          <p:cNvPr id="24" name="Text Placeholder 21">
            <a:extLst>
              <a:ext uri="{FF2B5EF4-FFF2-40B4-BE49-F238E27FC236}">
                <a16:creationId xmlns:a16="http://schemas.microsoft.com/office/drawing/2014/main" id="{AD8CD734-0F6D-C94D-8A16-9F36D2D3D601}"/>
              </a:ext>
            </a:extLst>
          </p:cNvPr>
          <p:cNvSpPr>
            <a:spLocks noGrp="1"/>
          </p:cNvSpPr>
          <p:nvPr>
            <p:ph type="body" sz="quarter" idx="18" hasCustomPrompt="1"/>
          </p:nvPr>
        </p:nvSpPr>
        <p:spPr>
          <a:xfrm>
            <a:off x="9193488" y="4864164"/>
            <a:ext cx="1649476" cy="827022"/>
          </a:xfrm>
        </p:spPr>
        <p:txBody>
          <a:bodyPr lIns="90000" tIns="46800" rIns="90000" bIns="46800"/>
          <a:lstStyle>
            <a:lvl1pPr>
              <a:buSzPct val="100000"/>
              <a:defRPr sz="1400">
                <a:solidFill>
                  <a:schemeClr val="accent6"/>
                </a:solidFill>
              </a:defRPr>
            </a:lvl1pPr>
          </a:lstStyle>
          <a:p>
            <a:pPr lvl="0"/>
            <a:r>
              <a:rPr lang="en-US"/>
              <a:t>Seven</a:t>
            </a:r>
          </a:p>
          <a:p>
            <a:pPr lvl="0"/>
            <a:r>
              <a:rPr lang="en-US"/>
              <a:t>Eight</a:t>
            </a:r>
          </a:p>
          <a:p>
            <a:pPr lvl="0"/>
            <a:r>
              <a:rPr lang="en-US"/>
              <a:t>Nine</a:t>
            </a:r>
          </a:p>
        </p:txBody>
      </p:sp>
    </p:spTree>
    <p:extLst>
      <p:ext uri="{BB962C8B-B14F-4D97-AF65-F5344CB8AC3E}">
        <p14:creationId xmlns:p14="http://schemas.microsoft.com/office/powerpoint/2010/main" val="2681470411"/>
      </p:ext>
    </p:extLst>
  </p:cSld>
  <p:clrMapOvr>
    <a:overrideClrMapping bg1="lt1" tx1="dk1" bg2="lt2" tx2="dk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2" pos="369">
          <p15:clr>
            <a:srgbClr val="F26B43"/>
          </p15:clr>
        </p15:guide>
        <p15:guide id="3" orient="horz" pos="366">
          <p15:clr>
            <a:srgbClr val="F26B43"/>
          </p15:clr>
        </p15:guide>
        <p15:guide id="4" pos="7311">
          <p15:clr>
            <a:srgbClr val="F26B43"/>
          </p15:clr>
        </p15:guide>
        <p15:guide id="5" orient="horz" pos="3951">
          <p15:clr>
            <a:srgbClr val="F26B43"/>
          </p15:clr>
        </p15:guide>
        <p15:guide id="12" pos="2561">
          <p15:clr>
            <a:srgbClr val="A4A3A4"/>
          </p15:clr>
        </p15:guide>
        <p15:guide id="13" pos="2744">
          <p15:clr>
            <a:srgbClr val="A4A3A4"/>
          </p15:clr>
        </p15:guide>
        <p15:guide id="20" pos="4937">
          <p15:clr>
            <a:srgbClr val="A4A3A4"/>
          </p15:clr>
        </p15:guide>
        <p15:guide id="21" pos="5120">
          <p15:clr>
            <a:srgbClr val="A4A3A4"/>
          </p15:clr>
        </p15:guide>
        <p15:guide id="22" pos="2682">
          <p15:clr>
            <a:srgbClr val="F26B43"/>
          </p15:clr>
        </p15:guide>
        <p15:guide id="23" pos="4998">
          <p15:clr>
            <a:srgbClr val="F26B43"/>
          </p15:clr>
        </p15:guide>
        <p15:guide id="24" pos="3160">
          <p15:clr>
            <a:srgbClr val="FBAE40"/>
          </p15:clr>
        </p15:guide>
        <p15:guide id="25" orient="horz" pos="709">
          <p15:clr>
            <a:srgbClr val="FBAE40"/>
          </p15:clr>
        </p15:guide>
        <p15:guide id="26" pos="6834">
          <p15:clr>
            <a:srgbClr val="FBAE40"/>
          </p15:clr>
        </p15:guide>
      </p15:sldGuideLst>
    </p:ext>
  </p:extLst>
</p:sldLayout>
</file>

<file path=ppt/slideLayouts/slideLayout140.xml><?xml version="1.0" encoding="utf-8"?>
<p:sldLayout xmlns:a="http://schemas.openxmlformats.org/drawingml/2006/main" xmlns:r="http://schemas.openxmlformats.org/officeDocument/2006/relationships" xmlns:p="http://schemas.openxmlformats.org/presentationml/2006/main" preserve="1" userDrawn="1">
  <p:cSld name="Large Number Divider 1">
    <p:bg>
      <p:bgRef idx="1001">
        <a:schemeClr val="bg2"/>
      </p:bgRef>
    </p:bg>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A4015781-2431-48C9-AEF1-52FBD41AF3FC}"/>
              </a:ext>
            </a:extLst>
          </p:cNvPr>
          <p:cNvSpPr>
            <a:spLocks noGrp="1"/>
          </p:cNvSpPr>
          <p:nvPr>
            <p:ph type="body" sz="quarter" idx="11" hasCustomPrompt="1"/>
          </p:nvPr>
        </p:nvSpPr>
        <p:spPr>
          <a:xfrm>
            <a:off x="4941888" y="585788"/>
            <a:ext cx="6667500" cy="690119"/>
          </a:xfrm>
        </p:spPr>
        <p:txBody>
          <a:bodyPr anchor="t">
            <a:noAutofit/>
          </a:bodyPr>
          <a:lstStyle>
            <a:lvl1pPr marL="0" indent="0">
              <a:spcAft>
                <a:spcPts val="600"/>
              </a:spcAft>
              <a:buFont typeface="Wingdings" panose="05000000000000000000" pitchFamily="2" charset="2"/>
              <a:buNone/>
              <a:defRPr sz="3600">
                <a:solidFill>
                  <a:schemeClr val="tx1"/>
                </a:solidFill>
                <a:latin typeface="+mj-lt"/>
              </a:defRPr>
            </a:lvl1pPr>
          </a:lstStyle>
          <a:p>
            <a:pPr lvl="0"/>
            <a:r>
              <a:rPr lang="en-US"/>
              <a:t>Section title</a:t>
            </a:r>
          </a:p>
        </p:txBody>
      </p:sp>
      <p:sp>
        <p:nvSpPr>
          <p:cNvPr id="6" name="TextBox 5">
            <a:extLst>
              <a:ext uri="{FF2B5EF4-FFF2-40B4-BE49-F238E27FC236}">
                <a16:creationId xmlns:a16="http://schemas.microsoft.com/office/drawing/2014/main" id="{A1DC2181-37AB-40A3-B61C-1DE7DBB57D63}"/>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a:solidFill>
                  <a:srgbClr val="A3A3A3"/>
                </a:solidFill>
              </a:rPr>
              <a:t>ELT layout</a:t>
            </a:r>
          </a:p>
        </p:txBody>
      </p:sp>
      <p:sp>
        <p:nvSpPr>
          <p:cNvPr id="4" name="TextBox 3">
            <a:extLst>
              <a:ext uri="{FF2B5EF4-FFF2-40B4-BE49-F238E27FC236}">
                <a16:creationId xmlns:a16="http://schemas.microsoft.com/office/drawing/2014/main" id="{3D287FF5-DA2B-6549-A430-2AB0462370E7}"/>
              </a:ext>
            </a:extLst>
          </p:cNvPr>
          <p:cNvSpPr txBox="1"/>
          <p:nvPr userDrawn="1"/>
        </p:nvSpPr>
        <p:spPr>
          <a:xfrm>
            <a:off x="0" y="680485"/>
            <a:ext cx="4356100" cy="6177516"/>
          </a:xfrm>
          <a:prstGeom prst="rect">
            <a:avLst/>
          </a:prstGeom>
          <a:noFill/>
        </p:spPr>
        <p:txBody>
          <a:bodyPr wrap="square" lIns="0" tIns="0" rIns="0" bIns="0" rtlCol="0" anchor="t">
            <a:noAutofit/>
          </a:bodyPr>
          <a:lstStyle/>
          <a:p>
            <a:pPr algn="l"/>
            <a:r>
              <a:rPr lang="en-US" sz="50000" b="1" i="0">
                <a:solidFill>
                  <a:schemeClr val="accent1"/>
                </a:solidFill>
                <a:latin typeface="Segoe UI" panose="020B0502040204020203" pitchFamily="34" charset="0"/>
                <a:cs typeface="Segoe UI" panose="020B0502040204020203" pitchFamily="34" charset="0"/>
              </a:rPr>
              <a:t>1</a:t>
            </a:r>
          </a:p>
        </p:txBody>
      </p:sp>
      <p:sp>
        <p:nvSpPr>
          <p:cNvPr id="7" name="Text Placeholder 2">
            <a:extLst>
              <a:ext uri="{FF2B5EF4-FFF2-40B4-BE49-F238E27FC236}">
                <a16:creationId xmlns:a16="http://schemas.microsoft.com/office/drawing/2014/main" id="{160E18D5-0E84-C64E-9599-465CAF60302E}"/>
              </a:ext>
            </a:extLst>
          </p:cNvPr>
          <p:cNvSpPr>
            <a:spLocks noGrp="1"/>
          </p:cNvSpPr>
          <p:nvPr>
            <p:ph type="body" sz="quarter" idx="12" hasCustomPrompt="1"/>
          </p:nvPr>
        </p:nvSpPr>
        <p:spPr>
          <a:xfrm>
            <a:off x="4941888" y="1307806"/>
            <a:ext cx="6667500" cy="2121194"/>
          </a:xfrm>
        </p:spPr>
        <p:txBody>
          <a:bodyPr anchor="t">
            <a:noAutofit/>
          </a:bodyPr>
          <a:lstStyle>
            <a:lvl1pPr marL="0" indent="0">
              <a:spcAft>
                <a:spcPts val="600"/>
              </a:spcAft>
              <a:buFont typeface="Wingdings" panose="05000000000000000000" pitchFamily="2" charset="2"/>
              <a:buNone/>
              <a:defRPr sz="2400">
                <a:solidFill>
                  <a:schemeClr val="tx1"/>
                </a:solidFill>
              </a:defRPr>
            </a:lvl1pPr>
          </a:lstStyle>
          <a:p>
            <a:pPr lvl="0"/>
            <a:r>
              <a:rPr lang="en-US"/>
              <a:t>Section Details</a:t>
            </a:r>
          </a:p>
        </p:txBody>
      </p:sp>
    </p:spTree>
    <p:extLst>
      <p:ext uri="{BB962C8B-B14F-4D97-AF65-F5344CB8AC3E}">
        <p14:creationId xmlns:p14="http://schemas.microsoft.com/office/powerpoint/2010/main" val="2321575582"/>
      </p:ext>
    </p:extLst>
  </p:cSld>
  <p:clrMapOvr>
    <a:overrideClrMapping bg1="dk1" tx1="lt1" bg2="dk2" tx2="lt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13" pos="2744">
          <p15:clr>
            <a:srgbClr val="5ACBF0"/>
          </p15:clr>
        </p15:guide>
        <p15:guide id="29" orient="horz" pos="2160">
          <p15:clr>
            <a:srgbClr val="5ACBF0"/>
          </p15:clr>
        </p15:guide>
        <p15:guide id="30" pos="2376">
          <p15:clr>
            <a:srgbClr val="5ACBF0"/>
          </p15:clr>
        </p15:guide>
        <p15:guide id="31" pos="3113">
          <p15:clr>
            <a:srgbClr val="5ACBF0"/>
          </p15:clr>
        </p15:guide>
      </p15:sldGuideLst>
    </p:ext>
  </p:extLst>
</p:sldLayout>
</file>

<file path=ppt/slideLayouts/slideLayout141.xml><?xml version="1.0" encoding="utf-8"?>
<p:sldLayout xmlns:a="http://schemas.openxmlformats.org/drawingml/2006/main" xmlns:r="http://schemas.openxmlformats.org/officeDocument/2006/relationships" xmlns:p="http://schemas.openxmlformats.org/presentationml/2006/main" preserve="1" userDrawn="1">
  <p:cSld name="1_Large Number Divider 1">
    <p:bg>
      <p:bgRef idx="1001">
        <a:schemeClr val="bg2"/>
      </p:bgRef>
    </p:bg>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A1DC2181-37AB-40A3-B61C-1DE7DBB57D63}"/>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a:solidFill>
                  <a:srgbClr val="A3A3A3"/>
                </a:solidFill>
              </a:rPr>
              <a:t>ELT layout</a:t>
            </a:r>
          </a:p>
        </p:txBody>
      </p:sp>
      <p:sp>
        <p:nvSpPr>
          <p:cNvPr id="4" name="TextBox 3">
            <a:extLst>
              <a:ext uri="{FF2B5EF4-FFF2-40B4-BE49-F238E27FC236}">
                <a16:creationId xmlns:a16="http://schemas.microsoft.com/office/drawing/2014/main" id="{3D287FF5-DA2B-6549-A430-2AB0462370E7}"/>
              </a:ext>
            </a:extLst>
          </p:cNvPr>
          <p:cNvSpPr txBox="1"/>
          <p:nvPr userDrawn="1"/>
        </p:nvSpPr>
        <p:spPr>
          <a:xfrm>
            <a:off x="0" y="680483"/>
            <a:ext cx="4356100" cy="6177517"/>
          </a:xfrm>
          <a:prstGeom prst="rect">
            <a:avLst/>
          </a:prstGeom>
          <a:noFill/>
        </p:spPr>
        <p:txBody>
          <a:bodyPr wrap="square" lIns="0" tIns="0" rIns="0" bIns="0" rtlCol="0" anchor="t">
            <a:noAutofit/>
          </a:bodyPr>
          <a:lstStyle/>
          <a:p>
            <a:pPr algn="l"/>
            <a:r>
              <a:rPr lang="en-US" sz="50000" b="1" i="0">
                <a:solidFill>
                  <a:schemeClr val="accent1"/>
                </a:solidFill>
                <a:latin typeface="Segoe UI" panose="020B0502040204020203" pitchFamily="34" charset="0"/>
                <a:cs typeface="Segoe UI" panose="020B0502040204020203" pitchFamily="34" charset="0"/>
              </a:rPr>
              <a:t>2</a:t>
            </a:r>
          </a:p>
        </p:txBody>
      </p:sp>
      <p:sp>
        <p:nvSpPr>
          <p:cNvPr id="7" name="Text Placeholder 2">
            <a:extLst>
              <a:ext uri="{FF2B5EF4-FFF2-40B4-BE49-F238E27FC236}">
                <a16:creationId xmlns:a16="http://schemas.microsoft.com/office/drawing/2014/main" id="{160E18D5-0E84-C64E-9599-465CAF60302E}"/>
              </a:ext>
            </a:extLst>
          </p:cNvPr>
          <p:cNvSpPr>
            <a:spLocks noGrp="1"/>
          </p:cNvSpPr>
          <p:nvPr>
            <p:ph type="body" sz="quarter" idx="12" hasCustomPrompt="1"/>
          </p:nvPr>
        </p:nvSpPr>
        <p:spPr>
          <a:xfrm>
            <a:off x="4941888" y="1307806"/>
            <a:ext cx="6667500" cy="2121194"/>
          </a:xfrm>
        </p:spPr>
        <p:txBody>
          <a:bodyPr anchor="t">
            <a:noAutofit/>
          </a:bodyPr>
          <a:lstStyle>
            <a:lvl1pPr marL="0" indent="0">
              <a:spcAft>
                <a:spcPts val="600"/>
              </a:spcAft>
              <a:buFont typeface="Wingdings" panose="05000000000000000000" pitchFamily="2" charset="2"/>
              <a:buNone/>
              <a:defRPr sz="2400">
                <a:solidFill>
                  <a:schemeClr val="tx1"/>
                </a:solidFill>
              </a:defRPr>
            </a:lvl1pPr>
          </a:lstStyle>
          <a:p>
            <a:pPr lvl="0"/>
            <a:r>
              <a:rPr lang="en-US"/>
              <a:t>Section Details</a:t>
            </a:r>
          </a:p>
        </p:txBody>
      </p:sp>
      <p:sp>
        <p:nvSpPr>
          <p:cNvPr id="8" name="Title 1">
            <a:extLst>
              <a:ext uri="{FF2B5EF4-FFF2-40B4-BE49-F238E27FC236}">
                <a16:creationId xmlns:a16="http://schemas.microsoft.com/office/drawing/2014/main" id="{E8663993-2CF4-0843-9834-2078442DBA71}"/>
              </a:ext>
            </a:extLst>
          </p:cNvPr>
          <p:cNvSpPr>
            <a:spLocks noGrp="1"/>
          </p:cNvSpPr>
          <p:nvPr>
            <p:ph type="title" hasCustomPrompt="1"/>
          </p:nvPr>
        </p:nvSpPr>
        <p:spPr>
          <a:xfrm>
            <a:off x="4941888" y="585788"/>
            <a:ext cx="6667230" cy="714094"/>
          </a:xfrm>
          <a:noFill/>
        </p:spPr>
        <p:txBody>
          <a:bodyPr wrap="square" lIns="0" tIns="0" rIns="0" bIns="0" anchor="t" anchorCtr="0">
            <a:noAutofit/>
          </a:bodyPr>
          <a:lstStyle>
            <a:lvl1pPr algn="l" defTabSz="932742" rtl="0" eaLnBrk="1" latinLnBrk="0" hangingPunct="1">
              <a:lnSpc>
                <a:spcPct val="90000"/>
              </a:lnSpc>
              <a:spcBef>
                <a:spcPct val="0"/>
              </a:spcBef>
              <a:buNone/>
              <a:defRPr lang="en-US" sz="3600" b="0" kern="1200" cap="none" spc="-50" baseline="0" dirty="0">
                <a:ln w="3175">
                  <a:noFill/>
                </a:ln>
                <a:solidFill>
                  <a:schemeClr val="tx1"/>
                </a:solidFill>
                <a:effectLst/>
                <a:latin typeface="+mj-lt"/>
                <a:ea typeface="+mn-ea"/>
                <a:cs typeface="Segoe UI" pitchFamily="34" charset="0"/>
              </a:defRPr>
            </a:lvl1pPr>
          </a:lstStyle>
          <a:p>
            <a:r>
              <a:rPr lang="en-US"/>
              <a:t>Section title</a:t>
            </a:r>
          </a:p>
        </p:txBody>
      </p:sp>
    </p:spTree>
    <p:extLst>
      <p:ext uri="{BB962C8B-B14F-4D97-AF65-F5344CB8AC3E}">
        <p14:creationId xmlns:p14="http://schemas.microsoft.com/office/powerpoint/2010/main" val="3725622665"/>
      </p:ext>
    </p:extLst>
  </p:cSld>
  <p:clrMapOvr>
    <a:overrideClrMapping bg1="dk1" tx1="lt1" bg2="dk2" tx2="lt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13" pos="2744">
          <p15:clr>
            <a:srgbClr val="5ACBF0"/>
          </p15:clr>
        </p15:guide>
        <p15:guide id="29" orient="horz" pos="2160">
          <p15:clr>
            <a:srgbClr val="5ACBF0"/>
          </p15:clr>
        </p15:guide>
        <p15:guide id="30" pos="2376">
          <p15:clr>
            <a:srgbClr val="5ACBF0"/>
          </p15:clr>
        </p15:guide>
        <p15:guide id="31" pos="3113">
          <p15:clr>
            <a:srgbClr val="5ACBF0"/>
          </p15:clr>
        </p15:guide>
      </p15:sldGuideLst>
    </p:ext>
  </p:extLst>
</p:sldLayout>
</file>

<file path=ppt/slideLayouts/slideLayout142.xml><?xml version="1.0" encoding="utf-8"?>
<p:sldLayout xmlns:a="http://schemas.openxmlformats.org/drawingml/2006/main" xmlns:r="http://schemas.openxmlformats.org/officeDocument/2006/relationships" xmlns:p="http://schemas.openxmlformats.org/presentationml/2006/main" preserve="1" userDrawn="1">
  <p:cSld name="2_Large Number Divider 1">
    <p:bg>
      <p:bgRef idx="1001">
        <a:schemeClr val="bg2"/>
      </p:bgRef>
    </p:bg>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A1DC2181-37AB-40A3-B61C-1DE7DBB57D63}"/>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a:solidFill>
                  <a:srgbClr val="A3A3A3"/>
                </a:solidFill>
              </a:rPr>
              <a:t>ELT layout</a:t>
            </a:r>
          </a:p>
        </p:txBody>
      </p:sp>
      <p:sp>
        <p:nvSpPr>
          <p:cNvPr id="4" name="TextBox 3">
            <a:extLst>
              <a:ext uri="{FF2B5EF4-FFF2-40B4-BE49-F238E27FC236}">
                <a16:creationId xmlns:a16="http://schemas.microsoft.com/office/drawing/2014/main" id="{3D287FF5-DA2B-6549-A430-2AB0462370E7}"/>
              </a:ext>
            </a:extLst>
          </p:cNvPr>
          <p:cNvSpPr txBox="1"/>
          <p:nvPr userDrawn="1"/>
        </p:nvSpPr>
        <p:spPr>
          <a:xfrm>
            <a:off x="0" y="680484"/>
            <a:ext cx="4356100" cy="6177516"/>
          </a:xfrm>
          <a:prstGeom prst="rect">
            <a:avLst/>
          </a:prstGeom>
          <a:noFill/>
        </p:spPr>
        <p:txBody>
          <a:bodyPr wrap="square" lIns="0" tIns="0" rIns="0" bIns="0" rtlCol="0" anchor="t">
            <a:noAutofit/>
          </a:bodyPr>
          <a:lstStyle/>
          <a:p>
            <a:pPr algn="l"/>
            <a:r>
              <a:rPr lang="en-US" sz="50000" b="1" i="0">
                <a:solidFill>
                  <a:schemeClr val="accent1"/>
                </a:solidFill>
                <a:latin typeface="Segoe UI" panose="020B0502040204020203" pitchFamily="34" charset="0"/>
                <a:cs typeface="Segoe UI" panose="020B0502040204020203" pitchFamily="34" charset="0"/>
              </a:rPr>
              <a:t>3</a:t>
            </a:r>
          </a:p>
        </p:txBody>
      </p:sp>
      <p:sp>
        <p:nvSpPr>
          <p:cNvPr id="7" name="Text Placeholder 2">
            <a:extLst>
              <a:ext uri="{FF2B5EF4-FFF2-40B4-BE49-F238E27FC236}">
                <a16:creationId xmlns:a16="http://schemas.microsoft.com/office/drawing/2014/main" id="{160E18D5-0E84-C64E-9599-465CAF60302E}"/>
              </a:ext>
            </a:extLst>
          </p:cNvPr>
          <p:cNvSpPr>
            <a:spLocks noGrp="1"/>
          </p:cNvSpPr>
          <p:nvPr>
            <p:ph type="body" sz="quarter" idx="12" hasCustomPrompt="1"/>
          </p:nvPr>
        </p:nvSpPr>
        <p:spPr>
          <a:xfrm>
            <a:off x="4941888" y="1307806"/>
            <a:ext cx="6667500" cy="2121194"/>
          </a:xfrm>
        </p:spPr>
        <p:txBody>
          <a:bodyPr anchor="t">
            <a:noAutofit/>
          </a:bodyPr>
          <a:lstStyle>
            <a:lvl1pPr marL="0" indent="0">
              <a:spcAft>
                <a:spcPts val="600"/>
              </a:spcAft>
              <a:buFont typeface="Wingdings" panose="05000000000000000000" pitchFamily="2" charset="2"/>
              <a:buNone/>
              <a:defRPr sz="2400">
                <a:solidFill>
                  <a:schemeClr val="tx1"/>
                </a:solidFill>
              </a:defRPr>
            </a:lvl1pPr>
          </a:lstStyle>
          <a:p>
            <a:pPr lvl="0"/>
            <a:r>
              <a:rPr lang="en-US"/>
              <a:t>Section Details</a:t>
            </a:r>
          </a:p>
        </p:txBody>
      </p:sp>
      <p:sp>
        <p:nvSpPr>
          <p:cNvPr id="8" name="Title 1">
            <a:extLst>
              <a:ext uri="{FF2B5EF4-FFF2-40B4-BE49-F238E27FC236}">
                <a16:creationId xmlns:a16="http://schemas.microsoft.com/office/drawing/2014/main" id="{25F75097-07A2-DA4F-AFC5-71B04739FCB0}"/>
              </a:ext>
            </a:extLst>
          </p:cNvPr>
          <p:cNvSpPr>
            <a:spLocks noGrp="1"/>
          </p:cNvSpPr>
          <p:nvPr>
            <p:ph type="title" hasCustomPrompt="1"/>
          </p:nvPr>
        </p:nvSpPr>
        <p:spPr>
          <a:xfrm>
            <a:off x="4941888" y="585788"/>
            <a:ext cx="6667230" cy="714094"/>
          </a:xfrm>
          <a:noFill/>
        </p:spPr>
        <p:txBody>
          <a:bodyPr wrap="square" lIns="0" tIns="0" rIns="0" bIns="0" anchor="t" anchorCtr="0">
            <a:noAutofit/>
          </a:bodyPr>
          <a:lstStyle>
            <a:lvl1pPr algn="l" defTabSz="932742" rtl="0" eaLnBrk="1" latinLnBrk="0" hangingPunct="1">
              <a:lnSpc>
                <a:spcPct val="90000"/>
              </a:lnSpc>
              <a:spcBef>
                <a:spcPct val="0"/>
              </a:spcBef>
              <a:buNone/>
              <a:defRPr lang="en-US" sz="3600" b="0" kern="1200" cap="none" spc="-50" baseline="0" dirty="0">
                <a:ln w="3175">
                  <a:noFill/>
                </a:ln>
                <a:solidFill>
                  <a:schemeClr val="tx1"/>
                </a:solidFill>
                <a:effectLst/>
                <a:latin typeface="+mj-lt"/>
                <a:ea typeface="+mn-ea"/>
                <a:cs typeface="Segoe UI" pitchFamily="34" charset="0"/>
              </a:defRPr>
            </a:lvl1pPr>
          </a:lstStyle>
          <a:p>
            <a:r>
              <a:rPr lang="en-US"/>
              <a:t>Section title</a:t>
            </a:r>
          </a:p>
        </p:txBody>
      </p:sp>
    </p:spTree>
    <p:extLst>
      <p:ext uri="{BB962C8B-B14F-4D97-AF65-F5344CB8AC3E}">
        <p14:creationId xmlns:p14="http://schemas.microsoft.com/office/powerpoint/2010/main" val="2320032658"/>
      </p:ext>
    </p:extLst>
  </p:cSld>
  <p:clrMapOvr>
    <a:overrideClrMapping bg1="dk1" tx1="lt1" bg2="dk2" tx2="lt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13" pos="2744">
          <p15:clr>
            <a:srgbClr val="5ACBF0"/>
          </p15:clr>
        </p15:guide>
        <p15:guide id="29" orient="horz" pos="2160">
          <p15:clr>
            <a:srgbClr val="5ACBF0"/>
          </p15:clr>
        </p15:guide>
        <p15:guide id="30" pos="2376">
          <p15:clr>
            <a:srgbClr val="5ACBF0"/>
          </p15:clr>
        </p15:guide>
        <p15:guide id="31" pos="3113">
          <p15:clr>
            <a:srgbClr val="5ACBF0"/>
          </p15:clr>
        </p15:guide>
      </p15:sldGuideLst>
    </p:ext>
  </p:extLst>
</p:sldLayout>
</file>

<file path=ppt/slideLayouts/slideLayout143.xml><?xml version="1.0" encoding="utf-8"?>
<p:sldLayout xmlns:a="http://schemas.openxmlformats.org/drawingml/2006/main" xmlns:r="http://schemas.openxmlformats.org/officeDocument/2006/relationships" xmlns:p="http://schemas.openxmlformats.org/presentationml/2006/main" preserve="1" userDrawn="1">
  <p:cSld name="3_Large Number Divider 1">
    <p:bg>
      <p:bgRef idx="1001">
        <a:schemeClr val="bg2"/>
      </p:bgRef>
    </p:bg>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A1DC2181-37AB-40A3-B61C-1DE7DBB57D63}"/>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a:solidFill>
                  <a:srgbClr val="A3A3A3"/>
                </a:solidFill>
              </a:rPr>
              <a:t>ELT layout</a:t>
            </a:r>
          </a:p>
        </p:txBody>
      </p:sp>
      <p:sp>
        <p:nvSpPr>
          <p:cNvPr id="4" name="TextBox 3">
            <a:extLst>
              <a:ext uri="{FF2B5EF4-FFF2-40B4-BE49-F238E27FC236}">
                <a16:creationId xmlns:a16="http://schemas.microsoft.com/office/drawing/2014/main" id="{3D287FF5-DA2B-6549-A430-2AB0462370E7}"/>
              </a:ext>
            </a:extLst>
          </p:cNvPr>
          <p:cNvSpPr txBox="1"/>
          <p:nvPr userDrawn="1"/>
        </p:nvSpPr>
        <p:spPr>
          <a:xfrm>
            <a:off x="0" y="680484"/>
            <a:ext cx="4356100" cy="6177516"/>
          </a:xfrm>
          <a:prstGeom prst="rect">
            <a:avLst/>
          </a:prstGeom>
          <a:noFill/>
        </p:spPr>
        <p:txBody>
          <a:bodyPr wrap="square" lIns="0" tIns="0" rIns="0" bIns="0" rtlCol="0" anchor="t">
            <a:noAutofit/>
          </a:bodyPr>
          <a:lstStyle/>
          <a:p>
            <a:pPr algn="l"/>
            <a:r>
              <a:rPr lang="en-US" sz="50000" b="1" i="0">
                <a:solidFill>
                  <a:schemeClr val="accent1"/>
                </a:solidFill>
                <a:latin typeface="Segoe UI" panose="020B0502040204020203" pitchFamily="34" charset="0"/>
                <a:cs typeface="Segoe UI" panose="020B0502040204020203" pitchFamily="34" charset="0"/>
              </a:rPr>
              <a:t>4</a:t>
            </a:r>
          </a:p>
        </p:txBody>
      </p:sp>
      <p:sp>
        <p:nvSpPr>
          <p:cNvPr id="7" name="Text Placeholder 2">
            <a:extLst>
              <a:ext uri="{FF2B5EF4-FFF2-40B4-BE49-F238E27FC236}">
                <a16:creationId xmlns:a16="http://schemas.microsoft.com/office/drawing/2014/main" id="{160E18D5-0E84-C64E-9599-465CAF60302E}"/>
              </a:ext>
            </a:extLst>
          </p:cNvPr>
          <p:cNvSpPr>
            <a:spLocks noGrp="1"/>
          </p:cNvSpPr>
          <p:nvPr>
            <p:ph type="body" sz="quarter" idx="12" hasCustomPrompt="1"/>
          </p:nvPr>
        </p:nvSpPr>
        <p:spPr>
          <a:xfrm>
            <a:off x="4941888" y="1307806"/>
            <a:ext cx="6667500" cy="2121194"/>
          </a:xfrm>
        </p:spPr>
        <p:txBody>
          <a:bodyPr anchor="t">
            <a:noAutofit/>
          </a:bodyPr>
          <a:lstStyle>
            <a:lvl1pPr marL="0" indent="0">
              <a:spcAft>
                <a:spcPts val="600"/>
              </a:spcAft>
              <a:buFont typeface="Wingdings" panose="05000000000000000000" pitchFamily="2" charset="2"/>
              <a:buNone/>
              <a:defRPr sz="2400">
                <a:solidFill>
                  <a:schemeClr val="tx1"/>
                </a:solidFill>
              </a:defRPr>
            </a:lvl1pPr>
          </a:lstStyle>
          <a:p>
            <a:pPr lvl="0"/>
            <a:r>
              <a:rPr lang="en-US"/>
              <a:t>Section Details</a:t>
            </a:r>
          </a:p>
        </p:txBody>
      </p:sp>
      <p:sp>
        <p:nvSpPr>
          <p:cNvPr id="8" name="Title 1">
            <a:extLst>
              <a:ext uri="{FF2B5EF4-FFF2-40B4-BE49-F238E27FC236}">
                <a16:creationId xmlns:a16="http://schemas.microsoft.com/office/drawing/2014/main" id="{96CEF9B0-0F7A-414C-9382-56532822A960}"/>
              </a:ext>
            </a:extLst>
          </p:cNvPr>
          <p:cNvSpPr>
            <a:spLocks noGrp="1"/>
          </p:cNvSpPr>
          <p:nvPr>
            <p:ph type="title" hasCustomPrompt="1"/>
          </p:nvPr>
        </p:nvSpPr>
        <p:spPr>
          <a:xfrm>
            <a:off x="4941888" y="585788"/>
            <a:ext cx="6667230" cy="714094"/>
          </a:xfrm>
          <a:noFill/>
        </p:spPr>
        <p:txBody>
          <a:bodyPr wrap="square" lIns="0" tIns="0" rIns="0" bIns="0" anchor="t" anchorCtr="0">
            <a:noAutofit/>
          </a:bodyPr>
          <a:lstStyle>
            <a:lvl1pPr algn="l" defTabSz="932742" rtl="0" eaLnBrk="1" latinLnBrk="0" hangingPunct="1">
              <a:lnSpc>
                <a:spcPct val="90000"/>
              </a:lnSpc>
              <a:spcBef>
                <a:spcPct val="0"/>
              </a:spcBef>
              <a:buNone/>
              <a:defRPr lang="en-US" sz="3600" b="0" kern="1200" cap="none" spc="-50" baseline="0" dirty="0">
                <a:ln w="3175">
                  <a:noFill/>
                </a:ln>
                <a:solidFill>
                  <a:schemeClr val="tx1"/>
                </a:solidFill>
                <a:effectLst/>
                <a:latin typeface="+mj-lt"/>
                <a:ea typeface="+mn-ea"/>
                <a:cs typeface="Segoe UI" pitchFamily="34" charset="0"/>
              </a:defRPr>
            </a:lvl1pPr>
          </a:lstStyle>
          <a:p>
            <a:r>
              <a:rPr lang="en-US"/>
              <a:t>Section title</a:t>
            </a:r>
          </a:p>
        </p:txBody>
      </p:sp>
    </p:spTree>
    <p:extLst>
      <p:ext uri="{BB962C8B-B14F-4D97-AF65-F5344CB8AC3E}">
        <p14:creationId xmlns:p14="http://schemas.microsoft.com/office/powerpoint/2010/main" val="1545063578"/>
      </p:ext>
    </p:extLst>
  </p:cSld>
  <p:clrMapOvr>
    <a:overrideClrMapping bg1="dk1" tx1="lt1" bg2="dk2" tx2="lt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13" pos="2744">
          <p15:clr>
            <a:srgbClr val="5ACBF0"/>
          </p15:clr>
        </p15:guide>
        <p15:guide id="29" orient="horz" pos="2160">
          <p15:clr>
            <a:srgbClr val="5ACBF0"/>
          </p15:clr>
        </p15:guide>
        <p15:guide id="30" pos="2376">
          <p15:clr>
            <a:srgbClr val="5ACBF0"/>
          </p15:clr>
        </p15:guide>
        <p15:guide id="31" pos="3113">
          <p15:clr>
            <a:srgbClr val="5ACBF0"/>
          </p15:clr>
        </p15:guide>
      </p15:sldGuideLst>
    </p:ext>
  </p:extLst>
</p:sldLayout>
</file>

<file path=ppt/slideLayouts/slideLayout144.xml><?xml version="1.0" encoding="utf-8"?>
<p:sldLayout xmlns:a="http://schemas.openxmlformats.org/drawingml/2006/main" xmlns:r="http://schemas.openxmlformats.org/officeDocument/2006/relationships" xmlns:p="http://schemas.openxmlformats.org/presentationml/2006/main" preserve="1" userDrawn="1">
  <p:cSld name="4_Large Number Divider 1">
    <p:bg>
      <p:bgRef idx="1001">
        <a:schemeClr val="bg2"/>
      </p:bgRef>
    </p:bg>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A1DC2181-37AB-40A3-B61C-1DE7DBB57D63}"/>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a:solidFill>
                  <a:srgbClr val="A3A3A3"/>
                </a:solidFill>
              </a:rPr>
              <a:t>ELT layout</a:t>
            </a:r>
          </a:p>
        </p:txBody>
      </p:sp>
      <p:sp>
        <p:nvSpPr>
          <p:cNvPr id="4" name="TextBox 3">
            <a:extLst>
              <a:ext uri="{FF2B5EF4-FFF2-40B4-BE49-F238E27FC236}">
                <a16:creationId xmlns:a16="http://schemas.microsoft.com/office/drawing/2014/main" id="{3D287FF5-DA2B-6549-A430-2AB0462370E7}"/>
              </a:ext>
            </a:extLst>
          </p:cNvPr>
          <p:cNvSpPr txBox="1"/>
          <p:nvPr userDrawn="1"/>
        </p:nvSpPr>
        <p:spPr>
          <a:xfrm>
            <a:off x="0" y="680484"/>
            <a:ext cx="4356100" cy="6177516"/>
          </a:xfrm>
          <a:prstGeom prst="rect">
            <a:avLst/>
          </a:prstGeom>
          <a:noFill/>
        </p:spPr>
        <p:txBody>
          <a:bodyPr wrap="square" lIns="0" tIns="0" rIns="0" bIns="0" rtlCol="0" anchor="t">
            <a:noAutofit/>
          </a:bodyPr>
          <a:lstStyle/>
          <a:p>
            <a:pPr algn="l"/>
            <a:r>
              <a:rPr lang="en-US" sz="50000" b="1" i="0">
                <a:solidFill>
                  <a:schemeClr val="accent1"/>
                </a:solidFill>
                <a:latin typeface="Segoe UI" panose="020B0502040204020203" pitchFamily="34" charset="0"/>
                <a:cs typeface="Segoe UI" panose="020B0502040204020203" pitchFamily="34" charset="0"/>
              </a:rPr>
              <a:t>5</a:t>
            </a:r>
          </a:p>
        </p:txBody>
      </p:sp>
      <p:sp>
        <p:nvSpPr>
          <p:cNvPr id="7" name="Text Placeholder 2">
            <a:extLst>
              <a:ext uri="{FF2B5EF4-FFF2-40B4-BE49-F238E27FC236}">
                <a16:creationId xmlns:a16="http://schemas.microsoft.com/office/drawing/2014/main" id="{160E18D5-0E84-C64E-9599-465CAF60302E}"/>
              </a:ext>
            </a:extLst>
          </p:cNvPr>
          <p:cNvSpPr>
            <a:spLocks noGrp="1"/>
          </p:cNvSpPr>
          <p:nvPr>
            <p:ph type="body" sz="quarter" idx="12" hasCustomPrompt="1"/>
          </p:nvPr>
        </p:nvSpPr>
        <p:spPr>
          <a:xfrm>
            <a:off x="4941888" y="1307806"/>
            <a:ext cx="6667500" cy="2121194"/>
          </a:xfrm>
        </p:spPr>
        <p:txBody>
          <a:bodyPr anchor="t">
            <a:noAutofit/>
          </a:bodyPr>
          <a:lstStyle>
            <a:lvl1pPr marL="0" indent="0">
              <a:spcAft>
                <a:spcPts val="600"/>
              </a:spcAft>
              <a:buFont typeface="Wingdings" panose="05000000000000000000" pitchFamily="2" charset="2"/>
              <a:buNone/>
              <a:defRPr sz="2400">
                <a:solidFill>
                  <a:schemeClr val="tx1"/>
                </a:solidFill>
              </a:defRPr>
            </a:lvl1pPr>
          </a:lstStyle>
          <a:p>
            <a:pPr lvl="0"/>
            <a:r>
              <a:rPr lang="en-US"/>
              <a:t>Section Details</a:t>
            </a:r>
          </a:p>
        </p:txBody>
      </p:sp>
      <p:sp>
        <p:nvSpPr>
          <p:cNvPr id="8" name="Title 1">
            <a:extLst>
              <a:ext uri="{FF2B5EF4-FFF2-40B4-BE49-F238E27FC236}">
                <a16:creationId xmlns:a16="http://schemas.microsoft.com/office/drawing/2014/main" id="{0B03ADF2-CBA0-AB48-AC2A-77EAF2C81AA2}"/>
              </a:ext>
            </a:extLst>
          </p:cNvPr>
          <p:cNvSpPr>
            <a:spLocks noGrp="1"/>
          </p:cNvSpPr>
          <p:nvPr>
            <p:ph type="title" hasCustomPrompt="1"/>
          </p:nvPr>
        </p:nvSpPr>
        <p:spPr>
          <a:xfrm>
            <a:off x="4941888" y="585788"/>
            <a:ext cx="6667230" cy="714094"/>
          </a:xfrm>
          <a:noFill/>
        </p:spPr>
        <p:txBody>
          <a:bodyPr wrap="square" lIns="0" tIns="0" rIns="0" bIns="0" anchor="t" anchorCtr="0">
            <a:noAutofit/>
          </a:bodyPr>
          <a:lstStyle>
            <a:lvl1pPr algn="l" defTabSz="932742" rtl="0" eaLnBrk="1" latinLnBrk="0" hangingPunct="1">
              <a:lnSpc>
                <a:spcPct val="90000"/>
              </a:lnSpc>
              <a:spcBef>
                <a:spcPct val="0"/>
              </a:spcBef>
              <a:buNone/>
              <a:defRPr lang="en-US" sz="3600" b="0" kern="1200" cap="none" spc="-50" baseline="0" dirty="0">
                <a:ln w="3175">
                  <a:noFill/>
                </a:ln>
                <a:solidFill>
                  <a:schemeClr val="tx1"/>
                </a:solidFill>
                <a:effectLst/>
                <a:latin typeface="+mj-lt"/>
                <a:ea typeface="+mn-ea"/>
                <a:cs typeface="Segoe UI" pitchFamily="34" charset="0"/>
              </a:defRPr>
            </a:lvl1pPr>
          </a:lstStyle>
          <a:p>
            <a:r>
              <a:rPr lang="en-US"/>
              <a:t>Section title</a:t>
            </a:r>
          </a:p>
        </p:txBody>
      </p:sp>
    </p:spTree>
    <p:extLst>
      <p:ext uri="{BB962C8B-B14F-4D97-AF65-F5344CB8AC3E}">
        <p14:creationId xmlns:p14="http://schemas.microsoft.com/office/powerpoint/2010/main" val="4178926808"/>
      </p:ext>
    </p:extLst>
  </p:cSld>
  <p:clrMapOvr>
    <a:overrideClrMapping bg1="dk1" tx1="lt1" bg2="dk2" tx2="lt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13" pos="2744">
          <p15:clr>
            <a:srgbClr val="5ACBF0"/>
          </p15:clr>
        </p15:guide>
        <p15:guide id="29" orient="horz" pos="2160">
          <p15:clr>
            <a:srgbClr val="5ACBF0"/>
          </p15:clr>
        </p15:guide>
        <p15:guide id="30" pos="2376">
          <p15:clr>
            <a:srgbClr val="5ACBF0"/>
          </p15:clr>
        </p15:guide>
        <p15:guide id="31" pos="3113">
          <p15:clr>
            <a:srgbClr val="5ACBF0"/>
          </p15:clr>
        </p15:guide>
      </p15:sldGuideLst>
    </p:ext>
  </p:extLst>
</p:sldLayout>
</file>

<file path=ppt/slideLayouts/slideLayout145.xml><?xml version="1.0" encoding="utf-8"?>
<p:sldLayout xmlns:a="http://schemas.openxmlformats.org/drawingml/2006/main" xmlns:r="http://schemas.openxmlformats.org/officeDocument/2006/relationships" xmlns:p="http://schemas.openxmlformats.org/presentationml/2006/main" preserve="1" userDrawn="1">
  <p:cSld name="5_Large Number Divider 1">
    <p:bg>
      <p:bgRef idx="1001">
        <a:schemeClr val="bg2"/>
      </p:bgRef>
    </p:bg>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3D287FF5-DA2B-6549-A430-2AB0462370E7}"/>
              </a:ext>
            </a:extLst>
          </p:cNvPr>
          <p:cNvSpPr txBox="1"/>
          <p:nvPr userDrawn="1"/>
        </p:nvSpPr>
        <p:spPr>
          <a:xfrm>
            <a:off x="0" y="680485"/>
            <a:ext cx="4356100" cy="6177516"/>
          </a:xfrm>
          <a:prstGeom prst="rect">
            <a:avLst/>
          </a:prstGeom>
          <a:noFill/>
          <a:effectLst>
            <a:outerShdw blurRad="76200" dist="76200" dir="2700000" algn="tl" rotWithShape="0">
              <a:prstClr val="black">
                <a:alpha val="20000"/>
              </a:prstClr>
            </a:outerShdw>
          </a:effectLst>
        </p:spPr>
        <p:txBody>
          <a:bodyPr wrap="square" lIns="0" tIns="0" rIns="0" bIns="0" rtlCol="0" anchor="t">
            <a:noAutofit/>
          </a:bodyPr>
          <a:lstStyle/>
          <a:p>
            <a:pPr algn="l"/>
            <a:r>
              <a:rPr lang="en-US" sz="50000" b="1" i="0">
                <a:solidFill>
                  <a:schemeClr val="accent1"/>
                </a:solidFill>
                <a:latin typeface="Segoe UI" panose="020B0502040204020203" pitchFamily="34" charset="0"/>
                <a:cs typeface="Segoe UI" panose="020B0502040204020203" pitchFamily="34" charset="0"/>
              </a:rPr>
              <a:t>1</a:t>
            </a:r>
          </a:p>
        </p:txBody>
      </p:sp>
      <p:sp>
        <p:nvSpPr>
          <p:cNvPr id="6" name="TextBox 5">
            <a:extLst>
              <a:ext uri="{FF2B5EF4-FFF2-40B4-BE49-F238E27FC236}">
                <a16:creationId xmlns:a16="http://schemas.microsoft.com/office/drawing/2014/main" id="{A1DC2181-37AB-40A3-B61C-1DE7DBB57D63}"/>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a:solidFill>
                  <a:srgbClr val="A3A3A3"/>
                </a:solidFill>
              </a:rPr>
              <a:t>ELT layout</a:t>
            </a:r>
          </a:p>
        </p:txBody>
      </p:sp>
      <p:sp>
        <p:nvSpPr>
          <p:cNvPr id="7" name="Text Placeholder 2">
            <a:extLst>
              <a:ext uri="{FF2B5EF4-FFF2-40B4-BE49-F238E27FC236}">
                <a16:creationId xmlns:a16="http://schemas.microsoft.com/office/drawing/2014/main" id="{160E18D5-0E84-C64E-9599-465CAF60302E}"/>
              </a:ext>
            </a:extLst>
          </p:cNvPr>
          <p:cNvSpPr>
            <a:spLocks noGrp="1"/>
          </p:cNvSpPr>
          <p:nvPr>
            <p:ph type="body" sz="quarter" idx="12" hasCustomPrompt="1"/>
          </p:nvPr>
        </p:nvSpPr>
        <p:spPr>
          <a:xfrm>
            <a:off x="4941888" y="1307806"/>
            <a:ext cx="6667500" cy="2121194"/>
          </a:xfrm>
        </p:spPr>
        <p:txBody>
          <a:bodyPr anchor="t">
            <a:noAutofit/>
          </a:bodyPr>
          <a:lstStyle>
            <a:lvl1pPr marL="0" indent="0">
              <a:spcAft>
                <a:spcPts val="600"/>
              </a:spcAft>
              <a:buFont typeface="Wingdings" panose="05000000000000000000" pitchFamily="2" charset="2"/>
              <a:buNone/>
              <a:defRPr sz="2400">
                <a:solidFill>
                  <a:schemeClr val="tx1"/>
                </a:solidFill>
              </a:defRPr>
            </a:lvl1pPr>
          </a:lstStyle>
          <a:p>
            <a:pPr lvl="0"/>
            <a:r>
              <a:rPr lang="en-US"/>
              <a:t>Section Details</a:t>
            </a:r>
          </a:p>
        </p:txBody>
      </p:sp>
      <p:sp>
        <p:nvSpPr>
          <p:cNvPr id="9" name="Title 1">
            <a:extLst>
              <a:ext uri="{FF2B5EF4-FFF2-40B4-BE49-F238E27FC236}">
                <a16:creationId xmlns:a16="http://schemas.microsoft.com/office/drawing/2014/main" id="{939C9626-6AB7-9442-8C32-698E08BC85A7}"/>
              </a:ext>
            </a:extLst>
          </p:cNvPr>
          <p:cNvSpPr>
            <a:spLocks noGrp="1"/>
          </p:cNvSpPr>
          <p:nvPr>
            <p:ph type="title" hasCustomPrompt="1"/>
          </p:nvPr>
        </p:nvSpPr>
        <p:spPr>
          <a:xfrm>
            <a:off x="4941888" y="585788"/>
            <a:ext cx="6667230" cy="714094"/>
          </a:xfrm>
          <a:noFill/>
        </p:spPr>
        <p:txBody>
          <a:bodyPr wrap="square" lIns="0" tIns="0" rIns="0" bIns="0" anchor="t" anchorCtr="0">
            <a:noAutofit/>
          </a:bodyPr>
          <a:lstStyle>
            <a:lvl1pPr algn="l" defTabSz="932742" rtl="0" eaLnBrk="1" latinLnBrk="0" hangingPunct="1">
              <a:lnSpc>
                <a:spcPct val="90000"/>
              </a:lnSpc>
              <a:spcBef>
                <a:spcPct val="0"/>
              </a:spcBef>
              <a:buNone/>
              <a:defRPr lang="en-US" sz="3600" b="0" kern="1200" cap="none" spc="-50" baseline="0" dirty="0">
                <a:ln w="3175">
                  <a:noFill/>
                </a:ln>
                <a:solidFill>
                  <a:schemeClr val="tx1"/>
                </a:solidFill>
                <a:effectLst/>
                <a:latin typeface="+mj-lt"/>
                <a:ea typeface="+mn-ea"/>
                <a:cs typeface="Segoe UI" pitchFamily="34" charset="0"/>
              </a:defRPr>
            </a:lvl1pPr>
          </a:lstStyle>
          <a:p>
            <a:r>
              <a:rPr lang="en-US"/>
              <a:t>Section title</a:t>
            </a:r>
          </a:p>
        </p:txBody>
      </p:sp>
    </p:spTree>
    <p:extLst>
      <p:ext uri="{BB962C8B-B14F-4D97-AF65-F5344CB8AC3E}">
        <p14:creationId xmlns:p14="http://schemas.microsoft.com/office/powerpoint/2010/main" val="997872135"/>
      </p:ext>
    </p:extLst>
  </p:cSld>
  <p:clrMapOvr>
    <a:overrideClrMapping bg1="dk1" tx1="lt1" bg2="dk2" tx2="lt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13" pos="2744">
          <p15:clr>
            <a:srgbClr val="5ACBF0"/>
          </p15:clr>
        </p15:guide>
        <p15:guide id="29" orient="horz" pos="2160">
          <p15:clr>
            <a:srgbClr val="5ACBF0"/>
          </p15:clr>
        </p15:guide>
        <p15:guide id="30" pos="2376">
          <p15:clr>
            <a:srgbClr val="5ACBF0"/>
          </p15:clr>
        </p15:guide>
        <p15:guide id="31" pos="3113">
          <p15:clr>
            <a:srgbClr val="5ACBF0"/>
          </p15:clr>
        </p15:guide>
      </p15:sldGuideLst>
    </p:ext>
  </p:extLst>
</p:sldLayout>
</file>

<file path=ppt/slideLayouts/slideLayout146.xml><?xml version="1.0" encoding="utf-8"?>
<p:sldLayout xmlns:a="http://schemas.openxmlformats.org/drawingml/2006/main" xmlns:r="http://schemas.openxmlformats.org/officeDocument/2006/relationships" xmlns:p="http://schemas.openxmlformats.org/presentationml/2006/main" preserve="1" userDrawn="1">
  <p:cSld name="6_Large Number Divider 1">
    <p:bg>
      <p:bgRef idx="1001">
        <a:schemeClr val="bg2"/>
      </p:bgRef>
    </p:bg>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A1DC2181-37AB-40A3-B61C-1DE7DBB57D63}"/>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a:solidFill>
                  <a:srgbClr val="A3A3A3"/>
                </a:solidFill>
              </a:rPr>
              <a:t>ELT layout</a:t>
            </a:r>
          </a:p>
        </p:txBody>
      </p:sp>
      <p:sp>
        <p:nvSpPr>
          <p:cNvPr id="4" name="TextBox 3">
            <a:extLst>
              <a:ext uri="{FF2B5EF4-FFF2-40B4-BE49-F238E27FC236}">
                <a16:creationId xmlns:a16="http://schemas.microsoft.com/office/drawing/2014/main" id="{3D287FF5-DA2B-6549-A430-2AB0462370E7}"/>
              </a:ext>
            </a:extLst>
          </p:cNvPr>
          <p:cNvSpPr txBox="1"/>
          <p:nvPr userDrawn="1"/>
        </p:nvSpPr>
        <p:spPr>
          <a:xfrm>
            <a:off x="0" y="680483"/>
            <a:ext cx="4356100" cy="6177517"/>
          </a:xfrm>
          <a:prstGeom prst="rect">
            <a:avLst/>
          </a:prstGeom>
          <a:noFill/>
          <a:effectLst>
            <a:outerShdw blurRad="76200" dist="76200" dir="2700000" algn="tl" rotWithShape="0">
              <a:prstClr val="black">
                <a:alpha val="20000"/>
              </a:prstClr>
            </a:outerShdw>
          </a:effectLst>
        </p:spPr>
        <p:txBody>
          <a:bodyPr wrap="square" lIns="0" tIns="0" rIns="0" bIns="0" rtlCol="0" anchor="t">
            <a:noAutofit/>
          </a:bodyPr>
          <a:lstStyle/>
          <a:p>
            <a:pPr algn="l"/>
            <a:r>
              <a:rPr lang="en-US" sz="50000" b="1" i="0">
                <a:solidFill>
                  <a:schemeClr val="accent1"/>
                </a:solidFill>
                <a:latin typeface="Segoe UI" panose="020B0502040204020203" pitchFamily="34" charset="0"/>
                <a:cs typeface="Segoe UI" panose="020B0502040204020203" pitchFamily="34" charset="0"/>
              </a:rPr>
              <a:t>2</a:t>
            </a:r>
          </a:p>
        </p:txBody>
      </p:sp>
      <p:sp>
        <p:nvSpPr>
          <p:cNvPr id="7" name="Text Placeholder 2">
            <a:extLst>
              <a:ext uri="{FF2B5EF4-FFF2-40B4-BE49-F238E27FC236}">
                <a16:creationId xmlns:a16="http://schemas.microsoft.com/office/drawing/2014/main" id="{160E18D5-0E84-C64E-9599-465CAF60302E}"/>
              </a:ext>
            </a:extLst>
          </p:cNvPr>
          <p:cNvSpPr>
            <a:spLocks noGrp="1"/>
          </p:cNvSpPr>
          <p:nvPr>
            <p:ph type="body" sz="quarter" idx="12" hasCustomPrompt="1"/>
          </p:nvPr>
        </p:nvSpPr>
        <p:spPr>
          <a:xfrm>
            <a:off x="4941888" y="1307806"/>
            <a:ext cx="6667500" cy="2121194"/>
          </a:xfrm>
        </p:spPr>
        <p:txBody>
          <a:bodyPr anchor="t">
            <a:noAutofit/>
          </a:bodyPr>
          <a:lstStyle>
            <a:lvl1pPr marL="0" indent="0">
              <a:spcAft>
                <a:spcPts val="600"/>
              </a:spcAft>
              <a:buFont typeface="Wingdings" panose="05000000000000000000" pitchFamily="2" charset="2"/>
              <a:buNone/>
              <a:defRPr sz="2400">
                <a:solidFill>
                  <a:schemeClr val="tx1"/>
                </a:solidFill>
              </a:defRPr>
            </a:lvl1pPr>
          </a:lstStyle>
          <a:p>
            <a:pPr lvl="0"/>
            <a:r>
              <a:rPr lang="en-US"/>
              <a:t>Section Details</a:t>
            </a:r>
          </a:p>
        </p:txBody>
      </p:sp>
      <p:sp>
        <p:nvSpPr>
          <p:cNvPr id="8" name="Title 1">
            <a:extLst>
              <a:ext uri="{FF2B5EF4-FFF2-40B4-BE49-F238E27FC236}">
                <a16:creationId xmlns:a16="http://schemas.microsoft.com/office/drawing/2014/main" id="{649666AF-1BFD-C547-B312-5E30EBC9B839}"/>
              </a:ext>
            </a:extLst>
          </p:cNvPr>
          <p:cNvSpPr>
            <a:spLocks noGrp="1"/>
          </p:cNvSpPr>
          <p:nvPr>
            <p:ph type="title" hasCustomPrompt="1"/>
          </p:nvPr>
        </p:nvSpPr>
        <p:spPr>
          <a:xfrm>
            <a:off x="4941888" y="585788"/>
            <a:ext cx="6667230" cy="714094"/>
          </a:xfrm>
          <a:noFill/>
        </p:spPr>
        <p:txBody>
          <a:bodyPr wrap="square" lIns="0" tIns="0" rIns="0" bIns="0" anchor="t" anchorCtr="0">
            <a:noAutofit/>
          </a:bodyPr>
          <a:lstStyle>
            <a:lvl1pPr algn="l" defTabSz="932742" rtl="0" eaLnBrk="1" latinLnBrk="0" hangingPunct="1">
              <a:lnSpc>
                <a:spcPct val="90000"/>
              </a:lnSpc>
              <a:spcBef>
                <a:spcPct val="0"/>
              </a:spcBef>
              <a:buNone/>
              <a:defRPr lang="en-US" sz="3600" b="0" kern="1200" cap="none" spc="-50" baseline="0" dirty="0">
                <a:ln w="3175">
                  <a:noFill/>
                </a:ln>
                <a:solidFill>
                  <a:schemeClr val="tx1"/>
                </a:solidFill>
                <a:effectLst/>
                <a:latin typeface="+mj-lt"/>
                <a:ea typeface="+mn-ea"/>
                <a:cs typeface="Segoe UI" pitchFamily="34" charset="0"/>
              </a:defRPr>
            </a:lvl1pPr>
          </a:lstStyle>
          <a:p>
            <a:r>
              <a:rPr lang="en-US"/>
              <a:t>Section title</a:t>
            </a:r>
          </a:p>
        </p:txBody>
      </p:sp>
    </p:spTree>
    <p:extLst>
      <p:ext uri="{BB962C8B-B14F-4D97-AF65-F5344CB8AC3E}">
        <p14:creationId xmlns:p14="http://schemas.microsoft.com/office/powerpoint/2010/main" val="3176445573"/>
      </p:ext>
    </p:extLst>
  </p:cSld>
  <p:clrMapOvr>
    <a:overrideClrMapping bg1="dk1" tx1="lt1" bg2="dk2" tx2="lt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13" pos="2744">
          <p15:clr>
            <a:srgbClr val="5ACBF0"/>
          </p15:clr>
        </p15:guide>
        <p15:guide id="29" orient="horz" pos="2160">
          <p15:clr>
            <a:srgbClr val="5ACBF0"/>
          </p15:clr>
        </p15:guide>
        <p15:guide id="30" pos="2376">
          <p15:clr>
            <a:srgbClr val="5ACBF0"/>
          </p15:clr>
        </p15:guide>
        <p15:guide id="31" pos="3113">
          <p15:clr>
            <a:srgbClr val="5ACBF0"/>
          </p15:clr>
        </p15:guide>
      </p15:sldGuideLst>
    </p:ext>
  </p:extLst>
</p:sldLayout>
</file>

<file path=ppt/slideLayouts/slideLayout147.xml><?xml version="1.0" encoding="utf-8"?>
<p:sldLayout xmlns:a="http://schemas.openxmlformats.org/drawingml/2006/main" xmlns:r="http://schemas.openxmlformats.org/officeDocument/2006/relationships" xmlns:p="http://schemas.openxmlformats.org/presentationml/2006/main" preserve="1" userDrawn="1">
  <p:cSld name="7_Large Number Divider 1">
    <p:bg>
      <p:bgRef idx="1001">
        <a:schemeClr val="bg2"/>
      </p:bgRef>
    </p:bg>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A1DC2181-37AB-40A3-B61C-1DE7DBB57D63}"/>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a:solidFill>
                  <a:srgbClr val="A3A3A3"/>
                </a:solidFill>
              </a:rPr>
              <a:t>ELT layout</a:t>
            </a:r>
          </a:p>
        </p:txBody>
      </p:sp>
      <p:sp>
        <p:nvSpPr>
          <p:cNvPr id="4" name="TextBox 3">
            <a:extLst>
              <a:ext uri="{FF2B5EF4-FFF2-40B4-BE49-F238E27FC236}">
                <a16:creationId xmlns:a16="http://schemas.microsoft.com/office/drawing/2014/main" id="{3D287FF5-DA2B-6549-A430-2AB0462370E7}"/>
              </a:ext>
            </a:extLst>
          </p:cNvPr>
          <p:cNvSpPr txBox="1"/>
          <p:nvPr userDrawn="1"/>
        </p:nvSpPr>
        <p:spPr>
          <a:xfrm>
            <a:off x="0" y="680484"/>
            <a:ext cx="4356100" cy="6177516"/>
          </a:xfrm>
          <a:prstGeom prst="rect">
            <a:avLst/>
          </a:prstGeom>
          <a:noFill/>
          <a:effectLst>
            <a:outerShdw blurRad="76200" dist="76200" dir="2700000" algn="tl" rotWithShape="0">
              <a:prstClr val="black">
                <a:alpha val="20000"/>
              </a:prstClr>
            </a:outerShdw>
          </a:effectLst>
        </p:spPr>
        <p:txBody>
          <a:bodyPr wrap="square" lIns="0" tIns="0" rIns="0" bIns="0" rtlCol="0" anchor="t">
            <a:noAutofit/>
          </a:bodyPr>
          <a:lstStyle/>
          <a:p>
            <a:pPr algn="l"/>
            <a:r>
              <a:rPr lang="en-US" sz="50000" b="1" i="0">
                <a:solidFill>
                  <a:schemeClr val="accent1"/>
                </a:solidFill>
                <a:latin typeface="Segoe UI" panose="020B0502040204020203" pitchFamily="34" charset="0"/>
                <a:cs typeface="Segoe UI" panose="020B0502040204020203" pitchFamily="34" charset="0"/>
              </a:rPr>
              <a:t>3</a:t>
            </a:r>
          </a:p>
        </p:txBody>
      </p:sp>
      <p:sp>
        <p:nvSpPr>
          <p:cNvPr id="7" name="Text Placeholder 2">
            <a:extLst>
              <a:ext uri="{FF2B5EF4-FFF2-40B4-BE49-F238E27FC236}">
                <a16:creationId xmlns:a16="http://schemas.microsoft.com/office/drawing/2014/main" id="{160E18D5-0E84-C64E-9599-465CAF60302E}"/>
              </a:ext>
            </a:extLst>
          </p:cNvPr>
          <p:cNvSpPr>
            <a:spLocks noGrp="1"/>
          </p:cNvSpPr>
          <p:nvPr>
            <p:ph type="body" sz="quarter" idx="12" hasCustomPrompt="1"/>
          </p:nvPr>
        </p:nvSpPr>
        <p:spPr>
          <a:xfrm>
            <a:off x="4941888" y="1307806"/>
            <a:ext cx="6667500" cy="2121194"/>
          </a:xfrm>
        </p:spPr>
        <p:txBody>
          <a:bodyPr anchor="t">
            <a:noAutofit/>
          </a:bodyPr>
          <a:lstStyle>
            <a:lvl1pPr marL="0" indent="0">
              <a:spcAft>
                <a:spcPts val="600"/>
              </a:spcAft>
              <a:buFont typeface="Wingdings" panose="05000000000000000000" pitchFamily="2" charset="2"/>
              <a:buNone/>
              <a:defRPr sz="2400">
                <a:solidFill>
                  <a:schemeClr val="tx1"/>
                </a:solidFill>
              </a:defRPr>
            </a:lvl1pPr>
          </a:lstStyle>
          <a:p>
            <a:pPr lvl="0"/>
            <a:r>
              <a:rPr lang="en-US"/>
              <a:t>Section Details</a:t>
            </a:r>
          </a:p>
        </p:txBody>
      </p:sp>
      <p:sp>
        <p:nvSpPr>
          <p:cNvPr id="8" name="Title 1">
            <a:extLst>
              <a:ext uri="{FF2B5EF4-FFF2-40B4-BE49-F238E27FC236}">
                <a16:creationId xmlns:a16="http://schemas.microsoft.com/office/drawing/2014/main" id="{443D24FC-F71D-C245-A2DA-55D32F6AA872}"/>
              </a:ext>
            </a:extLst>
          </p:cNvPr>
          <p:cNvSpPr>
            <a:spLocks noGrp="1"/>
          </p:cNvSpPr>
          <p:nvPr>
            <p:ph type="title" hasCustomPrompt="1"/>
          </p:nvPr>
        </p:nvSpPr>
        <p:spPr>
          <a:xfrm>
            <a:off x="4941888" y="585788"/>
            <a:ext cx="6667230" cy="714094"/>
          </a:xfrm>
          <a:noFill/>
        </p:spPr>
        <p:txBody>
          <a:bodyPr wrap="square" lIns="0" tIns="0" rIns="0" bIns="0" anchor="t" anchorCtr="0">
            <a:noAutofit/>
          </a:bodyPr>
          <a:lstStyle>
            <a:lvl1pPr algn="l" defTabSz="932742" rtl="0" eaLnBrk="1" latinLnBrk="0" hangingPunct="1">
              <a:lnSpc>
                <a:spcPct val="90000"/>
              </a:lnSpc>
              <a:spcBef>
                <a:spcPct val="0"/>
              </a:spcBef>
              <a:buNone/>
              <a:defRPr lang="en-US" sz="3600" b="0" kern="1200" cap="none" spc="-50" baseline="0" dirty="0">
                <a:ln w="3175">
                  <a:noFill/>
                </a:ln>
                <a:solidFill>
                  <a:schemeClr val="tx1"/>
                </a:solidFill>
                <a:effectLst/>
                <a:latin typeface="+mj-lt"/>
                <a:ea typeface="+mn-ea"/>
                <a:cs typeface="Segoe UI" pitchFamily="34" charset="0"/>
              </a:defRPr>
            </a:lvl1pPr>
          </a:lstStyle>
          <a:p>
            <a:r>
              <a:rPr lang="en-US"/>
              <a:t>Section title</a:t>
            </a:r>
          </a:p>
        </p:txBody>
      </p:sp>
    </p:spTree>
    <p:extLst>
      <p:ext uri="{BB962C8B-B14F-4D97-AF65-F5344CB8AC3E}">
        <p14:creationId xmlns:p14="http://schemas.microsoft.com/office/powerpoint/2010/main" val="1996260452"/>
      </p:ext>
    </p:extLst>
  </p:cSld>
  <p:clrMapOvr>
    <a:overrideClrMapping bg1="dk1" tx1="lt1" bg2="dk2" tx2="lt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13" pos="2744">
          <p15:clr>
            <a:srgbClr val="5ACBF0"/>
          </p15:clr>
        </p15:guide>
        <p15:guide id="29" orient="horz" pos="2160">
          <p15:clr>
            <a:srgbClr val="5ACBF0"/>
          </p15:clr>
        </p15:guide>
        <p15:guide id="30" pos="2376">
          <p15:clr>
            <a:srgbClr val="5ACBF0"/>
          </p15:clr>
        </p15:guide>
        <p15:guide id="31" pos="3113">
          <p15:clr>
            <a:srgbClr val="5ACBF0"/>
          </p15:clr>
        </p15:guide>
      </p15:sldGuideLst>
    </p:ext>
  </p:extLst>
</p:sldLayout>
</file>

<file path=ppt/slideLayouts/slideLayout148.xml><?xml version="1.0" encoding="utf-8"?>
<p:sldLayout xmlns:a="http://schemas.openxmlformats.org/drawingml/2006/main" xmlns:r="http://schemas.openxmlformats.org/officeDocument/2006/relationships" xmlns:p="http://schemas.openxmlformats.org/presentationml/2006/main" preserve="1" userDrawn="1">
  <p:cSld name="8_Large Number Divider 1">
    <p:bg>
      <p:bgRef idx="1001">
        <a:schemeClr val="bg2"/>
      </p:bgRef>
    </p:bg>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A1DC2181-37AB-40A3-B61C-1DE7DBB57D63}"/>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a:solidFill>
                  <a:srgbClr val="A3A3A3"/>
                </a:solidFill>
              </a:rPr>
              <a:t>ELT layout</a:t>
            </a:r>
          </a:p>
        </p:txBody>
      </p:sp>
      <p:sp>
        <p:nvSpPr>
          <p:cNvPr id="4" name="TextBox 3">
            <a:extLst>
              <a:ext uri="{FF2B5EF4-FFF2-40B4-BE49-F238E27FC236}">
                <a16:creationId xmlns:a16="http://schemas.microsoft.com/office/drawing/2014/main" id="{3D287FF5-DA2B-6549-A430-2AB0462370E7}"/>
              </a:ext>
            </a:extLst>
          </p:cNvPr>
          <p:cNvSpPr txBox="1"/>
          <p:nvPr userDrawn="1"/>
        </p:nvSpPr>
        <p:spPr>
          <a:xfrm>
            <a:off x="0" y="680484"/>
            <a:ext cx="4356100" cy="6177516"/>
          </a:xfrm>
          <a:prstGeom prst="rect">
            <a:avLst/>
          </a:prstGeom>
          <a:noFill/>
          <a:effectLst>
            <a:outerShdw blurRad="76200" dist="76200" dir="2700000" algn="tl" rotWithShape="0">
              <a:prstClr val="black">
                <a:alpha val="20000"/>
              </a:prstClr>
            </a:outerShdw>
          </a:effectLst>
        </p:spPr>
        <p:txBody>
          <a:bodyPr wrap="square" lIns="0" tIns="0" rIns="0" bIns="0" rtlCol="0" anchor="t">
            <a:noAutofit/>
          </a:bodyPr>
          <a:lstStyle/>
          <a:p>
            <a:pPr algn="l"/>
            <a:r>
              <a:rPr lang="en-US" sz="50000" b="1" i="0">
                <a:solidFill>
                  <a:schemeClr val="accent1"/>
                </a:solidFill>
                <a:latin typeface="Segoe UI" panose="020B0502040204020203" pitchFamily="34" charset="0"/>
                <a:cs typeface="Segoe UI" panose="020B0502040204020203" pitchFamily="34" charset="0"/>
              </a:rPr>
              <a:t>4</a:t>
            </a:r>
          </a:p>
        </p:txBody>
      </p:sp>
      <p:sp>
        <p:nvSpPr>
          <p:cNvPr id="7" name="Text Placeholder 2">
            <a:extLst>
              <a:ext uri="{FF2B5EF4-FFF2-40B4-BE49-F238E27FC236}">
                <a16:creationId xmlns:a16="http://schemas.microsoft.com/office/drawing/2014/main" id="{160E18D5-0E84-C64E-9599-465CAF60302E}"/>
              </a:ext>
            </a:extLst>
          </p:cNvPr>
          <p:cNvSpPr>
            <a:spLocks noGrp="1"/>
          </p:cNvSpPr>
          <p:nvPr>
            <p:ph type="body" sz="quarter" idx="12" hasCustomPrompt="1"/>
          </p:nvPr>
        </p:nvSpPr>
        <p:spPr>
          <a:xfrm>
            <a:off x="4941888" y="1307806"/>
            <a:ext cx="6667500" cy="2121194"/>
          </a:xfrm>
        </p:spPr>
        <p:txBody>
          <a:bodyPr anchor="t">
            <a:noAutofit/>
          </a:bodyPr>
          <a:lstStyle>
            <a:lvl1pPr marL="0" indent="0">
              <a:spcAft>
                <a:spcPts val="600"/>
              </a:spcAft>
              <a:buFont typeface="Wingdings" panose="05000000000000000000" pitchFamily="2" charset="2"/>
              <a:buNone/>
              <a:defRPr sz="2400">
                <a:solidFill>
                  <a:schemeClr val="tx1"/>
                </a:solidFill>
              </a:defRPr>
            </a:lvl1pPr>
          </a:lstStyle>
          <a:p>
            <a:pPr lvl="0"/>
            <a:r>
              <a:rPr lang="en-US"/>
              <a:t>Section Details</a:t>
            </a:r>
          </a:p>
        </p:txBody>
      </p:sp>
      <p:sp>
        <p:nvSpPr>
          <p:cNvPr id="8" name="Title 1">
            <a:extLst>
              <a:ext uri="{FF2B5EF4-FFF2-40B4-BE49-F238E27FC236}">
                <a16:creationId xmlns:a16="http://schemas.microsoft.com/office/drawing/2014/main" id="{DA3A573E-5425-E24C-AC5B-D2C67E89FC53}"/>
              </a:ext>
            </a:extLst>
          </p:cNvPr>
          <p:cNvSpPr>
            <a:spLocks noGrp="1"/>
          </p:cNvSpPr>
          <p:nvPr>
            <p:ph type="title" hasCustomPrompt="1"/>
          </p:nvPr>
        </p:nvSpPr>
        <p:spPr>
          <a:xfrm>
            <a:off x="4941888" y="585788"/>
            <a:ext cx="6667230" cy="714094"/>
          </a:xfrm>
          <a:noFill/>
        </p:spPr>
        <p:txBody>
          <a:bodyPr wrap="square" lIns="0" tIns="0" rIns="0" bIns="0" anchor="t" anchorCtr="0">
            <a:noAutofit/>
          </a:bodyPr>
          <a:lstStyle>
            <a:lvl1pPr algn="l" defTabSz="932742" rtl="0" eaLnBrk="1" latinLnBrk="0" hangingPunct="1">
              <a:lnSpc>
                <a:spcPct val="90000"/>
              </a:lnSpc>
              <a:spcBef>
                <a:spcPct val="0"/>
              </a:spcBef>
              <a:buNone/>
              <a:defRPr lang="en-US" sz="3600" b="0" kern="1200" cap="none" spc="-50" baseline="0" dirty="0">
                <a:ln w="3175">
                  <a:noFill/>
                </a:ln>
                <a:solidFill>
                  <a:schemeClr val="tx1"/>
                </a:solidFill>
                <a:effectLst/>
                <a:latin typeface="+mj-lt"/>
                <a:ea typeface="+mn-ea"/>
                <a:cs typeface="Segoe UI" pitchFamily="34" charset="0"/>
              </a:defRPr>
            </a:lvl1pPr>
          </a:lstStyle>
          <a:p>
            <a:r>
              <a:rPr lang="en-US"/>
              <a:t>Section title</a:t>
            </a:r>
          </a:p>
        </p:txBody>
      </p:sp>
    </p:spTree>
    <p:extLst>
      <p:ext uri="{BB962C8B-B14F-4D97-AF65-F5344CB8AC3E}">
        <p14:creationId xmlns:p14="http://schemas.microsoft.com/office/powerpoint/2010/main" val="293471931"/>
      </p:ext>
    </p:extLst>
  </p:cSld>
  <p:clrMapOvr>
    <a:overrideClrMapping bg1="dk1" tx1="lt1" bg2="dk2" tx2="lt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13" pos="2744">
          <p15:clr>
            <a:srgbClr val="5ACBF0"/>
          </p15:clr>
        </p15:guide>
        <p15:guide id="29" orient="horz" pos="2160">
          <p15:clr>
            <a:srgbClr val="5ACBF0"/>
          </p15:clr>
        </p15:guide>
        <p15:guide id="30" pos="2376">
          <p15:clr>
            <a:srgbClr val="5ACBF0"/>
          </p15:clr>
        </p15:guide>
        <p15:guide id="31" pos="3113">
          <p15:clr>
            <a:srgbClr val="5ACBF0"/>
          </p15:clr>
        </p15:guide>
      </p15:sldGuideLst>
    </p:ext>
  </p:extLst>
</p:sldLayout>
</file>

<file path=ppt/slideLayouts/slideLayout149.xml><?xml version="1.0" encoding="utf-8"?>
<p:sldLayout xmlns:a="http://schemas.openxmlformats.org/drawingml/2006/main" xmlns:r="http://schemas.openxmlformats.org/officeDocument/2006/relationships" xmlns:p="http://schemas.openxmlformats.org/presentationml/2006/main" preserve="1" userDrawn="1">
  <p:cSld name="9_Large Number Divider 1">
    <p:bg>
      <p:bgRef idx="1001">
        <a:schemeClr val="bg2"/>
      </p:bgRef>
    </p:bg>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A1DC2181-37AB-40A3-B61C-1DE7DBB57D63}"/>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a:solidFill>
                  <a:srgbClr val="A3A3A3"/>
                </a:solidFill>
              </a:rPr>
              <a:t>ELT layout</a:t>
            </a:r>
          </a:p>
        </p:txBody>
      </p:sp>
      <p:sp>
        <p:nvSpPr>
          <p:cNvPr id="4" name="TextBox 3">
            <a:extLst>
              <a:ext uri="{FF2B5EF4-FFF2-40B4-BE49-F238E27FC236}">
                <a16:creationId xmlns:a16="http://schemas.microsoft.com/office/drawing/2014/main" id="{3D287FF5-DA2B-6549-A430-2AB0462370E7}"/>
              </a:ext>
            </a:extLst>
          </p:cNvPr>
          <p:cNvSpPr txBox="1"/>
          <p:nvPr userDrawn="1"/>
        </p:nvSpPr>
        <p:spPr>
          <a:xfrm>
            <a:off x="0" y="680484"/>
            <a:ext cx="4356100" cy="6177516"/>
          </a:xfrm>
          <a:prstGeom prst="rect">
            <a:avLst/>
          </a:prstGeom>
          <a:noFill/>
          <a:effectLst>
            <a:outerShdw blurRad="76200" dist="76200" dir="2700000" algn="tl" rotWithShape="0">
              <a:prstClr val="black">
                <a:alpha val="20000"/>
              </a:prstClr>
            </a:outerShdw>
          </a:effectLst>
        </p:spPr>
        <p:txBody>
          <a:bodyPr wrap="square" lIns="0" tIns="0" rIns="0" bIns="0" rtlCol="0" anchor="t">
            <a:noAutofit/>
          </a:bodyPr>
          <a:lstStyle/>
          <a:p>
            <a:pPr algn="l"/>
            <a:r>
              <a:rPr lang="en-US" sz="50000" b="1" i="0">
                <a:solidFill>
                  <a:schemeClr val="accent1"/>
                </a:solidFill>
                <a:latin typeface="Segoe UI" panose="020B0502040204020203" pitchFamily="34" charset="0"/>
                <a:cs typeface="Segoe UI" panose="020B0502040204020203" pitchFamily="34" charset="0"/>
              </a:rPr>
              <a:t>5</a:t>
            </a:r>
          </a:p>
        </p:txBody>
      </p:sp>
      <p:sp>
        <p:nvSpPr>
          <p:cNvPr id="7" name="Text Placeholder 2">
            <a:extLst>
              <a:ext uri="{FF2B5EF4-FFF2-40B4-BE49-F238E27FC236}">
                <a16:creationId xmlns:a16="http://schemas.microsoft.com/office/drawing/2014/main" id="{160E18D5-0E84-C64E-9599-465CAF60302E}"/>
              </a:ext>
            </a:extLst>
          </p:cNvPr>
          <p:cNvSpPr>
            <a:spLocks noGrp="1"/>
          </p:cNvSpPr>
          <p:nvPr>
            <p:ph type="body" sz="quarter" idx="12" hasCustomPrompt="1"/>
          </p:nvPr>
        </p:nvSpPr>
        <p:spPr>
          <a:xfrm>
            <a:off x="4941888" y="1307806"/>
            <a:ext cx="6667500" cy="2121194"/>
          </a:xfrm>
        </p:spPr>
        <p:txBody>
          <a:bodyPr anchor="t">
            <a:noAutofit/>
          </a:bodyPr>
          <a:lstStyle>
            <a:lvl1pPr marL="0" indent="0">
              <a:spcAft>
                <a:spcPts val="600"/>
              </a:spcAft>
              <a:buFont typeface="Wingdings" panose="05000000000000000000" pitchFamily="2" charset="2"/>
              <a:buNone/>
              <a:defRPr sz="2400">
                <a:solidFill>
                  <a:schemeClr val="tx1"/>
                </a:solidFill>
              </a:defRPr>
            </a:lvl1pPr>
          </a:lstStyle>
          <a:p>
            <a:pPr lvl="0"/>
            <a:r>
              <a:rPr lang="en-US"/>
              <a:t>Section Details</a:t>
            </a:r>
          </a:p>
        </p:txBody>
      </p:sp>
      <p:sp>
        <p:nvSpPr>
          <p:cNvPr id="8" name="Title 1">
            <a:extLst>
              <a:ext uri="{FF2B5EF4-FFF2-40B4-BE49-F238E27FC236}">
                <a16:creationId xmlns:a16="http://schemas.microsoft.com/office/drawing/2014/main" id="{AD9EEC05-DC95-844E-868F-EEEB231AD961}"/>
              </a:ext>
            </a:extLst>
          </p:cNvPr>
          <p:cNvSpPr>
            <a:spLocks noGrp="1"/>
          </p:cNvSpPr>
          <p:nvPr>
            <p:ph type="title" hasCustomPrompt="1"/>
          </p:nvPr>
        </p:nvSpPr>
        <p:spPr>
          <a:xfrm>
            <a:off x="4941888" y="585788"/>
            <a:ext cx="6667230" cy="714094"/>
          </a:xfrm>
          <a:noFill/>
        </p:spPr>
        <p:txBody>
          <a:bodyPr wrap="square" lIns="0" tIns="0" rIns="0" bIns="0" anchor="t" anchorCtr="0">
            <a:noAutofit/>
          </a:bodyPr>
          <a:lstStyle>
            <a:lvl1pPr algn="l" defTabSz="932742" rtl="0" eaLnBrk="1" latinLnBrk="0" hangingPunct="1">
              <a:lnSpc>
                <a:spcPct val="90000"/>
              </a:lnSpc>
              <a:spcBef>
                <a:spcPct val="0"/>
              </a:spcBef>
              <a:buNone/>
              <a:defRPr lang="en-US" sz="3600" b="0" kern="1200" cap="none" spc="-50" baseline="0" dirty="0">
                <a:ln w="3175">
                  <a:noFill/>
                </a:ln>
                <a:solidFill>
                  <a:schemeClr val="tx1"/>
                </a:solidFill>
                <a:effectLst/>
                <a:latin typeface="+mj-lt"/>
                <a:ea typeface="+mn-ea"/>
                <a:cs typeface="Segoe UI" pitchFamily="34" charset="0"/>
              </a:defRPr>
            </a:lvl1pPr>
          </a:lstStyle>
          <a:p>
            <a:r>
              <a:rPr lang="en-US"/>
              <a:t>Section title</a:t>
            </a:r>
          </a:p>
        </p:txBody>
      </p:sp>
    </p:spTree>
    <p:extLst>
      <p:ext uri="{BB962C8B-B14F-4D97-AF65-F5344CB8AC3E}">
        <p14:creationId xmlns:p14="http://schemas.microsoft.com/office/powerpoint/2010/main" val="3699558535"/>
      </p:ext>
    </p:extLst>
  </p:cSld>
  <p:clrMapOvr>
    <a:overrideClrMapping bg1="dk1" tx1="lt1" bg2="dk2" tx2="lt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13" pos="2744">
          <p15:clr>
            <a:srgbClr val="5ACBF0"/>
          </p15:clr>
        </p15:guide>
        <p15:guide id="29" orient="horz" pos="2160">
          <p15:clr>
            <a:srgbClr val="5ACBF0"/>
          </p15:clr>
        </p15:guide>
        <p15:guide id="30" pos="2376">
          <p15:clr>
            <a:srgbClr val="5ACBF0"/>
          </p15:clr>
        </p15:guide>
        <p15:guide id="31" pos="3113">
          <p15:clr>
            <a:srgbClr val="5ACBF0"/>
          </p15:clr>
        </p15:guide>
      </p15:sldGuideLst>
    </p:ext>
  </p:extLst>
</p:sldLayout>
</file>

<file path=ppt/slideLayouts/slideLayout150.xml><?xml version="1.0" encoding="utf-8"?>
<p:sldLayout xmlns:a="http://schemas.openxmlformats.org/drawingml/2006/main" xmlns:r="http://schemas.openxmlformats.org/officeDocument/2006/relationships" xmlns:p="http://schemas.openxmlformats.org/presentationml/2006/main" preserve="1" userDrawn="1">
  <p:cSld name="Developer Code Layout full page">
    <p:bg>
      <p:bgRef idx="1001">
        <a:schemeClr val="bg2"/>
      </p:bgRef>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182D46E0-16CE-40B0-8623-F82D5D410958}"/>
              </a:ext>
              <a:ext uri="{C183D7F6-B498-43B3-948B-1728B52AA6E4}">
                <adec:decorative xmlns:adec="http://schemas.microsoft.com/office/drawing/2017/decorative" val="1"/>
              </a:ext>
            </a:extLst>
          </p:cNvPr>
          <p:cNvSpPr/>
          <p:nvPr userDrawn="1"/>
        </p:nvSpPr>
        <p:spPr bwMode="auto">
          <a:xfrm>
            <a:off x="0" y="0"/>
            <a:ext cx="12192000" cy="6858000"/>
          </a:xfrm>
          <a:prstGeom prst="rect">
            <a:avLst/>
          </a:prstGeom>
          <a:solidFill>
            <a:srgbClr val="FFFFFF"/>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a:solidFill>
                <a:srgbClr val="FFFFFF"/>
              </a:solidFill>
              <a:ea typeface="Segoe UI" pitchFamily="34" charset="0"/>
              <a:cs typeface="Segoe UI" pitchFamily="34" charset="0"/>
            </a:endParaRPr>
          </a:p>
        </p:txBody>
      </p:sp>
      <p:sp>
        <p:nvSpPr>
          <p:cNvPr id="8" name="Text Placeholder 14">
            <a:extLst>
              <a:ext uri="{FF2B5EF4-FFF2-40B4-BE49-F238E27FC236}">
                <a16:creationId xmlns:a16="http://schemas.microsoft.com/office/drawing/2014/main" id="{44977AB6-1D7E-4858-A2EA-BF86577C3990}"/>
              </a:ext>
            </a:extLst>
          </p:cNvPr>
          <p:cNvSpPr>
            <a:spLocks noGrp="1"/>
          </p:cNvSpPr>
          <p:nvPr>
            <p:ph type="body" sz="quarter" idx="13" hasCustomPrompt="1"/>
          </p:nvPr>
        </p:nvSpPr>
        <p:spPr>
          <a:xfrm>
            <a:off x="0" y="0"/>
            <a:ext cx="3788358" cy="493776"/>
          </a:xfrm>
          <a:gradFill flip="none" rotWithShape="1">
            <a:gsLst>
              <a:gs pos="0">
                <a:srgbClr val="000000"/>
              </a:gs>
              <a:gs pos="99000">
                <a:srgbClr val="000000"/>
              </a:gs>
              <a:gs pos="99000">
                <a:schemeClr val="accent1"/>
              </a:gs>
            </a:gsLst>
            <a:lin ang="10800000" scaled="1"/>
            <a:tileRect/>
          </a:gradFill>
        </p:spPr>
        <p:txBody>
          <a:bodyPr vert="horz" wrap="square" lIns="585216" tIns="91440" rIns="0" bIns="91440" rtlCol="0">
            <a:spAutoFit/>
          </a:bodyPr>
          <a:lstStyle>
            <a:lvl1pPr marL="0" indent="0">
              <a:buNone/>
              <a:defRPr lang="en-US" sz="1999" dirty="0">
                <a:solidFill>
                  <a:srgbClr val="FFFFFF"/>
                </a:solidFill>
                <a:latin typeface="+mj-lt"/>
              </a:defRPr>
            </a:lvl1pPr>
          </a:lstStyle>
          <a:p>
            <a:pPr marL="0" lvl="0" indent="0">
              <a:buNone/>
            </a:pPr>
            <a:r>
              <a:rPr lang="en-US"/>
              <a:t>Click to enter title</a:t>
            </a:r>
          </a:p>
        </p:txBody>
      </p:sp>
      <p:sp>
        <p:nvSpPr>
          <p:cNvPr id="5" name="Text Placeholder 4" descr="This layout should only be used for developer code. The font used is a monospace font which is ideal for showing code.">
            <a:extLst>
              <a:ext uri="{FF2B5EF4-FFF2-40B4-BE49-F238E27FC236}">
                <a16:creationId xmlns:a16="http://schemas.microsoft.com/office/drawing/2014/main" id="{BA9F61CF-FF79-485A-A6C8-A1952EFD58AE}"/>
              </a:ext>
            </a:extLst>
          </p:cNvPr>
          <p:cNvSpPr>
            <a:spLocks noGrp="1"/>
          </p:cNvSpPr>
          <p:nvPr>
            <p:ph type="body" sz="quarter" idx="10"/>
          </p:nvPr>
        </p:nvSpPr>
        <p:spPr>
          <a:xfrm>
            <a:off x="591438" y="710247"/>
            <a:ext cx="11018520" cy="369332"/>
          </a:xfrm>
        </p:spPr>
        <p:txBody>
          <a:bodyPr/>
          <a:lstStyle>
            <a:lvl1pPr marL="0" indent="0">
              <a:buNone/>
              <a:tabLst/>
              <a:defRPr sz="2400">
                <a:solidFill>
                  <a:srgbClr val="000000"/>
                </a:solidFill>
                <a:latin typeface="Consolas" panose="020B0609020204030204" pitchFamily="49" charset="0"/>
                <a:cs typeface="Consolas" panose="020B0609020204030204" pitchFamily="49" charset="0"/>
              </a:defRPr>
            </a:lvl1pPr>
            <a:lvl2pPr marL="346553" indent="0">
              <a:buNone/>
              <a:tabLst>
                <a:tab pos="344488" algn="l"/>
              </a:tabLst>
              <a:defRPr sz="2400">
                <a:solidFill>
                  <a:schemeClr val="tx1"/>
                </a:solidFill>
                <a:latin typeface="Consolas" panose="020B0609020204030204" pitchFamily="49" charset="0"/>
                <a:cs typeface="Consolas" panose="020B0609020204030204" pitchFamily="49" charset="0"/>
              </a:defRPr>
            </a:lvl2pPr>
            <a:lvl3pPr marL="584607" indent="0">
              <a:buNone/>
              <a:tabLst>
                <a:tab pos="569913" algn="l"/>
              </a:tabLst>
              <a:defRPr sz="2400">
                <a:solidFill>
                  <a:schemeClr val="tx1"/>
                </a:solidFill>
                <a:latin typeface="Consolas" panose="020B0609020204030204" pitchFamily="49" charset="0"/>
                <a:cs typeface="Consolas" panose="020B0609020204030204" pitchFamily="49" charset="0"/>
              </a:defRPr>
            </a:lvl3pPr>
            <a:lvl4pPr marL="814563" indent="0">
              <a:buNone/>
              <a:tabLst>
                <a:tab pos="800100" algn="l"/>
              </a:tabLst>
              <a:defRPr sz="2400">
                <a:solidFill>
                  <a:schemeClr val="tx1"/>
                </a:solidFill>
                <a:latin typeface="Consolas" panose="020B0609020204030204" pitchFamily="49" charset="0"/>
                <a:cs typeface="Consolas" panose="020B0609020204030204" pitchFamily="49" charset="0"/>
              </a:defRPr>
            </a:lvl4pPr>
            <a:lvl5pPr marL="1050997" indent="0">
              <a:buNone/>
              <a:tabLst>
                <a:tab pos="1028700" algn="l"/>
              </a:tabLst>
              <a:defRPr sz="2400">
                <a:solidFill>
                  <a:schemeClr val="tx1"/>
                </a:solidFill>
                <a:latin typeface="Consolas" panose="020B0609020204030204" pitchFamily="49" charset="0"/>
                <a:cs typeface="Consolas" panose="020B0609020204030204" pitchFamily="49" charset="0"/>
              </a:defRPr>
            </a:lvl5pPr>
          </a:lstStyle>
          <a:p>
            <a:pPr lvl="0"/>
            <a:r>
              <a:rPr lang="en-US"/>
              <a:t>Click to edit Master text styles</a:t>
            </a:r>
          </a:p>
        </p:txBody>
      </p:sp>
    </p:spTree>
    <p:extLst>
      <p:ext uri="{BB962C8B-B14F-4D97-AF65-F5344CB8AC3E}">
        <p14:creationId xmlns:p14="http://schemas.microsoft.com/office/powerpoint/2010/main" val="4025382256"/>
      </p:ext>
    </p:extLst>
  </p:cSld>
  <p:clrMapOvr>
    <a:overrideClrMapping bg1="lt1" tx1="dk1" bg2="lt2" tx2="dk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2" orient="horz" pos="438">
          <p15:clr>
            <a:srgbClr val="5ACBF0"/>
          </p15:clr>
        </p15:guide>
        <p15:guide id="3" orient="horz" pos="288">
          <p15:clr>
            <a:srgbClr val="5ACBF0"/>
          </p15:clr>
        </p15:guide>
      </p15:sldGuideLst>
    </p:ext>
  </p:extLst>
</p:sldLayout>
</file>

<file path=ppt/slideLayouts/slideLayout151.xml><?xml version="1.0" encoding="utf-8"?>
<p:sldLayout xmlns:a="http://schemas.openxmlformats.org/drawingml/2006/main" xmlns:r="http://schemas.openxmlformats.org/officeDocument/2006/relationships" xmlns:p="http://schemas.openxmlformats.org/presentationml/2006/main" preserve="1" userDrawn="1">
  <p:cSld name="Developer Code Layout">
    <p:bg>
      <p:bgRef idx="1001">
        <a:schemeClr val="bg2"/>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0636FE-845C-418D-82A1-1DA6DB73D781}"/>
              </a:ext>
            </a:extLst>
          </p:cNvPr>
          <p:cNvSpPr>
            <a:spLocks noGrp="1"/>
          </p:cNvSpPr>
          <p:nvPr>
            <p:ph type="title"/>
          </p:nvPr>
        </p:nvSpPr>
        <p:spPr/>
        <p:txBody>
          <a:bodyPr anchor="ctr"/>
          <a:lstStyle/>
          <a:p>
            <a:r>
              <a:rPr lang="en-US"/>
              <a:t>Click to edit Master title style</a:t>
            </a:r>
          </a:p>
        </p:txBody>
      </p:sp>
      <p:sp>
        <p:nvSpPr>
          <p:cNvPr id="6" name="Rectangle 5">
            <a:extLst>
              <a:ext uri="{FF2B5EF4-FFF2-40B4-BE49-F238E27FC236}">
                <a16:creationId xmlns:a16="http://schemas.microsoft.com/office/drawing/2014/main" id="{182D46E0-16CE-40B0-8623-F82D5D410958}"/>
              </a:ext>
              <a:ext uri="{C183D7F6-B498-43B3-948B-1728B52AA6E4}">
                <adec:decorative xmlns:adec="http://schemas.microsoft.com/office/drawing/2017/decorative" val="1"/>
              </a:ext>
            </a:extLst>
          </p:cNvPr>
          <p:cNvSpPr/>
          <p:nvPr userDrawn="1"/>
        </p:nvSpPr>
        <p:spPr bwMode="auto">
          <a:xfrm>
            <a:off x="0" y="1436688"/>
            <a:ext cx="12192000" cy="5421312"/>
          </a:xfrm>
          <a:prstGeom prst="rect">
            <a:avLst/>
          </a:prstGeom>
          <a:solidFill>
            <a:srgbClr val="FFFFFF"/>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a:solidFill>
                <a:srgbClr val="FFFFFF"/>
              </a:solidFill>
              <a:ea typeface="Segoe UI" pitchFamily="34" charset="0"/>
              <a:cs typeface="Segoe UI" pitchFamily="34" charset="0"/>
            </a:endParaRPr>
          </a:p>
        </p:txBody>
      </p:sp>
      <p:sp>
        <p:nvSpPr>
          <p:cNvPr id="8" name="Text Placeholder 14">
            <a:extLst>
              <a:ext uri="{FF2B5EF4-FFF2-40B4-BE49-F238E27FC236}">
                <a16:creationId xmlns:a16="http://schemas.microsoft.com/office/drawing/2014/main" id="{44977AB6-1D7E-4858-A2EA-BF86577C3990}"/>
              </a:ext>
            </a:extLst>
          </p:cNvPr>
          <p:cNvSpPr>
            <a:spLocks noGrp="1"/>
          </p:cNvSpPr>
          <p:nvPr>
            <p:ph type="body" sz="quarter" idx="13" hasCustomPrompt="1"/>
          </p:nvPr>
        </p:nvSpPr>
        <p:spPr>
          <a:xfrm>
            <a:off x="0" y="1436688"/>
            <a:ext cx="3788358" cy="446148"/>
          </a:xfrm>
          <a:gradFill flip="none" rotWithShape="1">
            <a:gsLst>
              <a:gs pos="0">
                <a:srgbClr val="000000"/>
              </a:gs>
              <a:gs pos="92000">
                <a:srgbClr val="000000"/>
              </a:gs>
              <a:gs pos="92000">
                <a:schemeClr val="accent1"/>
              </a:gs>
            </a:gsLst>
            <a:lin ang="16200000" scaled="1"/>
            <a:tileRect/>
          </a:gradFill>
        </p:spPr>
        <p:txBody>
          <a:bodyPr lIns="585216" tIns="91440" bIns="45720"/>
          <a:lstStyle>
            <a:lvl1pPr marL="0" indent="0">
              <a:buNone/>
              <a:defRPr sz="1999">
                <a:solidFill>
                  <a:srgbClr val="FFFFFF"/>
                </a:solidFill>
                <a:latin typeface="+mj-lt"/>
              </a:defRPr>
            </a:lvl1pPr>
          </a:lstStyle>
          <a:p>
            <a:pPr lvl="0"/>
            <a:r>
              <a:rPr lang="en-US"/>
              <a:t>Click to enter title</a:t>
            </a:r>
          </a:p>
        </p:txBody>
      </p:sp>
      <p:sp>
        <p:nvSpPr>
          <p:cNvPr id="5" name="Text Placeholder 4" descr="This layout should only be used for developer code. The font used is a monospace font which is ideal for showing code.">
            <a:extLst>
              <a:ext uri="{FF2B5EF4-FFF2-40B4-BE49-F238E27FC236}">
                <a16:creationId xmlns:a16="http://schemas.microsoft.com/office/drawing/2014/main" id="{BA9F61CF-FF79-485A-A6C8-A1952EFD58AE}"/>
              </a:ext>
            </a:extLst>
          </p:cNvPr>
          <p:cNvSpPr>
            <a:spLocks noGrp="1"/>
          </p:cNvSpPr>
          <p:nvPr>
            <p:ph type="body" sz="quarter" idx="10"/>
          </p:nvPr>
        </p:nvSpPr>
        <p:spPr>
          <a:xfrm>
            <a:off x="588263" y="2099310"/>
            <a:ext cx="11018520" cy="369332"/>
          </a:xfrm>
        </p:spPr>
        <p:txBody>
          <a:bodyPr/>
          <a:lstStyle>
            <a:lvl1pPr marL="0" indent="0">
              <a:buNone/>
              <a:tabLst/>
              <a:defRPr sz="2400">
                <a:solidFill>
                  <a:srgbClr val="000000"/>
                </a:solidFill>
                <a:latin typeface="Consolas" panose="020B0609020204030204" pitchFamily="49" charset="0"/>
                <a:cs typeface="Consolas" panose="020B0609020204030204" pitchFamily="49" charset="0"/>
              </a:defRPr>
            </a:lvl1pPr>
            <a:lvl2pPr marL="346553" indent="0">
              <a:buNone/>
              <a:tabLst>
                <a:tab pos="344488" algn="l"/>
              </a:tabLst>
              <a:defRPr sz="2400">
                <a:solidFill>
                  <a:schemeClr val="tx1"/>
                </a:solidFill>
                <a:latin typeface="Consolas" panose="020B0609020204030204" pitchFamily="49" charset="0"/>
                <a:cs typeface="Consolas" panose="020B0609020204030204" pitchFamily="49" charset="0"/>
              </a:defRPr>
            </a:lvl2pPr>
            <a:lvl3pPr marL="584607" indent="0">
              <a:buNone/>
              <a:tabLst>
                <a:tab pos="569913" algn="l"/>
              </a:tabLst>
              <a:defRPr sz="2400">
                <a:solidFill>
                  <a:schemeClr val="tx1"/>
                </a:solidFill>
                <a:latin typeface="Consolas" panose="020B0609020204030204" pitchFamily="49" charset="0"/>
                <a:cs typeface="Consolas" panose="020B0609020204030204" pitchFamily="49" charset="0"/>
              </a:defRPr>
            </a:lvl3pPr>
            <a:lvl4pPr marL="814563" indent="0">
              <a:buNone/>
              <a:tabLst>
                <a:tab pos="800100" algn="l"/>
              </a:tabLst>
              <a:defRPr sz="2400">
                <a:solidFill>
                  <a:schemeClr val="tx1"/>
                </a:solidFill>
                <a:latin typeface="Consolas" panose="020B0609020204030204" pitchFamily="49" charset="0"/>
                <a:cs typeface="Consolas" panose="020B0609020204030204" pitchFamily="49" charset="0"/>
              </a:defRPr>
            </a:lvl4pPr>
            <a:lvl5pPr marL="1050997" indent="0">
              <a:buNone/>
              <a:tabLst>
                <a:tab pos="1028700" algn="l"/>
              </a:tabLst>
              <a:defRPr sz="2400">
                <a:solidFill>
                  <a:schemeClr val="tx1"/>
                </a:solidFill>
                <a:latin typeface="Consolas" panose="020B0609020204030204" pitchFamily="49" charset="0"/>
                <a:cs typeface="Consolas" panose="020B0609020204030204" pitchFamily="49" charset="0"/>
              </a:defRPr>
            </a:lvl5pPr>
          </a:lstStyle>
          <a:p>
            <a:pPr lvl="0"/>
            <a:r>
              <a:rPr lang="en-US"/>
              <a:t>Click to edit Master text styles</a:t>
            </a:r>
          </a:p>
        </p:txBody>
      </p:sp>
    </p:spTree>
    <p:extLst>
      <p:ext uri="{BB962C8B-B14F-4D97-AF65-F5344CB8AC3E}">
        <p14:creationId xmlns:p14="http://schemas.microsoft.com/office/powerpoint/2010/main" val="4100313814"/>
      </p:ext>
    </p:extLst>
  </p:cSld>
  <p:clrMapOvr>
    <a:overrideClrMapping bg1="lt1" tx1="dk1" bg2="lt2" tx2="dk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1" orient="horz" pos="1322">
          <p15:clr>
            <a:srgbClr val="5ACBF0"/>
          </p15:clr>
        </p15:guide>
        <p15:guide id="2" orient="horz" pos="905">
          <p15:clr>
            <a:srgbClr val="5ACBF0"/>
          </p15:clr>
        </p15:guide>
        <p15:guide id="3" orient="horz" pos="288">
          <p15:clr>
            <a:srgbClr val="5ACBF0"/>
          </p15:clr>
        </p15:guide>
      </p15:sldGuideLst>
    </p:ext>
  </p:extLst>
</p:sldLayout>
</file>

<file path=ppt/slideLayouts/slideLayout152.xml><?xml version="1.0" encoding="utf-8"?>
<p:sldLayout xmlns:a="http://schemas.openxmlformats.org/drawingml/2006/main" xmlns:r="http://schemas.openxmlformats.org/officeDocument/2006/relationships" xmlns:p="http://schemas.openxmlformats.org/presentationml/2006/main" preserve="1" userDrawn="1">
  <p:cSld name="Code Bottom">
    <p:bg>
      <p:bgRef idx="1001">
        <a:schemeClr val="bg2"/>
      </p:bgRef>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71845FFD-6B9A-4013-932A-5E4D7E849D10}"/>
              </a:ext>
            </a:extLst>
          </p:cNvPr>
          <p:cNvSpPr>
            <a:spLocks noGrp="1"/>
          </p:cNvSpPr>
          <p:nvPr>
            <p:ph type="title"/>
          </p:nvPr>
        </p:nvSpPr>
        <p:spPr/>
        <p:txBody>
          <a:bodyPr/>
          <a:lstStyle>
            <a:lvl1pPr>
              <a:defRPr>
                <a:solidFill>
                  <a:schemeClr val="tx1"/>
                </a:solidFill>
              </a:defRPr>
            </a:lvl1pPr>
          </a:lstStyle>
          <a:p>
            <a:r>
              <a:rPr lang="en-US"/>
              <a:t>Click to edit Master title style</a:t>
            </a:r>
          </a:p>
        </p:txBody>
      </p:sp>
      <p:sp>
        <p:nvSpPr>
          <p:cNvPr id="19" name="Text Placeholder 3">
            <a:extLst>
              <a:ext uri="{FF2B5EF4-FFF2-40B4-BE49-F238E27FC236}">
                <a16:creationId xmlns:a16="http://schemas.microsoft.com/office/drawing/2014/main" id="{7B17F8BB-3610-1A4F-9E76-B12E706A5517}"/>
              </a:ext>
            </a:extLst>
          </p:cNvPr>
          <p:cNvSpPr>
            <a:spLocks noGrp="1"/>
          </p:cNvSpPr>
          <p:nvPr>
            <p:ph type="body" sz="quarter" idx="10" hasCustomPrompt="1"/>
          </p:nvPr>
        </p:nvSpPr>
        <p:spPr>
          <a:xfrm>
            <a:off x="586390" y="1230681"/>
            <a:ext cx="11018520" cy="369332"/>
          </a:xfrm>
        </p:spPr>
        <p:txBody>
          <a:bodyPr wrap="square">
            <a:spAutoFit/>
          </a:bodyPr>
          <a:lstStyle>
            <a:lvl1pPr marL="0" indent="0">
              <a:spcBef>
                <a:spcPts val="600"/>
              </a:spcBef>
              <a:spcAft>
                <a:spcPts val="0"/>
              </a:spcAft>
              <a:buNone/>
              <a:defRPr sz="2400">
                <a:solidFill>
                  <a:schemeClr val="tx1"/>
                </a:solidFill>
                <a:latin typeface="+mn-lt"/>
                <a:cs typeface="Segoe UI" panose="020B0502040204020203" pitchFamily="34" charset="0"/>
              </a:defRPr>
            </a:lvl1pPr>
            <a:lvl2pPr marL="228531" indent="0">
              <a:buNone/>
              <a:defRPr sz="2400">
                <a:solidFill>
                  <a:srgbClr val="2F2F2F"/>
                </a:solidFill>
                <a:latin typeface="Segoe UI" panose="020B0502040204020203" pitchFamily="34" charset="0"/>
                <a:cs typeface="Segoe UI" panose="020B0502040204020203" pitchFamily="34" charset="0"/>
              </a:defRPr>
            </a:lvl2pPr>
            <a:lvl3pPr marL="457063" indent="0">
              <a:buNone/>
              <a:defRPr/>
            </a:lvl3pPr>
            <a:lvl4pPr marL="685594" indent="0">
              <a:buNone/>
              <a:defRPr/>
            </a:lvl4pPr>
            <a:lvl5pPr marL="914126" indent="0">
              <a:buNone/>
              <a:defRPr/>
            </a:lvl5pPr>
          </a:lstStyle>
          <a:p>
            <a:pPr lvl="0"/>
            <a:r>
              <a:rPr lang="en-US"/>
              <a:t>Click to edit text</a:t>
            </a:r>
          </a:p>
        </p:txBody>
      </p:sp>
      <p:sp>
        <p:nvSpPr>
          <p:cNvPr id="5" name="Rectangle 4">
            <a:extLst>
              <a:ext uri="{FF2B5EF4-FFF2-40B4-BE49-F238E27FC236}">
                <a16:creationId xmlns:a16="http://schemas.microsoft.com/office/drawing/2014/main" id="{F1EBE70E-6A93-4EB4-A189-6F9DE42CEE12}"/>
              </a:ext>
              <a:ext uri="{C183D7F6-B498-43B3-948B-1728B52AA6E4}">
                <adec:decorative xmlns:adec="http://schemas.microsoft.com/office/drawing/2017/decorative" val="1"/>
              </a:ext>
            </a:extLst>
          </p:cNvPr>
          <p:cNvSpPr/>
          <p:nvPr userDrawn="1"/>
        </p:nvSpPr>
        <p:spPr bwMode="auto">
          <a:xfrm>
            <a:off x="0" y="2827138"/>
            <a:ext cx="12192000" cy="4030862"/>
          </a:xfrm>
          <a:prstGeom prst="rect">
            <a:avLst/>
          </a:prstGeom>
          <a:solidFill>
            <a:srgbClr val="FFFFFF"/>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a:solidFill>
                <a:srgbClr val="FFFFFF"/>
              </a:solidFill>
              <a:ea typeface="Segoe UI" pitchFamily="34" charset="0"/>
              <a:cs typeface="Segoe UI" pitchFamily="34" charset="0"/>
            </a:endParaRPr>
          </a:p>
        </p:txBody>
      </p:sp>
      <p:sp>
        <p:nvSpPr>
          <p:cNvPr id="17" name="Text Placeholder 14">
            <a:extLst>
              <a:ext uri="{FF2B5EF4-FFF2-40B4-BE49-F238E27FC236}">
                <a16:creationId xmlns:a16="http://schemas.microsoft.com/office/drawing/2014/main" id="{0E9A2E28-037B-FA4D-ADDC-1AFA11D65CB2}"/>
              </a:ext>
            </a:extLst>
          </p:cNvPr>
          <p:cNvSpPr>
            <a:spLocks noGrp="1"/>
          </p:cNvSpPr>
          <p:nvPr>
            <p:ph type="body" sz="quarter" idx="13" hasCustomPrompt="1"/>
          </p:nvPr>
        </p:nvSpPr>
        <p:spPr>
          <a:xfrm>
            <a:off x="0" y="2827138"/>
            <a:ext cx="3788358" cy="446148"/>
          </a:xfrm>
          <a:gradFill flip="none" rotWithShape="1">
            <a:gsLst>
              <a:gs pos="0">
                <a:srgbClr val="000000"/>
              </a:gs>
              <a:gs pos="92000">
                <a:srgbClr val="000000"/>
              </a:gs>
              <a:gs pos="92000">
                <a:schemeClr val="accent1"/>
              </a:gs>
            </a:gsLst>
            <a:lin ang="16200000" scaled="1"/>
            <a:tileRect/>
          </a:gradFill>
        </p:spPr>
        <p:txBody>
          <a:bodyPr lIns="585216" tIns="91440" bIns="45720"/>
          <a:lstStyle>
            <a:lvl1pPr marL="0" indent="0">
              <a:buNone/>
              <a:defRPr sz="1999">
                <a:solidFill>
                  <a:srgbClr val="FFFFFF"/>
                </a:solidFill>
                <a:latin typeface="+mj-lt"/>
              </a:defRPr>
            </a:lvl1pPr>
          </a:lstStyle>
          <a:p>
            <a:pPr lvl="0"/>
            <a:r>
              <a:rPr lang="en-US"/>
              <a:t>Click to enter title</a:t>
            </a:r>
          </a:p>
        </p:txBody>
      </p:sp>
      <p:sp>
        <p:nvSpPr>
          <p:cNvPr id="13" name="Text Placeholder 4" descr="This layout should only be used for developer code. The font used is a monospace font which is ideal for showing code.">
            <a:extLst>
              <a:ext uri="{FF2B5EF4-FFF2-40B4-BE49-F238E27FC236}">
                <a16:creationId xmlns:a16="http://schemas.microsoft.com/office/drawing/2014/main" id="{47501FD0-A948-CC48-8B11-3BD4F2AE4E8F}"/>
              </a:ext>
            </a:extLst>
          </p:cNvPr>
          <p:cNvSpPr>
            <a:spLocks noGrp="1"/>
          </p:cNvSpPr>
          <p:nvPr>
            <p:ph type="body" sz="quarter" idx="11" hasCustomPrompt="1"/>
          </p:nvPr>
        </p:nvSpPr>
        <p:spPr>
          <a:xfrm>
            <a:off x="586389" y="3491219"/>
            <a:ext cx="11018520" cy="369332"/>
          </a:xfrm>
        </p:spPr>
        <p:txBody>
          <a:bodyPr/>
          <a:lstStyle>
            <a:lvl1pPr marL="0" indent="0">
              <a:buNone/>
              <a:tabLst/>
              <a:defRPr sz="2400">
                <a:solidFill>
                  <a:srgbClr val="000000"/>
                </a:solidFill>
                <a:latin typeface="Consolas" panose="020B0609020204030204" pitchFamily="49" charset="0"/>
                <a:cs typeface="Consolas" panose="020B0609020204030204" pitchFamily="49" charset="0"/>
              </a:defRPr>
            </a:lvl1pPr>
            <a:lvl2pPr marL="346449" indent="0">
              <a:buNone/>
              <a:defRPr sz="2399">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2pPr>
            <a:lvl3pPr marL="584432" indent="0">
              <a:buNone/>
              <a:defRPr sz="1999">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3pPr>
            <a:lvl4pPr marL="814319" indent="0">
              <a:buNone/>
              <a:defRPr sz="1799">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4pPr>
            <a:lvl5pPr marL="1050682" indent="0">
              <a:buNone/>
              <a:defRPr sz="1799">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5pPr>
          </a:lstStyle>
          <a:p>
            <a:pPr lvl="0"/>
            <a:r>
              <a:rPr lang="en-US"/>
              <a:t>Click to edit or paste code</a:t>
            </a:r>
          </a:p>
        </p:txBody>
      </p:sp>
    </p:spTree>
    <p:extLst>
      <p:ext uri="{BB962C8B-B14F-4D97-AF65-F5344CB8AC3E}">
        <p14:creationId xmlns:p14="http://schemas.microsoft.com/office/powerpoint/2010/main" val="3323512679"/>
      </p:ext>
    </p:extLst>
  </p:cSld>
  <p:clrMapOvr>
    <a:overrideClrMapping bg1="lt1" tx1="dk1" bg2="lt2" tx2="dk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1" orient="horz" pos="288">
          <p15:clr>
            <a:srgbClr val="5ACBF0"/>
          </p15:clr>
        </p15:guide>
        <p15:guide id="4" orient="horz" pos="1776">
          <p15:clr>
            <a:srgbClr val="5ACBF0"/>
          </p15:clr>
        </p15:guide>
        <p15:guide id="5" orient="horz" pos="2197">
          <p15:clr>
            <a:srgbClr val="5ACBF0"/>
          </p15:clr>
        </p15:guide>
        <p15:guide id="6" orient="horz" pos="773">
          <p15:clr>
            <a:srgbClr val="5ACBF0"/>
          </p15:clr>
        </p15:guide>
      </p15:sldGuideLst>
    </p:ext>
  </p:extLst>
</p:sldLayout>
</file>

<file path=ppt/slideLayouts/slideLayout153.xml><?xml version="1.0" encoding="utf-8"?>
<p:sldLayout xmlns:a="http://schemas.openxmlformats.org/drawingml/2006/main" xmlns:r="http://schemas.openxmlformats.org/officeDocument/2006/relationships" xmlns:p="http://schemas.openxmlformats.org/presentationml/2006/main" preserve="1" userDrawn="1">
  <p:cSld name="Code Top">
    <p:bg>
      <p:bgRef idx="1001">
        <a:schemeClr val="bg2"/>
      </p:bgRef>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F1EBE70E-6A93-4EB4-A189-6F9DE42CEE12}"/>
              </a:ext>
              <a:ext uri="{C183D7F6-B498-43B3-948B-1728B52AA6E4}">
                <adec:decorative xmlns:adec="http://schemas.microsoft.com/office/drawing/2017/decorative" val="1"/>
              </a:ext>
            </a:extLst>
          </p:cNvPr>
          <p:cNvSpPr/>
          <p:nvPr userDrawn="1"/>
        </p:nvSpPr>
        <p:spPr bwMode="auto">
          <a:xfrm>
            <a:off x="0" y="0"/>
            <a:ext cx="12192000" cy="4030862"/>
          </a:xfrm>
          <a:prstGeom prst="rect">
            <a:avLst/>
          </a:prstGeom>
          <a:solidFill>
            <a:srgbClr val="FFFFFF"/>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a:solidFill>
                <a:srgbClr val="FFFFFF"/>
              </a:solidFill>
              <a:ea typeface="Segoe UI" pitchFamily="34" charset="0"/>
              <a:cs typeface="Segoe UI" pitchFamily="34" charset="0"/>
            </a:endParaRPr>
          </a:p>
        </p:txBody>
      </p:sp>
      <p:sp>
        <p:nvSpPr>
          <p:cNvPr id="3" name="Title 2">
            <a:extLst>
              <a:ext uri="{FF2B5EF4-FFF2-40B4-BE49-F238E27FC236}">
                <a16:creationId xmlns:a16="http://schemas.microsoft.com/office/drawing/2014/main" id="{71845FFD-6B9A-4013-932A-5E4D7E849D10}"/>
              </a:ext>
            </a:extLst>
          </p:cNvPr>
          <p:cNvSpPr>
            <a:spLocks noGrp="1"/>
          </p:cNvSpPr>
          <p:nvPr>
            <p:ph type="title"/>
          </p:nvPr>
        </p:nvSpPr>
        <p:spPr>
          <a:xfrm>
            <a:off x="588263" y="4224580"/>
            <a:ext cx="11018520" cy="492443"/>
          </a:xfrm>
        </p:spPr>
        <p:txBody>
          <a:bodyPr/>
          <a:lstStyle>
            <a:lvl1pPr>
              <a:defRPr sz="3200">
                <a:solidFill>
                  <a:schemeClr val="tx1"/>
                </a:solidFill>
              </a:defRPr>
            </a:lvl1pPr>
          </a:lstStyle>
          <a:p>
            <a:r>
              <a:rPr lang="en-US"/>
              <a:t>Click to edit Master title style</a:t>
            </a:r>
          </a:p>
        </p:txBody>
      </p:sp>
      <p:sp>
        <p:nvSpPr>
          <p:cNvPr id="17" name="Text Placeholder 14">
            <a:extLst>
              <a:ext uri="{FF2B5EF4-FFF2-40B4-BE49-F238E27FC236}">
                <a16:creationId xmlns:a16="http://schemas.microsoft.com/office/drawing/2014/main" id="{0E9A2E28-037B-FA4D-ADDC-1AFA11D65CB2}"/>
              </a:ext>
            </a:extLst>
          </p:cNvPr>
          <p:cNvSpPr>
            <a:spLocks noGrp="1"/>
          </p:cNvSpPr>
          <p:nvPr>
            <p:ph type="body" sz="quarter" idx="13" hasCustomPrompt="1"/>
          </p:nvPr>
        </p:nvSpPr>
        <p:spPr>
          <a:xfrm>
            <a:off x="0" y="0"/>
            <a:ext cx="3788358" cy="446148"/>
          </a:xfrm>
          <a:gradFill flip="none" rotWithShape="1">
            <a:gsLst>
              <a:gs pos="0">
                <a:srgbClr val="000000"/>
              </a:gs>
              <a:gs pos="92000">
                <a:srgbClr val="000000"/>
              </a:gs>
              <a:gs pos="92000">
                <a:schemeClr val="accent1"/>
              </a:gs>
            </a:gsLst>
            <a:lin ang="16200000" scaled="1"/>
            <a:tileRect/>
          </a:gradFill>
        </p:spPr>
        <p:txBody>
          <a:bodyPr lIns="585216" tIns="91440" bIns="45720"/>
          <a:lstStyle>
            <a:lvl1pPr marL="0" indent="0">
              <a:buNone/>
              <a:defRPr sz="1999">
                <a:solidFill>
                  <a:srgbClr val="FFFFFF"/>
                </a:solidFill>
                <a:latin typeface="+mj-lt"/>
              </a:defRPr>
            </a:lvl1pPr>
          </a:lstStyle>
          <a:p>
            <a:pPr lvl="0"/>
            <a:r>
              <a:rPr lang="en-US"/>
              <a:t>Click to enter title</a:t>
            </a:r>
          </a:p>
        </p:txBody>
      </p:sp>
      <p:sp>
        <p:nvSpPr>
          <p:cNvPr id="13" name="Text Placeholder 4" descr="This layout should only be used for developer code. The font used is a monospace font which is ideal for showing code.">
            <a:extLst>
              <a:ext uri="{FF2B5EF4-FFF2-40B4-BE49-F238E27FC236}">
                <a16:creationId xmlns:a16="http://schemas.microsoft.com/office/drawing/2014/main" id="{47501FD0-A948-CC48-8B11-3BD4F2AE4E8F}"/>
              </a:ext>
            </a:extLst>
          </p:cNvPr>
          <p:cNvSpPr>
            <a:spLocks noGrp="1"/>
          </p:cNvSpPr>
          <p:nvPr>
            <p:ph type="body" sz="quarter" idx="11" hasCustomPrompt="1"/>
          </p:nvPr>
        </p:nvSpPr>
        <p:spPr>
          <a:xfrm>
            <a:off x="586389" y="660508"/>
            <a:ext cx="11018520" cy="369332"/>
          </a:xfrm>
        </p:spPr>
        <p:txBody>
          <a:bodyPr/>
          <a:lstStyle>
            <a:lvl1pPr marL="0" indent="0">
              <a:buNone/>
              <a:tabLst/>
              <a:defRPr sz="2400">
                <a:solidFill>
                  <a:srgbClr val="000000"/>
                </a:solidFill>
                <a:latin typeface="Consolas" panose="020B0609020204030204" pitchFamily="49" charset="0"/>
                <a:cs typeface="Consolas" panose="020B0609020204030204" pitchFamily="49" charset="0"/>
              </a:defRPr>
            </a:lvl1pPr>
            <a:lvl2pPr marL="346449" indent="0">
              <a:buNone/>
              <a:defRPr sz="2399">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2pPr>
            <a:lvl3pPr marL="584432" indent="0">
              <a:buNone/>
              <a:defRPr sz="1999">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3pPr>
            <a:lvl4pPr marL="814319" indent="0">
              <a:buNone/>
              <a:defRPr sz="1799">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4pPr>
            <a:lvl5pPr marL="1050682" indent="0">
              <a:buNone/>
              <a:defRPr sz="1799">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5pPr>
          </a:lstStyle>
          <a:p>
            <a:pPr lvl="0"/>
            <a:r>
              <a:rPr lang="en-US"/>
              <a:t>Click to edit or paste code</a:t>
            </a:r>
          </a:p>
        </p:txBody>
      </p:sp>
      <p:sp>
        <p:nvSpPr>
          <p:cNvPr id="19" name="Text Placeholder 3">
            <a:extLst>
              <a:ext uri="{FF2B5EF4-FFF2-40B4-BE49-F238E27FC236}">
                <a16:creationId xmlns:a16="http://schemas.microsoft.com/office/drawing/2014/main" id="{7B17F8BB-3610-1A4F-9E76-B12E706A5517}"/>
              </a:ext>
            </a:extLst>
          </p:cNvPr>
          <p:cNvSpPr>
            <a:spLocks noGrp="1"/>
          </p:cNvSpPr>
          <p:nvPr>
            <p:ph type="body" sz="quarter" idx="10" hasCustomPrompt="1"/>
          </p:nvPr>
        </p:nvSpPr>
        <p:spPr>
          <a:xfrm>
            <a:off x="591152" y="4996505"/>
            <a:ext cx="11018520" cy="369332"/>
          </a:xfrm>
        </p:spPr>
        <p:txBody>
          <a:bodyPr wrap="square">
            <a:spAutoFit/>
          </a:bodyPr>
          <a:lstStyle>
            <a:lvl1pPr marL="0" indent="0">
              <a:spcBef>
                <a:spcPts val="600"/>
              </a:spcBef>
              <a:spcAft>
                <a:spcPts val="0"/>
              </a:spcAft>
              <a:buNone/>
              <a:defRPr sz="2400">
                <a:solidFill>
                  <a:schemeClr val="tx1"/>
                </a:solidFill>
                <a:latin typeface="+mn-lt"/>
                <a:cs typeface="Segoe UI" panose="020B0502040204020203" pitchFamily="34" charset="0"/>
              </a:defRPr>
            </a:lvl1pPr>
            <a:lvl2pPr marL="228531" indent="0">
              <a:buNone/>
              <a:defRPr sz="2400">
                <a:solidFill>
                  <a:srgbClr val="2F2F2F"/>
                </a:solidFill>
                <a:latin typeface="Segoe UI" panose="020B0502040204020203" pitchFamily="34" charset="0"/>
                <a:cs typeface="Segoe UI" panose="020B0502040204020203" pitchFamily="34" charset="0"/>
              </a:defRPr>
            </a:lvl2pPr>
            <a:lvl3pPr marL="457063" indent="0">
              <a:buNone/>
              <a:defRPr/>
            </a:lvl3pPr>
            <a:lvl4pPr marL="685594" indent="0">
              <a:buNone/>
              <a:defRPr/>
            </a:lvl4pPr>
            <a:lvl5pPr marL="914126" indent="0">
              <a:buNone/>
              <a:defRPr/>
            </a:lvl5pPr>
          </a:lstStyle>
          <a:p>
            <a:pPr lvl="0"/>
            <a:r>
              <a:rPr lang="en-US"/>
              <a:t>Click to edit text</a:t>
            </a:r>
          </a:p>
        </p:txBody>
      </p:sp>
    </p:spTree>
    <p:extLst>
      <p:ext uri="{BB962C8B-B14F-4D97-AF65-F5344CB8AC3E}">
        <p14:creationId xmlns:p14="http://schemas.microsoft.com/office/powerpoint/2010/main" val="3539062536"/>
      </p:ext>
    </p:extLst>
  </p:cSld>
  <p:clrMapOvr>
    <a:overrideClrMapping bg1="lt1" tx1="dk1" bg2="lt2" tx2="dk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1" orient="horz" pos="288">
          <p15:clr>
            <a:srgbClr val="5ACBF0"/>
          </p15:clr>
        </p15:guide>
        <p15:guide id="4" orient="horz" pos="2661">
          <p15:clr>
            <a:srgbClr val="5ACBF0"/>
          </p15:clr>
        </p15:guide>
        <p15:guide id="5" orient="horz" pos="3147">
          <p15:clr>
            <a:srgbClr val="5ACBF0"/>
          </p15:clr>
        </p15:guide>
        <p15:guide id="6" orient="horz" pos="419">
          <p15:clr>
            <a:srgbClr val="5ACBF0"/>
          </p15:clr>
        </p15:guide>
      </p15:sldGuideLst>
    </p:ext>
  </p:extLst>
</p:sldLayout>
</file>

<file path=ppt/slideLayouts/slideLayout154.xml><?xml version="1.0" encoding="utf-8"?>
<p:sldLayout xmlns:a="http://schemas.openxmlformats.org/drawingml/2006/main" xmlns:r="http://schemas.openxmlformats.org/officeDocument/2006/relationships" xmlns:p="http://schemas.openxmlformats.org/presentationml/2006/main" preserve="1" userDrawn="1">
  <p:cSld name="Code Right side">
    <p:bg>
      <p:bgRef idx="1001">
        <a:schemeClr val="bg2"/>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82BB27-7DA5-4478-8C18-C1FFEE20AAC1}"/>
              </a:ext>
            </a:extLst>
          </p:cNvPr>
          <p:cNvSpPr>
            <a:spLocks noGrp="1"/>
          </p:cNvSpPr>
          <p:nvPr>
            <p:ph type="title" hasCustomPrompt="1"/>
          </p:nvPr>
        </p:nvSpPr>
        <p:spPr>
          <a:xfrm>
            <a:off x="588263" y="457200"/>
            <a:ext cx="4040887" cy="492443"/>
          </a:xfrm>
        </p:spPr>
        <p:txBody>
          <a:bodyPr/>
          <a:lstStyle>
            <a:lvl1pPr>
              <a:defRPr sz="3200">
                <a:solidFill>
                  <a:schemeClr val="tx1"/>
                </a:solidFill>
              </a:defRPr>
            </a:lvl1pPr>
          </a:lstStyle>
          <a:p>
            <a:r>
              <a:rPr lang="en-US"/>
              <a:t>Click to edit title</a:t>
            </a:r>
          </a:p>
        </p:txBody>
      </p:sp>
      <p:sp>
        <p:nvSpPr>
          <p:cNvPr id="12" name="Text Placeholder 3">
            <a:extLst>
              <a:ext uri="{FF2B5EF4-FFF2-40B4-BE49-F238E27FC236}">
                <a16:creationId xmlns:a16="http://schemas.microsoft.com/office/drawing/2014/main" id="{2BB818A5-4223-0847-B6E2-655C7DC7B6B4}"/>
              </a:ext>
            </a:extLst>
          </p:cNvPr>
          <p:cNvSpPr>
            <a:spLocks noGrp="1"/>
          </p:cNvSpPr>
          <p:nvPr>
            <p:ph type="body" sz="quarter" idx="10" hasCustomPrompt="1"/>
          </p:nvPr>
        </p:nvSpPr>
        <p:spPr>
          <a:xfrm>
            <a:off x="588965" y="1338139"/>
            <a:ext cx="4040185" cy="369332"/>
          </a:xfrm>
        </p:spPr>
        <p:txBody>
          <a:bodyPr wrap="square">
            <a:spAutoFit/>
          </a:bodyPr>
          <a:lstStyle>
            <a:lvl1pPr marL="0" indent="0">
              <a:lnSpc>
                <a:spcPct val="100000"/>
              </a:lnSpc>
              <a:spcBef>
                <a:spcPts val="600"/>
              </a:spcBef>
              <a:spcAft>
                <a:spcPts val="0"/>
              </a:spcAft>
              <a:buNone/>
              <a:defRPr sz="2400" b="0" i="0" baseline="0">
                <a:solidFill>
                  <a:schemeClr val="tx1"/>
                </a:solidFill>
                <a:latin typeface="Segoe UI" panose="020B0502040204020203" pitchFamily="34" charset="0"/>
                <a:cs typeface="Segoe UI" panose="020B0502040204020203" pitchFamily="34" charset="0"/>
              </a:defRPr>
            </a:lvl1pPr>
            <a:lvl2pPr marL="0" indent="0">
              <a:lnSpc>
                <a:spcPct val="100000"/>
              </a:lnSpc>
              <a:spcBef>
                <a:spcPts val="60"/>
              </a:spcBef>
              <a:spcAft>
                <a:spcPts val="60"/>
              </a:spcAft>
              <a:buNone/>
              <a:defRPr sz="2400" b="0" i="0">
                <a:solidFill>
                  <a:srgbClr val="2F2F2F"/>
                </a:solidFill>
                <a:latin typeface="Segoe UI" panose="020B0502040204020203" pitchFamily="34" charset="0"/>
                <a:cs typeface="Segoe UI" panose="020B0502040204020203" pitchFamily="34" charset="0"/>
              </a:defRPr>
            </a:lvl2pPr>
            <a:lvl3pPr marL="457063" indent="0">
              <a:buNone/>
              <a:defRPr/>
            </a:lvl3pPr>
            <a:lvl4pPr marL="685594" indent="0">
              <a:buNone/>
              <a:defRPr/>
            </a:lvl4pPr>
            <a:lvl5pPr marL="914126" indent="0">
              <a:buNone/>
              <a:defRPr/>
            </a:lvl5pPr>
          </a:lstStyle>
          <a:p>
            <a:pPr lvl="0"/>
            <a:r>
              <a:rPr lang="en-US"/>
              <a:t>Click to edit text</a:t>
            </a:r>
          </a:p>
        </p:txBody>
      </p:sp>
      <p:sp>
        <p:nvSpPr>
          <p:cNvPr id="3" name="Rectangle 2">
            <a:extLst>
              <a:ext uri="{FF2B5EF4-FFF2-40B4-BE49-F238E27FC236}">
                <a16:creationId xmlns:a16="http://schemas.microsoft.com/office/drawing/2014/main" id="{2316165A-5926-4F59-B348-996936FBB574}"/>
              </a:ext>
              <a:ext uri="{C183D7F6-B498-43B3-948B-1728B52AA6E4}">
                <adec:decorative xmlns:adec="http://schemas.microsoft.com/office/drawing/2017/decorative" val="1"/>
              </a:ext>
            </a:extLst>
          </p:cNvPr>
          <p:cNvSpPr/>
          <p:nvPr userDrawn="1"/>
        </p:nvSpPr>
        <p:spPr bwMode="auto">
          <a:xfrm>
            <a:off x="5205984" y="0"/>
            <a:ext cx="6986016" cy="6858000"/>
          </a:xfrm>
          <a:prstGeom prst="rect">
            <a:avLst/>
          </a:prstGeom>
          <a:solidFill>
            <a:srgbClr val="FFFFFF"/>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a:solidFill>
                <a:srgbClr val="FFFFFF"/>
              </a:solidFill>
              <a:ea typeface="Segoe UI" pitchFamily="34" charset="0"/>
              <a:cs typeface="Segoe UI" pitchFamily="34" charset="0"/>
            </a:endParaRPr>
          </a:p>
        </p:txBody>
      </p:sp>
      <p:sp>
        <p:nvSpPr>
          <p:cNvPr id="19" name="Text Placeholder 14">
            <a:extLst>
              <a:ext uri="{FF2B5EF4-FFF2-40B4-BE49-F238E27FC236}">
                <a16:creationId xmlns:a16="http://schemas.microsoft.com/office/drawing/2014/main" id="{0D599919-A8E3-4D2B-86CF-50C6704F17D5}"/>
              </a:ext>
            </a:extLst>
          </p:cNvPr>
          <p:cNvSpPr>
            <a:spLocks noGrp="1"/>
          </p:cNvSpPr>
          <p:nvPr>
            <p:ph type="body" sz="quarter" idx="13" hasCustomPrompt="1"/>
          </p:nvPr>
        </p:nvSpPr>
        <p:spPr>
          <a:xfrm>
            <a:off x="5211763" y="0"/>
            <a:ext cx="3788358" cy="492314"/>
          </a:xfrm>
          <a:gradFill flip="none" rotWithShape="1">
            <a:gsLst>
              <a:gs pos="0">
                <a:srgbClr val="000000"/>
              </a:gs>
              <a:gs pos="99000">
                <a:srgbClr val="000000"/>
              </a:gs>
              <a:gs pos="99000">
                <a:schemeClr val="accent1"/>
              </a:gs>
            </a:gsLst>
            <a:lin ang="10800000" scaled="1"/>
            <a:tileRect/>
          </a:gradFill>
        </p:spPr>
        <p:txBody>
          <a:bodyPr lIns="585216" tIns="91440" bIns="91440"/>
          <a:lstStyle>
            <a:lvl1pPr marL="0" indent="0">
              <a:buNone/>
              <a:defRPr sz="1999">
                <a:solidFill>
                  <a:srgbClr val="FFFFFF"/>
                </a:solidFill>
                <a:latin typeface="+mj-lt"/>
              </a:defRPr>
            </a:lvl1pPr>
          </a:lstStyle>
          <a:p>
            <a:pPr lvl="0"/>
            <a:r>
              <a:rPr lang="en-US"/>
              <a:t>Click to enter title</a:t>
            </a:r>
          </a:p>
        </p:txBody>
      </p:sp>
      <p:sp>
        <p:nvSpPr>
          <p:cNvPr id="13" name="Text Placeholder 4" descr="This layout should only be used for developer code. The font used is a monospace font which is ideal for showing code.">
            <a:extLst>
              <a:ext uri="{FF2B5EF4-FFF2-40B4-BE49-F238E27FC236}">
                <a16:creationId xmlns:a16="http://schemas.microsoft.com/office/drawing/2014/main" id="{47501FD0-A948-CC48-8B11-3BD4F2AE4E8F}"/>
              </a:ext>
            </a:extLst>
          </p:cNvPr>
          <p:cNvSpPr>
            <a:spLocks noGrp="1"/>
          </p:cNvSpPr>
          <p:nvPr>
            <p:ph type="body" sz="quarter" idx="11" hasCustomPrompt="1"/>
          </p:nvPr>
        </p:nvSpPr>
        <p:spPr>
          <a:xfrm>
            <a:off x="5800725" y="709187"/>
            <a:ext cx="5801961" cy="369332"/>
          </a:xfrm>
        </p:spPr>
        <p:txBody>
          <a:bodyPr/>
          <a:lstStyle>
            <a:lvl1pPr marL="0" indent="0">
              <a:buNone/>
              <a:tabLst/>
              <a:defRPr sz="2400">
                <a:solidFill>
                  <a:srgbClr val="2F2F2F"/>
                </a:solidFill>
                <a:latin typeface="Consolas" panose="020B0609020204030204" pitchFamily="49" charset="0"/>
                <a:cs typeface="Consolas" panose="020B0609020204030204" pitchFamily="49" charset="0"/>
              </a:defRPr>
            </a:lvl1pPr>
            <a:lvl2pPr marL="346449" indent="0">
              <a:buNone/>
              <a:defRPr sz="2399">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2pPr>
            <a:lvl3pPr marL="584432" indent="0">
              <a:buNone/>
              <a:defRPr sz="1999">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3pPr>
            <a:lvl4pPr marL="814319" indent="0">
              <a:buNone/>
              <a:defRPr sz="1799">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4pPr>
            <a:lvl5pPr marL="1050682" indent="0">
              <a:buNone/>
              <a:defRPr sz="1799">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5pPr>
          </a:lstStyle>
          <a:p>
            <a:pPr lvl="0"/>
            <a:r>
              <a:rPr lang="en-US"/>
              <a:t>Click to edit or paste code</a:t>
            </a:r>
          </a:p>
        </p:txBody>
      </p:sp>
    </p:spTree>
    <p:extLst>
      <p:ext uri="{BB962C8B-B14F-4D97-AF65-F5344CB8AC3E}">
        <p14:creationId xmlns:p14="http://schemas.microsoft.com/office/powerpoint/2010/main" val="2956612800"/>
      </p:ext>
    </p:extLst>
  </p:cSld>
  <p:clrMapOvr>
    <a:overrideClrMapping bg1="lt1" tx1="dk1" bg2="lt2" tx2="dk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1" orient="horz" pos="288">
          <p15:clr>
            <a:srgbClr val="5ACBF0"/>
          </p15:clr>
        </p15:guide>
        <p15:guide id="2" orient="horz" pos="445">
          <p15:clr>
            <a:srgbClr val="5ACBF0"/>
          </p15:clr>
        </p15:guide>
        <p15:guide id="4" orient="horz" pos="843">
          <p15:clr>
            <a:srgbClr val="5ACBF0"/>
          </p15:clr>
        </p15:guide>
        <p15:guide id="7" pos="3283">
          <p15:clr>
            <a:srgbClr val="5ACBF0"/>
          </p15:clr>
        </p15:guide>
        <p15:guide id="8" pos="3654">
          <p15:clr>
            <a:srgbClr val="5ACBF0"/>
          </p15:clr>
        </p15:guide>
        <p15:guide id="9" pos="2916">
          <p15:clr>
            <a:srgbClr val="5ACBF0"/>
          </p15:clr>
        </p15:guide>
      </p15:sldGuideLst>
    </p:ext>
  </p:extLst>
</p:sldLayout>
</file>

<file path=ppt/slideLayouts/slideLayout155.xml><?xml version="1.0" encoding="utf-8"?>
<p:sldLayout xmlns:a="http://schemas.openxmlformats.org/drawingml/2006/main" xmlns:r="http://schemas.openxmlformats.org/officeDocument/2006/relationships" xmlns:p="http://schemas.openxmlformats.org/presentationml/2006/main" preserve="1" userDrawn="1">
  <p:cSld name="Code Left sde">
    <p:bg>
      <p:bgRef idx="1001">
        <a:schemeClr val="bg2"/>
      </p:bgRef>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2316165A-5926-4F59-B348-996936FBB574}"/>
              </a:ext>
              <a:ext uri="{C183D7F6-B498-43B3-948B-1728B52AA6E4}">
                <adec:decorative xmlns:adec="http://schemas.microsoft.com/office/drawing/2017/decorative" val="1"/>
              </a:ext>
            </a:extLst>
          </p:cNvPr>
          <p:cNvSpPr/>
          <p:nvPr userDrawn="1"/>
        </p:nvSpPr>
        <p:spPr bwMode="auto">
          <a:xfrm>
            <a:off x="-2" y="0"/>
            <a:ext cx="6986016" cy="6858000"/>
          </a:xfrm>
          <a:prstGeom prst="rect">
            <a:avLst/>
          </a:prstGeom>
          <a:solidFill>
            <a:srgbClr val="FFFFFF"/>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a:solidFill>
                <a:srgbClr val="FFFFFF"/>
              </a:solidFill>
              <a:ea typeface="Segoe UI" pitchFamily="34" charset="0"/>
              <a:cs typeface="Segoe UI" pitchFamily="34" charset="0"/>
            </a:endParaRPr>
          </a:p>
        </p:txBody>
      </p:sp>
      <p:sp>
        <p:nvSpPr>
          <p:cNvPr id="2" name="Title 1">
            <a:extLst>
              <a:ext uri="{FF2B5EF4-FFF2-40B4-BE49-F238E27FC236}">
                <a16:creationId xmlns:a16="http://schemas.microsoft.com/office/drawing/2014/main" id="{6BB14A7D-C409-4A7C-9D82-A2E5DBB8AB72}"/>
              </a:ext>
            </a:extLst>
          </p:cNvPr>
          <p:cNvSpPr>
            <a:spLocks noGrp="1"/>
          </p:cNvSpPr>
          <p:nvPr>
            <p:ph type="title" hasCustomPrompt="1"/>
          </p:nvPr>
        </p:nvSpPr>
        <p:spPr>
          <a:xfrm>
            <a:off x="7575549" y="457200"/>
            <a:ext cx="4031233" cy="492443"/>
          </a:xfrm>
        </p:spPr>
        <p:txBody>
          <a:bodyPr/>
          <a:lstStyle>
            <a:lvl1pPr>
              <a:defRPr sz="3200">
                <a:solidFill>
                  <a:schemeClr val="tx1"/>
                </a:solidFill>
              </a:defRPr>
            </a:lvl1pPr>
          </a:lstStyle>
          <a:p>
            <a:r>
              <a:rPr lang="en-US"/>
              <a:t>Click to edit title</a:t>
            </a:r>
          </a:p>
        </p:txBody>
      </p:sp>
      <p:sp>
        <p:nvSpPr>
          <p:cNvPr id="19" name="Text Placeholder 14">
            <a:extLst>
              <a:ext uri="{FF2B5EF4-FFF2-40B4-BE49-F238E27FC236}">
                <a16:creationId xmlns:a16="http://schemas.microsoft.com/office/drawing/2014/main" id="{0D599919-A8E3-4D2B-86CF-50C6704F17D5}"/>
              </a:ext>
            </a:extLst>
          </p:cNvPr>
          <p:cNvSpPr>
            <a:spLocks noGrp="1"/>
          </p:cNvSpPr>
          <p:nvPr>
            <p:ph type="body" sz="quarter" idx="13" hasCustomPrompt="1"/>
          </p:nvPr>
        </p:nvSpPr>
        <p:spPr>
          <a:xfrm>
            <a:off x="-1" y="0"/>
            <a:ext cx="3788358" cy="492314"/>
          </a:xfrm>
          <a:gradFill flip="none" rotWithShape="1">
            <a:gsLst>
              <a:gs pos="0">
                <a:srgbClr val="000000"/>
              </a:gs>
              <a:gs pos="99000">
                <a:srgbClr val="000000"/>
              </a:gs>
              <a:gs pos="99000">
                <a:schemeClr val="accent1"/>
              </a:gs>
            </a:gsLst>
            <a:lin ang="10800000" scaled="1"/>
            <a:tileRect/>
          </a:gradFill>
        </p:spPr>
        <p:txBody>
          <a:bodyPr lIns="585216" tIns="91440" bIns="91440"/>
          <a:lstStyle>
            <a:lvl1pPr marL="0" indent="0">
              <a:buNone/>
              <a:defRPr sz="1999">
                <a:solidFill>
                  <a:srgbClr val="FFFFFF"/>
                </a:solidFill>
                <a:latin typeface="+mj-lt"/>
              </a:defRPr>
            </a:lvl1pPr>
          </a:lstStyle>
          <a:p>
            <a:pPr lvl="0"/>
            <a:r>
              <a:rPr lang="en-US"/>
              <a:t>Click to enter title</a:t>
            </a:r>
          </a:p>
        </p:txBody>
      </p:sp>
      <p:sp>
        <p:nvSpPr>
          <p:cNvPr id="13" name="Text Placeholder 4" descr="This layout should only be used for developer code. The font used is a monospace font which is ideal for showing code.">
            <a:extLst>
              <a:ext uri="{FF2B5EF4-FFF2-40B4-BE49-F238E27FC236}">
                <a16:creationId xmlns:a16="http://schemas.microsoft.com/office/drawing/2014/main" id="{47501FD0-A948-CC48-8B11-3BD4F2AE4E8F}"/>
              </a:ext>
            </a:extLst>
          </p:cNvPr>
          <p:cNvSpPr>
            <a:spLocks noGrp="1"/>
          </p:cNvSpPr>
          <p:nvPr>
            <p:ph type="body" sz="quarter" idx="11" hasCustomPrompt="1"/>
          </p:nvPr>
        </p:nvSpPr>
        <p:spPr>
          <a:xfrm>
            <a:off x="584199" y="706011"/>
            <a:ext cx="5819775" cy="369332"/>
          </a:xfrm>
        </p:spPr>
        <p:txBody>
          <a:bodyPr/>
          <a:lstStyle>
            <a:lvl1pPr marL="0" indent="0">
              <a:buNone/>
              <a:defRPr sz="2400">
                <a:solidFill>
                  <a:srgbClr val="2F2F2F"/>
                </a:solidFill>
                <a:latin typeface="Consolas" panose="020B0609020204030204" pitchFamily="49" charset="0"/>
                <a:cs typeface="Consolas" panose="020B0609020204030204" pitchFamily="49" charset="0"/>
              </a:defRPr>
            </a:lvl1pPr>
            <a:lvl2pPr marL="346449" indent="0">
              <a:buNone/>
              <a:defRPr sz="2399">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2pPr>
            <a:lvl3pPr marL="584432" indent="0">
              <a:buNone/>
              <a:defRPr sz="1999">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3pPr>
            <a:lvl4pPr marL="814319" indent="0">
              <a:buNone/>
              <a:defRPr sz="1799">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4pPr>
            <a:lvl5pPr marL="1050682" indent="0">
              <a:buNone/>
              <a:defRPr sz="1799">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5pPr>
          </a:lstStyle>
          <a:p>
            <a:pPr lvl="0"/>
            <a:r>
              <a:rPr lang="en-US"/>
              <a:t>Click to edit or paste code</a:t>
            </a:r>
          </a:p>
        </p:txBody>
      </p:sp>
      <p:sp>
        <p:nvSpPr>
          <p:cNvPr id="12" name="Text Placeholder 3">
            <a:extLst>
              <a:ext uri="{FF2B5EF4-FFF2-40B4-BE49-F238E27FC236}">
                <a16:creationId xmlns:a16="http://schemas.microsoft.com/office/drawing/2014/main" id="{2BB818A5-4223-0847-B6E2-655C7DC7B6B4}"/>
              </a:ext>
            </a:extLst>
          </p:cNvPr>
          <p:cNvSpPr>
            <a:spLocks noGrp="1"/>
          </p:cNvSpPr>
          <p:nvPr>
            <p:ph type="body" sz="quarter" idx="10" hasCustomPrompt="1"/>
          </p:nvPr>
        </p:nvSpPr>
        <p:spPr>
          <a:xfrm>
            <a:off x="7575550" y="1336675"/>
            <a:ext cx="4033838" cy="369332"/>
          </a:xfrm>
        </p:spPr>
        <p:txBody>
          <a:bodyPr wrap="square">
            <a:spAutoFit/>
          </a:bodyPr>
          <a:lstStyle>
            <a:lvl1pPr marL="0" indent="0">
              <a:lnSpc>
                <a:spcPct val="100000"/>
              </a:lnSpc>
              <a:spcBef>
                <a:spcPts val="600"/>
              </a:spcBef>
              <a:spcAft>
                <a:spcPts val="0"/>
              </a:spcAft>
              <a:buNone/>
              <a:defRPr sz="2400" b="0" i="0" baseline="0">
                <a:solidFill>
                  <a:schemeClr val="tx1"/>
                </a:solidFill>
                <a:latin typeface="Segoe UI" panose="020B0502040204020203" pitchFamily="34" charset="0"/>
                <a:cs typeface="Segoe UI" panose="020B0502040204020203" pitchFamily="34" charset="0"/>
              </a:defRPr>
            </a:lvl1pPr>
            <a:lvl2pPr marL="0" indent="0">
              <a:lnSpc>
                <a:spcPct val="100000"/>
              </a:lnSpc>
              <a:spcBef>
                <a:spcPts val="60"/>
              </a:spcBef>
              <a:spcAft>
                <a:spcPts val="60"/>
              </a:spcAft>
              <a:buNone/>
              <a:defRPr sz="2400" b="0" i="0">
                <a:solidFill>
                  <a:srgbClr val="2F2F2F"/>
                </a:solidFill>
                <a:latin typeface="Segoe UI" panose="020B0502040204020203" pitchFamily="34" charset="0"/>
                <a:cs typeface="Segoe UI" panose="020B0502040204020203" pitchFamily="34" charset="0"/>
              </a:defRPr>
            </a:lvl2pPr>
            <a:lvl3pPr marL="457063" indent="0">
              <a:buNone/>
              <a:defRPr/>
            </a:lvl3pPr>
            <a:lvl4pPr marL="685594" indent="0">
              <a:buNone/>
              <a:defRPr/>
            </a:lvl4pPr>
            <a:lvl5pPr marL="914126" indent="0">
              <a:buNone/>
              <a:defRPr/>
            </a:lvl5pPr>
          </a:lstStyle>
          <a:p>
            <a:pPr lvl="0"/>
            <a:r>
              <a:rPr lang="en-US"/>
              <a:t>Click to edit text</a:t>
            </a:r>
          </a:p>
        </p:txBody>
      </p:sp>
    </p:spTree>
    <p:extLst>
      <p:ext uri="{BB962C8B-B14F-4D97-AF65-F5344CB8AC3E}">
        <p14:creationId xmlns:p14="http://schemas.microsoft.com/office/powerpoint/2010/main" val="3370481279"/>
      </p:ext>
    </p:extLst>
  </p:cSld>
  <p:clrMapOvr>
    <a:overrideClrMapping bg1="lt1" tx1="dk1" bg2="lt2" tx2="dk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1" orient="horz" pos="288">
          <p15:clr>
            <a:srgbClr val="5ACBF0"/>
          </p15:clr>
        </p15:guide>
        <p15:guide id="2" orient="horz" pos="436">
          <p15:clr>
            <a:srgbClr val="5ACBF0"/>
          </p15:clr>
        </p15:guide>
        <p15:guide id="4" orient="horz" pos="839">
          <p15:clr>
            <a:srgbClr val="5ACBF0"/>
          </p15:clr>
        </p15:guide>
        <p15:guide id="6" pos="4402">
          <p15:clr>
            <a:srgbClr val="5ACBF0"/>
          </p15:clr>
        </p15:guide>
        <p15:guide id="7" pos="4034">
          <p15:clr>
            <a:srgbClr val="5ACBF0"/>
          </p15:clr>
        </p15:guide>
        <p15:guide id="8" pos="4772">
          <p15:clr>
            <a:srgbClr val="5ACBF0"/>
          </p15:clr>
        </p15:guide>
      </p15:sldGuideLst>
    </p:ext>
  </p:extLst>
</p:sldLayout>
</file>

<file path=ppt/slideLayouts/slideLayout156.xml><?xml version="1.0" encoding="utf-8"?>
<p:sldLayout xmlns:a="http://schemas.openxmlformats.org/drawingml/2006/main" xmlns:r="http://schemas.openxmlformats.org/officeDocument/2006/relationships" xmlns:p="http://schemas.openxmlformats.org/presentationml/2006/main" preserve="1" userDrawn="1">
  <p:cSld name="Demo slide">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85216" y="3033223"/>
            <a:ext cx="9144000" cy="498598"/>
          </a:xfrm>
          <a:noFill/>
        </p:spPr>
        <p:txBody>
          <a:bodyPr lIns="0" tIns="0" rIns="0" bIns="0" anchor="b" anchorCtr="0">
            <a:spAutoFit/>
          </a:bodyPr>
          <a:lstStyle>
            <a:lvl1pPr algn="l" defTabSz="932742" rtl="0" eaLnBrk="1" latinLnBrk="0" hangingPunct="1">
              <a:lnSpc>
                <a:spcPct val="90000"/>
              </a:lnSpc>
              <a:spcBef>
                <a:spcPct val="0"/>
              </a:spcBef>
              <a:buNone/>
              <a:defRPr lang="en-US" sz="3600" b="0" kern="1200" cap="none" spc="-50" baseline="0" dirty="0">
                <a:ln w="3175">
                  <a:noFill/>
                </a:ln>
                <a:solidFill>
                  <a:srgbClr val="50E6FF"/>
                </a:solidFill>
                <a:effectLst/>
                <a:latin typeface="+mj-lt"/>
                <a:ea typeface="+mn-ea"/>
                <a:cs typeface="Segoe UI" pitchFamily="34" charset="0"/>
              </a:defRPr>
            </a:lvl1pPr>
          </a:lstStyle>
          <a:p>
            <a:r>
              <a:rPr lang="en-US"/>
              <a:t>Demo title</a:t>
            </a:r>
          </a:p>
        </p:txBody>
      </p:sp>
      <p:sp>
        <p:nvSpPr>
          <p:cNvPr id="5" name="Text Placeholder 4"/>
          <p:cNvSpPr>
            <a:spLocks noGrp="1"/>
          </p:cNvSpPr>
          <p:nvPr>
            <p:ph type="body" sz="quarter" idx="12" hasCustomPrompt="1"/>
          </p:nvPr>
        </p:nvSpPr>
        <p:spPr>
          <a:xfrm>
            <a:off x="585216" y="3977319"/>
            <a:ext cx="9144000" cy="338554"/>
          </a:xfrm>
          <a:noFill/>
        </p:spPr>
        <p:txBody>
          <a:bodyPr lIns="0" tIns="0" rIns="0" bIns="0">
            <a:spAutoFit/>
          </a:bodyPr>
          <a:lstStyle>
            <a:lvl1pPr marL="0" indent="0">
              <a:spcBef>
                <a:spcPts val="0"/>
              </a:spcBef>
              <a:spcAft>
                <a:spcPts val="0"/>
              </a:spcAft>
              <a:buFont typeface="Arial" panose="020B0604020202020204" pitchFamily="34" charset="0"/>
              <a:buNone/>
              <a:defRPr sz="2200" spc="0" baseline="0">
                <a:solidFill>
                  <a:schemeClr val="tx1"/>
                </a:solidFill>
                <a:latin typeface="+mn-lt"/>
              </a:defRPr>
            </a:lvl1pPr>
          </a:lstStyle>
          <a:p>
            <a:pPr lvl="0"/>
            <a:r>
              <a:rPr lang="en-US"/>
              <a:t>Speaker name</a:t>
            </a:r>
          </a:p>
        </p:txBody>
      </p:sp>
    </p:spTree>
    <p:extLst>
      <p:ext uri="{BB962C8B-B14F-4D97-AF65-F5344CB8AC3E}">
        <p14:creationId xmlns:p14="http://schemas.microsoft.com/office/powerpoint/2010/main" val="517058886"/>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6135">
          <p15:clr>
            <a:srgbClr val="5ACBF0"/>
          </p15:clr>
        </p15:guide>
        <p15:guide id="3" orient="horz" pos="1910">
          <p15:clr>
            <a:srgbClr val="5ACBF0"/>
          </p15:clr>
        </p15:guide>
        <p15:guide id="4" orient="horz" pos="2505">
          <p15:clr>
            <a:srgbClr val="5ACBF0"/>
          </p15:clr>
        </p15:guide>
      </p15:sldGuideLst>
    </p:ext>
  </p:extLst>
</p:sldLayout>
</file>

<file path=ppt/slideLayouts/slideLayout157.xml><?xml version="1.0" encoding="utf-8"?>
<p:sldLayout xmlns:a="http://schemas.openxmlformats.org/drawingml/2006/main" xmlns:r="http://schemas.openxmlformats.org/officeDocument/2006/relationships" xmlns:p="http://schemas.openxmlformats.org/presentationml/2006/main" preserve="1" userDrawn="1">
  <p:cSld name="Demo slide 2">
    <p:bg>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85216" y="3033223"/>
            <a:ext cx="9144000" cy="498598"/>
          </a:xfrm>
          <a:noFill/>
        </p:spPr>
        <p:txBody>
          <a:bodyPr lIns="0" tIns="0" rIns="0" bIns="0" anchor="b" anchorCtr="0">
            <a:spAutoFit/>
          </a:bodyPr>
          <a:lstStyle>
            <a:lvl1pPr algn="l" defTabSz="932742" rtl="0" eaLnBrk="1" latinLnBrk="0" hangingPunct="1">
              <a:lnSpc>
                <a:spcPct val="90000"/>
              </a:lnSpc>
              <a:spcBef>
                <a:spcPct val="0"/>
              </a:spcBef>
              <a:buNone/>
              <a:defRPr lang="en-US" sz="3600" b="0" kern="1200" cap="none" spc="-50" baseline="0" dirty="0">
                <a:ln w="3175">
                  <a:noFill/>
                </a:ln>
                <a:solidFill>
                  <a:schemeClr val="tx1"/>
                </a:solidFill>
                <a:effectLst/>
                <a:latin typeface="+mj-lt"/>
                <a:ea typeface="+mn-ea"/>
                <a:cs typeface="Segoe UI" pitchFamily="34" charset="0"/>
              </a:defRPr>
            </a:lvl1pPr>
          </a:lstStyle>
          <a:p>
            <a:r>
              <a:rPr lang="en-US"/>
              <a:t>Demo title</a:t>
            </a:r>
          </a:p>
        </p:txBody>
      </p:sp>
      <p:sp>
        <p:nvSpPr>
          <p:cNvPr id="5" name="Text Placeholder 4"/>
          <p:cNvSpPr>
            <a:spLocks noGrp="1"/>
          </p:cNvSpPr>
          <p:nvPr>
            <p:ph type="body" sz="quarter" idx="12" hasCustomPrompt="1"/>
          </p:nvPr>
        </p:nvSpPr>
        <p:spPr>
          <a:xfrm>
            <a:off x="585216" y="3977319"/>
            <a:ext cx="9144000" cy="338554"/>
          </a:xfrm>
          <a:noFill/>
        </p:spPr>
        <p:txBody>
          <a:bodyPr lIns="0" tIns="0" rIns="0" bIns="0">
            <a:spAutoFit/>
          </a:bodyPr>
          <a:lstStyle>
            <a:lvl1pPr marL="0" indent="0">
              <a:spcBef>
                <a:spcPts val="0"/>
              </a:spcBef>
              <a:spcAft>
                <a:spcPts val="0"/>
              </a:spcAft>
              <a:buFont typeface="Arial" panose="020B0604020202020204" pitchFamily="34" charset="0"/>
              <a:buNone/>
              <a:defRPr sz="2200" spc="0" baseline="0">
                <a:solidFill>
                  <a:schemeClr val="tx1"/>
                </a:solidFill>
                <a:latin typeface="+mn-lt"/>
              </a:defRPr>
            </a:lvl1pPr>
          </a:lstStyle>
          <a:p>
            <a:pPr lvl="0"/>
            <a:r>
              <a:rPr lang="en-US"/>
              <a:t>Speaker name</a:t>
            </a:r>
          </a:p>
        </p:txBody>
      </p:sp>
    </p:spTree>
    <p:extLst>
      <p:ext uri="{BB962C8B-B14F-4D97-AF65-F5344CB8AC3E}">
        <p14:creationId xmlns:p14="http://schemas.microsoft.com/office/powerpoint/2010/main" val="3734073173"/>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6135">
          <p15:clr>
            <a:srgbClr val="5ACBF0"/>
          </p15:clr>
        </p15:guide>
        <p15:guide id="3" orient="horz" pos="1910">
          <p15:clr>
            <a:srgbClr val="5ACBF0"/>
          </p15:clr>
        </p15:guide>
        <p15:guide id="4" orient="horz" pos="2505">
          <p15:clr>
            <a:srgbClr val="5ACBF0"/>
          </p15:clr>
        </p15:guide>
      </p15:sldGuideLst>
    </p:ext>
  </p:extLst>
</p:sldLayout>
</file>

<file path=ppt/slideLayouts/slideLayout158.xml><?xml version="1.0" encoding="utf-8"?>
<p:sldLayout xmlns:a="http://schemas.openxmlformats.org/drawingml/2006/main" xmlns:r="http://schemas.openxmlformats.org/officeDocument/2006/relationships" xmlns:p="http://schemas.openxmlformats.org/presentationml/2006/main" preserve="1" userDrawn="1">
  <p:cSld name="Section Divider">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85216" y="3033223"/>
            <a:ext cx="9144000" cy="498598"/>
          </a:xfrm>
          <a:noFill/>
        </p:spPr>
        <p:txBody>
          <a:bodyPr lIns="0" tIns="0" rIns="0" bIns="0" anchor="b" anchorCtr="0">
            <a:spAutoFit/>
          </a:bodyPr>
          <a:lstStyle>
            <a:lvl1pPr algn="l" defTabSz="932742" rtl="0" eaLnBrk="1" latinLnBrk="0" hangingPunct="1">
              <a:lnSpc>
                <a:spcPct val="90000"/>
              </a:lnSpc>
              <a:spcBef>
                <a:spcPct val="0"/>
              </a:spcBef>
              <a:buNone/>
              <a:defRPr lang="en-US" sz="3600" b="0" kern="1200" cap="none" spc="-50" baseline="0" dirty="0">
                <a:ln w="3175">
                  <a:noFill/>
                </a:ln>
                <a:solidFill>
                  <a:schemeClr val="accent3"/>
                </a:solidFill>
                <a:effectLst/>
                <a:latin typeface="+mj-lt"/>
                <a:ea typeface="+mn-ea"/>
                <a:cs typeface="Segoe UI" pitchFamily="34" charset="0"/>
              </a:defRPr>
            </a:lvl1pPr>
          </a:lstStyle>
          <a:p>
            <a:r>
              <a:rPr lang="en-US"/>
              <a:t>Section Divider</a:t>
            </a:r>
          </a:p>
        </p:txBody>
      </p:sp>
      <p:sp>
        <p:nvSpPr>
          <p:cNvPr id="5" name="Text Placeholder 4"/>
          <p:cNvSpPr>
            <a:spLocks noGrp="1"/>
          </p:cNvSpPr>
          <p:nvPr>
            <p:ph type="body" sz="quarter" idx="12" hasCustomPrompt="1"/>
          </p:nvPr>
        </p:nvSpPr>
        <p:spPr>
          <a:xfrm>
            <a:off x="585216" y="3977319"/>
            <a:ext cx="9144000" cy="338554"/>
          </a:xfrm>
          <a:noFill/>
        </p:spPr>
        <p:txBody>
          <a:bodyPr lIns="0" tIns="0" rIns="0" bIns="0">
            <a:spAutoFit/>
          </a:bodyPr>
          <a:lstStyle>
            <a:lvl1pPr marL="0" indent="0">
              <a:spcBef>
                <a:spcPts val="0"/>
              </a:spcBef>
              <a:spcAft>
                <a:spcPts val="0"/>
              </a:spcAft>
              <a:buFont typeface="Arial" panose="020B0604020202020204" pitchFamily="34" charset="0"/>
              <a:buNone/>
              <a:defRPr sz="2200" spc="0" baseline="0">
                <a:solidFill>
                  <a:schemeClr val="tx1"/>
                </a:solidFill>
                <a:latin typeface="+mn-lt"/>
              </a:defRPr>
            </a:lvl1pPr>
          </a:lstStyle>
          <a:p>
            <a:pPr lvl="0"/>
            <a:r>
              <a:rPr lang="en-US"/>
              <a:t>Subtitle</a:t>
            </a:r>
          </a:p>
        </p:txBody>
      </p:sp>
    </p:spTree>
    <p:extLst>
      <p:ext uri="{BB962C8B-B14F-4D97-AF65-F5344CB8AC3E}">
        <p14:creationId xmlns:p14="http://schemas.microsoft.com/office/powerpoint/2010/main" val="1373679427"/>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6135">
          <p15:clr>
            <a:srgbClr val="5ACBF0"/>
          </p15:clr>
        </p15:guide>
        <p15:guide id="3" orient="horz" pos="1910">
          <p15:clr>
            <a:srgbClr val="5ACBF0"/>
          </p15:clr>
        </p15:guide>
        <p15:guide id="4" orient="horz" pos="2505">
          <p15:clr>
            <a:srgbClr val="5ACBF0"/>
          </p15:clr>
        </p15:guide>
      </p15:sldGuideLst>
    </p:ext>
  </p:extLst>
</p:sldLayout>
</file>

<file path=ppt/slideLayouts/slideLayout159.xml><?xml version="1.0" encoding="utf-8"?>
<p:sldLayout xmlns:a="http://schemas.openxmlformats.org/drawingml/2006/main" xmlns:r="http://schemas.openxmlformats.org/officeDocument/2006/relationships" xmlns:p="http://schemas.openxmlformats.org/presentationml/2006/main" preserve="1" userDrawn="1">
  <p:cSld name="Section Divider 2">
    <p:bg>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85216" y="3033223"/>
            <a:ext cx="9144000" cy="498598"/>
          </a:xfrm>
          <a:noFill/>
        </p:spPr>
        <p:txBody>
          <a:bodyPr lIns="0" tIns="0" rIns="0" bIns="0" anchor="b" anchorCtr="0">
            <a:spAutoFit/>
          </a:bodyPr>
          <a:lstStyle>
            <a:lvl1pPr algn="l" defTabSz="932742" rtl="0" eaLnBrk="1" latinLnBrk="0" hangingPunct="1">
              <a:lnSpc>
                <a:spcPct val="90000"/>
              </a:lnSpc>
              <a:spcBef>
                <a:spcPct val="0"/>
              </a:spcBef>
              <a:buNone/>
              <a:defRPr lang="en-US" sz="3600" b="0" kern="1200" cap="none" spc="-50" baseline="0" dirty="0">
                <a:ln w="3175">
                  <a:noFill/>
                </a:ln>
                <a:solidFill>
                  <a:schemeClr val="tx1"/>
                </a:solidFill>
                <a:effectLst/>
                <a:latin typeface="+mj-lt"/>
                <a:ea typeface="+mn-ea"/>
                <a:cs typeface="Segoe UI" pitchFamily="34" charset="0"/>
              </a:defRPr>
            </a:lvl1pPr>
          </a:lstStyle>
          <a:p>
            <a:r>
              <a:rPr lang="en-US"/>
              <a:t>Section Divider</a:t>
            </a:r>
          </a:p>
        </p:txBody>
      </p:sp>
      <p:sp>
        <p:nvSpPr>
          <p:cNvPr id="5" name="Text Placeholder 4"/>
          <p:cNvSpPr>
            <a:spLocks noGrp="1"/>
          </p:cNvSpPr>
          <p:nvPr>
            <p:ph type="body" sz="quarter" idx="12" hasCustomPrompt="1"/>
          </p:nvPr>
        </p:nvSpPr>
        <p:spPr>
          <a:xfrm>
            <a:off x="585216" y="3977319"/>
            <a:ext cx="9144000" cy="338554"/>
          </a:xfrm>
          <a:noFill/>
        </p:spPr>
        <p:txBody>
          <a:bodyPr lIns="0" tIns="0" rIns="0" bIns="0">
            <a:spAutoFit/>
          </a:bodyPr>
          <a:lstStyle>
            <a:lvl1pPr marL="0" indent="0">
              <a:spcBef>
                <a:spcPts val="0"/>
              </a:spcBef>
              <a:spcAft>
                <a:spcPts val="0"/>
              </a:spcAft>
              <a:buFont typeface="Arial" panose="020B0604020202020204" pitchFamily="34" charset="0"/>
              <a:buNone/>
              <a:defRPr sz="2200" spc="0" baseline="0">
                <a:solidFill>
                  <a:schemeClr val="tx1"/>
                </a:solidFill>
                <a:latin typeface="+mn-lt"/>
              </a:defRPr>
            </a:lvl1pPr>
          </a:lstStyle>
          <a:p>
            <a:pPr lvl="0"/>
            <a:r>
              <a:rPr lang="en-US"/>
              <a:t>Subtitle</a:t>
            </a:r>
          </a:p>
        </p:txBody>
      </p:sp>
    </p:spTree>
    <p:extLst>
      <p:ext uri="{BB962C8B-B14F-4D97-AF65-F5344CB8AC3E}">
        <p14:creationId xmlns:p14="http://schemas.microsoft.com/office/powerpoint/2010/main" val="2209497535"/>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6135">
          <p15:clr>
            <a:srgbClr val="5ACBF0"/>
          </p15:clr>
        </p15:guide>
        <p15:guide id="3" orient="horz" pos="1910">
          <p15:clr>
            <a:srgbClr val="5ACBF0"/>
          </p15:clr>
        </p15:guide>
        <p15:guide id="4" orient="horz" pos="2505">
          <p15:clr>
            <a:srgbClr val="5ACBF0"/>
          </p15:clr>
        </p15:guide>
      </p15:sldGuideLst>
    </p:ext>
  </p:extLst>
</p:sldLayout>
</file>

<file path=ppt/slideLayouts/slideLayout160.xml><?xml version="1.0" encoding="utf-8"?>
<p:sldLayout xmlns:a="http://schemas.openxmlformats.org/drawingml/2006/main" xmlns:r="http://schemas.openxmlformats.org/officeDocument/2006/relationships" xmlns:p="http://schemas.openxmlformats.org/presentationml/2006/main" preserve="1" userDrawn="1">
  <p:cSld name="Section Divider 3">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85216" y="3033223"/>
            <a:ext cx="9144000" cy="498598"/>
          </a:xfrm>
          <a:noFill/>
        </p:spPr>
        <p:txBody>
          <a:bodyPr lIns="0" tIns="0" rIns="0" bIns="0" anchor="b" anchorCtr="0">
            <a:spAutoFit/>
          </a:bodyPr>
          <a:lstStyle>
            <a:lvl1pPr algn="l" defTabSz="932742" rtl="0" eaLnBrk="1" latinLnBrk="0" hangingPunct="1">
              <a:lnSpc>
                <a:spcPct val="90000"/>
              </a:lnSpc>
              <a:spcBef>
                <a:spcPct val="0"/>
              </a:spcBef>
              <a:buNone/>
              <a:defRPr lang="en-US" sz="3600" b="0" kern="1200" cap="none" spc="-50" baseline="0" dirty="0">
                <a:ln w="3175">
                  <a:noFill/>
                </a:ln>
                <a:solidFill>
                  <a:schemeClr val="tx1"/>
                </a:solidFill>
                <a:effectLst/>
                <a:latin typeface="+mj-lt"/>
                <a:ea typeface="+mn-ea"/>
                <a:cs typeface="Segoe UI" pitchFamily="34" charset="0"/>
              </a:defRPr>
            </a:lvl1pPr>
          </a:lstStyle>
          <a:p>
            <a:r>
              <a:rPr lang="en-US"/>
              <a:t>Section Divider</a:t>
            </a:r>
          </a:p>
        </p:txBody>
      </p:sp>
      <p:sp>
        <p:nvSpPr>
          <p:cNvPr id="5" name="Text Placeholder 4"/>
          <p:cNvSpPr>
            <a:spLocks noGrp="1"/>
          </p:cNvSpPr>
          <p:nvPr>
            <p:ph type="body" sz="quarter" idx="12" hasCustomPrompt="1"/>
          </p:nvPr>
        </p:nvSpPr>
        <p:spPr>
          <a:xfrm>
            <a:off x="585216" y="3977319"/>
            <a:ext cx="9144000" cy="338554"/>
          </a:xfrm>
          <a:noFill/>
        </p:spPr>
        <p:txBody>
          <a:bodyPr lIns="0" tIns="0" rIns="0" bIns="0">
            <a:spAutoFit/>
          </a:bodyPr>
          <a:lstStyle>
            <a:lvl1pPr marL="0" indent="0">
              <a:spcBef>
                <a:spcPts val="0"/>
              </a:spcBef>
              <a:spcAft>
                <a:spcPts val="0"/>
              </a:spcAft>
              <a:buFont typeface="Arial" panose="020B0604020202020204" pitchFamily="34" charset="0"/>
              <a:buNone/>
              <a:defRPr sz="2200" spc="0" baseline="0">
                <a:solidFill>
                  <a:schemeClr val="tx1"/>
                </a:solidFill>
                <a:latin typeface="+mn-lt"/>
              </a:defRPr>
            </a:lvl1pPr>
          </a:lstStyle>
          <a:p>
            <a:pPr lvl="0"/>
            <a:r>
              <a:rPr lang="en-US"/>
              <a:t>Subtitle</a:t>
            </a:r>
          </a:p>
        </p:txBody>
      </p:sp>
    </p:spTree>
    <p:extLst>
      <p:ext uri="{BB962C8B-B14F-4D97-AF65-F5344CB8AC3E}">
        <p14:creationId xmlns:p14="http://schemas.microsoft.com/office/powerpoint/2010/main" val="4103341805"/>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6135">
          <p15:clr>
            <a:srgbClr val="5ACBF0"/>
          </p15:clr>
        </p15:guide>
        <p15:guide id="3" orient="horz" pos="1910">
          <p15:clr>
            <a:srgbClr val="5ACBF0"/>
          </p15:clr>
        </p15:guide>
        <p15:guide id="4" orient="horz" pos="2505">
          <p15:clr>
            <a:srgbClr val="5ACBF0"/>
          </p15:clr>
        </p15:guide>
      </p15:sldGuideLst>
    </p:ext>
  </p:extLst>
</p:sldLayout>
</file>

<file path=ppt/slideLayouts/slideLayout161.xml><?xml version="1.0" encoding="utf-8"?>
<p:sldLayout xmlns:a="http://schemas.openxmlformats.org/drawingml/2006/main" xmlns:r="http://schemas.openxmlformats.org/officeDocument/2006/relationships" xmlns:p="http://schemas.openxmlformats.org/presentationml/2006/main" preserve="1" userDrawn="1">
  <p:cSld name="Section Divider 4">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85216" y="932048"/>
            <a:ext cx="9144000" cy="498598"/>
          </a:xfrm>
          <a:noFill/>
        </p:spPr>
        <p:txBody>
          <a:bodyPr lIns="0" tIns="0" rIns="0" bIns="0" anchor="b" anchorCtr="0">
            <a:spAutoFit/>
          </a:bodyPr>
          <a:lstStyle>
            <a:lvl1pPr algn="l" defTabSz="932742" rtl="0" eaLnBrk="1" latinLnBrk="0" hangingPunct="1">
              <a:lnSpc>
                <a:spcPct val="90000"/>
              </a:lnSpc>
              <a:spcBef>
                <a:spcPct val="0"/>
              </a:spcBef>
              <a:buNone/>
              <a:defRPr lang="en-US" sz="3600" b="0" kern="1200" cap="none" spc="-50" baseline="0" dirty="0">
                <a:ln w="3175">
                  <a:noFill/>
                </a:ln>
                <a:solidFill>
                  <a:schemeClr val="tx1"/>
                </a:solidFill>
                <a:effectLst/>
                <a:latin typeface="+mj-lt"/>
                <a:ea typeface="+mn-ea"/>
                <a:cs typeface="Segoe UI" pitchFamily="34" charset="0"/>
              </a:defRPr>
            </a:lvl1pPr>
          </a:lstStyle>
          <a:p>
            <a:r>
              <a:rPr lang="en-US"/>
              <a:t>Section description</a:t>
            </a:r>
          </a:p>
        </p:txBody>
      </p:sp>
      <p:sp>
        <p:nvSpPr>
          <p:cNvPr id="5" name="Text Placeholder 4"/>
          <p:cNvSpPr>
            <a:spLocks noGrp="1"/>
          </p:cNvSpPr>
          <p:nvPr>
            <p:ph type="body" sz="quarter" idx="12" hasCustomPrompt="1"/>
          </p:nvPr>
        </p:nvSpPr>
        <p:spPr>
          <a:xfrm>
            <a:off x="585216" y="585788"/>
            <a:ext cx="9144000" cy="338554"/>
          </a:xfrm>
          <a:noFill/>
        </p:spPr>
        <p:txBody>
          <a:bodyPr lIns="0" tIns="0" rIns="0" bIns="0">
            <a:spAutoFit/>
          </a:bodyPr>
          <a:lstStyle>
            <a:lvl1pPr marL="0" indent="0">
              <a:spcBef>
                <a:spcPts val="0"/>
              </a:spcBef>
              <a:spcAft>
                <a:spcPts val="0"/>
              </a:spcAft>
              <a:buFont typeface="Arial" panose="020B0604020202020204" pitchFamily="34" charset="0"/>
              <a:buNone/>
              <a:defRPr sz="2200" spc="0" baseline="0">
                <a:solidFill>
                  <a:schemeClr val="accent3"/>
                </a:solidFill>
                <a:latin typeface="+mn-lt"/>
              </a:defRPr>
            </a:lvl1pPr>
          </a:lstStyle>
          <a:p>
            <a:pPr lvl="0"/>
            <a:r>
              <a:rPr lang="en-US"/>
              <a:t>Section Name</a:t>
            </a:r>
          </a:p>
        </p:txBody>
      </p:sp>
    </p:spTree>
    <p:extLst>
      <p:ext uri="{BB962C8B-B14F-4D97-AF65-F5344CB8AC3E}">
        <p14:creationId xmlns:p14="http://schemas.microsoft.com/office/powerpoint/2010/main" val="2869502355"/>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6135">
          <p15:clr>
            <a:srgbClr val="5ACBF0"/>
          </p15:clr>
        </p15:guide>
        <p15:guide id="3" orient="horz" pos="1910">
          <p15:clr>
            <a:srgbClr val="5ACBF0"/>
          </p15:clr>
        </p15:guide>
        <p15:guide id="4" orient="horz" pos="2505">
          <p15:clr>
            <a:srgbClr val="5ACBF0"/>
          </p15:clr>
        </p15:guide>
      </p15:sldGuideLst>
    </p:ext>
  </p:extLst>
</p:sldLayout>
</file>

<file path=ppt/slideLayouts/slideLayout162.xml><?xml version="1.0" encoding="utf-8"?>
<p:sldLayout xmlns:a="http://schemas.openxmlformats.org/drawingml/2006/main" xmlns:r="http://schemas.openxmlformats.org/officeDocument/2006/relationships" xmlns:p="http://schemas.openxmlformats.org/presentationml/2006/main" preserve="1" userDrawn="1">
  <p:cSld name="Section Title">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85216" y="3035808"/>
            <a:ext cx="9144000" cy="498598"/>
          </a:xfrm>
          <a:noFill/>
        </p:spPr>
        <p:txBody>
          <a:bodyPr lIns="0" tIns="0" rIns="0" bIns="0" anchor="b" anchorCtr="0">
            <a:spAutoFit/>
          </a:bodyPr>
          <a:lstStyle>
            <a:lvl1pPr algn="l" defTabSz="932742" rtl="0" eaLnBrk="1" latinLnBrk="0" hangingPunct="1">
              <a:lnSpc>
                <a:spcPct val="90000"/>
              </a:lnSpc>
              <a:spcBef>
                <a:spcPct val="0"/>
              </a:spcBef>
              <a:buNone/>
              <a:defRPr lang="en-US" sz="3600" b="0" kern="1200" cap="none" spc="-50" baseline="0" dirty="0">
                <a:ln w="3175">
                  <a:noFill/>
                </a:ln>
                <a:solidFill>
                  <a:schemeClr val="accent3"/>
                </a:solidFill>
                <a:effectLst/>
                <a:latin typeface="+mj-lt"/>
                <a:ea typeface="+mn-ea"/>
                <a:cs typeface="Segoe UI" pitchFamily="34" charset="0"/>
              </a:defRPr>
            </a:lvl1pPr>
          </a:lstStyle>
          <a:p>
            <a:r>
              <a:rPr lang="en-US"/>
              <a:t>Section title with no subtitle</a:t>
            </a:r>
          </a:p>
        </p:txBody>
      </p:sp>
    </p:spTree>
    <p:extLst>
      <p:ext uri="{BB962C8B-B14F-4D97-AF65-F5344CB8AC3E}">
        <p14:creationId xmlns:p14="http://schemas.microsoft.com/office/powerpoint/2010/main" val="2546463421"/>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6127">
          <p15:clr>
            <a:srgbClr val="5ACBF0"/>
          </p15:clr>
        </p15:guide>
        <p15:guide id="3" orient="horz" pos="1911">
          <p15:clr>
            <a:srgbClr val="5ACBF0"/>
          </p15:clr>
        </p15:guide>
      </p15:sldGuideLst>
    </p:ext>
  </p:extLst>
</p:sldLayout>
</file>

<file path=ppt/slideLayouts/slideLayout163.xml><?xml version="1.0" encoding="utf-8"?>
<p:sldLayout xmlns:a="http://schemas.openxmlformats.org/drawingml/2006/main" xmlns:r="http://schemas.openxmlformats.org/officeDocument/2006/relationships" xmlns:p="http://schemas.openxmlformats.org/presentationml/2006/main" preserve="1" userDrawn="1">
  <p:cSld name="Section Title 2">
    <p:bg>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85216" y="3035808"/>
            <a:ext cx="9144000" cy="498598"/>
          </a:xfrm>
          <a:noFill/>
        </p:spPr>
        <p:txBody>
          <a:bodyPr lIns="0" tIns="0" rIns="0" bIns="0" anchor="b" anchorCtr="0">
            <a:spAutoFit/>
          </a:bodyPr>
          <a:lstStyle>
            <a:lvl1pPr algn="l" defTabSz="932742" rtl="0" eaLnBrk="1" latinLnBrk="0" hangingPunct="1">
              <a:lnSpc>
                <a:spcPct val="90000"/>
              </a:lnSpc>
              <a:spcBef>
                <a:spcPct val="0"/>
              </a:spcBef>
              <a:buNone/>
              <a:defRPr lang="en-US" sz="3600" b="0" kern="1200" cap="none" spc="-50" baseline="0" dirty="0">
                <a:ln w="3175">
                  <a:noFill/>
                </a:ln>
                <a:solidFill>
                  <a:schemeClr val="tx1"/>
                </a:solidFill>
                <a:effectLst/>
                <a:latin typeface="+mj-lt"/>
                <a:ea typeface="+mn-ea"/>
                <a:cs typeface="Segoe UI" pitchFamily="34" charset="0"/>
              </a:defRPr>
            </a:lvl1pPr>
          </a:lstStyle>
          <a:p>
            <a:r>
              <a:rPr lang="en-US"/>
              <a:t>Section title with no subtitle</a:t>
            </a:r>
          </a:p>
        </p:txBody>
      </p:sp>
    </p:spTree>
    <p:extLst>
      <p:ext uri="{BB962C8B-B14F-4D97-AF65-F5344CB8AC3E}">
        <p14:creationId xmlns:p14="http://schemas.microsoft.com/office/powerpoint/2010/main" val="477521629"/>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6135">
          <p15:clr>
            <a:srgbClr val="5ACBF0"/>
          </p15:clr>
        </p15:guide>
        <p15:guide id="3" orient="horz" pos="1910">
          <p15:clr>
            <a:srgbClr val="5ACBF0"/>
          </p15:clr>
        </p15:guide>
      </p15:sldGuideLst>
    </p:ext>
  </p:extLst>
</p:sldLayout>
</file>

<file path=ppt/slideLayouts/slideLayout164.xml><?xml version="1.0" encoding="utf-8"?>
<p:sldLayout xmlns:a="http://schemas.openxmlformats.org/drawingml/2006/main" xmlns:r="http://schemas.openxmlformats.org/officeDocument/2006/relationships" xmlns:p="http://schemas.openxmlformats.org/presentationml/2006/main" preserve="1" userDrawn="1">
  <p:cSld name="Blank 12 Column">
    <p:spTree>
      <p:nvGrpSpPr>
        <p:cNvPr id="1" name=""/>
        <p:cNvGrpSpPr/>
        <p:nvPr/>
      </p:nvGrpSpPr>
      <p:grpSpPr>
        <a:xfrm>
          <a:off x="0" y="0"/>
          <a:ext cx="0" cy="0"/>
          <a:chOff x="0" y="0"/>
          <a:chExt cx="0" cy="0"/>
        </a:xfrm>
      </p:grpSpPr>
    </p:spTree>
    <p:extLst>
      <p:ext uri="{BB962C8B-B14F-4D97-AF65-F5344CB8AC3E}">
        <p14:creationId xmlns:p14="http://schemas.microsoft.com/office/powerpoint/2010/main" val="2437999417"/>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61">
          <p15:clr>
            <a:srgbClr val="A4A3A4"/>
          </p15:clr>
        </p15:guide>
        <p15:guide id="15" pos="3348">
          <p15:clr>
            <a:srgbClr val="A4A3A4"/>
          </p15:clr>
        </p15:guide>
        <p15:guide id="16" pos="3754">
          <p15:clr>
            <a:srgbClr val="A4A3A4"/>
          </p15:clr>
        </p15:guide>
        <p15:guide id="17" pos="3931">
          <p15:clr>
            <a:srgbClr val="A4A3A4"/>
          </p15:clr>
        </p15:guide>
        <p15:guide id="18" pos="4342">
          <p15:clr>
            <a:srgbClr val="A4A3A4"/>
          </p15:clr>
        </p15:guide>
        <p15:guide id="19" pos="4531">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165.xml><?xml version="1.0" encoding="utf-8"?>
<p:sldLayout xmlns:a="http://schemas.openxmlformats.org/drawingml/2006/main" xmlns:r="http://schemas.openxmlformats.org/officeDocument/2006/relationships" xmlns:p="http://schemas.openxmlformats.org/presentationml/2006/main" preserve="1" userDrawn="1">
  <p:cSld name="Blank 12 Column Dark Bkg">
    <p:bg>
      <p:bgRef idx="1001">
        <a:schemeClr val="bg2"/>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273111020"/>
      </p:ext>
    </p:extLst>
  </p:cSld>
  <p:clrMapOvr>
    <a:overrideClrMapping bg1="dk1" tx1="lt1" bg2="dk2" tx2="lt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38">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166.xml><?xml version="1.0" encoding="utf-8"?>
<p:sldLayout xmlns:a="http://schemas.openxmlformats.org/drawingml/2006/main" xmlns:r="http://schemas.openxmlformats.org/officeDocument/2006/relationships" xmlns:p="http://schemas.openxmlformats.org/presentationml/2006/main" preserve="1" userDrawn="1">
  <p:cSld name="Apendix Blue Bkg">
    <p:bg>
      <p:bgRef idx="1001">
        <a:schemeClr val="bg2"/>
      </p:bgRef>
    </p:bg>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8F377B63-6619-6B40-8D85-1D972ED609B9}"/>
              </a:ext>
            </a:extLst>
          </p:cNvPr>
          <p:cNvSpPr>
            <a:spLocks noGrp="1"/>
          </p:cNvSpPr>
          <p:nvPr>
            <p:ph type="body" sz="quarter" idx="10" hasCustomPrompt="1"/>
          </p:nvPr>
        </p:nvSpPr>
        <p:spPr>
          <a:xfrm>
            <a:off x="584200" y="5715040"/>
            <a:ext cx="5367338" cy="553998"/>
          </a:xfrm>
        </p:spPr>
        <p:txBody>
          <a:bodyPr anchor="b"/>
          <a:lstStyle>
            <a:lvl1pPr marL="0" indent="0">
              <a:buNone/>
              <a:defRPr sz="3600">
                <a:latin typeface="+mj-lt"/>
              </a:defRPr>
            </a:lvl1pPr>
          </a:lstStyle>
          <a:p>
            <a:pPr lvl="0"/>
            <a:r>
              <a:rPr lang="en-US"/>
              <a:t>Appendix</a:t>
            </a:r>
          </a:p>
        </p:txBody>
      </p:sp>
    </p:spTree>
    <p:extLst>
      <p:ext uri="{BB962C8B-B14F-4D97-AF65-F5344CB8AC3E}">
        <p14:creationId xmlns:p14="http://schemas.microsoft.com/office/powerpoint/2010/main" val="3035129763"/>
      </p:ext>
    </p:extLst>
  </p:cSld>
  <p:clrMapOvr>
    <a:overrideClrMapping bg1="dk1" tx1="lt1" bg2="dk2" tx2="lt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16" pos="3749">
          <p15:clr>
            <a:srgbClr val="A4A3A4"/>
          </p15:clr>
        </p15:guide>
        <p15:guide id="17" pos="3932">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167.xml><?xml version="1.0" encoding="utf-8"?>
<p:sldLayout xmlns:a="http://schemas.openxmlformats.org/drawingml/2006/main" xmlns:r="http://schemas.openxmlformats.org/officeDocument/2006/relationships" xmlns:p="http://schemas.openxmlformats.org/presentationml/2006/main" preserve="1" userDrawn="1">
  <p:cSld name="Closing logo slide">
    <p:bg>
      <p:bgRef idx="1001">
        <a:schemeClr val="bg2"/>
      </p:bgRef>
    </p:bg>
    <p:spTree>
      <p:nvGrpSpPr>
        <p:cNvPr id="1" name=""/>
        <p:cNvGrpSpPr/>
        <p:nvPr/>
      </p:nvGrpSpPr>
      <p:grpSpPr>
        <a:xfrm>
          <a:off x="0" y="0"/>
          <a:ext cx="0" cy="0"/>
          <a:chOff x="0" y="0"/>
          <a:chExt cx="0" cy="0"/>
        </a:xfrm>
      </p:grpSpPr>
      <p:sp>
        <p:nvSpPr>
          <p:cNvPr id="2" name="Text Box 3" descr="This is a copyright notice that should be included on the final slide."/>
          <p:cNvSpPr txBox="1">
            <a:spLocks noChangeArrowheads="1"/>
          </p:cNvSpPr>
          <p:nvPr userDrawn="1"/>
        </p:nvSpPr>
        <p:spPr bwMode="blackWhite">
          <a:xfrm>
            <a:off x="584200" y="6161316"/>
            <a:ext cx="4482124" cy="107722"/>
          </a:xfrm>
          <a:prstGeom prst="rect">
            <a:avLst/>
          </a:prstGeom>
          <a:noFill/>
          <a:ln w="12700">
            <a:noFill/>
            <a:miter lim="800000"/>
            <a:headEnd type="none" w="sm" len="sm"/>
            <a:tailEnd type="none" w="sm" len="sm"/>
          </a:ln>
          <a:effectLst/>
        </p:spPr>
        <p:txBody>
          <a:bodyPr vert="horz" wrap="square" lIns="0" tIns="0" rIns="0" bIns="0" numCol="1" anchor="b" anchorCtr="0" compatLnSpc="1">
            <a:prstTxWarp prst="textNoShape">
              <a:avLst/>
            </a:prstTxWarp>
            <a:spAutoFit/>
          </a:bodyPr>
          <a:lstStyle/>
          <a:p>
            <a:pPr defTabSz="932290" eaLnBrk="0" hangingPunct="0"/>
            <a:r>
              <a:rPr lang="en-US" sz="700">
                <a:solidFill>
                  <a:schemeClr val="tx1"/>
                </a:solidFill>
                <a:cs typeface="Segoe UI" pitchFamily="34" charset="0"/>
              </a:rPr>
              <a:t>© Copyright Microsoft Corporation. All rights reserved. </a:t>
            </a:r>
          </a:p>
        </p:txBody>
      </p:sp>
      <p:pic>
        <p:nvPicPr>
          <p:cNvPr id="5" name="MS logo white - EMF" descr="Microsoft logo white text version">
            <a:extLst>
              <a:ext uri="{FF2B5EF4-FFF2-40B4-BE49-F238E27FC236}">
                <a16:creationId xmlns:a16="http://schemas.microsoft.com/office/drawing/2014/main" id="{70D3778F-A717-44C8-9013-FF206B15DD6D}"/>
              </a:ext>
            </a:extLst>
          </p:cNvPr>
          <p:cNvPicPr>
            <a:picLocks noChangeAspect="1"/>
          </p:cNvPicPr>
          <p:nvPr userDrawn="1"/>
        </p:nvPicPr>
        <p:blipFill>
          <a:blip r:embed="rId2"/>
          <a:stretch>
            <a:fillRect/>
          </a:stretch>
        </p:blipFill>
        <p:spPr bwMode="black">
          <a:xfrm>
            <a:off x="584200" y="585788"/>
            <a:ext cx="1366245" cy="292608"/>
          </a:xfrm>
          <a:prstGeom prst="rect">
            <a:avLst/>
          </a:prstGeom>
        </p:spPr>
      </p:pic>
    </p:spTree>
    <p:extLst>
      <p:ext uri="{BB962C8B-B14F-4D97-AF65-F5344CB8AC3E}">
        <p14:creationId xmlns:p14="http://schemas.microsoft.com/office/powerpoint/2010/main" val="3091555263"/>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168.xml><?xml version="1.0" encoding="utf-8"?>
<p:sldLayout xmlns:a="http://schemas.openxmlformats.org/drawingml/2006/main" xmlns:r="http://schemas.openxmlformats.org/officeDocument/2006/relationships" xmlns:p="http://schemas.openxmlformats.org/presentationml/2006/main" preserve="1" userDrawn="1">
  <p:cSld name="Black Notes slide Layout">
    <p:bg bwMode="gray">
      <p:bgRef idx="1001">
        <a:schemeClr val="bg1"/>
      </p:bgRef>
    </p:bg>
    <p:spTree>
      <p:nvGrpSpPr>
        <p:cNvPr id="1" name=""/>
        <p:cNvGrpSpPr/>
        <p:nvPr/>
      </p:nvGrpSpPr>
      <p:grpSpPr>
        <a:xfrm>
          <a:off x="0" y="0"/>
          <a:ext cx="0" cy="0"/>
          <a:chOff x="0" y="0"/>
          <a:chExt cx="0" cy="0"/>
        </a:xfrm>
      </p:grpSpPr>
      <p:sp>
        <p:nvSpPr>
          <p:cNvPr id="3" name="Title 2"/>
          <p:cNvSpPr>
            <a:spLocks noGrp="1"/>
          </p:cNvSpPr>
          <p:nvPr>
            <p:ph type="title"/>
          </p:nvPr>
        </p:nvSpPr>
        <p:spPr bwMode="white"/>
        <p:txBody>
          <a:bodyPr/>
          <a:lstStyle>
            <a:lvl1pPr>
              <a:defRPr b="0">
                <a:solidFill>
                  <a:schemeClr val="tx1"/>
                </a:solidFill>
                <a:latin typeface="Segoe UI" pitchFamily="34" charset="0"/>
                <a:ea typeface="Segoe UI" pitchFamily="34" charset="0"/>
                <a:cs typeface="Segoe UI" pitchFamily="34" charset="0"/>
              </a:defRPr>
            </a:lvl1pPr>
          </a:lstStyle>
          <a:p>
            <a:r>
              <a:rPr lang="en-US"/>
              <a:t>Click to edit Master title style</a:t>
            </a:r>
          </a:p>
        </p:txBody>
      </p:sp>
      <p:sp>
        <p:nvSpPr>
          <p:cNvPr id="5" name="Text Placeholder 4">
            <a:extLst>
              <a:ext uri="{FF2B5EF4-FFF2-40B4-BE49-F238E27FC236}">
                <a16:creationId xmlns:a16="http://schemas.microsoft.com/office/drawing/2014/main" id="{F4B6606D-2DF9-48CD-BBE9-B751BF55CD2B}"/>
              </a:ext>
            </a:extLst>
          </p:cNvPr>
          <p:cNvSpPr>
            <a:spLocks noGrp="1"/>
          </p:cNvSpPr>
          <p:nvPr>
            <p:ph type="body" sz="quarter" idx="12"/>
          </p:nvPr>
        </p:nvSpPr>
        <p:spPr bwMode="white">
          <a:xfrm>
            <a:off x="584200" y="1436688"/>
            <a:ext cx="11018838" cy="2215991"/>
          </a:xfrm>
        </p:spPr>
        <p:txBody>
          <a:bodyPr>
            <a:spAutoFit/>
          </a:bodyPr>
          <a:lstStyle>
            <a:lvl1pPr>
              <a:defRPr sz="3600">
                <a:latin typeface="+mn-lt"/>
              </a:defRPr>
            </a:lvl1pPr>
            <a:lvl2pPr>
              <a:defRPr sz="2800">
                <a:latin typeface="+mn-lt"/>
              </a:defRPr>
            </a:lvl2pPr>
            <a:lvl3pPr>
              <a:defRPr sz="2400">
                <a:latin typeface="+mn-lt"/>
              </a:defRPr>
            </a:lvl3pPr>
            <a:lvl4pPr>
              <a:defRPr sz="2000">
                <a:latin typeface="+mn-lt"/>
              </a:defRPr>
            </a:lvl4pPr>
            <a:lvl5pPr>
              <a:defRPr sz="1800">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Next slide"/>
          <p:cNvSpPr>
            <a:spLocks noGrp="1"/>
          </p:cNvSpPr>
          <p:nvPr>
            <p:ph type="body" sz="quarter" idx="11" hasCustomPrompt="1"/>
          </p:nvPr>
        </p:nvSpPr>
        <p:spPr>
          <a:xfrm>
            <a:off x="1" y="6269038"/>
            <a:ext cx="12192001" cy="588963"/>
          </a:xfrm>
          <a:prstGeom prst="rect">
            <a:avLst/>
          </a:prstGeom>
          <a:solidFill>
            <a:srgbClr val="FFFF99"/>
          </a:solidFill>
        </p:spPr>
        <p:txBody>
          <a:bodyPr wrap="square" lIns="155457" tIns="77729" rIns="155457" bIns="45720" anchor="b" anchorCtr="0">
            <a:noAutofit/>
          </a:bodyPr>
          <a:lstStyle>
            <a:lvl1pPr algn="r">
              <a:buFont typeface="Arial" pitchFamily="34" charset="0"/>
              <a:buNone/>
              <a:defRPr sz="3700" spc="-51" baseline="0">
                <a:solidFill>
                  <a:srgbClr val="000000"/>
                </a:solidFill>
                <a:effectLst/>
                <a:latin typeface="Segoe UI" pitchFamily="34" charset="0"/>
                <a:ea typeface="Segoe UI" pitchFamily="34" charset="0"/>
                <a:cs typeface="Segoe UI" pitchFamily="34" charset="0"/>
              </a:defRPr>
            </a:lvl1pPr>
          </a:lstStyle>
          <a:p>
            <a:pPr lvl="0"/>
            <a:r>
              <a:rPr lang="en-US"/>
              <a:t>Next:</a:t>
            </a:r>
          </a:p>
        </p:txBody>
      </p:sp>
    </p:spTree>
    <p:extLst>
      <p:ext uri="{BB962C8B-B14F-4D97-AF65-F5344CB8AC3E}">
        <p14:creationId xmlns:p14="http://schemas.microsoft.com/office/powerpoint/2010/main" val="3287945892"/>
      </p:ext>
    </p:extLst>
  </p:cSld>
  <p:clrMapOvr>
    <a:overrideClrMapping bg1="dk1" tx1="lt1" bg2="dk2" tx2="lt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1" orient="horz" pos="904">
          <p15:clr>
            <a:srgbClr val="5ACBF0"/>
          </p15:clr>
        </p15:guide>
        <p15:guide id="2" orient="horz" pos="288">
          <p15:clr>
            <a:srgbClr val="5ACBF0"/>
          </p15:clr>
        </p15:guide>
      </p15:sldGuideLst>
    </p:ext>
  </p:extLst>
</p:sldLayout>
</file>

<file path=ppt/slideLayouts/slideLayout169.xml><?xml version="1.0" encoding="utf-8"?>
<p:sldLayout xmlns:a="http://schemas.openxmlformats.org/drawingml/2006/main" xmlns:r="http://schemas.openxmlformats.org/officeDocument/2006/relationships" xmlns:p="http://schemas.openxmlformats.org/presentationml/2006/main" preserve="1" userDrawn="1">
  <p:cSld name="Blu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9ED7FD-DFC5-47EF-88CC-35B387FC7879}"/>
              </a:ext>
            </a:extLst>
          </p:cNvPr>
          <p:cNvSpPr>
            <a:spLocks noGrp="1"/>
          </p:cNvSpPr>
          <p:nvPr>
            <p:ph type="title"/>
          </p:nvPr>
        </p:nvSpPr>
        <p:spPr/>
        <p:txBody>
          <a:bodyPr/>
          <a:lstStyle>
            <a:lvl1pPr algn="l">
              <a:defRPr/>
            </a:lvl1pPr>
          </a:lstStyle>
          <a:p>
            <a:r>
              <a:rPr lang="en-US"/>
              <a:t>Click to edit Master title style</a:t>
            </a:r>
          </a:p>
        </p:txBody>
      </p:sp>
      <p:pic>
        <p:nvPicPr>
          <p:cNvPr id="4" name="Picture 3" descr="A picture containing woman, object, clock, holding&#10;&#10;Description automatically generated">
            <a:extLst>
              <a:ext uri="{FF2B5EF4-FFF2-40B4-BE49-F238E27FC236}">
                <a16:creationId xmlns:a16="http://schemas.microsoft.com/office/drawing/2014/main" id="{850DD21E-3DB6-43B3-A648-C0161EA42556}"/>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t="-4" r="92530" b="6089"/>
          <a:stretch/>
        </p:blipFill>
        <p:spPr>
          <a:xfrm>
            <a:off x="10896600" y="0"/>
            <a:ext cx="1295400" cy="6858000"/>
          </a:xfrm>
          <a:prstGeom prst="rect">
            <a:avLst/>
          </a:prstGeom>
        </p:spPr>
      </p:pic>
      <p:sp>
        <p:nvSpPr>
          <p:cNvPr id="7" name="Content Placeholder 2">
            <a:extLst>
              <a:ext uri="{FF2B5EF4-FFF2-40B4-BE49-F238E27FC236}">
                <a16:creationId xmlns:a16="http://schemas.microsoft.com/office/drawing/2014/main" id="{F9D66B4E-8E3D-4681-9D0B-6D3DD68C5E63}"/>
              </a:ext>
            </a:extLst>
          </p:cNvPr>
          <p:cNvSpPr>
            <a:spLocks noGrp="1"/>
          </p:cNvSpPr>
          <p:nvPr>
            <p:ph idx="1"/>
          </p:nvPr>
        </p:nvSpPr>
        <p:spPr>
          <a:xfrm>
            <a:off x="838200" y="1654233"/>
            <a:ext cx="5257800" cy="1591205"/>
          </a:xfrm>
        </p:spPr>
        <p:txBody>
          <a:bodyPr/>
          <a:lstStyle>
            <a:lvl1pPr>
              <a:spcBef>
                <a:spcPts val="0"/>
              </a:spcBef>
              <a:defRPr b="1">
                <a:solidFill>
                  <a:srgbClr val="4B728C"/>
                </a:solidFill>
              </a:defRPr>
            </a:lvl1pPr>
            <a:lvl2pPr>
              <a:spcBef>
                <a:spcPts val="0"/>
              </a:spcBef>
              <a:defRPr sz="1800"/>
            </a:lvl2pPr>
            <a:lvl3pPr>
              <a:spcBef>
                <a:spcPts val="0"/>
              </a:spcBef>
              <a:defRPr sz="1600"/>
            </a:lvl3pPr>
            <a:lvl4pPr>
              <a:spcBef>
                <a:spcPts val="0"/>
              </a:spcBef>
              <a:defRPr sz="1400"/>
            </a:lvl4pPr>
            <a:lvl5pPr>
              <a:spcBef>
                <a:spcPts val="0"/>
              </a:spcBef>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Picture Placeholder 7">
            <a:extLst>
              <a:ext uri="{FF2B5EF4-FFF2-40B4-BE49-F238E27FC236}">
                <a16:creationId xmlns:a16="http://schemas.microsoft.com/office/drawing/2014/main" id="{600FB58E-B429-4767-9482-7DD9939C9070}"/>
              </a:ext>
            </a:extLst>
          </p:cNvPr>
          <p:cNvSpPr>
            <a:spLocks noGrp="1"/>
          </p:cNvSpPr>
          <p:nvPr>
            <p:ph type="pic" sz="quarter" idx="13"/>
          </p:nvPr>
        </p:nvSpPr>
        <p:spPr>
          <a:xfrm>
            <a:off x="6375400" y="1654233"/>
            <a:ext cx="4000500" cy="424732"/>
          </a:xfrm>
        </p:spPr>
        <p:txBody>
          <a:bodyPr/>
          <a:lstStyle>
            <a:lvl1pPr>
              <a:spcBef>
                <a:spcPts val="0"/>
              </a:spcBef>
              <a:defRPr b="1"/>
            </a:lvl1pPr>
          </a:lstStyle>
          <a:p>
            <a:endParaRPr lang="en-US"/>
          </a:p>
        </p:txBody>
      </p:sp>
      <p:pic>
        <p:nvPicPr>
          <p:cNvPr id="9" name="Graphic 8">
            <a:extLst>
              <a:ext uri="{FF2B5EF4-FFF2-40B4-BE49-F238E27FC236}">
                <a16:creationId xmlns:a16="http://schemas.microsoft.com/office/drawing/2014/main" id="{F69281C1-7513-4F04-BFFE-A60CDBB8E644}"/>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838200" y="6161831"/>
            <a:ext cx="1530927" cy="370244"/>
          </a:xfrm>
          <a:prstGeom prst="rect">
            <a:avLst/>
          </a:prstGeom>
        </p:spPr>
      </p:pic>
      <p:sp>
        <p:nvSpPr>
          <p:cNvPr id="11" name="Slide Number Placeholder 5">
            <a:extLst>
              <a:ext uri="{FF2B5EF4-FFF2-40B4-BE49-F238E27FC236}">
                <a16:creationId xmlns:a16="http://schemas.microsoft.com/office/drawing/2014/main" id="{72F6B77E-5A8D-48DD-B4BF-0E847EFFA75A}"/>
              </a:ext>
            </a:extLst>
          </p:cNvPr>
          <p:cNvSpPr>
            <a:spLocks noGrp="1"/>
          </p:cNvSpPr>
          <p:nvPr>
            <p:ph type="sldNum" sz="quarter" idx="12"/>
          </p:nvPr>
        </p:nvSpPr>
        <p:spPr>
          <a:xfrm>
            <a:off x="11329904" y="6224298"/>
            <a:ext cx="428790" cy="307777"/>
          </a:xfrm>
          <a:prstGeom prst="rect">
            <a:avLst/>
          </a:prstGeom>
        </p:spPr>
        <p:txBody>
          <a:bodyPr wrap="square">
            <a:spAutoFit/>
          </a:bodyPr>
          <a:lstStyle>
            <a:lvl1pPr algn="ctr">
              <a:defRPr sz="1400">
                <a:solidFill>
                  <a:srgbClr val="EDEEEE"/>
                </a:solidFill>
                <a:latin typeface="Noto Sans" panose="020B0502040504020204" pitchFamily="34" charset="0"/>
                <a:ea typeface="Noto Sans" panose="020B0502040504020204" pitchFamily="34" charset="0"/>
                <a:cs typeface="Noto Sans" panose="020B0502040504020204" pitchFamily="34" charset="0"/>
              </a:defRPr>
            </a:lvl1pPr>
          </a:lstStyle>
          <a:p>
            <a:fld id="{0B0187EC-64EF-484E-94CA-9E9DEF6DCF75}" type="slidenum">
              <a:rPr lang="en-US" smtClean="0"/>
              <a:pPr/>
              <a:t>‹#›</a:t>
            </a:fld>
            <a:endParaRPr lang="en-US"/>
          </a:p>
        </p:txBody>
      </p:sp>
    </p:spTree>
    <p:extLst>
      <p:ext uri="{BB962C8B-B14F-4D97-AF65-F5344CB8AC3E}">
        <p14:creationId xmlns:p14="http://schemas.microsoft.com/office/powerpoint/2010/main" val="3914037631"/>
      </p:ext>
    </p:extLst>
  </p:cSld>
  <p:clrMapOvr>
    <a:masterClrMapping/>
  </p:clrMapOvr>
</p:sldLayout>
</file>

<file path=ppt/slideLayouts/slideLayout170.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CEA3C4-1756-4F4F-92EA-B7C132BB3747}"/>
              </a:ext>
            </a:extLst>
          </p:cNvPr>
          <p:cNvSpPr>
            <a:spLocks noGrp="1"/>
          </p:cNvSpPr>
          <p:nvPr>
            <p:ph type="title"/>
          </p:nvPr>
        </p:nvSpPr>
        <p:spPr/>
        <p:txBody>
          <a:bodyPr/>
          <a:lstStyle/>
          <a:p>
            <a:r>
              <a:rPr lang="en-US"/>
              <a:t>Click to edit Master title style</a:t>
            </a:r>
            <a:endParaRPr lang="en-CA"/>
          </a:p>
        </p:txBody>
      </p:sp>
      <p:sp>
        <p:nvSpPr>
          <p:cNvPr id="3" name="Content Placeholder 2">
            <a:extLst>
              <a:ext uri="{FF2B5EF4-FFF2-40B4-BE49-F238E27FC236}">
                <a16:creationId xmlns:a16="http://schemas.microsoft.com/office/drawing/2014/main" id="{AB6AD2CB-F707-438F-BA5D-BA6FE3FB672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a:extLst>
              <a:ext uri="{FF2B5EF4-FFF2-40B4-BE49-F238E27FC236}">
                <a16:creationId xmlns:a16="http://schemas.microsoft.com/office/drawing/2014/main" id="{2AD22C80-E72B-4E9E-96CE-933E2D1503F2}"/>
              </a:ext>
            </a:extLst>
          </p:cNvPr>
          <p:cNvSpPr>
            <a:spLocks noGrp="1"/>
          </p:cNvSpPr>
          <p:nvPr>
            <p:ph type="dt" sz="half" idx="10"/>
          </p:nvPr>
        </p:nvSpPr>
        <p:spPr/>
        <p:txBody>
          <a:bodyPr/>
          <a:lstStyle/>
          <a:p>
            <a:fld id="{2C2BFD18-CF34-4A24-AD5F-10DFA9BC5FF6}" type="datetimeFigureOut">
              <a:rPr lang="en-CA" smtClean="0"/>
              <a:t>2023-03-21</a:t>
            </a:fld>
            <a:endParaRPr lang="en-CA"/>
          </a:p>
        </p:txBody>
      </p:sp>
      <p:sp>
        <p:nvSpPr>
          <p:cNvPr id="5" name="Footer Placeholder 4">
            <a:extLst>
              <a:ext uri="{FF2B5EF4-FFF2-40B4-BE49-F238E27FC236}">
                <a16:creationId xmlns:a16="http://schemas.microsoft.com/office/drawing/2014/main" id="{164661F3-D41E-4C39-92E8-0C1EFE8E70AC}"/>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a16="http://schemas.microsoft.com/office/drawing/2014/main" id="{AC840D8A-DAEB-49EB-92AA-4F5B956E32D1}"/>
              </a:ext>
            </a:extLst>
          </p:cNvPr>
          <p:cNvSpPr>
            <a:spLocks noGrp="1"/>
          </p:cNvSpPr>
          <p:nvPr>
            <p:ph type="sldNum" sz="quarter" idx="12"/>
          </p:nvPr>
        </p:nvSpPr>
        <p:spPr/>
        <p:txBody>
          <a:bodyPr/>
          <a:lstStyle/>
          <a:p>
            <a:fld id="{C65E3D61-3F5A-4E2D-BA85-27FCFC350AB7}" type="slidenum">
              <a:rPr lang="en-CA" smtClean="0"/>
              <a:t>‹#›</a:t>
            </a:fld>
            <a:endParaRPr lang="en-CA"/>
          </a:p>
        </p:txBody>
      </p:sp>
    </p:spTree>
    <p:extLst>
      <p:ext uri="{BB962C8B-B14F-4D97-AF65-F5344CB8AC3E}">
        <p14:creationId xmlns:p14="http://schemas.microsoft.com/office/powerpoint/2010/main" val="1394857171"/>
      </p:ext>
    </p:extLst>
  </p:cSld>
  <p:clrMapOvr>
    <a:masterClrMapping/>
  </p:clrMapOvr>
</p:sldLayout>
</file>

<file path=ppt/slideLayouts/slideLayout171.xml><?xml version="1.0" encoding="utf-8"?>
<p:sldLayout xmlns:a="http://schemas.openxmlformats.org/drawingml/2006/main" xmlns:r="http://schemas.openxmlformats.org/officeDocument/2006/relationships" xmlns:p="http://schemas.openxmlformats.org/presentationml/2006/main" preserve="1" userDrawn="1">
  <p:cSld name="1_Title Slide 1">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86193FA9-7461-40CE-96CF-725DD833AEF2}"/>
              </a:ext>
            </a:extLst>
          </p:cNvPr>
          <p:cNvPicPr>
            <a:picLocks noChangeAspect="1"/>
          </p:cNvPicPr>
          <p:nvPr userDrawn="1"/>
        </p:nvPicPr>
        <p:blipFill>
          <a:blip r:embed="rId2"/>
          <a:stretch>
            <a:fillRect/>
          </a:stretch>
        </p:blipFill>
        <p:spPr>
          <a:xfrm>
            <a:off x="0" y="0"/>
            <a:ext cx="12188825" cy="6870637"/>
          </a:xfrm>
          <a:prstGeom prst="rect">
            <a:avLst/>
          </a:prstGeom>
        </p:spPr>
      </p:pic>
      <p:pic>
        <p:nvPicPr>
          <p:cNvPr id="7" name="Picture 6" descr="A picture containing toy&#10;&#10;Description automatically generated">
            <a:extLst>
              <a:ext uri="{FF2B5EF4-FFF2-40B4-BE49-F238E27FC236}">
                <a16:creationId xmlns:a16="http://schemas.microsoft.com/office/drawing/2014/main" id="{3A40D386-5B30-466F-BE19-6B41FF95A84B}"/>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2730" t="3003" r="36339" b="34175"/>
          <a:stretch/>
        </p:blipFill>
        <p:spPr>
          <a:xfrm>
            <a:off x="3521979" y="495237"/>
            <a:ext cx="8666846" cy="6375400"/>
          </a:xfrm>
          <a:prstGeom prst="rect">
            <a:avLst/>
          </a:prstGeom>
        </p:spPr>
      </p:pic>
    </p:spTree>
    <p:extLst>
      <p:ext uri="{BB962C8B-B14F-4D97-AF65-F5344CB8AC3E}">
        <p14:creationId xmlns:p14="http://schemas.microsoft.com/office/powerpoint/2010/main" val="4051243182"/>
      </p:ext>
    </p:extLst>
  </p:cSld>
  <p:clrMapOvr>
    <a:masterClrMapping/>
  </p:clrMapOvr>
</p:sldLayout>
</file>

<file path=ppt/slideLayouts/slideLayout172.xml><?xml version="1.0" encoding="utf-8"?>
<p:sldLayout xmlns:a="http://schemas.openxmlformats.org/drawingml/2006/main" xmlns:r="http://schemas.openxmlformats.org/officeDocument/2006/relationships" xmlns:p="http://schemas.openxmlformats.org/presentationml/2006/main" preserve="1" userDrawn="1">
  <p:cSld name="Title Slide 1">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86193FA9-7461-40CE-96CF-725DD833AEF2}"/>
              </a:ext>
            </a:extLst>
          </p:cNvPr>
          <p:cNvPicPr>
            <a:picLocks noChangeAspect="1"/>
          </p:cNvPicPr>
          <p:nvPr userDrawn="1"/>
        </p:nvPicPr>
        <p:blipFill>
          <a:blip r:embed="rId2"/>
          <a:stretch>
            <a:fillRect/>
          </a:stretch>
        </p:blipFill>
        <p:spPr>
          <a:xfrm>
            <a:off x="0" y="0"/>
            <a:ext cx="12188825" cy="6870637"/>
          </a:xfrm>
          <a:prstGeom prst="rect">
            <a:avLst/>
          </a:prstGeom>
        </p:spPr>
      </p:pic>
      <p:pic>
        <p:nvPicPr>
          <p:cNvPr id="7" name="Picture 6" descr="A picture containing toy&#10;&#10;Description automatically generated">
            <a:extLst>
              <a:ext uri="{FF2B5EF4-FFF2-40B4-BE49-F238E27FC236}">
                <a16:creationId xmlns:a16="http://schemas.microsoft.com/office/drawing/2014/main" id="{3A40D386-5B30-466F-BE19-6B41FF95A84B}"/>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2730" t="3003" r="36339" b="34175"/>
          <a:stretch/>
        </p:blipFill>
        <p:spPr>
          <a:xfrm>
            <a:off x="3521979" y="495237"/>
            <a:ext cx="8666846" cy="6375400"/>
          </a:xfrm>
          <a:prstGeom prst="rect">
            <a:avLst/>
          </a:prstGeom>
        </p:spPr>
      </p:pic>
      <p:sp>
        <p:nvSpPr>
          <p:cNvPr id="8" name="Text Placeholder 16">
            <a:extLst>
              <a:ext uri="{FF2B5EF4-FFF2-40B4-BE49-F238E27FC236}">
                <a16:creationId xmlns:a16="http://schemas.microsoft.com/office/drawing/2014/main" id="{A9CB16DD-E796-4213-9C94-E68C2D6C0104}"/>
              </a:ext>
            </a:extLst>
          </p:cNvPr>
          <p:cNvSpPr>
            <a:spLocks noGrp="1"/>
          </p:cNvSpPr>
          <p:nvPr>
            <p:ph type="body" sz="quarter" idx="11"/>
          </p:nvPr>
        </p:nvSpPr>
        <p:spPr>
          <a:xfrm>
            <a:off x="685800" y="1828800"/>
            <a:ext cx="5372100" cy="1422399"/>
          </a:xfrm>
        </p:spPr>
        <p:txBody>
          <a:bodyPr>
            <a:normAutofit/>
          </a:bodyPr>
          <a:lstStyle>
            <a:lvl1pPr marL="0" indent="0">
              <a:spcBef>
                <a:spcPts val="0"/>
              </a:spcBef>
              <a:buNone/>
              <a:defRPr sz="4400" b="0">
                <a:solidFill>
                  <a:schemeClr val="bg1"/>
                </a:solidFill>
                <a:latin typeface="Torque Medium" panose="020B0603030202050203" pitchFamily="34" charset="0"/>
                <a:cs typeface="Segoe UI Semibold" panose="020B0702040204020203" pitchFamily="34" charset="0"/>
              </a:defRPr>
            </a:lvl1pPr>
            <a:lvl2pPr>
              <a:defRPr>
                <a:solidFill>
                  <a:schemeClr val="bg1"/>
                </a:solidFill>
                <a:latin typeface="Torque Bold" panose="020B0803030202050203" pitchFamily="34" charset="0"/>
              </a:defRPr>
            </a:lvl2pPr>
            <a:lvl3pPr>
              <a:defRPr>
                <a:solidFill>
                  <a:schemeClr val="bg1"/>
                </a:solidFill>
                <a:latin typeface="Torque Bold" panose="020B0803030202050203" pitchFamily="34" charset="0"/>
              </a:defRPr>
            </a:lvl3pPr>
            <a:lvl4pPr>
              <a:defRPr>
                <a:solidFill>
                  <a:schemeClr val="bg1"/>
                </a:solidFill>
                <a:latin typeface="Torque Bold" panose="020B0803030202050203" pitchFamily="34" charset="0"/>
              </a:defRPr>
            </a:lvl4pPr>
            <a:lvl5pPr>
              <a:defRPr>
                <a:solidFill>
                  <a:schemeClr val="bg1"/>
                </a:solidFill>
                <a:latin typeface="Torque Bold" panose="020B0803030202050203" pitchFamily="34" charset="0"/>
              </a:defRPr>
            </a:lvl5pPr>
          </a:lstStyle>
          <a:p>
            <a:pPr lvl="0"/>
            <a:r>
              <a:rPr lang="en-US"/>
              <a:t>Click to edit Master text styles</a:t>
            </a:r>
          </a:p>
        </p:txBody>
      </p:sp>
      <p:sp>
        <p:nvSpPr>
          <p:cNvPr id="9" name="Text Placeholder 18">
            <a:extLst>
              <a:ext uri="{FF2B5EF4-FFF2-40B4-BE49-F238E27FC236}">
                <a16:creationId xmlns:a16="http://schemas.microsoft.com/office/drawing/2014/main" id="{2FED58F0-7A77-4CED-89DE-10F6F0AE5D05}"/>
              </a:ext>
            </a:extLst>
          </p:cNvPr>
          <p:cNvSpPr>
            <a:spLocks noGrp="1"/>
          </p:cNvSpPr>
          <p:nvPr>
            <p:ph type="body" sz="quarter" idx="12"/>
          </p:nvPr>
        </p:nvSpPr>
        <p:spPr>
          <a:xfrm>
            <a:off x="685800" y="3657600"/>
            <a:ext cx="5375275" cy="778675"/>
          </a:xfrm>
        </p:spPr>
        <p:txBody>
          <a:bodyPr/>
          <a:lstStyle>
            <a:lvl1pPr marL="0" indent="0">
              <a:spcBef>
                <a:spcPts val="0"/>
              </a:spcBef>
              <a:buNone/>
              <a:defRPr b="0">
                <a:solidFill>
                  <a:schemeClr val="bg1"/>
                </a:solidFill>
              </a:defRPr>
            </a:lvl1pPr>
            <a:lvl2pPr marL="457200" indent="0">
              <a:spcBef>
                <a:spcPts val="0"/>
              </a:spcBef>
              <a:buNone/>
              <a:defRPr b="0">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endParaRPr lang="en-US"/>
          </a:p>
        </p:txBody>
      </p:sp>
    </p:spTree>
    <p:extLst>
      <p:ext uri="{BB962C8B-B14F-4D97-AF65-F5344CB8AC3E}">
        <p14:creationId xmlns:p14="http://schemas.microsoft.com/office/powerpoint/2010/main" val="1358792123"/>
      </p:ext>
    </p:extLst>
  </p:cSld>
  <p:clrMapOvr>
    <a:masterClrMapping/>
  </p:clrMapOvr>
</p:sldLayout>
</file>

<file path=ppt/slideLayouts/slideLayout173.xml><?xml version="1.0" encoding="utf-8"?>
<p:sldLayout xmlns:a="http://schemas.openxmlformats.org/drawingml/2006/main" xmlns:r="http://schemas.openxmlformats.org/officeDocument/2006/relationships" xmlns:p="http://schemas.openxmlformats.org/presentationml/2006/main" preserve="1" userDrawn="1">
  <p:cSld name="Title Slide 2">
    <p:spTree>
      <p:nvGrpSpPr>
        <p:cNvPr id="1" name=""/>
        <p:cNvGrpSpPr/>
        <p:nvPr/>
      </p:nvGrpSpPr>
      <p:grpSpPr>
        <a:xfrm>
          <a:off x="0" y="0"/>
          <a:ext cx="0" cy="0"/>
          <a:chOff x="0" y="0"/>
          <a:chExt cx="0" cy="0"/>
        </a:xfrm>
      </p:grpSpPr>
      <p:pic>
        <p:nvPicPr>
          <p:cNvPr id="3" name="Picture 2" descr="A picture containing bedroom, room&#10;&#10;Description automatically generated">
            <a:extLst>
              <a:ext uri="{FF2B5EF4-FFF2-40B4-BE49-F238E27FC236}">
                <a16:creationId xmlns:a16="http://schemas.microsoft.com/office/drawing/2014/main" id="{8E3BDBAA-942D-485E-A360-45F60AA4B32B}"/>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a:stretch/>
        </p:blipFill>
        <p:spPr>
          <a:xfrm>
            <a:off x="416" y="0"/>
            <a:ext cx="12191167" cy="6858000"/>
          </a:xfrm>
          <a:prstGeom prst="rect">
            <a:avLst/>
          </a:prstGeom>
        </p:spPr>
      </p:pic>
    </p:spTree>
    <p:extLst>
      <p:ext uri="{BB962C8B-B14F-4D97-AF65-F5344CB8AC3E}">
        <p14:creationId xmlns:p14="http://schemas.microsoft.com/office/powerpoint/2010/main" val="1761287182"/>
      </p:ext>
    </p:extLst>
  </p:cSld>
  <p:clrMapOvr>
    <a:masterClrMapping/>
  </p:clrMapOvr>
</p:sldLayout>
</file>

<file path=ppt/slideLayouts/slideLayout174.xml><?xml version="1.0" encoding="utf-8"?>
<p:sldLayout xmlns:a="http://schemas.openxmlformats.org/drawingml/2006/main" xmlns:r="http://schemas.openxmlformats.org/officeDocument/2006/relationships" xmlns:p="http://schemas.openxmlformats.org/presentationml/2006/main" preserve="1" userDrawn="1">
  <p:cSld name="Green Section Divider">
    <p:spTree>
      <p:nvGrpSpPr>
        <p:cNvPr id="1" name=""/>
        <p:cNvGrpSpPr/>
        <p:nvPr/>
      </p:nvGrpSpPr>
      <p:grpSpPr>
        <a:xfrm>
          <a:off x="0" y="0"/>
          <a:ext cx="0" cy="0"/>
          <a:chOff x="0" y="0"/>
          <a:chExt cx="0" cy="0"/>
        </a:xfrm>
      </p:grpSpPr>
      <p:pic>
        <p:nvPicPr>
          <p:cNvPr id="15" name="Picture 14" descr="A close up of a logo&#10;&#10;Description automatically generated">
            <a:extLst>
              <a:ext uri="{FF2B5EF4-FFF2-40B4-BE49-F238E27FC236}">
                <a16:creationId xmlns:a16="http://schemas.microsoft.com/office/drawing/2014/main" id="{10DECE5D-4694-4E37-B985-2B2B3DACDE31}"/>
              </a:ext>
            </a:extLst>
          </p:cNvPr>
          <p:cNvPicPr>
            <a:picLocks noChangeAspect="1"/>
          </p:cNvPicPr>
          <p:nvPr userDrawn="1"/>
        </p:nvPicPr>
        <p:blipFill rotWithShape="1">
          <a:blip r:embed="rId2">
            <a:extLst>
              <a:ext uri="{BEBA8EAE-BF5A-486C-A8C5-ECC9F3942E4B}">
                <a14:imgProps xmlns:a14="http://schemas.microsoft.com/office/drawing/2010/main">
                  <a14:imgLayer r:embed="rId3">
                    <a14:imgEffect>
                      <a14:brightnessContrast bright="-10000"/>
                    </a14:imgEffect>
                  </a14:imgLayer>
                </a14:imgProps>
              </a:ext>
              <a:ext uri="{28A0092B-C50C-407E-A947-70E740481C1C}">
                <a14:useLocalDpi xmlns:a14="http://schemas.microsoft.com/office/drawing/2010/main" val="0"/>
              </a:ext>
            </a:extLst>
          </a:blip>
          <a:srcRect r="29402" b="5689"/>
          <a:stretch/>
        </p:blipFill>
        <p:spPr>
          <a:xfrm>
            <a:off x="0" y="0"/>
            <a:ext cx="12192000" cy="6858000"/>
          </a:xfrm>
          <a:prstGeom prst="rect">
            <a:avLst/>
          </a:prstGeom>
        </p:spPr>
      </p:pic>
      <p:pic>
        <p:nvPicPr>
          <p:cNvPr id="9" name="Graphic 8">
            <a:extLst>
              <a:ext uri="{FF2B5EF4-FFF2-40B4-BE49-F238E27FC236}">
                <a16:creationId xmlns:a16="http://schemas.microsoft.com/office/drawing/2014/main" id="{5543E9EF-1C08-4583-B061-4480BA7920F7}"/>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6781800" y="3124765"/>
            <a:ext cx="4406457" cy="1065669"/>
          </a:xfrm>
          <a:prstGeom prst="rect">
            <a:avLst/>
          </a:prstGeom>
        </p:spPr>
      </p:pic>
      <p:sp>
        <p:nvSpPr>
          <p:cNvPr id="10" name="Text Placeholder 20">
            <a:extLst>
              <a:ext uri="{FF2B5EF4-FFF2-40B4-BE49-F238E27FC236}">
                <a16:creationId xmlns:a16="http://schemas.microsoft.com/office/drawing/2014/main" id="{D40B05E2-EC94-4542-8D08-62AA3723644C}"/>
              </a:ext>
            </a:extLst>
          </p:cNvPr>
          <p:cNvSpPr>
            <a:spLocks noGrp="1"/>
          </p:cNvSpPr>
          <p:nvPr>
            <p:ph type="body" sz="quarter" idx="10"/>
          </p:nvPr>
        </p:nvSpPr>
        <p:spPr>
          <a:xfrm>
            <a:off x="590798" y="2210365"/>
            <a:ext cx="5410200" cy="1828800"/>
          </a:xfrm>
        </p:spPr>
        <p:txBody>
          <a:bodyPr>
            <a:noAutofit/>
          </a:bodyPr>
          <a:lstStyle>
            <a:lvl1pPr marL="0" indent="0" algn="l">
              <a:lnSpc>
                <a:spcPct val="114000"/>
              </a:lnSpc>
              <a:spcBef>
                <a:spcPts val="0"/>
              </a:spcBef>
              <a:buNone/>
              <a:defRPr sz="4200" b="0">
                <a:solidFill>
                  <a:schemeClr val="bg1"/>
                </a:solidFill>
                <a:latin typeface="Noto Sans" panose="020B0502040504020204" pitchFamily="34" charset="0"/>
                <a:cs typeface="Segoe UI Semibold" panose="020B0702040204020203" pitchFamily="34" charset="0"/>
              </a:defRPr>
            </a:lvl1pPr>
            <a:lvl2pPr marL="457200" indent="0">
              <a:buNone/>
              <a:defRPr sz="2800">
                <a:solidFill>
                  <a:schemeClr val="bg1"/>
                </a:solidFill>
                <a:latin typeface="Torque Bold" panose="020B0803030202050203" pitchFamily="34" charset="0"/>
              </a:defRPr>
            </a:lvl2pPr>
            <a:lvl3pPr>
              <a:defRPr sz="2400">
                <a:solidFill>
                  <a:schemeClr val="bg1"/>
                </a:solidFill>
                <a:latin typeface="Torque Bold" panose="020B0803030202050203" pitchFamily="34" charset="0"/>
              </a:defRPr>
            </a:lvl3pPr>
            <a:lvl4pPr>
              <a:defRPr sz="2000">
                <a:solidFill>
                  <a:schemeClr val="bg1"/>
                </a:solidFill>
                <a:latin typeface="Torque Bold" panose="020B0803030202050203" pitchFamily="34" charset="0"/>
              </a:defRPr>
            </a:lvl4pPr>
            <a:lvl5pPr>
              <a:defRPr sz="2000">
                <a:solidFill>
                  <a:schemeClr val="bg1"/>
                </a:solidFill>
                <a:latin typeface="Torque Bold" panose="020B0803030202050203" pitchFamily="34" charset="0"/>
              </a:defRPr>
            </a:lvl5pPr>
          </a:lstStyle>
          <a:p>
            <a:pPr lvl="0"/>
            <a:r>
              <a:rPr lang="en-US"/>
              <a:t>Click to edit Master text styles</a:t>
            </a:r>
          </a:p>
        </p:txBody>
      </p:sp>
      <p:sp>
        <p:nvSpPr>
          <p:cNvPr id="11" name="Text Placeholder 22">
            <a:extLst>
              <a:ext uri="{FF2B5EF4-FFF2-40B4-BE49-F238E27FC236}">
                <a16:creationId xmlns:a16="http://schemas.microsoft.com/office/drawing/2014/main" id="{072F9A50-0C86-451F-86D5-1F256D9A7F19}"/>
              </a:ext>
            </a:extLst>
          </p:cNvPr>
          <p:cNvSpPr>
            <a:spLocks noGrp="1"/>
          </p:cNvSpPr>
          <p:nvPr>
            <p:ph type="body" sz="quarter" idx="11"/>
          </p:nvPr>
        </p:nvSpPr>
        <p:spPr>
          <a:xfrm>
            <a:off x="590797" y="4344451"/>
            <a:ext cx="5410200" cy="533479"/>
          </a:xfrm>
        </p:spPr>
        <p:txBody>
          <a:bodyPr/>
          <a:lstStyle>
            <a:lvl1pPr marL="0" indent="0" algn="l">
              <a:lnSpc>
                <a:spcPct val="114000"/>
              </a:lnSpc>
              <a:spcBef>
                <a:spcPts val="0"/>
              </a:spcBef>
              <a:buNone/>
              <a:defRPr sz="2800" b="0">
                <a:solidFill>
                  <a:schemeClr val="bg1"/>
                </a:solidFill>
                <a:latin typeface="Torque Medium" panose="020B0603030202050203" pitchFamily="34" charset="0"/>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p:txBody>
      </p:sp>
    </p:spTree>
    <p:extLst>
      <p:ext uri="{BB962C8B-B14F-4D97-AF65-F5344CB8AC3E}">
        <p14:creationId xmlns:p14="http://schemas.microsoft.com/office/powerpoint/2010/main" val="3781587185"/>
      </p:ext>
    </p:extLst>
  </p:cSld>
  <p:clrMapOvr>
    <a:masterClrMapping/>
  </p:clrMapOvr>
</p:sldLayout>
</file>

<file path=ppt/slideLayouts/slideLayout175.xml><?xml version="1.0" encoding="utf-8"?>
<p:sldLayout xmlns:a="http://schemas.openxmlformats.org/drawingml/2006/main" xmlns:r="http://schemas.openxmlformats.org/officeDocument/2006/relationships" xmlns:p="http://schemas.openxmlformats.org/presentationml/2006/main" preserve="1" userDrawn="1">
  <p:cSld name="1_Green Section Divider">
    <p:spTree>
      <p:nvGrpSpPr>
        <p:cNvPr id="1" name=""/>
        <p:cNvGrpSpPr/>
        <p:nvPr/>
      </p:nvGrpSpPr>
      <p:grpSpPr>
        <a:xfrm>
          <a:off x="0" y="0"/>
          <a:ext cx="0" cy="0"/>
          <a:chOff x="0" y="0"/>
          <a:chExt cx="0" cy="0"/>
        </a:xfrm>
      </p:grpSpPr>
      <p:pic>
        <p:nvPicPr>
          <p:cNvPr id="15" name="Picture 14" descr="A close up of a logo&#10;&#10;Description automatically generated">
            <a:extLst>
              <a:ext uri="{FF2B5EF4-FFF2-40B4-BE49-F238E27FC236}">
                <a16:creationId xmlns:a16="http://schemas.microsoft.com/office/drawing/2014/main" id="{10DECE5D-4694-4E37-B985-2B2B3DACDE31}"/>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r="29402" b="5689"/>
          <a:stretch/>
        </p:blipFill>
        <p:spPr>
          <a:xfrm>
            <a:off x="0" y="0"/>
            <a:ext cx="12192000" cy="6858000"/>
          </a:xfrm>
          <a:prstGeom prst="rect">
            <a:avLst/>
          </a:prstGeom>
        </p:spPr>
      </p:pic>
      <p:sp>
        <p:nvSpPr>
          <p:cNvPr id="10" name="Text Placeholder 20">
            <a:extLst>
              <a:ext uri="{FF2B5EF4-FFF2-40B4-BE49-F238E27FC236}">
                <a16:creationId xmlns:a16="http://schemas.microsoft.com/office/drawing/2014/main" id="{D40B05E2-EC94-4542-8D08-62AA3723644C}"/>
              </a:ext>
            </a:extLst>
          </p:cNvPr>
          <p:cNvSpPr>
            <a:spLocks noGrp="1"/>
          </p:cNvSpPr>
          <p:nvPr>
            <p:ph type="body" sz="quarter" idx="10"/>
          </p:nvPr>
        </p:nvSpPr>
        <p:spPr>
          <a:xfrm>
            <a:off x="685801" y="1828800"/>
            <a:ext cx="5410200" cy="1828800"/>
          </a:xfrm>
        </p:spPr>
        <p:txBody>
          <a:bodyPr>
            <a:noAutofit/>
          </a:bodyPr>
          <a:lstStyle>
            <a:lvl1pPr marL="0" indent="0">
              <a:lnSpc>
                <a:spcPct val="114000"/>
              </a:lnSpc>
              <a:spcBef>
                <a:spcPts val="0"/>
              </a:spcBef>
              <a:buNone/>
              <a:defRPr sz="4200" b="0">
                <a:solidFill>
                  <a:schemeClr val="bg1"/>
                </a:solidFill>
                <a:latin typeface="Noto Sans" panose="020B0502040504020204" pitchFamily="34" charset="0"/>
                <a:cs typeface="Segoe UI Semibold" panose="020B0702040204020203" pitchFamily="34" charset="0"/>
              </a:defRPr>
            </a:lvl1pPr>
            <a:lvl2pPr marL="457200" indent="0">
              <a:buNone/>
              <a:defRPr sz="2800">
                <a:solidFill>
                  <a:schemeClr val="bg1"/>
                </a:solidFill>
                <a:latin typeface="Torque Bold" panose="020B0803030202050203" pitchFamily="34" charset="0"/>
              </a:defRPr>
            </a:lvl2pPr>
            <a:lvl3pPr>
              <a:defRPr sz="2400">
                <a:solidFill>
                  <a:schemeClr val="bg1"/>
                </a:solidFill>
                <a:latin typeface="Torque Bold" panose="020B0803030202050203" pitchFamily="34" charset="0"/>
              </a:defRPr>
            </a:lvl3pPr>
            <a:lvl4pPr>
              <a:defRPr sz="2000">
                <a:solidFill>
                  <a:schemeClr val="bg1"/>
                </a:solidFill>
                <a:latin typeface="Torque Bold" panose="020B0803030202050203" pitchFamily="34" charset="0"/>
              </a:defRPr>
            </a:lvl4pPr>
            <a:lvl5pPr>
              <a:defRPr sz="2000">
                <a:solidFill>
                  <a:schemeClr val="bg1"/>
                </a:solidFill>
                <a:latin typeface="Torque Bold" panose="020B0803030202050203" pitchFamily="34" charset="0"/>
              </a:defRPr>
            </a:lvl5pPr>
          </a:lstStyle>
          <a:p>
            <a:pPr lvl="0"/>
            <a:r>
              <a:rPr lang="en-US"/>
              <a:t>Click to edit Master text styles</a:t>
            </a:r>
          </a:p>
        </p:txBody>
      </p:sp>
      <p:sp>
        <p:nvSpPr>
          <p:cNvPr id="11" name="Text Placeholder 22">
            <a:extLst>
              <a:ext uri="{FF2B5EF4-FFF2-40B4-BE49-F238E27FC236}">
                <a16:creationId xmlns:a16="http://schemas.microsoft.com/office/drawing/2014/main" id="{072F9A50-0C86-451F-86D5-1F256D9A7F19}"/>
              </a:ext>
            </a:extLst>
          </p:cNvPr>
          <p:cNvSpPr>
            <a:spLocks noGrp="1"/>
          </p:cNvSpPr>
          <p:nvPr>
            <p:ph type="body" sz="quarter" idx="11"/>
          </p:nvPr>
        </p:nvSpPr>
        <p:spPr>
          <a:xfrm>
            <a:off x="685800" y="3886200"/>
            <a:ext cx="5410200" cy="480131"/>
          </a:xfrm>
        </p:spPr>
        <p:txBody>
          <a:bodyPr/>
          <a:lstStyle>
            <a:lvl1pPr marL="0" indent="0">
              <a:spcBef>
                <a:spcPts val="0"/>
              </a:spcBef>
              <a:buNone/>
              <a:defRPr sz="2800" b="0">
                <a:solidFill>
                  <a:schemeClr val="bg1"/>
                </a:solidFill>
                <a:latin typeface="Torque Medium" panose="020B0603030202050203" pitchFamily="34" charset="0"/>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p:txBody>
      </p:sp>
      <p:pic>
        <p:nvPicPr>
          <p:cNvPr id="7" name="Graphic 6">
            <a:extLst>
              <a:ext uri="{FF2B5EF4-FFF2-40B4-BE49-F238E27FC236}">
                <a16:creationId xmlns:a16="http://schemas.microsoft.com/office/drawing/2014/main" id="{EA028365-3E0E-4344-9F92-27DD67D5D59E}"/>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8984673" y="5791199"/>
            <a:ext cx="2835727" cy="685800"/>
          </a:xfrm>
          <a:prstGeom prst="rect">
            <a:avLst/>
          </a:prstGeom>
        </p:spPr>
      </p:pic>
    </p:spTree>
    <p:extLst>
      <p:ext uri="{BB962C8B-B14F-4D97-AF65-F5344CB8AC3E}">
        <p14:creationId xmlns:p14="http://schemas.microsoft.com/office/powerpoint/2010/main" val="3670180239"/>
      </p:ext>
    </p:extLst>
  </p:cSld>
  <p:clrMapOvr>
    <a:masterClrMapping/>
  </p:clrMapOvr>
</p:sldLayout>
</file>

<file path=ppt/slideLayouts/slideLayout176.xml><?xml version="1.0" encoding="utf-8"?>
<p:sldLayout xmlns:a="http://schemas.openxmlformats.org/drawingml/2006/main" xmlns:r="http://schemas.openxmlformats.org/officeDocument/2006/relationships" xmlns:p="http://schemas.openxmlformats.org/presentationml/2006/main" preserve="1" userDrawn="1">
  <p:cSld name="Green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AA6855-18B6-429B-9377-7B6CFBE1FCFC}"/>
              </a:ext>
            </a:extLst>
          </p:cNvPr>
          <p:cNvSpPr>
            <a:spLocks noGrp="1"/>
          </p:cNvSpPr>
          <p:nvPr>
            <p:ph type="title"/>
          </p:nvPr>
        </p:nvSpPr>
        <p:spPr>
          <a:xfrm>
            <a:off x="502920" y="320040"/>
            <a:ext cx="9537700" cy="685800"/>
          </a:xfrm>
        </p:spPr>
        <p:txBody>
          <a:bodyPr>
            <a:normAutofit/>
          </a:bodyPr>
          <a:lstStyle>
            <a:lvl1pPr algn="l">
              <a:defRPr sz="4200">
                <a:solidFill>
                  <a:schemeClr val="tx2"/>
                </a:solidFill>
                <a:latin typeface="Noto Sans" panose="020B0502040504020204" pitchFamily="34" charset="0"/>
                <a:cs typeface="Segoe UI Semibold" panose="020B0702040204020203" pitchFamily="34" charset="0"/>
              </a:defRPr>
            </a:lvl1pPr>
          </a:lstStyle>
          <a:p>
            <a:r>
              <a:rPr lang="en-US"/>
              <a:t>Click to edit Master title style</a:t>
            </a:r>
          </a:p>
        </p:txBody>
      </p:sp>
      <p:sp>
        <p:nvSpPr>
          <p:cNvPr id="3" name="Content Placeholder 2">
            <a:extLst>
              <a:ext uri="{FF2B5EF4-FFF2-40B4-BE49-F238E27FC236}">
                <a16:creationId xmlns:a16="http://schemas.microsoft.com/office/drawing/2014/main" id="{49CF287B-32DC-4183-903C-E17D7E3EF105}"/>
              </a:ext>
            </a:extLst>
          </p:cNvPr>
          <p:cNvSpPr>
            <a:spLocks noGrp="1"/>
          </p:cNvSpPr>
          <p:nvPr>
            <p:ph idx="1"/>
          </p:nvPr>
        </p:nvSpPr>
        <p:spPr>
          <a:xfrm>
            <a:off x="502920" y="1371600"/>
            <a:ext cx="5257800" cy="3402726"/>
          </a:xfrm>
        </p:spPr>
        <p:txBody>
          <a:bodyPr/>
          <a:lstStyle>
            <a:lvl1pPr marL="411480" indent="-411480">
              <a:lnSpc>
                <a:spcPct val="114000"/>
              </a:lnSpc>
              <a:spcBef>
                <a:spcPts val="1200"/>
              </a:spcBef>
              <a:spcAft>
                <a:spcPts val="1200"/>
              </a:spcAft>
              <a:buFontTx/>
              <a:buBlip>
                <a:blip r:embed="rId2">
                  <a:extLst>
                    <a:ext uri="{96DAC541-7B7A-43D3-8B79-37D633B846F1}">
                      <asvg:svgBlip xmlns:asvg="http://schemas.microsoft.com/office/drawing/2016/SVG/main" r:embed="rId3"/>
                    </a:ext>
                  </a:extLst>
                </a:blip>
              </a:buBlip>
              <a:defRPr sz="2400" b="0">
                <a:solidFill>
                  <a:schemeClr val="tx1"/>
                </a:solidFill>
                <a:latin typeface="Noto Sans" panose="020B0502040504020204" pitchFamily="34"/>
                <a:ea typeface="Noto Sans" panose="020B0502040504020204" pitchFamily="34"/>
                <a:cs typeface="Noto Sans" panose="020B0502040504020204" pitchFamily="34"/>
              </a:defRPr>
            </a:lvl1pPr>
            <a:lvl2pPr marL="914400" indent="-411480">
              <a:lnSpc>
                <a:spcPct val="114000"/>
              </a:lnSpc>
              <a:spcBef>
                <a:spcPts val="1200"/>
              </a:spcBef>
              <a:spcAft>
                <a:spcPts val="1200"/>
              </a:spcAft>
              <a:buFontTx/>
              <a:buBlip>
                <a:blip r:embed="rId2">
                  <a:extLst>
                    <a:ext uri="{96DAC541-7B7A-43D3-8B79-37D633B846F1}">
                      <asvg:svgBlip xmlns:asvg="http://schemas.microsoft.com/office/drawing/2016/SVG/main" r:embed="rId3"/>
                    </a:ext>
                  </a:extLst>
                </a:blip>
              </a:buBlip>
              <a:defRPr sz="2400">
                <a:solidFill>
                  <a:schemeClr val="tx1"/>
                </a:solidFill>
                <a:latin typeface="Noto Sans" panose="020B0502040504020204" pitchFamily="34"/>
                <a:ea typeface="Noto Sans" panose="020B0502040504020204" pitchFamily="34"/>
                <a:cs typeface="Noto Sans" panose="020B0502040504020204" pitchFamily="34"/>
              </a:defRPr>
            </a:lvl2pPr>
            <a:lvl3pPr marL="1143000" indent="-411480">
              <a:lnSpc>
                <a:spcPct val="114000"/>
              </a:lnSpc>
              <a:spcBef>
                <a:spcPts val="1200"/>
              </a:spcBef>
              <a:spcAft>
                <a:spcPts val="1200"/>
              </a:spcAft>
              <a:buFontTx/>
              <a:buBlip>
                <a:blip r:embed="rId2">
                  <a:extLst>
                    <a:ext uri="{96DAC541-7B7A-43D3-8B79-37D633B846F1}">
                      <asvg:svgBlip xmlns:asvg="http://schemas.microsoft.com/office/drawing/2016/SVG/main" r:embed="rId3"/>
                    </a:ext>
                  </a:extLst>
                </a:blip>
              </a:buBlip>
              <a:defRPr sz="2400">
                <a:solidFill>
                  <a:schemeClr val="tx1"/>
                </a:solidFill>
                <a:latin typeface="Noto Sans" panose="020B0502040504020204" pitchFamily="34"/>
                <a:ea typeface="Noto Sans" panose="020B0502040504020204" pitchFamily="34"/>
                <a:cs typeface="Noto Sans" panose="020B0502040504020204" pitchFamily="34"/>
              </a:defRPr>
            </a:lvl3pPr>
            <a:lvl4pPr marL="1600200" indent="-411480">
              <a:lnSpc>
                <a:spcPct val="114000"/>
              </a:lnSpc>
              <a:spcBef>
                <a:spcPts val="1200"/>
              </a:spcBef>
              <a:spcAft>
                <a:spcPts val="1200"/>
              </a:spcAft>
              <a:buFontTx/>
              <a:buBlip>
                <a:blip r:embed="rId2">
                  <a:extLst>
                    <a:ext uri="{96DAC541-7B7A-43D3-8B79-37D633B846F1}">
                      <asvg:svgBlip xmlns:asvg="http://schemas.microsoft.com/office/drawing/2016/SVG/main" r:embed="rId3"/>
                    </a:ext>
                  </a:extLst>
                </a:blip>
              </a:buBlip>
              <a:defRPr sz="2400">
                <a:solidFill>
                  <a:schemeClr val="tx1"/>
                </a:solidFill>
                <a:latin typeface="Noto Sans" panose="020B0502040504020204" pitchFamily="34"/>
                <a:ea typeface="Noto Sans" panose="020B0502040504020204" pitchFamily="34"/>
                <a:cs typeface="Noto Sans" panose="020B0502040504020204" pitchFamily="34"/>
              </a:defRPr>
            </a:lvl4pPr>
            <a:lvl5pPr marL="2057400" indent="-411480">
              <a:lnSpc>
                <a:spcPct val="114000"/>
              </a:lnSpc>
              <a:spcBef>
                <a:spcPts val="1200"/>
              </a:spcBef>
              <a:spcAft>
                <a:spcPts val="1200"/>
              </a:spcAft>
              <a:buFontTx/>
              <a:buBlip>
                <a:blip r:embed="rId2">
                  <a:extLst>
                    <a:ext uri="{96DAC541-7B7A-43D3-8B79-37D633B846F1}">
                      <asvg:svgBlip xmlns:asvg="http://schemas.microsoft.com/office/drawing/2016/SVG/main" r:embed="rId3"/>
                    </a:ext>
                  </a:extLst>
                </a:blip>
              </a:buBlip>
              <a:defRPr sz="2400">
                <a:solidFill>
                  <a:schemeClr val="tx1"/>
                </a:solidFill>
                <a:latin typeface="Noto Sans" panose="020B0502040504020204" pitchFamily="34"/>
                <a:ea typeface="Noto Sans" panose="020B0502040504020204" pitchFamily="34"/>
                <a:cs typeface="Noto Sans" panose="020B0502040504020204" pitchFamily="34"/>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Picture Placeholder 7">
            <a:extLst>
              <a:ext uri="{FF2B5EF4-FFF2-40B4-BE49-F238E27FC236}">
                <a16:creationId xmlns:a16="http://schemas.microsoft.com/office/drawing/2014/main" id="{CF9B2694-11A5-4C12-A475-93C14DAD1785}"/>
              </a:ext>
            </a:extLst>
          </p:cNvPr>
          <p:cNvSpPr>
            <a:spLocks noGrp="1"/>
          </p:cNvSpPr>
          <p:nvPr>
            <p:ph type="pic" sz="quarter" idx="13"/>
          </p:nvPr>
        </p:nvSpPr>
        <p:spPr>
          <a:xfrm>
            <a:off x="6040120" y="1371600"/>
            <a:ext cx="4000500" cy="424732"/>
          </a:xfrm>
        </p:spPr>
        <p:txBody>
          <a:bodyPr/>
          <a:lstStyle>
            <a:lvl1pPr>
              <a:spcBef>
                <a:spcPts val="0"/>
              </a:spcBef>
              <a:defRPr b="0">
                <a:solidFill>
                  <a:srgbClr val="2B8F4D"/>
                </a:solidFill>
              </a:defRPr>
            </a:lvl1pPr>
          </a:lstStyle>
          <a:p>
            <a:endParaRPr lang="en-US"/>
          </a:p>
        </p:txBody>
      </p:sp>
      <p:pic>
        <p:nvPicPr>
          <p:cNvPr id="9" name="Picture 8" descr="A close up of a logo&#10;&#10;Description automatically generated">
            <a:extLst>
              <a:ext uri="{FF2B5EF4-FFF2-40B4-BE49-F238E27FC236}">
                <a16:creationId xmlns:a16="http://schemas.microsoft.com/office/drawing/2014/main" id="{17416587-BCC0-48BF-B94C-D0DF839EE295}"/>
              </a:ext>
            </a:extLst>
          </p:cNvPr>
          <p:cNvPicPr>
            <a:picLocks noChangeAspect="1"/>
          </p:cNvPicPr>
          <p:nvPr userDrawn="1"/>
        </p:nvPicPr>
        <p:blipFill rotWithShape="1">
          <a:blip r:embed="rId4">
            <a:extLst>
              <a:ext uri="{28A0092B-C50C-407E-A947-70E740481C1C}">
                <a14:useLocalDpi xmlns:a14="http://schemas.microsoft.com/office/drawing/2010/main" val="0"/>
              </a:ext>
            </a:extLst>
          </a:blip>
          <a:srcRect l="2661" r="92046"/>
          <a:stretch/>
        </p:blipFill>
        <p:spPr>
          <a:xfrm>
            <a:off x="11329904" y="0"/>
            <a:ext cx="862096" cy="6858000"/>
          </a:xfrm>
          <a:prstGeom prst="rect">
            <a:avLst/>
          </a:prstGeom>
        </p:spPr>
      </p:pic>
      <p:pic>
        <p:nvPicPr>
          <p:cNvPr id="7" name="Graphic 6">
            <a:extLst>
              <a:ext uri="{FF2B5EF4-FFF2-40B4-BE49-F238E27FC236}">
                <a16:creationId xmlns:a16="http://schemas.microsoft.com/office/drawing/2014/main" id="{1700C69C-E7AE-488E-9E87-3AD208A8984E}"/>
              </a:ext>
            </a:extLst>
          </p:cNvPr>
          <p:cNvPicPr>
            <a:picLocks noChangeAspect="1"/>
          </p:cNvPicPr>
          <p:nvPr userDrawn="1"/>
        </p:nvPicPr>
        <p:blipFill>
          <a:blip r:embed="rId5">
            <a:extLst>
              <a:ext uri="{96DAC541-7B7A-43D3-8B79-37D633B846F1}">
                <asvg:svgBlip xmlns:asvg="http://schemas.microsoft.com/office/drawing/2016/SVG/main" r:embed="rId6"/>
              </a:ext>
            </a:extLst>
          </a:blip>
          <a:stretch>
            <a:fillRect/>
          </a:stretch>
        </p:blipFill>
        <p:spPr>
          <a:xfrm>
            <a:off x="228600" y="6309360"/>
            <a:ext cx="1530927" cy="370244"/>
          </a:xfrm>
          <a:prstGeom prst="rect">
            <a:avLst/>
          </a:prstGeom>
        </p:spPr>
      </p:pic>
      <p:sp>
        <p:nvSpPr>
          <p:cNvPr id="12" name="Slide Number Placeholder 5">
            <a:extLst>
              <a:ext uri="{FF2B5EF4-FFF2-40B4-BE49-F238E27FC236}">
                <a16:creationId xmlns:a16="http://schemas.microsoft.com/office/drawing/2014/main" id="{602881A7-3D43-42B0-A0ED-46C80D4DFFF4}"/>
              </a:ext>
            </a:extLst>
          </p:cNvPr>
          <p:cNvSpPr>
            <a:spLocks noGrp="1"/>
          </p:cNvSpPr>
          <p:nvPr>
            <p:ph type="sldNum" sz="quarter" idx="12"/>
          </p:nvPr>
        </p:nvSpPr>
        <p:spPr>
          <a:xfrm>
            <a:off x="11477208" y="6325205"/>
            <a:ext cx="619458" cy="276999"/>
          </a:xfrm>
          <a:prstGeom prst="rect">
            <a:avLst/>
          </a:prstGeom>
        </p:spPr>
        <p:txBody>
          <a:bodyPr wrap="square">
            <a:spAutoFit/>
          </a:bodyPr>
          <a:lstStyle>
            <a:lvl1pPr algn="ctr">
              <a:defRPr sz="1200">
                <a:solidFill>
                  <a:srgbClr val="EDEEEE"/>
                </a:solidFill>
                <a:latin typeface="Torque Medium" panose="020B0603030202050203" pitchFamily="34" charset="0"/>
                <a:ea typeface="Noto Sans" panose="020B0502040504020204" pitchFamily="34" charset="0"/>
                <a:cs typeface="Noto Sans" panose="020B0502040504020204" pitchFamily="34" charset="0"/>
              </a:defRPr>
            </a:lvl1pPr>
          </a:lstStyle>
          <a:p>
            <a:fld id="{0B0187EC-64EF-484E-94CA-9E9DEF6DCF75}" type="slidenum">
              <a:rPr lang="en-US" smtClean="0"/>
              <a:pPr/>
              <a:t>‹#›</a:t>
            </a:fld>
            <a:endParaRPr lang="en-US"/>
          </a:p>
        </p:txBody>
      </p:sp>
    </p:spTree>
    <p:extLst>
      <p:ext uri="{BB962C8B-B14F-4D97-AF65-F5344CB8AC3E}">
        <p14:creationId xmlns:p14="http://schemas.microsoft.com/office/powerpoint/2010/main" val="4214427352"/>
      </p:ext>
    </p:extLst>
  </p:cSld>
  <p:clrMapOvr>
    <a:masterClrMapping/>
  </p:clrMapOvr>
</p:sldLayout>
</file>

<file path=ppt/slideLayouts/slideLayout177.xml><?xml version="1.0" encoding="utf-8"?>
<p:sldLayout xmlns:a="http://schemas.openxmlformats.org/drawingml/2006/main" xmlns:r="http://schemas.openxmlformats.org/officeDocument/2006/relationships" xmlns:p="http://schemas.openxmlformats.org/presentationml/2006/main" preserve="1" userDrawn="1">
  <p:cSld name="Large Screenshot Green">
    <p:spTree>
      <p:nvGrpSpPr>
        <p:cNvPr id="1" name=""/>
        <p:cNvGrpSpPr/>
        <p:nvPr/>
      </p:nvGrpSpPr>
      <p:grpSpPr>
        <a:xfrm>
          <a:off x="0" y="0"/>
          <a:ext cx="0" cy="0"/>
          <a:chOff x="0" y="0"/>
          <a:chExt cx="0" cy="0"/>
        </a:xfrm>
      </p:grpSpPr>
      <p:pic>
        <p:nvPicPr>
          <p:cNvPr id="5" name="Picture 4" descr="A close up of a logo&#10;&#10;Description automatically generated">
            <a:extLst>
              <a:ext uri="{FF2B5EF4-FFF2-40B4-BE49-F238E27FC236}">
                <a16:creationId xmlns:a16="http://schemas.microsoft.com/office/drawing/2014/main" id="{7109C6E2-12CA-407F-95A2-573DCD241576}"/>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2661" r="92046"/>
          <a:stretch/>
        </p:blipFill>
        <p:spPr>
          <a:xfrm rot="16200000">
            <a:off x="5664952" y="-5690936"/>
            <a:ext cx="862096" cy="12192000"/>
          </a:xfrm>
          <a:prstGeom prst="rect">
            <a:avLst/>
          </a:prstGeom>
        </p:spPr>
      </p:pic>
      <p:sp>
        <p:nvSpPr>
          <p:cNvPr id="2" name="Title 1">
            <a:extLst>
              <a:ext uri="{FF2B5EF4-FFF2-40B4-BE49-F238E27FC236}">
                <a16:creationId xmlns:a16="http://schemas.microsoft.com/office/drawing/2014/main" id="{959ED7FD-DFC5-47EF-88CC-35B387FC7879}"/>
              </a:ext>
            </a:extLst>
          </p:cNvPr>
          <p:cNvSpPr>
            <a:spLocks noGrp="1"/>
          </p:cNvSpPr>
          <p:nvPr>
            <p:ph type="title"/>
          </p:nvPr>
        </p:nvSpPr>
        <p:spPr>
          <a:xfrm>
            <a:off x="991870" y="62164"/>
            <a:ext cx="9537700" cy="685800"/>
          </a:xfrm>
        </p:spPr>
        <p:txBody>
          <a:bodyPr>
            <a:normAutofit/>
          </a:bodyPr>
          <a:lstStyle>
            <a:lvl1pPr algn="ctr">
              <a:defRPr sz="3200">
                <a:solidFill>
                  <a:schemeClr val="bg1"/>
                </a:solidFill>
                <a:latin typeface="Noto Sans" panose="020B0502040504020204" pitchFamily="34" charset="0"/>
                <a:cs typeface="Segoe UI Semibold" panose="020B0702040204020203" pitchFamily="34" charset="0"/>
              </a:defRPr>
            </a:lvl1pPr>
          </a:lstStyle>
          <a:p>
            <a:r>
              <a:rPr lang="en-US"/>
              <a:t>Click to edit Master title style</a:t>
            </a:r>
          </a:p>
        </p:txBody>
      </p:sp>
      <p:sp>
        <p:nvSpPr>
          <p:cNvPr id="8" name="Picture Placeholder 7">
            <a:extLst>
              <a:ext uri="{FF2B5EF4-FFF2-40B4-BE49-F238E27FC236}">
                <a16:creationId xmlns:a16="http://schemas.microsoft.com/office/drawing/2014/main" id="{600FB58E-B429-4767-9482-7DD9939C9070}"/>
              </a:ext>
            </a:extLst>
          </p:cNvPr>
          <p:cNvSpPr>
            <a:spLocks noGrp="1"/>
          </p:cNvSpPr>
          <p:nvPr>
            <p:ph type="pic" sz="quarter" idx="13"/>
          </p:nvPr>
        </p:nvSpPr>
        <p:spPr>
          <a:xfrm>
            <a:off x="0" y="2316387"/>
            <a:ext cx="12192000" cy="2225225"/>
          </a:xfrm>
        </p:spPr>
        <p:txBody>
          <a:bodyPr tIns="1828800" anchor="ctr" anchorCtr="1"/>
          <a:lstStyle>
            <a:lvl1pPr>
              <a:spcBef>
                <a:spcPts val="0"/>
              </a:spcBef>
              <a:defRPr b="0">
                <a:solidFill>
                  <a:schemeClr val="tx1"/>
                </a:solidFill>
              </a:defRPr>
            </a:lvl1pPr>
          </a:lstStyle>
          <a:p>
            <a:endParaRPr lang="en-US"/>
          </a:p>
        </p:txBody>
      </p:sp>
      <p:sp>
        <p:nvSpPr>
          <p:cNvPr id="7" name="Slide Number Placeholder 5">
            <a:extLst>
              <a:ext uri="{FF2B5EF4-FFF2-40B4-BE49-F238E27FC236}">
                <a16:creationId xmlns:a16="http://schemas.microsoft.com/office/drawing/2014/main" id="{70ED39F7-F7F4-4DD3-AA63-23126313BB13}"/>
              </a:ext>
            </a:extLst>
          </p:cNvPr>
          <p:cNvSpPr>
            <a:spLocks noGrp="1"/>
          </p:cNvSpPr>
          <p:nvPr>
            <p:ph type="sldNum" sz="quarter" idx="12"/>
          </p:nvPr>
        </p:nvSpPr>
        <p:spPr>
          <a:xfrm>
            <a:off x="11477208" y="6325205"/>
            <a:ext cx="619458" cy="276999"/>
          </a:xfrm>
          <a:prstGeom prst="rect">
            <a:avLst/>
          </a:prstGeom>
        </p:spPr>
        <p:txBody>
          <a:bodyPr wrap="square">
            <a:spAutoFit/>
          </a:bodyPr>
          <a:lstStyle>
            <a:lvl1pPr algn="ctr">
              <a:defRPr sz="1200">
                <a:solidFill>
                  <a:srgbClr val="2A7D45"/>
                </a:solidFill>
                <a:latin typeface="Torque Medium" panose="020B0603030202050203" pitchFamily="34" charset="0"/>
                <a:ea typeface="Noto Sans" panose="020B0502040504020204" pitchFamily="34" charset="0"/>
                <a:cs typeface="Noto Sans" panose="020B0502040504020204" pitchFamily="34" charset="0"/>
              </a:defRPr>
            </a:lvl1pPr>
          </a:lstStyle>
          <a:p>
            <a:fld id="{0B0187EC-64EF-484E-94CA-9E9DEF6DCF75}" type="slidenum">
              <a:rPr lang="en-US" smtClean="0"/>
              <a:pPr/>
              <a:t>‹#›</a:t>
            </a:fld>
            <a:endParaRPr lang="en-US"/>
          </a:p>
        </p:txBody>
      </p:sp>
    </p:spTree>
    <p:extLst>
      <p:ext uri="{BB962C8B-B14F-4D97-AF65-F5344CB8AC3E}">
        <p14:creationId xmlns:p14="http://schemas.microsoft.com/office/powerpoint/2010/main" val="3016078309"/>
      </p:ext>
    </p:extLst>
  </p:cSld>
  <p:clrMapOvr>
    <a:masterClrMapping/>
  </p:clrMapOvr>
</p:sldLayout>
</file>

<file path=ppt/slideLayouts/slideLayout178.xml><?xml version="1.0" encoding="utf-8"?>
<p:sldLayout xmlns:a="http://schemas.openxmlformats.org/drawingml/2006/main" xmlns:r="http://schemas.openxmlformats.org/officeDocument/2006/relationships" xmlns:p="http://schemas.openxmlformats.org/presentationml/2006/main" preserve="1" userDrawn="1">
  <p:cSld name="Blue Section Divider">
    <p:spTree>
      <p:nvGrpSpPr>
        <p:cNvPr id="1" name=""/>
        <p:cNvGrpSpPr/>
        <p:nvPr/>
      </p:nvGrpSpPr>
      <p:grpSpPr>
        <a:xfrm>
          <a:off x="0" y="0"/>
          <a:ext cx="0" cy="0"/>
          <a:chOff x="0" y="0"/>
          <a:chExt cx="0" cy="0"/>
        </a:xfrm>
      </p:grpSpPr>
      <p:pic>
        <p:nvPicPr>
          <p:cNvPr id="6" name="Picture 5" descr="A picture containing woman, object, clock, holding&#10;&#10;Description automatically generated">
            <a:extLst>
              <a:ext uri="{FF2B5EF4-FFF2-40B4-BE49-F238E27FC236}">
                <a16:creationId xmlns:a16="http://schemas.microsoft.com/office/drawing/2014/main" id="{9EF0FF13-D157-4302-80A8-A6AAE1A7AD42}"/>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t="-4" r="29700" b="6089"/>
          <a:stretch/>
        </p:blipFill>
        <p:spPr>
          <a:xfrm>
            <a:off x="0" y="0"/>
            <a:ext cx="12192002" cy="6858000"/>
          </a:xfrm>
          <a:prstGeom prst="rect">
            <a:avLst/>
          </a:prstGeom>
        </p:spPr>
      </p:pic>
      <p:pic>
        <p:nvPicPr>
          <p:cNvPr id="7" name="Graphic 6">
            <a:extLst>
              <a:ext uri="{FF2B5EF4-FFF2-40B4-BE49-F238E27FC236}">
                <a16:creationId xmlns:a16="http://schemas.microsoft.com/office/drawing/2014/main" id="{A789587B-D842-4230-8E73-2EE672820C6A}"/>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1504949" y="1669306"/>
            <a:ext cx="3022601" cy="730994"/>
          </a:xfrm>
          <a:prstGeom prst="rect">
            <a:avLst/>
          </a:prstGeom>
        </p:spPr>
      </p:pic>
      <p:sp>
        <p:nvSpPr>
          <p:cNvPr id="8" name="Text Placeholder 20">
            <a:extLst>
              <a:ext uri="{FF2B5EF4-FFF2-40B4-BE49-F238E27FC236}">
                <a16:creationId xmlns:a16="http://schemas.microsoft.com/office/drawing/2014/main" id="{6D7F50BB-0BC5-4E61-AEC8-8A474A5C9626}"/>
              </a:ext>
            </a:extLst>
          </p:cNvPr>
          <p:cNvSpPr>
            <a:spLocks noGrp="1"/>
          </p:cNvSpPr>
          <p:nvPr>
            <p:ph type="body" sz="quarter" idx="10"/>
          </p:nvPr>
        </p:nvSpPr>
        <p:spPr>
          <a:xfrm>
            <a:off x="723901" y="2743200"/>
            <a:ext cx="4584700" cy="1828800"/>
          </a:xfrm>
        </p:spPr>
        <p:txBody>
          <a:bodyPr>
            <a:noAutofit/>
          </a:bodyPr>
          <a:lstStyle>
            <a:lvl1pPr marL="0" indent="0">
              <a:spcBef>
                <a:spcPts val="0"/>
              </a:spcBef>
              <a:buNone/>
              <a:defRPr sz="4000">
                <a:solidFill>
                  <a:schemeClr val="bg1"/>
                </a:solidFill>
                <a:latin typeface="Segoe UI Semibold" panose="020B0702040204020203" pitchFamily="34" charset="0"/>
                <a:cs typeface="Segoe UI Semibold" panose="020B0702040204020203" pitchFamily="34" charset="0"/>
              </a:defRPr>
            </a:lvl1pPr>
            <a:lvl2pPr marL="457200" indent="0">
              <a:buNone/>
              <a:defRPr sz="2800">
                <a:solidFill>
                  <a:schemeClr val="bg1"/>
                </a:solidFill>
                <a:latin typeface="Torque Bold" panose="020B0803030202050203" pitchFamily="34" charset="0"/>
              </a:defRPr>
            </a:lvl2pPr>
            <a:lvl3pPr>
              <a:defRPr sz="2400">
                <a:solidFill>
                  <a:schemeClr val="bg1"/>
                </a:solidFill>
                <a:latin typeface="Torque Bold" panose="020B0803030202050203" pitchFamily="34" charset="0"/>
              </a:defRPr>
            </a:lvl3pPr>
            <a:lvl4pPr>
              <a:defRPr sz="2000">
                <a:solidFill>
                  <a:schemeClr val="bg1"/>
                </a:solidFill>
                <a:latin typeface="Torque Bold" panose="020B0803030202050203" pitchFamily="34" charset="0"/>
              </a:defRPr>
            </a:lvl4pPr>
            <a:lvl5pPr>
              <a:defRPr sz="2000">
                <a:solidFill>
                  <a:schemeClr val="bg1"/>
                </a:solidFill>
                <a:latin typeface="Torque Bold" panose="020B0803030202050203" pitchFamily="34" charset="0"/>
              </a:defRPr>
            </a:lvl5pPr>
          </a:lstStyle>
          <a:p>
            <a:pPr lvl="0"/>
            <a:r>
              <a:rPr lang="en-US"/>
              <a:t>Click to edit Master text styles</a:t>
            </a:r>
          </a:p>
        </p:txBody>
      </p:sp>
      <p:sp>
        <p:nvSpPr>
          <p:cNvPr id="9" name="Text Placeholder 22">
            <a:extLst>
              <a:ext uri="{FF2B5EF4-FFF2-40B4-BE49-F238E27FC236}">
                <a16:creationId xmlns:a16="http://schemas.microsoft.com/office/drawing/2014/main" id="{F0BD736C-BE60-4539-922D-3DFECE4FC569}"/>
              </a:ext>
            </a:extLst>
          </p:cNvPr>
          <p:cNvSpPr>
            <a:spLocks noGrp="1"/>
          </p:cNvSpPr>
          <p:nvPr>
            <p:ph type="body" sz="quarter" idx="11"/>
          </p:nvPr>
        </p:nvSpPr>
        <p:spPr>
          <a:xfrm>
            <a:off x="723900" y="4572000"/>
            <a:ext cx="4584700" cy="424732"/>
          </a:xfrm>
        </p:spPr>
        <p:txBody>
          <a:bodyPr/>
          <a:lstStyle>
            <a:lvl1pPr marL="0" indent="0">
              <a:spcBef>
                <a:spcPts val="0"/>
              </a:spcBef>
              <a:buNone/>
              <a:defRPr b="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p:txBody>
      </p:sp>
    </p:spTree>
    <p:extLst>
      <p:ext uri="{BB962C8B-B14F-4D97-AF65-F5344CB8AC3E}">
        <p14:creationId xmlns:p14="http://schemas.microsoft.com/office/powerpoint/2010/main" val="2762864005"/>
      </p:ext>
    </p:extLst>
  </p:cSld>
  <p:clrMapOvr>
    <a:masterClrMapping/>
  </p:clrMapOvr>
</p:sldLayout>
</file>

<file path=ppt/slideLayouts/slideLayout179.xml><?xml version="1.0" encoding="utf-8"?>
<p:sldLayout xmlns:a="http://schemas.openxmlformats.org/drawingml/2006/main" xmlns:r="http://schemas.openxmlformats.org/officeDocument/2006/relationships" xmlns:p="http://schemas.openxmlformats.org/presentationml/2006/main" preserve="1" userDrawn="1">
  <p:cSld name="1_Blue Section Divider">
    <p:spTree>
      <p:nvGrpSpPr>
        <p:cNvPr id="1" name=""/>
        <p:cNvGrpSpPr/>
        <p:nvPr/>
      </p:nvGrpSpPr>
      <p:grpSpPr>
        <a:xfrm>
          <a:off x="0" y="0"/>
          <a:ext cx="0" cy="0"/>
          <a:chOff x="0" y="0"/>
          <a:chExt cx="0" cy="0"/>
        </a:xfrm>
      </p:grpSpPr>
      <p:pic>
        <p:nvPicPr>
          <p:cNvPr id="6" name="Picture 5" descr="A picture containing woman, object, clock, holding&#10;&#10;Description automatically generated">
            <a:extLst>
              <a:ext uri="{FF2B5EF4-FFF2-40B4-BE49-F238E27FC236}">
                <a16:creationId xmlns:a16="http://schemas.microsoft.com/office/drawing/2014/main" id="{9EF0FF13-D157-4302-80A8-A6AAE1A7AD42}"/>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t="-4" r="29700" b="6089"/>
          <a:stretch/>
        </p:blipFill>
        <p:spPr>
          <a:xfrm>
            <a:off x="0" y="0"/>
            <a:ext cx="12192002" cy="6858000"/>
          </a:xfrm>
          <a:prstGeom prst="rect">
            <a:avLst/>
          </a:prstGeom>
        </p:spPr>
      </p:pic>
      <p:pic>
        <p:nvPicPr>
          <p:cNvPr id="7" name="Graphic 6">
            <a:extLst>
              <a:ext uri="{FF2B5EF4-FFF2-40B4-BE49-F238E27FC236}">
                <a16:creationId xmlns:a16="http://schemas.microsoft.com/office/drawing/2014/main" id="{A789587B-D842-4230-8E73-2EE672820C6A}"/>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8984673" y="5791199"/>
            <a:ext cx="2835727" cy="685800"/>
          </a:xfrm>
          <a:prstGeom prst="rect">
            <a:avLst/>
          </a:prstGeom>
        </p:spPr>
      </p:pic>
      <p:sp>
        <p:nvSpPr>
          <p:cNvPr id="8" name="Text Placeholder 20">
            <a:extLst>
              <a:ext uri="{FF2B5EF4-FFF2-40B4-BE49-F238E27FC236}">
                <a16:creationId xmlns:a16="http://schemas.microsoft.com/office/drawing/2014/main" id="{6D7F50BB-0BC5-4E61-AEC8-8A474A5C9626}"/>
              </a:ext>
            </a:extLst>
          </p:cNvPr>
          <p:cNvSpPr>
            <a:spLocks noGrp="1"/>
          </p:cNvSpPr>
          <p:nvPr>
            <p:ph type="body" sz="quarter" idx="10"/>
          </p:nvPr>
        </p:nvSpPr>
        <p:spPr>
          <a:xfrm>
            <a:off x="685801" y="1828800"/>
            <a:ext cx="5410200" cy="1828800"/>
          </a:xfrm>
        </p:spPr>
        <p:txBody>
          <a:bodyPr>
            <a:noAutofit/>
          </a:bodyPr>
          <a:lstStyle>
            <a:lvl1pPr marL="0" indent="0">
              <a:lnSpc>
                <a:spcPct val="114000"/>
              </a:lnSpc>
              <a:spcBef>
                <a:spcPts val="0"/>
              </a:spcBef>
              <a:buNone/>
              <a:defRPr sz="4200" b="0">
                <a:solidFill>
                  <a:schemeClr val="bg1"/>
                </a:solidFill>
                <a:latin typeface="Noto Sans" panose="020B0502040504020204" pitchFamily="34" charset="0"/>
                <a:cs typeface="Segoe UI Semibold" panose="020B0702040204020203" pitchFamily="34" charset="0"/>
              </a:defRPr>
            </a:lvl1pPr>
            <a:lvl2pPr marL="457200" indent="0">
              <a:buNone/>
              <a:defRPr sz="2800">
                <a:solidFill>
                  <a:schemeClr val="bg1"/>
                </a:solidFill>
                <a:latin typeface="Torque Bold" panose="020B0803030202050203" pitchFamily="34" charset="0"/>
              </a:defRPr>
            </a:lvl2pPr>
            <a:lvl3pPr>
              <a:defRPr sz="2400">
                <a:solidFill>
                  <a:schemeClr val="bg1"/>
                </a:solidFill>
                <a:latin typeface="Torque Bold" panose="020B0803030202050203" pitchFamily="34" charset="0"/>
              </a:defRPr>
            </a:lvl3pPr>
            <a:lvl4pPr>
              <a:defRPr sz="2000">
                <a:solidFill>
                  <a:schemeClr val="bg1"/>
                </a:solidFill>
                <a:latin typeface="Torque Bold" panose="020B0803030202050203" pitchFamily="34" charset="0"/>
              </a:defRPr>
            </a:lvl4pPr>
            <a:lvl5pPr>
              <a:defRPr sz="2000">
                <a:solidFill>
                  <a:schemeClr val="bg1"/>
                </a:solidFill>
                <a:latin typeface="Torque Bold" panose="020B0803030202050203" pitchFamily="34" charset="0"/>
              </a:defRPr>
            </a:lvl5pPr>
          </a:lstStyle>
          <a:p>
            <a:pPr lvl="0"/>
            <a:r>
              <a:rPr lang="en-US"/>
              <a:t>Click to edit Master text styles</a:t>
            </a:r>
          </a:p>
        </p:txBody>
      </p:sp>
      <p:sp>
        <p:nvSpPr>
          <p:cNvPr id="9" name="Text Placeholder 22">
            <a:extLst>
              <a:ext uri="{FF2B5EF4-FFF2-40B4-BE49-F238E27FC236}">
                <a16:creationId xmlns:a16="http://schemas.microsoft.com/office/drawing/2014/main" id="{F0BD736C-BE60-4539-922D-3DFECE4FC569}"/>
              </a:ext>
            </a:extLst>
          </p:cNvPr>
          <p:cNvSpPr>
            <a:spLocks noGrp="1"/>
          </p:cNvSpPr>
          <p:nvPr>
            <p:ph type="body" sz="quarter" idx="11"/>
          </p:nvPr>
        </p:nvSpPr>
        <p:spPr>
          <a:xfrm>
            <a:off x="685800" y="4019909"/>
            <a:ext cx="5410200" cy="424732"/>
          </a:xfrm>
        </p:spPr>
        <p:txBody>
          <a:bodyPr/>
          <a:lstStyle>
            <a:lvl1pPr marL="0" indent="0">
              <a:spcBef>
                <a:spcPts val="0"/>
              </a:spcBef>
              <a:buNone/>
              <a:defRPr b="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p:txBody>
      </p:sp>
    </p:spTree>
    <p:extLst>
      <p:ext uri="{BB962C8B-B14F-4D97-AF65-F5344CB8AC3E}">
        <p14:creationId xmlns:p14="http://schemas.microsoft.com/office/powerpoint/2010/main" val="1285933143"/>
      </p:ext>
    </p:extLst>
  </p:cSld>
  <p:clrMapOvr>
    <a:masterClrMapping/>
  </p:clrMapOvr>
</p:sldLayout>
</file>

<file path=ppt/slideLayouts/slideLayout180.xml><?xml version="1.0" encoding="utf-8"?>
<p:sldLayout xmlns:a="http://schemas.openxmlformats.org/drawingml/2006/main" xmlns:r="http://schemas.openxmlformats.org/officeDocument/2006/relationships" xmlns:p="http://schemas.openxmlformats.org/presentationml/2006/main" preserve="1" userDrawn="1">
  <p:cSld name="Blue Slide">
    <p:spTree>
      <p:nvGrpSpPr>
        <p:cNvPr id="1" name=""/>
        <p:cNvGrpSpPr/>
        <p:nvPr/>
      </p:nvGrpSpPr>
      <p:grpSpPr>
        <a:xfrm>
          <a:off x="0" y="0"/>
          <a:ext cx="0" cy="0"/>
          <a:chOff x="0" y="0"/>
          <a:chExt cx="0" cy="0"/>
        </a:xfrm>
      </p:grpSpPr>
      <p:pic>
        <p:nvPicPr>
          <p:cNvPr id="4" name="Picture 3" descr="A picture containing woman, object, clock, holding&#10;&#10;Description automatically generated">
            <a:extLst>
              <a:ext uri="{FF2B5EF4-FFF2-40B4-BE49-F238E27FC236}">
                <a16:creationId xmlns:a16="http://schemas.microsoft.com/office/drawing/2014/main" id="{850DD21E-3DB6-43B3-A648-C0161EA42556}"/>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2798" t="-4" r="92530" b="6089"/>
          <a:stretch/>
        </p:blipFill>
        <p:spPr>
          <a:xfrm>
            <a:off x="11381874" y="0"/>
            <a:ext cx="810126" cy="6858000"/>
          </a:xfrm>
          <a:prstGeom prst="rect">
            <a:avLst/>
          </a:prstGeom>
        </p:spPr>
      </p:pic>
      <p:sp>
        <p:nvSpPr>
          <p:cNvPr id="2" name="Title 1">
            <a:extLst>
              <a:ext uri="{FF2B5EF4-FFF2-40B4-BE49-F238E27FC236}">
                <a16:creationId xmlns:a16="http://schemas.microsoft.com/office/drawing/2014/main" id="{959ED7FD-DFC5-47EF-88CC-35B387FC7879}"/>
              </a:ext>
            </a:extLst>
          </p:cNvPr>
          <p:cNvSpPr>
            <a:spLocks noGrp="1"/>
          </p:cNvSpPr>
          <p:nvPr>
            <p:ph type="title"/>
          </p:nvPr>
        </p:nvSpPr>
        <p:spPr>
          <a:xfrm>
            <a:off x="502920" y="320040"/>
            <a:ext cx="9537700" cy="685800"/>
          </a:xfrm>
        </p:spPr>
        <p:txBody>
          <a:bodyPr>
            <a:normAutofit/>
          </a:bodyPr>
          <a:lstStyle>
            <a:lvl1pPr algn="l">
              <a:defRPr sz="4200">
                <a:solidFill>
                  <a:srgbClr val="31768F"/>
                </a:solidFill>
                <a:latin typeface="Noto Sans" panose="020B0502040504020204" pitchFamily="34" charset="0"/>
                <a:cs typeface="Segoe UI Semibold" panose="020B0702040204020203" pitchFamily="34" charset="0"/>
              </a:defRPr>
            </a:lvl1pPr>
          </a:lstStyle>
          <a:p>
            <a:r>
              <a:rPr lang="en-US"/>
              <a:t>Click to edit Master title style</a:t>
            </a:r>
          </a:p>
        </p:txBody>
      </p:sp>
      <p:sp>
        <p:nvSpPr>
          <p:cNvPr id="7" name="Content Placeholder 2">
            <a:extLst>
              <a:ext uri="{FF2B5EF4-FFF2-40B4-BE49-F238E27FC236}">
                <a16:creationId xmlns:a16="http://schemas.microsoft.com/office/drawing/2014/main" id="{F9D66B4E-8E3D-4681-9D0B-6D3DD68C5E63}"/>
              </a:ext>
            </a:extLst>
          </p:cNvPr>
          <p:cNvSpPr>
            <a:spLocks noGrp="1"/>
          </p:cNvSpPr>
          <p:nvPr>
            <p:ph idx="1"/>
          </p:nvPr>
        </p:nvSpPr>
        <p:spPr>
          <a:xfrm>
            <a:off x="502920" y="1371600"/>
            <a:ext cx="5257800" cy="3402726"/>
          </a:xfrm>
        </p:spPr>
        <p:txBody>
          <a:bodyPr/>
          <a:lstStyle>
            <a:lvl1pPr marL="411480" indent="-411480">
              <a:lnSpc>
                <a:spcPct val="114000"/>
              </a:lnSpc>
              <a:spcBef>
                <a:spcPts val="1200"/>
              </a:spcBef>
              <a:spcAft>
                <a:spcPts val="1200"/>
              </a:spcAft>
              <a:buFontTx/>
              <a:buBlip>
                <a:blip r:embed="rId3">
                  <a:extLst>
                    <a:ext uri="{96DAC541-7B7A-43D3-8B79-37D633B846F1}">
                      <asvg:svgBlip xmlns:asvg="http://schemas.microsoft.com/office/drawing/2016/SVG/main" r:embed="rId4"/>
                    </a:ext>
                  </a:extLst>
                </a:blip>
              </a:buBlip>
              <a:defRPr sz="2400" b="0">
                <a:solidFill>
                  <a:schemeClr val="tx1"/>
                </a:solidFill>
                <a:latin typeface="Noto Sans" panose="020B0502040504020204" pitchFamily="34"/>
                <a:ea typeface="Noto Sans" panose="020B0502040504020204" pitchFamily="34"/>
                <a:cs typeface="Noto Sans" panose="020B0502040504020204" pitchFamily="34"/>
              </a:defRPr>
            </a:lvl1pPr>
            <a:lvl2pPr marL="685800" indent="-411480">
              <a:lnSpc>
                <a:spcPct val="114000"/>
              </a:lnSpc>
              <a:spcBef>
                <a:spcPts val="1200"/>
              </a:spcBef>
              <a:spcAft>
                <a:spcPts val="1200"/>
              </a:spcAft>
              <a:buFontTx/>
              <a:buBlip>
                <a:blip r:embed="rId3">
                  <a:extLst>
                    <a:ext uri="{96DAC541-7B7A-43D3-8B79-37D633B846F1}">
                      <asvg:svgBlip xmlns:asvg="http://schemas.microsoft.com/office/drawing/2016/SVG/main" r:embed="rId4"/>
                    </a:ext>
                  </a:extLst>
                </a:blip>
              </a:buBlip>
              <a:defRPr sz="2400">
                <a:solidFill>
                  <a:schemeClr val="tx1"/>
                </a:solidFill>
                <a:latin typeface="Noto Sans" panose="020B0502040504020204" pitchFamily="34"/>
                <a:ea typeface="Noto Sans" panose="020B0502040504020204" pitchFamily="34"/>
                <a:cs typeface="Noto Sans" panose="020B0502040504020204" pitchFamily="34"/>
              </a:defRPr>
            </a:lvl2pPr>
            <a:lvl3pPr marL="1143000" indent="-411480">
              <a:lnSpc>
                <a:spcPct val="114000"/>
              </a:lnSpc>
              <a:spcBef>
                <a:spcPts val="1200"/>
              </a:spcBef>
              <a:spcAft>
                <a:spcPts val="1200"/>
              </a:spcAft>
              <a:buFontTx/>
              <a:buBlip>
                <a:blip r:embed="rId3">
                  <a:extLst>
                    <a:ext uri="{96DAC541-7B7A-43D3-8B79-37D633B846F1}">
                      <asvg:svgBlip xmlns:asvg="http://schemas.microsoft.com/office/drawing/2016/SVG/main" r:embed="rId4"/>
                    </a:ext>
                  </a:extLst>
                </a:blip>
              </a:buBlip>
              <a:defRPr sz="2400">
                <a:solidFill>
                  <a:schemeClr val="tx1"/>
                </a:solidFill>
                <a:latin typeface="Noto Sans" panose="020B0502040504020204" pitchFamily="34"/>
                <a:ea typeface="Noto Sans" panose="020B0502040504020204" pitchFamily="34"/>
                <a:cs typeface="Noto Sans" panose="020B0502040504020204" pitchFamily="34"/>
              </a:defRPr>
            </a:lvl3pPr>
            <a:lvl4pPr marL="1600200" indent="-411480">
              <a:lnSpc>
                <a:spcPct val="114000"/>
              </a:lnSpc>
              <a:spcBef>
                <a:spcPts val="1200"/>
              </a:spcBef>
              <a:spcAft>
                <a:spcPts val="1200"/>
              </a:spcAft>
              <a:buFontTx/>
              <a:buBlip>
                <a:blip r:embed="rId3">
                  <a:extLst>
                    <a:ext uri="{96DAC541-7B7A-43D3-8B79-37D633B846F1}">
                      <asvg:svgBlip xmlns:asvg="http://schemas.microsoft.com/office/drawing/2016/SVG/main" r:embed="rId4"/>
                    </a:ext>
                  </a:extLst>
                </a:blip>
              </a:buBlip>
              <a:defRPr sz="2400">
                <a:solidFill>
                  <a:schemeClr val="tx1"/>
                </a:solidFill>
                <a:latin typeface="Noto Sans" panose="020B0502040504020204" pitchFamily="34"/>
                <a:ea typeface="Noto Sans" panose="020B0502040504020204" pitchFamily="34"/>
                <a:cs typeface="Noto Sans" panose="020B0502040504020204" pitchFamily="34"/>
              </a:defRPr>
            </a:lvl4pPr>
            <a:lvl5pPr marL="2057400" indent="-411480">
              <a:lnSpc>
                <a:spcPct val="114000"/>
              </a:lnSpc>
              <a:spcBef>
                <a:spcPts val="1200"/>
              </a:spcBef>
              <a:spcAft>
                <a:spcPts val="1200"/>
              </a:spcAft>
              <a:buFontTx/>
              <a:buBlip>
                <a:blip r:embed="rId3">
                  <a:extLst>
                    <a:ext uri="{96DAC541-7B7A-43D3-8B79-37D633B846F1}">
                      <asvg:svgBlip xmlns:asvg="http://schemas.microsoft.com/office/drawing/2016/SVG/main" r:embed="rId4"/>
                    </a:ext>
                  </a:extLst>
                </a:blip>
              </a:buBlip>
              <a:defRPr sz="2400">
                <a:solidFill>
                  <a:schemeClr val="tx1"/>
                </a:solidFill>
                <a:latin typeface="Noto Sans" panose="020B0502040504020204" pitchFamily="34"/>
                <a:ea typeface="Noto Sans" panose="020B0502040504020204" pitchFamily="34"/>
                <a:cs typeface="Noto Sans" panose="020B0502040504020204" pitchFamily="34"/>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Picture Placeholder 7">
            <a:extLst>
              <a:ext uri="{FF2B5EF4-FFF2-40B4-BE49-F238E27FC236}">
                <a16:creationId xmlns:a16="http://schemas.microsoft.com/office/drawing/2014/main" id="{600FB58E-B429-4767-9482-7DD9939C9070}"/>
              </a:ext>
            </a:extLst>
          </p:cNvPr>
          <p:cNvSpPr>
            <a:spLocks noGrp="1"/>
          </p:cNvSpPr>
          <p:nvPr>
            <p:ph type="pic" sz="quarter" idx="13"/>
          </p:nvPr>
        </p:nvSpPr>
        <p:spPr>
          <a:xfrm>
            <a:off x="6065522" y="1371600"/>
            <a:ext cx="4000500" cy="424732"/>
          </a:xfrm>
        </p:spPr>
        <p:txBody>
          <a:bodyPr/>
          <a:lstStyle>
            <a:lvl1pPr>
              <a:spcBef>
                <a:spcPts val="0"/>
              </a:spcBef>
              <a:defRPr b="0">
                <a:solidFill>
                  <a:schemeClr val="tx2"/>
                </a:solidFill>
              </a:defRPr>
            </a:lvl1pPr>
          </a:lstStyle>
          <a:p>
            <a:endParaRPr lang="en-US"/>
          </a:p>
        </p:txBody>
      </p:sp>
      <p:pic>
        <p:nvPicPr>
          <p:cNvPr id="6" name="Graphic 5">
            <a:extLst>
              <a:ext uri="{FF2B5EF4-FFF2-40B4-BE49-F238E27FC236}">
                <a16:creationId xmlns:a16="http://schemas.microsoft.com/office/drawing/2014/main" id="{C27E7B2D-CC9A-4E12-A8AA-4B758B8C8C9C}"/>
              </a:ext>
            </a:extLst>
          </p:cNvPr>
          <p:cNvPicPr>
            <a:picLocks noChangeAspect="1"/>
          </p:cNvPicPr>
          <p:nvPr userDrawn="1"/>
        </p:nvPicPr>
        <p:blipFill>
          <a:blip r:embed="rId5">
            <a:extLst>
              <a:ext uri="{96DAC541-7B7A-43D3-8B79-37D633B846F1}">
                <asvg:svgBlip xmlns:asvg="http://schemas.microsoft.com/office/drawing/2016/SVG/main" r:embed="rId6"/>
              </a:ext>
            </a:extLst>
          </a:blip>
          <a:stretch>
            <a:fillRect/>
          </a:stretch>
        </p:blipFill>
        <p:spPr>
          <a:xfrm>
            <a:off x="228600" y="6309360"/>
            <a:ext cx="1530927" cy="370244"/>
          </a:xfrm>
          <a:prstGeom prst="rect">
            <a:avLst/>
          </a:prstGeom>
        </p:spPr>
      </p:pic>
      <p:sp>
        <p:nvSpPr>
          <p:cNvPr id="10" name="Slide Number Placeholder 5">
            <a:extLst>
              <a:ext uri="{FF2B5EF4-FFF2-40B4-BE49-F238E27FC236}">
                <a16:creationId xmlns:a16="http://schemas.microsoft.com/office/drawing/2014/main" id="{1461A080-4C5A-40E5-BC23-CAC9935A1B78}"/>
              </a:ext>
            </a:extLst>
          </p:cNvPr>
          <p:cNvSpPr>
            <a:spLocks noGrp="1"/>
          </p:cNvSpPr>
          <p:nvPr>
            <p:ph type="sldNum" sz="quarter" idx="12"/>
          </p:nvPr>
        </p:nvSpPr>
        <p:spPr>
          <a:xfrm>
            <a:off x="11477208" y="6325205"/>
            <a:ext cx="619458" cy="276999"/>
          </a:xfrm>
          <a:prstGeom prst="rect">
            <a:avLst/>
          </a:prstGeom>
        </p:spPr>
        <p:txBody>
          <a:bodyPr wrap="square">
            <a:spAutoFit/>
          </a:bodyPr>
          <a:lstStyle>
            <a:lvl1pPr algn="ctr">
              <a:defRPr sz="1200">
                <a:solidFill>
                  <a:srgbClr val="EDEEEE"/>
                </a:solidFill>
                <a:latin typeface="Torque Medium" panose="020B0603030202050203" pitchFamily="34" charset="0"/>
                <a:ea typeface="Noto Sans" panose="020B0502040504020204" pitchFamily="34" charset="0"/>
                <a:cs typeface="Noto Sans" panose="020B0502040504020204" pitchFamily="34" charset="0"/>
              </a:defRPr>
            </a:lvl1pPr>
          </a:lstStyle>
          <a:p>
            <a:fld id="{0B0187EC-64EF-484E-94CA-9E9DEF6DCF75}" type="slidenum">
              <a:rPr lang="en-US" smtClean="0"/>
              <a:pPr/>
              <a:t>‹#›</a:t>
            </a:fld>
            <a:endParaRPr lang="en-US"/>
          </a:p>
        </p:txBody>
      </p:sp>
    </p:spTree>
    <p:extLst>
      <p:ext uri="{BB962C8B-B14F-4D97-AF65-F5344CB8AC3E}">
        <p14:creationId xmlns:p14="http://schemas.microsoft.com/office/powerpoint/2010/main" val="1814610017"/>
      </p:ext>
    </p:extLst>
  </p:cSld>
  <p:clrMapOvr>
    <a:masterClrMapping/>
  </p:clrMapOvr>
</p:sldLayout>
</file>

<file path=ppt/slideLayouts/slideLayout181.xml><?xml version="1.0" encoding="utf-8"?>
<p:sldLayout xmlns:a="http://schemas.openxmlformats.org/drawingml/2006/main" xmlns:r="http://schemas.openxmlformats.org/officeDocument/2006/relationships" xmlns:p="http://schemas.openxmlformats.org/presentationml/2006/main" preserve="1" userDrawn="1">
  <p:cSld name="Large screenshot">
    <p:spTree>
      <p:nvGrpSpPr>
        <p:cNvPr id="1" name=""/>
        <p:cNvGrpSpPr/>
        <p:nvPr/>
      </p:nvGrpSpPr>
      <p:grpSpPr>
        <a:xfrm>
          <a:off x="0" y="0"/>
          <a:ext cx="0" cy="0"/>
          <a:chOff x="0" y="0"/>
          <a:chExt cx="0" cy="0"/>
        </a:xfrm>
      </p:grpSpPr>
      <p:pic>
        <p:nvPicPr>
          <p:cNvPr id="4" name="Picture 3" descr="A picture containing woman, object, clock, holding&#10;&#10;Description automatically generated">
            <a:extLst>
              <a:ext uri="{FF2B5EF4-FFF2-40B4-BE49-F238E27FC236}">
                <a16:creationId xmlns:a16="http://schemas.microsoft.com/office/drawing/2014/main" id="{850DD21E-3DB6-43B3-A648-C0161EA42556}"/>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2798" t="-4" r="92530" b="6089"/>
          <a:stretch/>
        </p:blipFill>
        <p:spPr>
          <a:xfrm rot="16200000">
            <a:off x="5690937" y="-5690937"/>
            <a:ext cx="810126" cy="12192000"/>
          </a:xfrm>
          <a:prstGeom prst="rect">
            <a:avLst/>
          </a:prstGeom>
        </p:spPr>
      </p:pic>
      <p:sp>
        <p:nvSpPr>
          <p:cNvPr id="2" name="Title 1">
            <a:extLst>
              <a:ext uri="{FF2B5EF4-FFF2-40B4-BE49-F238E27FC236}">
                <a16:creationId xmlns:a16="http://schemas.microsoft.com/office/drawing/2014/main" id="{959ED7FD-DFC5-47EF-88CC-35B387FC7879}"/>
              </a:ext>
            </a:extLst>
          </p:cNvPr>
          <p:cNvSpPr>
            <a:spLocks noGrp="1"/>
          </p:cNvSpPr>
          <p:nvPr>
            <p:ph type="title"/>
          </p:nvPr>
        </p:nvSpPr>
        <p:spPr>
          <a:xfrm>
            <a:off x="991870" y="62164"/>
            <a:ext cx="9537700" cy="685800"/>
          </a:xfrm>
        </p:spPr>
        <p:txBody>
          <a:bodyPr>
            <a:normAutofit/>
          </a:bodyPr>
          <a:lstStyle>
            <a:lvl1pPr algn="ctr">
              <a:defRPr sz="3200">
                <a:solidFill>
                  <a:schemeClr val="bg1"/>
                </a:solidFill>
                <a:latin typeface="Noto Sans" panose="020B0502040504020204" pitchFamily="34" charset="0"/>
                <a:cs typeface="Segoe UI Semibold" panose="020B0702040204020203" pitchFamily="34" charset="0"/>
              </a:defRPr>
            </a:lvl1pPr>
          </a:lstStyle>
          <a:p>
            <a:r>
              <a:rPr lang="en-US"/>
              <a:t>Click to edit Master title style</a:t>
            </a:r>
          </a:p>
        </p:txBody>
      </p:sp>
      <p:sp>
        <p:nvSpPr>
          <p:cNvPr id="8" name="Picture Placeholder 7">
            <a:extLst>
              <a:ext uri="{FF2B5EF4-FFF2-40B4-BE49-F238E27FC236}">
                <a16:creationId xmlns:a16="http://schemas.microsoft.com/office/drawing/2014/main" id="{600FB58E-B429-4767-9482-7DD9939C9070}"/>
              </a:ext>
            </a:extLst>
          </p:cNvPr>
          <p:cNvSpPr>
            <a:spLocks noGrp="1"/>
          </p:cNvSpPr>
          <p:nvPr>
            <p:ph type="pic" sz="quarter" idx="13"/>
          </p:nvPr>
        </p:nvSpPr>
        <p:spPr>
          <a:xfrm>
            <a:off x="0" y="2316387"/>
            <a:ext cx="12192000" cy="2225225"/>
          </a:xfrm>
        </p:spPr>
        <p:txBody>
          <a:bodyPr tIns="1828800" anchor="ctr" anchorCtr="1"/>
          <a:lstStyle>
            <a:lvl1pPr>
              <a:spcBef>
                <a:spcPts val="0"/>
              </a:spcBef>
              <a:defRPr b="0">
                <a:solidFill>
                  <a:schemeClr val="tx1"/>
                </a:solidFill>
              </a:defRPr>
            </a:lvl1pPr>
          </a:lstStyle>
          <a:p>
            <a:endParaRPr lang="en-US"/>
          </a:p>
        </p:txBody>
      </p:sp>
      <p:sp>
        <p:nvSpPr>
          <p:cNvPr id="11" name="Slide Number Placeholder 5">
            <a:extLst>
              <a:ext uri="{FF2B5EF4-FFF2-40B4-BE49-F238E27FC236}">
                <a16:creationId xmlns:a16="http://schemas.microsoft.com/office/drawing/2014/main" id="{1FAB913C-A0B2-4B7E-945C-3BCFAD00D9CE}"/>
              </a:ext>
            </a:extLst>
          </p:cNvPr>
          <p:cNvSpPr>
            <a:spLocks noGrp="1"/>
          </p:cNvSpPr>
          <p:nvPr>
            <p:ph type="sldNum" sz="quarter" idx="12"/>
          </p:nvPr>
        </p:nvSpPr>
        <p:spPr>
          <a:xfrm>
            <a:off x="11477208" y="6325205"/>
            <a:ext cx="619458" cy="276999"/>
          </a:xfrm>
          <a:prstGeom prst="rect">
            <a:avLst/>
          </a:prstGeom>
        </p:spPr>
        <p:txBody>
          <a:bodyPr wrap="square">
            <a:spAutoFit/>
          </a:bodyPr>
          <a:lstStyle>
            <a:lvl1pPr algn="ctr">
              <a:defRPr sz="1200">
                <a:solidFill>
                  <a:srgbClr val="2D738D"/>
                </a:solidFill>
                <a:latin typeface="Torque Medium" panose="020B0603030202050203" pitchFamily="34" charset="0"/>
                <a:ea typeface="Noto Sans" panose="020B0502040504020204" pitchFamily="34" charset="0"/>
                <a:cs typeface="Noto Sans" panose="020B0502040504020204" pitchFamily="34" charset="0"/>
              </a:defRPr>
            </a:lvl1pPr>
          </a:lstStyle>
          <a:p>
            <a:fld id="{0B0187EC-64EF-484E-94CA-9E9DEF6DCF75}" type="slidenum">
              <a:rPr lang="en-US" smtClean="0"/>
              <a:pPr/>
              <a:t>‹#›</a:t>
            </a:fld>
            <a:endParaRPr lang="en-US"/>
          </a:p>
        </p:txBody>
      </p:sp>
    </p:spTree>
    <p:extLst>
      <p:ext uri="{BB962C8B-B14F-4D97-AF65-F5344CB8AC3E}">
        <p14:creationId xmlns:p14="http://schemas.microsoft.com/office/powerpoint/2010/main" val="1844617882"/>
      </p:ext>
    </p:extLst>
  </p:cSld>
  <p:clrMapOvr>
    <a:masterClrMapping/>
  </p:clrMapOvr>
</p:sldLayout>
</file>

<file path=ppt/slideLayouts/slideLayout182.xml><?xml version="1.0" encoding="utf-8"?>
<p:sldLayout xmlns:a="http://schemas.openxmlformats.org/drawingml/2006/main" xmlns:r="http://schemas.openxmlformats.org/officeDocument/2006/relationships" xmlns:p="http://schemas.openxmlformats.org/presentationml/2006/main" preserve="1" userDrawn="1">
  <p:cSld name="Wide Blue Slide">
    <p:spTree>
      <p:nvGrpSpPr>
        <p:cNvPr id="1" name=""/>
        <p:cNvGrpSpPr/>
        <p:nvPr/>
      </p:nvGrpSpPr>
      <p:grpSpPr>
        <a:xfrm>
          <a:off x="0" y="0"/>
          <a:ext cx="0" cy="0"/>
          <a:chOff x="0" y="0"/>
          <a:chExt cx="0" cy="0"/>
        </a:xfrm>
      </p:grpSpPr>
      <p:pic>
        <p:nvPicPr>
          <p:cNvPr id="4" name="Picture 3" descr="A picture containing woman, object, clock, holding&#10;&#10;Description automatically generated">
            <a:extLst>
              <a:ext uri="{FF2B5EF4-FFF2-40B4-BE49-F238E27FC236}">
                <a16:creationId xmlns:a16="http://schemas.microsoft.com/office/drawing/2014/main" id="{850DD21E-3DB6-43B3-A648-C0161EA42556}"/>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2798" t="-4" r="92530" b="6089"/>
          <a:stretch/>
        </p:blipFill>
        <p:spPr>
          <a:xfrm rot="16200000">
            <a:off x="5690937" y="-5690937"/>
            <a:ext cx="810126" cy="12192000"/>
          </a:xfrm>
          <a:prstGeom prst="rect">
            <a:avLst/>
          </a:prstGeom>
        </p:spPr>
      </p:pic>
      <p:sp>
        <p:nvSpPr>
          <p:cNvPr id="2" name="Title 1">
            <a:extLst>
              <a:ext uri="{FF2B5EF4-FFF2-40B4-BE49-F238E27FC236}">
                <a16:creationId xmlns:a16="http://schemas.microsoft.com/office/drawing/2014/main" id="{959ED7FD-DFC5-47EF-88CC-35B387FC7879}"/>
              </a:ext>
            </a:extLst>
          </p:cNvPr>
          <p:cNvSpPr>
            <a:spLocks noGrp="1"/>
          </p:cNvSpPr>
          <p:nvPr>
            <p:ph type="title"/>
          </p:nvPr>
        </p:nvSpPr>
        <p:spPr>
          <a:xfrm>
            <a:off x="854614" y="62163"/>
            <a:ext cx="10671048" cy="685800"/>
          </a:xfrm>
        </p:spPr>
        <p:txBody>
          <a:bodyPr>
            <a:normAutofit/>
          </a:bodyPr>
          <a:lstStyle>
            <a:lvl1pPr algn="ctr">
              <a:defRPr sz="3200">
                <a:solidFill>
                  <a:schemeClr val="bg1"/>
                </a:solidFill>
                <a:latin typeface="Noto Sans" panose="020B0502040504020204" pitchFamily="34" charset="0"/>
                <a:cs typeface="Segoe UI Semibold" panose="020B0702040204020203" pitchFamily="34" charset="0"/>
              </a:defRPr>
            </a:lvl1pPr>
          </a:lstStyle>
          <a:p>
            <a:r>
              <a:rPr lang="en-US"/>
              <a:t>Click to edit Master title style</a:t>
            </a:r>
          </a:p>
        </p:txBody>
      </p:sp>
      <p:sp>
        <p:nvSpPr>
          <p:cNvPr id="11" name="Slide Number Placeholder 5">
            <a:extLst>
              <a:ext uri="{FF2B5EF4-FFF2-40B4-BE49-F238E27FC236}">
                <a16:creationId xmlns:a16="http://schemas.microsoft.com/office/drawing/2014/main" id="{1FAB913C-A0B2-4B7E-945C-3BCFAD00D9CE}"/>
              </a:ext>
            </a:extLst>
          </p:cNvPr>
          <p:cNvSpPr>
            <a:spLocks noGrp="1"/>
          </p:cNvSpPr>
          <p:nvPr>
            <p:ph type="sldNum" sz="quarter" idx="12"/>
          </p:nvPr>
        </p:nvSpPr>
        <p:spPr>
          <a:xfrm>
            <a:off x="11477208" y="6325205"/>
            <a:ext cx="619458" cy="276999"/>
          </a:xfrm>
          <a:prstGeom prst="rect">
            <a:avLst/>
          </a:prstGeom>
        </p:spPr>
        <p:txBody>
          <a:bodyPr wrap="square">
            <a:spAutoFit/>
          </a:bodyPr>
          <a:lstStyle>
            <a:lvl1pPr algn="ctr">
              <a:defRPr sz="1200">
                <a:solidFill>
                  <a:srgbClr val="2D738D"/>
                </a:solidFill>
                <a:latin typeface="Torque Medium" panose="020B0603030202050203" pitchFamily="34" charset="0"/>
                <a:ea typeface="Noto Sans" panose="020B0502040504020204" pitchFamily="34" charset="0"/>
                <a:cs typeface="Noto Sans" panose="020B0502040504020204" pitchFamily="34" charset="0"/>
              </a:defRPr>
            </a:lvl1pPr>
          </a:lstStyle>
          <a:p>
            <a:fld id="{0B0187EC-64EF-484E-94CA-9E9DEF6DCF75}" type="slidenum">
              <a:rPr lang="en-US" smtClean="0"/>
              <a:pPr/>
              <a:t>‹#›</a:t>
            </a:fld>
            <a:endParaRPr lang="en-US"/>
          </a:p>
        </p:txBody>
      </p:sp>
      <p:sp>
        <p:nvSpPr>
          <p:cNvPr id="5" name="Text Placeholder 4">
            <a:extLst>
              <a:ext uri="{FF2B5EF4-FFF2-40B4-BE49-F238E27FC236}">
                <a16:creationId xmlns:a16="http://schemas.microsoft.com/office/drawing/2014/main" id="{2DB3793F-FF2E-40F2-BBC7-A490A3B0B0DC}"/>
              </a:ext>
            </a:extLst>
          </p:cNvPr>
          <p:cNvSpPr>
            <a:spLocks noGrp="1"/>
          </p:cNvSpPr>
          <p:nvPr>
            <p:ph type="body" sz="quarter" idx="13"/>
          </p:nvPr>
        </p:nvSpPr>
        <p:spPr>
          <a:xfrm>
            <a:off x="854614" y="1090966"/>
            <a:ext cx="10671048" cy="2769797"/>
          </a:xfrm>
        </p:spPr>
        <p:txBody>
          <a:bodyPr/>
          <a:lstStyle>
            <a:lvl1pPr marL="411480" indent="-411480">
              <a:lnSpc>
                <a:spcPct val="113000"/>
              </a:lnSpc>
              <a:spcBef>
                <a:spcPts val="600"/>
              </a:spcBef>
              <a:spcAft>
                <a:spcPts val="600"/>
              </a:spcAft>
              <a:buFontTx/>
              <a:buBlip>
                <a:blip r:embed="rId3">
                  <a:extLst>
                    <a:ext uri="{96DAC541-7B7A-43D3-8B79-37D633B846F1}">
                      <asvg:svgBlip xmlns:asvg="http://schemas.microsoft.com/office/drawing/2016/SVG/main" r:embed="rId4"/>
                    </a:ext>
                  </a:extLst>
                </a:blip>
              </a:buBlip>
              <a:defRPr b="0">
                <a:solidFill>
                  <a:srgbClr val="2D738D"/>
                </a:solidFill>
                <a:latin typeface="Noto Sans" panose="020B0502040504020204" pitchFamily="34"/>
                <a:ea typeface="Noto Sans" panose="020B0502040504020204" pitchFamily="34"/>
                <a:cs typeface="Noto Sans" panose="020B0502040504020204" pitchFamily="34"/>
              </a:defRPr>
            </a:lvl1pPr>
            <a:lvl2pPr marL="685800" indent="-411480">
              <a:lnSpc>
                <a:spcPct val="113000"/>
              </a:lnSpc>
              <a:spcBef>
                <a:spcPts val="600"/>
              </a:spcBef>
              <a:spcAft>
                <a:spcPts val="600"/>
              </a:spcAft>
              <a:buFontTx/>
              <a:buBlip>
                <a:blip r:embed="rId3">
                  <a:extLst>
                    <a:ext uri="{96DAC541-7B7A-43D3-8B79-37D633B846F1}">
                      <asvg:svgBlip xmlns:asvg="http://schemas.microsoft.com/office/drawing/2016/SVG/main" r:embed="rId4"/>
                    </a:ext>
                  </a:extLst>
                </a:blip>
              </a:buBlip>
              <a:defRPr sz="2400">
                <a:solidFill>
                  <a:schemeClr val="tx1"/>
                </a:solidFill>
                <a:latin typeface="Noto Sans" panose="020B0502040504020204" pitchFamily="34"/>
                <a:ea typeface="Noto Sans" panose="020B0502040504020204" pitchFamily="34"/>
                <a:cs typeface="Noto Sans" panose="020B0502040504020204" pitchFamily="34"/>
              </a:defRPr>
            </a:lvl2pPr>
            <a:lvl3pPr marL="1143000" indent="-411480">
              <a:lnSpc>
                <a:spcPct val="113000"/>
              </a:lnSpc>
              <a:spcBef>
                <a:spcPts val="600"/>
              </a:spcBef>
              <a:spcAft>
                <a:spcPts val="600"/>
              </a:spcAft>
              <a:buFontTx/>
              <a:buBlip>
                <a:blip r:embed="rId3">
                  <a:extLst>
                    <a:ext uri="{96DAC541-7B7A-43D3-8B79-37D633B846F1}">
                      <asvg:svgBlip xmlns:asvg="http://schemas.microsoft.com/office/drawing/2016/SVG/main" r:embed="rId4"/>
                    </a:ext>
                  </a:extLst>
                </a:blip>
              </a:buBlip>
              <a:defRPr sz="2400">
                <a:solidFill>
                  <a:schemeClr val="tx1"/>
                </a:solidFill>
                <a:latin typeface="Noto Sans" panose="020B0502040504020204" pitchFamily="34"/>
                <a:ea typeface="Noto Sans" panose="020B0502040504020204" pitchFamily="34"/>
                <a:cs typeface="Noto Sans" panose="020B0502040504020204" pitchFamily="34"/>
              </a:defRPr>
            </a:lvl3pPr>
            <a:lvl4pPr marL="1600200" indent="-411480">
              <a:lnSpc>
                <a:spcPct val="113000"/>
              </a:lnSpc>
              <a:spcBef>
                <a:spcPts val="600"/>
              </a:spcBef>
              <a:spcAft>
                <a:spcPts val="600"/>
              </a:spcAft>
              <a:buFontTx/>
              <a:buBlip>
                <a:blip r:embed="rId3">
                  <a:extLst>
                    <a:ext uri="{96DAC541-7B7A-43D3-8B79-37D633B846F1}">
                      <asvg:svgBlip xmlns:asvg="http://schemas.microsoft.com/office/drawing/2016/SVG/main" r:embed="rId4"/>
                    </a:ext>
                  </a:extLst>
                </a:blip>
              </a:buBlip>
              <a:defRPr sz="2400">
                <a:solidFill>
                  <a:schemeClr val="tx1"/>
                </a:solidFill>
                <a:latin typeface="Noto Sans" panose="020B0502040504020204" pitchFamily="34"/>
                <a:ea typeface="Noto Sans" panose="020B0502040504020204" pitchFamily="34"/>
                <a:cs typeface="Noto Sans" panose="020B0502040504020204" pitchFamily="34"/>
              </a:defRPr>
            </a:lvl4pPr>
            <a:lvl5pPr marL="2057400" indent="-411480">
              <a:lnSpc>
                <a:spcPct val="113000"/>
              </a:lnSpc>
              <a:spcBef>
                <a:spcPts val="600"/>
              </a:spcBef>
              <a:spcAft>
                <a:spcPts val="600"/>
              </a:spcAft>
              <a:buFontTx/>
              <a:buBlip>
                <a:blip r:embed="rId3">
                  <a:extLst>
                    <a:ext uri="{96DAC541-7B7A-43D3-8B79-37D633B846F1}">
                      <asvg:svgBlip xmlns:asvg="http://schemas.microsoft.com/office/drawing/2016/SVG/main" r:embed="rId4"/>
                    </a:ext>
                  </a:extLst>
                </a:blip>
              </a:buBlip>
              <a:defRPr sz="2400">
                <a:solidFill>
                  <a:schemeClr val="tx1"/>
                </a:solidFill>
                <a:latin typeface="Noto Sans" panose="020B0502040504020204" pitchFamily="34"/>
                <a:ea typeface="Noto Sans" panose="020B0502040504020204" pitchFamily="34"/>
                <a:cs typeface="Noto Sans" panose="020B0502040504020204" pitchFamily="34"/>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855281288"/>
      </p:ext>
    </p:extLst>
  </p:cSld>
  <p:clrMapOvr>
    <a:masterClrMapping/>
  </p:clrMapOvr>
</p:sldLayout>
</file>

<file path=ppt/slideLayouts/slideLayout183.xml><?xml version="1.0" encoding="utf-8"?>
<p:sldLayout xmlns:a="http://schemas.openxmlformats.org/drawingml/2006/main" xmlns:r="http://schemas.openxmlformats.org/officeDocument/2006/relationships" xmlns:p="http://schemas.openxmlformats.org/presentationml/2006/main" preserve="1" userDrawn="1">
  <p:cSld name="1_Wide Blue Slide">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D4C68170-8C98-4703-9B00-5C07B5AA5761}"/>
              </a:ext>
            </a:extLst>
          </p:cNvPr>
          <p:cNvSpPr/>
          <p:nvPr userDrawn="1"/>
        </p:nvSpPr>
        <p:spPr>
          <a:xfrm>
            <a:off x="0" y="-1"/>
            <a:ext cx="12192000" cy="894117"/>
          </a:xfrm>
          <a:prstGeom prst="rect">
            <a:avLst/>
          </a:prstGeom>
          <a:solidFill>
            <a:srgbClr val="4B728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959ED7FD-DFC5-47EF-88CC-35B387FC7879}"/>
              </a:ext>
            </a:extLst>
          </p:cNvPr>
          <p:cNvSpPr>
            <a:spLocks noGrp="1"/>
          </p:cNvSpPr>
          <p:nvPr>
            <p:ph type="title"/>
          </p:nvPr>
        </p:nvSpPr>
        <p:spPr>
          <a:xfrm>
            <a:off x="760476" y="104157"/>
            <a:ext cx="10671048" cy="685800"/>
          </a:xfrm>
        </p:spPr>
        <p:txBody>
          <a:bodyPr>
            <a:normAutofit/>
          </a:bodyPr>
          <a:lstStyle>
            <a:lvl1pPr algn="ctr">
              <a:defRPr sz="3200">
                <a:solidFill>
                  <a:schemeClr val="bg1"/>
                </a:solidFill>
                <a:latin typeface="Noto Sans" panose="020B0502040504020204" pitchFamily="34" charset="0"/>
                <a:cs typeface="Segoe UI Semibold" panose="020B0702040204020203" pitchFamily="34" charset="0"/>
              </a:defRPr>
            </a:lvl1pPr>
          </a:lstStyle>
          <a:p>
            <a:r>
              <a:rPr lang="en-US"/>
              <a:t>Click to edit Master title style</a:t>
            </a:r>
          </a:p>
        </p:txBody>
      </p:sp>
      <p:sp>
        <p:nvSpPr>
          <p:cNvPr id="11" name="Slide Number Placeholder 5">
            <a:extLst>
              <a:ext uri="{FF2B5EF4-FFF2-40B4-BE49-F238E27FC236}">
                <a16:creationId xmlns:a16="http://schemas.microsoft.com/office/drawing/2014/main" id="{1FAB913C-A0B2-4B7E-945C-3BCFAD00D9CE}"/>
              </a:ext>
            </a:extLst>
          </p:cNvPr>
          <p:cNvSpPr>
            <a:spLocks noGrp="1"/>
          </p:cNvSpPr>
          <p:nvPr>
            <p:ph type="sldNum" sz="quarter" idx="12"/>
          </p:nvPr>
        </p:nvSpPr>
        <p:spPr>
          <a:xfrm>
            <a:off x="11477208" y="6325205"/>
            <a:ext cx="619458" cy="276999"/>
          </a:xfrm>
          <a:prstGeom prst="rect">
            <a:avLst/>
          </a:prstGeom>
        </p:spPr>
        <p:txBody>
          <a:bodyPr wrap="square">
            <a:spAutoFit/>
          </a:bodyPr>
          <a:lstStyle>
            <a:lvl1pPr algn="ctr">
              <a:defRPr sz="1200">
                <a:solidFill>
                  <a:srgbClr val="2D738D"/>
                </a:solidFill>
                <a:latin typeface="Torque Medium" panose="020B0603030202050203" pitchFamily="34" charset="0"/>
                <a:ea typeface="Noto Sans" panose="020B0502040504020204" pitchFamily="34" charset="0"/>
                <a:cs typeface="Noto Sans" panose="020B0502040504020204" pitchFamily="34" charset="0"/>
              </a:defRPr>
            </a:lvl1pPr>
          </a:lstStyle>
          <a:p>
            <a:fld id="{0B0187EC-64EF-484E-94CA-9E9DEF6DCF75}" type="slidenum">
              <a:rPr lang="en-US" smtClean="0"/>
              <a:pPr/>
              <a:t>‹#›</a:t>
            </a:fld>
            <a:endParaRPr lang="en-US"/>
          </a:p>
        </p:txBody>
      </p:sp>
      <p:sp>
        <p:nvSpPr>
          <p:cNvPr id="7" name="Rectangle 6">
            <a:extLst>
              <a:ext uri="{FF2B5EF4-FFF2-40B4-BE49-F238E27FC236}">
                <a16:creationId xmlns:a16="http://schemas.microsoft.com/office/drawing/2014/main" id="{F3EEE5C0-0D8A-4EC3-9D30-38D6EDBF40E2}"/>
              </a:ext>
            </a:extLst>
          </p:cNvPr>
          <p:cNvSpPr/>
          <p:nvPr userDrawn="1"/>
        </p:nvSpPr>
        <p:spPr>
          <a:xfrm>
            <a:off x="176963" y="1240835"/>
            <a:ext cx="173359" cy="183345"/>
          </a:xfrm>
          <a:prstGeom prst="rect">
            <a:avLst/>
          </a:prstGeom>
          <a:solidFill>
            <a:srgbClr val="4B728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B9720724-18DC-4C61-82DC-CFF61E537C12}"/>
              </a:ext>
            </a:extLst>
          </p:cNvPr>
          <p:cNvSpPr/>
          <p:nvPr userDrawn="1"/>
        </p:nvSpPr>
        <p:spPr>
          <a:xfrm>
            <a:off x="522571" y="1067476"/>
            <a:ext cx="173359" cy="183345"/>
          </a:xfrm>
          <a:prstGeom prst="rect">
            <a:avLst/>
          </a:prstGeom>
          <a:solidFill>
            <a:srgbClr val="4B728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 name="Rectangle 8">
            <a:extLst>
              <a:ext uri="{FF2B5EF4-FFF2-40B4-BE49-F238E27FC236}">
                <a16:creationId xmlns:a16="http://schemas.microsoft.com/office/drawing/2014/main" id="{52BFC911-EE58-4306-832A-FE4D5C0C46A6}"/>
              </a:ext>
            </a:extLst>
          </p:cNvPr>
          <p:cNvSpPr/>
          <p:nvPr userDrawn="1"/>
        </p:nvSpPr>
        <p:spPr>
          <a:xfrm>
            <a:off x="355600" y="894117"/>
            <a:ext cx="173359" cy="173359"/>
          </a:xfrm>
          <a:prstGeom prst="rect">
            <a:avLst/>
          </a:prstGeom>
          <a:solidFill>
            <a:srgbClr val="4B728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89FB093F-CF80-4C74-9612-9A991ABBCD3F}"/>
              </a:ext>
            </a:extLst>
          </p:cNvPr>
          <p:cNvSpPr/>
          <p:nvPr userDrawn="1"/>
        </p:nvSpPr>
        <p:spPr>
          <a:xfrm>
            <a:off x="11669837" y="1240835"/>
            <a:ext cx="173359" cy="173359"/>
          </a:xfrm>
          <a:prstGeom prst="rect">
            <a:avLst/>
          </a:prstGeom>
          <a:solidFill>
            <a:srgbClr val="4B728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Rectangle 11">
            <a:extLst>
              <a:ext uri="{FF2B5EF4-FFF2-40B4-BE49-F238E27FC236}">
                <a16:creationId xmlns:a16="http://schemas.microsoft.com/office/drawing/2014/main" id="{BCC68A8F-003A-4BA2-8495-CF6A14CF25E2}"/>
              </a:ext>
            </a:extLst>
          </p:cNvPr>
          <p:cNvSpPr/>
          <p:nvPr userDrawn="1"/>
        </p:nvSpPr>
        <p:spPr>
          <a:xfrm>
            <a:off x="11843196" y="901076"/>
            <a:ext cx="173359" cy="173359"/>
          </a:xfrm>
          <a:prstGeom prst="rect">
            <a:avLst/>
          </a:prstGeom>
          <a:solidFill>
            <a:srgbClr val="4B728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2045D493-066B-484F-87E3-1463166FEAEE}"/>
              </a:ext>
            </a:extLst>
          </p:cNvPr>
          <p:cNvSpPr/>
          <p:nvPr userDrawn="1"/>
        </p:nvSpPr>
        <p:spPr>
          <a:xfrm>
            <a:off x="10507691" y="894116"/>
            <a:ext cx="173359" cy="173359"/>
          </a:xfrm>
          <a:prstGeom prst="rect">
            <a:avLst/>
          </a:prstGeom>
          <a:solidFill>
            <a:srgbClr val="4B728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60881539"/>
      </p:ext>
    </p:extLst>
  </p:cSld>
  <p:clrMapOvr>
    <a:masterClrMapping/>
  </p:clrMapOvr>
</p:sldLayout>
</file>

<file path=ppt/slideLayouts/slideLayout184.xml><?xml version="1.0" encoding="utf-8"?>
<p:sldLayout xmlns:a="http://schemas.openxmlformats.org/drawingml/2006/main" xmlns:r="http://schemas.openxmlformats.org/officeDocument/2006/relationships" xmlns:p="http://schemas.openxmlformats.org/presentationml/2006/main" preserve="1" userDrawn="1">
  <p:cSld name="2_Wide Purple Slide">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D4C68170-8C98-4703-9B00-5C07B5AA5761}"/>
              </a:ext>
            </a:extLst>
          </p:cNvPr>
          <p:cNvSpPr/>
          <p:nvPr userDrawn="1"/>
        </p:nvSpPr>
        <p:spPr>
          <a:xfrm>
            <a:off x="0" y="-1"/>
            <a:ext cx="12192000" cy="894117"/>
          </a:xfrm>
          <a:prstGeom prst="rect">
            <a:avLst/>
          </a:prstGeom>
          <a:solidFill>
            <a:srgbClr val="915F9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959ED7FD-DFC5-47EF-88CC-35B387FC7879}"/>
              </a:ext>
            </a:extLst>
          </p:cNvPr>
          <p:cNvSpPr>
            <a:spLocks noGrp="1"/>
          </p:cNvSpPr>
          <p:nvPr>
            <p:ph type="title"/>
          </p:nvPr>
        </p:nvSpPr>
        <p:spPr>
          <a:xfrm>
            <a:off x="760476" y="104157"/>
            <a:ext cx="10671048" cy="685800"/>
          </a:xfrm>
        </p:spPr>
        <p:txBody>
          <a:bodyPr>
            <a:normAutofit/>
          </a:bodyPr>
          <a:lstStyle>
            <a:lvl1pPr algn="ctr">
              <a:defRPr sz="3200">
                <a:solidFill>
                  <a:schemeClr val="bg1"/>
                </a:solidFill>
                <a:latin typeface="Noto Sans" panose="020B0502040504020204" pitchFamily="34" charset="0"/>
                <a:cs typeface="Segoe UI Semibold" panose="020B0702040204020203" pitchFamily="34" charset="0"/>
              </a:defRPr>
            </a:lvl1pPr>
          </a:lstStyle>
          <a:p>
            <a:r>
              <a:rPr lang="en-US"/>
              <a:t>Click to edit Master title style</a:t>
            </a:r>
          </a:p>
        </p:txBody>
      </p:sp>
      <p:sp>
        <p:nvSpPr>
          <p:cNvPr id="7" name="Rectangle 6">
            <a:extLst>
              <a:ext uri="{FF2B5EF4-FFF2-40B4-BE49-F238E27FC236}">
                <a16:creationId xmlns:a16="http://schemas.microsoft.com/office/drawing/2014/main" id="{F3EEE5C0-0D8A-4EC3-9D30-38D6EDBF40E2}"/>
              </a:ext>
            </a:extLst>
          </p:cNvPr>
          <p:cNvSpPr/>
          <p:nvPr userDrawn="1"/>
        </p:nvSpPr>
        <p:spPr>
          <a:xfrm>
            <a:off x="176963" y="1240835"/>
            <a:ext cx="173359" cy="183345"/>
          </a:xfrm>
          <a:prstGeom prst="rect">
            <a:avLst/>
          </a:prstGeom>
          <a:solidFill>
            <a:srgbClr val="915F9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B9720724-18DC-4C61-82DC-CFF61E537C12}"/>
              </a:ext>
            </a:extLst>
          </p:cNvPr>
          <p:cNvSpPr/>
          <p:nvPr userDrawn="1"/>
        </p:nvSpPr>
        <p:spPr>
          <a:xfrm>
            <a:off x="522571" y="1067476"/>
            <a:ext cx="173359" cy="183345"/>
          </a:xfrm>
          <a:prstGeom prst="rect">
            <a:avLst/>
          </a:prstGeom>
          <a:solidFill>
            <a:srgbClr val="915F9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 name="Rectangle 8">
            <a:extLst>
              <a:ext uri="{FF2B5EF4-FFF2-40B4-BE49-F238E27FC236}">
                <a16:creationId xmlns:a16="http://schemas.microsoft.com/office/drawing/2014/main" id="{52BFC911-EE58-4306-832A-FE4D5C0C46A6}"/>
              </a:ext>
            </a:extLst>
          </p:cNvPr>
          <p:cNvSpPr/>
          <p:nvPr userDrawn="1"/>
        </p:nvSpPr>
        <p:spPr>
          <a:xfrm>
            <a:off x="355600" y="894117"/>
            <a:ext cx="173359" cy="173359"/>
          </a:xfrm>
          <a:prstGeom prst="rect">
            <a:avLst/>
          </a:prstGeom>
          <a:solidFill>
            <a:srgbClr val="915F9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89FB093F-CF80-4C74-9612-9A991ABBCD3F}"/>
              </a:ext>
            </a:extLst>
          </p:cNvPr>
          <p:cNvSpPr/>
          <p:nvPr userDrawn="1"/>
        </p:nvSpPr>
        <p:spPr>
          <a:xfrm>
            <a:off x="11669837" y="1240835"/>
            <a:ext cx="173359" cy="173359"/>
          </a:xfrm>
          <a:prstGeom prst="rect">
            <a:avLst/>
          </a:prstGeom>
          <a:solidFill>
            <a:srgbClr val="915F9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Rectangle 11">
            <a:extLst>
              <a:ext uri="{FF2B5EF4-FFF2-40B4-BE49-F238E27FC236}">
                <a16:creationId xmlns:a16="http://schemas.microsoft.com/office/drawing/2014/main" id="{BCC68A8F-003A-4BA2-8495-CF6A14CF25E2}"/>
              </a:ext>
            </a:extLst>
          </p:cNvPr>
          <p:cNvSpPr/>
          <p:nvPr userDrawn="1"/>
        </p:nvSpPr>
        <p:spPr>
          <a:xfrm>
            <a:off x="11843196" y="901076"/>
            <a:ext cx="173359" cy="173359"/>
          </a:xfrm>
          <a:prstGeom prst="rect">
            <a:avLst/>
          </a:prstGeom>
          <a:solidFill>
            <a:srgbClr val="915F9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2045D493-066B-484F-87E3-1463166FEAEE}"/>
              </a:ext>
            </a:extLst>
          </p:cNvPr>
          <p:cNvSpPr/>
          <p:nvPr userDrawn="1"/>
        </p:nvSpPr>
        <p:spPr>
          <a:xfrm>
            <a:off x="10507691" y="894116"/>
            <a:ext cx="173359" cy="173359"/>
          </a:xfrm>
          <a:prstGeom prst="rect">
            <a:avLst/>
          </a:prstGeom>
          <a:solidFill>
            <a:srgbClr val="915F9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 name="Slide Number Placeholder 2">
            <a:extLst>
              <a:ext uri="{FF2B5EF4-FFF2-40B4-BE49-F238E27FC236}">
                <a16:creationId xmlns:a16="http://schemas.microsoft.com/office/drawing/2014/main" id="{765B7D60-65F6-48E4-9B43-45E338755CE4}"/>
              </a:ext>
              <a:ext uri="{C183D7F6-B498-43B3-948B-1728B52AA6E4}">
                <adec:decorative xmlns:adec="http://schemas.microsoft.com/office/drawing/2017/decorative" val="1"/>
              </a:ext>
            </a:extLst>
          </p:cNvPr>
          <p:cNvSpPr>
            <a:spLocks noGrp="1"/>
          </p:cNvSpPr>
          <p:nvPr>
            <p:ph type="sldNum" sz="quarter" idx="12"/>
          </p:nvPr>
        </p:nvSpPr>
        <p:spPr>
          <a:xfrm>
            <a:off x="11329904" y="6224298"/>
            <a:ext cx="428790" cy="307777"/>
          </a:xfrm>
          <a:prstGeom prst="rect">
            <a:avLst/>
          </a:prstGeom>
        </p:spPr>
        <p:txBody>
          <a:bodyPr/>
          <a:lstStyle>
            <a:lvl1pPr>
              <a:defRPr sz="1400">
                <a:solidFill>
                  <a:srgbClr val="915F9C"/>
                </a:solidFill>
                <a:latin typeface="Torque Book" panose="020B0503030202050203" pitchFamily="34" charset="0"/>
              </a:defRPr>
            </a:lvl1pPr>
          </a:lstStyle>
          <a:p>
            <a:pPr algn="ctr">
              <a:defRPr/>
            </a:pPr>
            <a:fld id="{0B0187EC-64EF-484E-94CA-9E9DEF6DCF75}" type="slidenum">
              <a:rPr lang="en-US" smtClean="0"/>
              <a:pPr algn="ctr">
                <a:defRPr/>
              </a:pPr>
              <a:t>‹#›</a:t>
            </a:fld>
            <a:endParaRPr lang="en-US"/>
          </a:p>
        </p:txBody>
      </p:sp>
    </p:spTree>
    <p:extLst>
      <p:ext uri="{BB962C8B-B14F-4D97-AF65-F5344CB8AC3E}">
        <p14:creationId xmlns:p14="http://schemas.microsoft.com/office/powerpoint/2010/main" val="3747151495"/>
      </p:ext>
    </p:extLst>
  </p:cSld>
  <p:clrMapOvr>
    <a:masterClrMapping/>
  </p:clrMapOvr>
</p:sldLayout>
</file>

<file path=ppt/slideLayouts/slideLayout185.xml><?xml version="1.0" encoding="utf-8"?>
<p:sldLayout xmlns:a="http://schemas.openxmlformats.org/drawingml/2006/main" xmlns:r="http://schemas.openxmlformats.org/officeDocument/2006/relationships" xmlns:p="http://schemas.openxmlformats.org/presentationml/2006/main" preserve="1" userDrawn="1">
  <p:cSld name="Wide Blue 2 Column">
    <p:spTree>
      <p:nvGrpSpPr>
        <p:cNvPr id="1" name=""/>
        <p:cNvGrpSpPr/>
        <p:nvPr/>
      </p:nvGrpSpPr>
      <p:grpSpPr>
        <a:xfrm>
          <a:off x="0" y="0"/>
          <a:ext cx="0" cy="0"/>
          <a:chOff x="0" y="0"/>
          <a:chExt cx="0" cy="0"/>
        </a:xfrm>
      </p:grpSpPr>
      <p:pic>
        <p:nvPicPr>
          <p:cNvPr id="4" name="Picture 3" descr="A picture containing woman, object, clock, holding&#10;&#10;Description automatically generated">
            <a:extLst>
              <a:ext uri="{FF2B5EF4-FFF2-40B4-BE49-F238E27FC236}">
                <a16:creationId xmlns:a16="http://schemas.microsoft.com/office/drawing/2014/main" id="{850DD21E-3DB6-43B3-A648-C0161EA42556}"/>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2798" t="-4" r="92530" b="6089"/>
          <a:stretch/>
        </p:blipFill>
        <p:spPr>
          <a:xfrm rot="16200000">
            <a:off x="5690937" y="-5690937"/>
            <a:ext cx="810126" cy="12192000"/>
          </a:xfrm>
          <a:prstGeom prst="rect">
            <a:avLst/>
          </a:prstGeom>
        </p:spPr>
      </p:pic>
      <p:sp>
        <p:nvSpPr>
          <p:cNvPr id="2" name="Title 1">
            <a:extLst>
              <a:ext uri="{FF2B5EF4-FFF2-40B4-BE49-F238E27FC236}">
                <a16:creationId xmlns:a16="http://schemas.microsoft.com/office/drawing/2014/main" id="{959ED7FD-DFC5-47EF-88CC-35B387FC7879}"/>
              </a:ext>
            </a:extLst>
          </p:cNvPr>
          <p:cNvSpPr>
            <a:spLocks noGrp="1"/>
          </p:cNvSpPr>
          <p:nvPr>
            <p:ph type="title"/>
          </p:nvPr>
        </p:nvSpPr>
        <p:spPr>
          <a:xfrm>
            <a:off x="854614" y="62163"/>
            <a:ext cx="10671048" cy="685800"/>
          </a:xfrm>
        </p:spPr>
        <p:txBody>
          <a:bodyPr>
            <a:normAutofit/>
          </a:bodyPr>
          <a:lstStyle>
            <a:lvl1pPr algn="ctr">
              <a:defRPr sz="3200">
                <a:solidFill>
                  <a:schemeClr val="bg1"/>
                </a:solidFill>
                <a:latin typeface="Noto Sans" panose="020B0502040504020204" pitchFamily="34" charset="0"/>
                <a:cs typeface="Segoe UI Semibold" panose="020B0702040204020203" pitchFamily="34" charset="0"/>
              </a:defRPr>
            </a:lvl1pPr>
          </a:lstStyle>
          <a:p>
            <a:r>
              <a:rPr lang="en-US"/>
              <a:t>Click to edit Master title style</a:t>
            </a:r>
          </a:p>
        </p:txBody>
      </p:sp>
      <p:sp>
        <p:nvSpPr>
          <p:cNvPr id="5" name="Text Placeholder 4">
            <a:extLst>
              <a:ext uri="{FF2B5EF4-FFF2-40B4-BE49-F238E27FC236}">
                <a16:creationId xmlns:a16="http://schemas.microsoft.com/office/drawing/2014/main" id="{2DB3793F-FF2E-40F2-BBC7-A490A3B0B0DC}"/>
              </a:ext>
            </a:extLst>
          </p:cNvPr>
          <p:cNvSpPr>
            <a:spLocks noGrp="1"/>
          </p:cNvSpPr>
          <p:nvPr>
            <p:ph type="body" sz="quarter" idx="13"/>
          </p:nvPr>
        </p:nvSpPr>
        <p:spPr>
          <a:xfrm>
            <a:off x="854614" y="1090965"/>
            <a:ext cx="5148072" cy="3385350"/>
          </a:xfrm>
        </p:spPr>
        <p:txBody>
          <a:bodyPr/>
          <a:lstStyle>
            <a:lvl1pPr marL="411480" indent="-411480">
              <a:lnSpc>
                <a:spcPct val="113000"/>
              </a:lnSpc>
              <a:spcBef>
                <a:spcPts val="1200"/>
              </a:spcBef>
              <a:spcAft>
                <a:spcPts val="1200"/>
              </a:spcAft>
              <a:buFontTx/>
              <a:buBlip>
                <a:blip r:embed="rId3">
                  <a:extLst>
                    <a:ext uri="{96DAC541-7B7A-43D3-8B79-37D633B846F1}">
                      <asvg:svgBlip xmlns:asvg="http://schemas.microsoft.com/office/drawing/2016/SVG/main" r:embed="rId4"/>
                    </a:ext>
                  </a:extLst>
                </a:blip>
              </a:buBlip>
              <a:defRPr b="0">
                <a:solidFill>
                  <a:srgbClr val="2D738D"/>
                </a:solidFill>
                <a:latin typeface="Noto Sans" panose="020B0502040504020204" pitchFamily="34"/>
                <a:ea typeface="Noto Sans" panose="020B0502040504020204" pitchFamily="34"/>
                <a:cs typeface="Noto Sans" panose="020B0502040504020204" pitchFamily="34"/>
              </a:defRPr>
            </a:lvl1pPr>
            <a:lvl2pPr marL="685800" indent="-411480">
              <a:lnSpc>
                <a:spcPct val="113000"/>
              </a:lnSpc>
              <a:spcBef>
                <a:spcPts val="1200"/>
              </a:spcBef>
              <a:spcAft>
                <a:spcPts val="1200"/>
              </a:spcAft>
              <a:buFontTx/>
              <a:buBlip>
                <a:blip r:embed="rId3">
                  <a:extLst>
                    <a:ext uri="{96DAC541-7B7A-43D3-8B79-37D633B846F1}">
                      <asvg:svgBlip xmlns:asvg="http://schemas.microsoft.com/office/drawing/2016/SVG/main" r:embed="rId4"/>
                    </a:ext>
                  </a:extLst>
                </a:blip>
              </a:buBlip>
              <a:defRPr sz="2400">
                <a:solidFill>
                  <a:schemeClr val="tx1"/>
                </a:solidFill>
                <a:latin typeface="Noto Sans" panose="020B0502040504020204" pitchFamily="34"/>
                <a:ea typeface="Noto Sans" panose="020B0502040504020204" pitchFamily="34"/>
                <a:cs typeface="Noto Sans" panose="020B0502040504020204" pitchFamily="34"/>
              </a:defRPr>
            </a:lvl2pPr>
            <a:lvl3pPr marL="1143000" indent="-411480">
              <a:lnSpc>
                <a:spcPct val="113000"/>
              </a:lnSpc>
              <a:spcBef>
                <a:spcPts val="1200"/>
              </a:spcBef>
              <a:spcAft>
                <a:spcPts val="1200"/>
              </a:spcAft>
              <a:buFontTx/>
              <a:buBlip>
                <a:blip r:embed="rId3">
                  <a:extLst>
                    <a:ext uri="{96DAC541-7B7A-43D3-8B79-37D633B846F1}">
                      <asvg:svgBlip xmlns:asvg="http://schemas.microsoft.com/office/drawing/2016/SVG/main" r:embed="rId4"/>
                    </a:ext>
                  </a:extLst>
                </a:blip>
              </a:buBlip>
              <a:defRPr sz="2400">
                <a:solidFill>
                  <a:schemeClr val="tx1"/>
                </a:solidFill>
                <a:latin typeface="Noto Sans" panose="020B0502040504020204" pitchFamily="34"/>
                <a:ea typeface="Noto Sans" panose="020B0502040504020204" pitchFamily="34"/>
                <a:cs typeface="Noto Sans" panose="020B0502040504020204" pitchFamily="34"/>
              </a:defRPr>
            </a:lvl3pPr>
            <a:lvl4pPr marL="1600200" indent="-411480">
              <a:lnSpc>
                <a:spcPct val="113000"/>
              </a:lnSpc>
              <a:spcBef>
                <a:spcPts val="1200"/>
              </a:spcBef>
              <a:spcAft>
                <a:spcPts val="1200"/>
              </a:spcAft>
              <a:buFontTx/>
              <a:buBlip>
                <a:blip r:embed="rId3">
                  <a:extLst>
                    <a:ext uri="{96DAC541-7B7A-43D3-8B79-37D633B846F1}">
                      <asvg:svgBlip xmlns:asvg="http://schemas.microsoft.com/office/drawing/2016/SVG/main" r:embed="rId4"/>
                    </a:ext>
                  </a:extLst>
                </a:blip>
              </a:buBlip>
              <a:defRPr sz="2400">
                <a:solidFill>
                  <a:schemeClr val="tx1"/>
                </a:solidFill>
                <a:latin typeface="Noto Sans" panose="020B0502040504020204" pitchFamily="34"/>
                <a:ea typeface="Noto Sans" panose="020B0502040504020204" pitchFamily="34"/>
                <a:cs typeface="Noto Sans" panose="020B0502040504020204" pitchFamily="34"/>
              </a:defRPr>
            </a:lvl4pPr>
            <a:lvl5pPr marL="2057400" indent="-411480">
              <a:lnSpc>
                <a:spcPct val="113000"/>
              </a:lnSpc>
              <a:spcBef>
                <a:spcPts val="1200"/>
              </a:spcBef>
              <a:spcAft>
                <a:spcPts val="1200"/>
              </a:spcAft>
              <a:buFontTx/>
              <a:buBlip>
                <a:blip r:embed="rId3">
                  <a:extLst>
                    <a:ext uri="{96DAC541-7B7A-43D3-8B79-37D633B846F1}">
                      <asvg:svgBlip xmlns:asvg="http://schemas.microsoft.com/office/drawing/2016/SVG/main" r:embed="rId4"/>
                    </a:ext>
                  </a:extLst>
                </a:blip>
              </a:buBlip>
              <a:defRPr sz="2400">
                <a:solidFill>
                  <a:schemeClr val="tx1"/>
                </a:solidFill>
                <a:latin typeface="Noto Sans" panose="020B0502040504020204" pitchFamily="34"/>
                <a:ea typeface="Noto Sans" panose="020B0502040504020204" pitchFamily="34"/>
                <a:cs typeface="Noto Sans" panose="020B0502040504020204" pitchFamily="34"/>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Text Placeholder 4">
            <a:extLst>
              <a:ext uri="{FF2B5EF4-FFF2-40B4-BE49-F238E27FC236}">
                <a16:creationId xmlns:a16="http://schemas.microsoft.com/office/drawing/2014/main" id="{1DB61FA8-E41F-4211-A5BD-FC261915A24F}"/>
              </a:ext>
            </a:extLst>
          </p:cNvPr>
          <p:cNvSpPr>
            <a:spLocks noGrp="1"/>
          </p:cNvSpPr>
          <p:nvPr>
            <p:ph type="body" sz="quarter" idx="14"/>
          </p:nvPr>
        </p:nvSpPr>
        <p:spPr>
          <a:xfrm>
            <a:off x="6329136" y="1087422"/>
            <a:ext cx="5148072" cy="3385350"/>
          </a:xfrm>
        </p:spPr>
        <p:txBody>
          <a:bodyPr/>
          <a:lstStyle>
            <a:lvl1pPr marL="411480" indent="-411480">
              <a:lnSpc>
                <a:spcPct val="113000"/>
              </a:lnSpc>
              <a:spcBef>
                <a:spcPts val="1200"/>
              </a:spcBef>
              <a:spcAft>
                <a:spcPts val="1200"/>
              </a:spcAft>
              <a:buFontTx/>
              <a:buBlip>
                <a:blip r:embed="rId3">
                  <a:extLst>
                    <a:ext uri="{96DAC541-7B7A-43D3-8B79-37D633B846F1}">
                      <asvg:svgBlip xmlns:asvg="http://schemas.microsoft.com/office/drawing/2016/SVG/main" r:embed="rId4"/>
                    </a:ext>
                  </a:extLst>
                </a:blip>
              </a:buBlip>
              <a:defRPr b="0">
                <a:solidFill>
                  <a:srgbClr val="2D738D"/>
                </a:solidFill>
                <a:latin typeface="Noto Sans" panose="020B0502040504020204" pitchFamily="34"/>
                <a:ea typeface="Noto Sans" panose="020B0502040504020204" pitchFamily="34"/>
                <a:cs typeface="Noto Sans" panose="020B0502040504020204" pitchFamily="34"/>
              </a:defRPr>
            </a:lvl1pPr>
            <a:lvl2pPr marL="685800" indent="-411480">
              <a:lnSpc>
                <a:spcPct val="113000"/>
              </a:lnSpc>
              <a:spcBef>
                <a:spcPts val="1200"/>
              </a:spcBef>
              <a:spcAft>
                <a:spcPts val="1200"/>
              </a:spcAft>
              <a:buFontTx/>
              <a:buBlip>
                <a:blip r:embed="rId3">
                  <a:extLst>
                    <a:ext uri="{96DAC541-7B7A-43D3-8B79-37D633B846F1}">
                      <asvg:svgBlip xmlns:asvg="http://schemas.microsoft.com/office/drawing/2016/SVG/main" r:embed="rId4"/>
                    </a:ext>
                  </a:extLst>
                </a:blip>
              </a:buBlip>
              <a:defRPr sz="2400">
                <a:solidFill>
                  <a:schemeClr val="tx1"/>
                </a:solidFill>
                <a:latin typeface="Noto Sans" panose="020B0502040504020204" pitchFamily="34"/>
                <a:ea typeface="Noto Sans" panose="020B0502040504020204" pitchFamily="34"/>
                <a:cs typeface="Noto Sans" panose="020B0502040504020204" pitchFamily="34"/>
              </a:defRPr>
            </a:lvl2pPr>
            <a:lvl3pPr marL="1143000" indent="-411480">
              <a:lnSpc>
                <a:spcPct val="113000"/>
              </a:lnSpc>
              <a:spcBef>
                <a:spcPts val="1200"/>
              </a:spcBef>
              <a:spcAft>
                <a:spcPts val="1200"/>
              </a:spcAft>
              <a:buFontTx/>
              <a:buBlip>
                <a:blip r:embed="rId3">
                  <a:extLst>
                    <a:ext uri="{96DAC541-7B7A-43D3-8B79-37D633B846F1}">
                      <asvg:svgBlip xmlns:asvg="http://schemas.microsoft.com/office/drawing/2016/SVG/main" r:embed="rId4"/>
                    </a:ext>
                  </a:extLst>
                </a:blip>
              </a:buBlip>
              <a:defRPr sz="2400">
                <a:solidFill>
                  <a:schemeClr val="tx1"/>
                </a:solidFill>
                <a:latin typeface="Noto Sans" panose="020B0502040504020204" pitchFamily="34"/>
                <a:ea typeface="Noto Sans" panose="020B0502040504020204" pitchFamily="34"/>
                <a:cs typeface="Noto Sans" panose="020B0502040504020204" pitchFamily="34"/>
              </a:defRPr>
            </a:lvl3pPr>
            <a:lvl4pPr marL="1600200" indent="-411480">
              <a:lnSpc>
                <a:spcPct val="113000"/>
              </a:lnSpc>
              <a:spcBef>
                <a:spcPts val="1200"/>
              </a:spcBef>
              <a:spcAft>
                <a:spcPts val="1200"/>
              </a:spcAft>
              <a:buFontTx/>
              <a:buBlip>
                <a:blip r:embed="rId3">
                  <a:extLst>
                    <a:ext uri="{96DAC541-7B7A-43D3-8B79-37D633B846F1}">
                      <asvg:svgBlip xmlns:asvg="http://schemas.microsoft.com/office/drawing/2016/SVG/main" r:embed="rId4"/>
                    </a:ext>
                  </a:extLst>
                </a:blip>
              </a:buBlip>
              <a:defRPr sz="2400">
                <a:solidFill>
                  <a:schemeClr val="tx1"/>
                </a:solidFill>
                <a:latin typeface="Noto Sans" panose="020B0502040504020204" pitchFamily="34"/>
                <a:ea typeface="Noto Sans" panose="020B0502040504020204" pitchFamily="34"/>
                <a:cs typeface="Noto Sans" panose="020B0502040504020204" pitchFamily="34"/>
              </a:defRPr>
            </a:lvl4pPr>
            <a:lvl5pPr marL="2057400" indent="-411480">
              <a:lnSpc>
                <a:spcPct val="113000"/>
              </a:lnSpc>
              <a:spcBef>
                <a:spcPts val="1200"/>
              </a:spcBef>
              <a:spcAft>
                <a:spcPts val="1200"/>
              </a:spcAft>
              <a:buFontTx/>
              <a:buBlip>
                <a:blip r:embed="rId3">
                  <a:extLst>
                    <a:ext uri="{96DAC541-7B7A-43D3-8B79-37D633B846F1}">
                      <asvg:svgBlip xmlns:asvg="http://schemas.microsoft.com/office/drawing/2016/SVG/main" r:embed="rId4"/>
                    </a:ext>
                  </a:extLst>
                </a:blip>
              </a:buBlip>
              <a:defRPr sz="2400">
                <a:solidFill>
                  <a:schemeClr val="tx1"/>
                </a:solidFill>
                <a:latin typeface="Noto Sans" panose="020B0502040504020204" pitchFamily="34"/>
                <a:ea typeface="Noto Sans" panose="020B0502040504020204" pitchFamily="34"/>
                <a:cs typeface="Noto Sans" panose="020B0502040504020204" pitchFamily="34"/>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2">
            <a:extLst>
              <a:ext uri="{FF2B5EF4-FFF2-40B4-BE49-F238E27FC236}">
                <a16:creationId xmlns:a16="http://schemas.microsoft.com/office/drawing/2014/main" id="{D81BDB1C-6517-47A4-B7E9-C81E2BC8F18B}"/>
              </a:ext>
            </a:extLst>
          </p:cNvPr>
          <p:cNvSpPr>
            <a:spLocks noGrp="1"/>
          </p:cNvSpPr>
          <p:nvPr>
            <p:ph type="sldNum" sz="quarter" idx="12"/>
          </p:nvPr>
        </p:nvSpPr>
        <p:spPr>
          <a:xfrm>
            <a:off x="11329904" y="6224298"/>
            <a:ext cx="428790" cy="307777"/>
          </a:xfrm>
          <a:prstGeom prst="rect">
            <a:avLst/>
          </a:prstGeom>
        </p:spPr>
        <p:txBody>
          <a:bodyPr/>
          <a:lstStyle>
            <a:lvl1pPr>
              <a:defRPr sz="1400">
                <a:solidFill>
                  <a:srgbClr val="2D738D"/>
                </a:solidFill>
                <a:latin typeface="Torque Book" panose="020B0503030202050203" pitchFamily="34" charset="0"/>
              </a:defRPr>
            </a:lvl1pPr>
          </a:lstStyle>
          <a:p>
            <a:pPr algn="ctr">
              <a:defRPr/>
            </a:pPr>
            <a:fld id="{0B0187EC-64EF-484E-94CA-9E9DEF6DCF75}" type="slidenum">
              <a:rPr lang="en-US" smtClean="0">
                <a:ea typeface="Noto Sans" panose="020B0502040504020204" pitchFamily="34" charset="0"/>
                <a:cs typeface="Noto Sans" panose="020B0502040504020204" pitchFamily="34" charset="0"/>
              </a:rPr>
              <a:pPr algn="ctr">
                <a:defRPr/>
              </a:pPr>
              <a:t>‹#›</a:t>
            </a:fld>
            <a:endParaRPr lang="en-US">
              <a:ea typeface="Noto Sans" panose="020B0502040504020204" pitchFamily="34" charset="0"/>
              <a:cs typeface="Noto Sans" panose="020B0502040504020204" pitchFamily="34" charset="0"/>
            </a:endParaRPr>
          </a:p>
        </p:txBody>
      </p:sp>
    </p:spTree>
    <p:extLst>
      <p:ext uri="{BB962C8B-B14F-4D97-AF65-F5344CB8AC3E}">
        <p14:creationId xmlns:p14="http://schemas.microsoft.com/office/powerpoint/2010/main" val="3268183192"/>
      </p:ext>
    </p:extLst>
  </p:cSld>
  <p:clrMapOvr>
    <a:masterClrMapping/>
  </p:clrMapOvr>
</p:sldLayout>
</file>

<file path=ppt/slideLayouts/slideLayout186.xml><?xml version="1.0" encoding="utf-8"?>
<p:sldLayout xmlns:a="http://schemas.openxmlformats.org/drawingml/2006/main" xmlns:r="http://schemas.openxmlformats.org/officeDocument/2006/relationships" xmlns:p="http://schemas.openxmlformats.org/presentationml/2006/main" preserve="1" userDrawn="1">
  <p:cSld name="Purple Section Divider">
    <p:spTree>
      <p:nvGrpSpPr>
        <p:cNvPr id="1" name=""/>
        <p:cNvGrpSpPr/>
        <p:nvPr/>
      </p:nvGrpSpPr>
      <p:grpSpPr>
        <a:xfrm>
          <a:off x="0" y="0"/>
          <a:ext cx="0" cy="0"/>
          <a:chOff x="0" y="0"/>
          <a:chExt cx="0" cy="0"/>
        </a:xfrm>
      </p:grpSpPr>
      <p:pic>
        <p:nvPicPr>
          <p:cNvPr id="10" name="Picture 9" descr="A close up of a logo&#10;&#10;Description automatically generated">
            <a:extLst>
              <a:ext uri="{FF2B5EF4-FFF2-40B4-BE49-F238E27FC236}">
                <a16:creationId xmlns:a16="http://schemas.microsoft.com/office/drawing/2014/main" id="{F0475D96-3492-4D85-AC7D-FB7ABF31780D}"/>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5" r="29953" b="6413"/>
          <a:stretch/>
        </p:blipFill>
        <p:spPr>
          <a:xfrm>
            <a:off x="0" y="0"/>
            <a:ext cx="12192000" cy="6858000"/>
          </a:xfrm>
          <a:prstGeom prst="rect">
            <a:avLst/>
          </a:prstGeom>
        </p:spPr>
      </p:pic>
      <p:sp>
        <p:nvSpPr>
          <p:cNvPr id="8" name="Text Placeholder 20">
            <a:extLst>
              <a:ext uri="{FF2B5EF4-FFF2-40B4-BE49-F238E27FC236}">
                <a16:creationId xmlns:a16="http://schemas.microsoft.com/office/drawing/2014/main" id="{6D7F50BB-0BC5-4E61-AEC8-8A474A5C9626}"/>
              </a:ext>
            </a:extLst>
          </p:cNvPr>
          <p:cNvSpPr>
            <a:spLocks noGrp="1"/>
          </p:cNvSpPr>
          <p:nvPr>
            <p:ph type="body" sz="quarter" idx="10"/>
          </p:nvPr>
        </p:nvSpPr>
        <p:spPr>
          <a:xfrm>
            <a:off x="723900" y="2743200"/>
            <a:ext cx="5968999" cy="1828800"/>
          </a:xfrm>
        </p:spPr>
        <p:txBody>
          <a:bodyPr>
            <a:noAutofit/>
          </a:bodyPr>
          <a:lstStyle>
            <a:lvl1pPr marL="0" indent="0">
              <a:spcBef>
                <a:spcPts val="0"/>
              </a:spcBef>
              <a:buNone/>
              <a:defRPr sz="4800">
                <a:solidFill>
                  <a:schemeClr val="bg1"/>
                </a:solidFill>
                <a:latin typeface="Noto Sans" panose="020B0502040504020204" pitchFamily="34" charset="0"/>
              </a:defRPr>
            </a:lvl1pPr>
            <a:lvl2pPr marL="457200" indent="0">
              <a:buNone/>
              <a:defRPr sz="2800">
                <a:solidFill>
                  <a:schemeClr val="bg1"/>
                </a:solidFill>
                <a:latin typeface="Torque Bold" panose="020B0803030202050203" pitchFamily="34" charset="0"/>
              </a:defRPr>
            </a:lvl2pPr>
            <a:lvl3pPr>
              <a:defRPr sz="2400">
                <a:solidFill>
                  <a:schemeClr val="bg1"/>
                </a:solidFill>
                <a:latin typeface="Torque Bold" panose="020B0803030202050203" pitchFamily="34" charset="0"/>
              </a:defRPr>
            </a:lvl3pPr>
            <a:lvl4pPr>
              <a:defRPr sz="2000">
                <a:solidFill>
                  <a:schemeClr val="bg1"/>
                </a:solidFill>
                <a:latin typeface="Torque Bold" panose="020B0803030202050203" pitchFamily="34" charset="0"/>
              </a:defRPr>
            </a:lvl4pPr>
            <a:lvl5pPr>
              <a:defRPr sz="2000">
                <a:solidFill>
                  <a:schemeClr val="bg1"/>
                </a:solidFill>
                <a:latin typeface="Torque Bold" panose="020B0803030202050203" pitchFamily="34" charset="0"/>
              </a:defRPr>
            </a:lvl5pPr>
          </a:lstStyle>
          <a:p>
            <a:pPr lvl="0"/>
            <a:r>
              <a:rPr lang="en-US"/>
              <a:t>Click to edit Master text styles</a:t>
            </a:r>
          </a:p>
        </p:txBody>
      </p:sp>
      <p:sp>
        <p:nvSpPr>
          <p:cNvPr id="9" name="Text Placeholder 22">
            <a:extLst>
              <a:ext uri="{FF2B5EF4-FFF2-40B4-BE49-F238E27FC236}">
                <a16:creationId xmlns:a16="http://schemas.microsoft.com/office/drawing/2014/main" id="{F0BD736C-BE60-4539-922D-3DFECE4FC569}"/>
              </a:ext>
            </a:extLst>
          </p:cNvPr>
          <p:cNvSpPr>
            <a:spLocks noGrp="1"/>
          </p:cNvSpPr>
          <p:nvPr>
            <p:ph type="body" sz="quarter" idx="11"/>
          </p:nvPr>
        </p:nvSpPr>
        <p:spPr>
          <a:xfrm>
            <a:off x="723900" y="4572000"/>
            <a:ext cx="4584700" cy="424732"/>
          </a:xfrm>
        </p:spPr>
        <p:txBody>
          <a:bodyPr/>
          <a:lstStyle>
            <a:lvl1pPr marL="0" indent="0">
              <a:spcBef>
                <a:spcPts val="0"/>
              </a:spcBef>
              <a:buNone/>
              <a:defRPr b="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p:txBody>
      </p:sp>
    </p:spTree>
    <p:extLst>
      <p:ext uri="{BB962C8B-B14F-4D97-AF65-F5344CB8AC3E}">
        <p14:creationId xmlns:p14="http://schemas.microsoft.com/office/powerpoint/2010/main" val="1945303251"/>
      </p:ext>
    </p:extLst>
  </p:cSld>
  <p:clrMapOvr>
    <a:masterClrMapping/>
  </p:clrMapOvr>
</p:sldLayout>
</file>

<file path=ppt/slideLayouts/slideLayout187.xml><?xml version="1.0" encoding="utf-8"?>
<p:sldLayout xmlns:a="http://schemas.openxmlformats.org/drawingml/2006/main" xmlns:r="http://schemas.openxmlformats.org/officeDocument/2006/relationships" xmlns:p="http://schemas.openxmlformats.org/presentationml/2006/main" preserve="1" userDrawn="1">
  <p:cSld name="Purp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8F4E6D-D466-4FD2-A0E3-C29AB2EA5F0D}"/>
              </a:ext>
            </a:extLst>
          </p:cNvPr>
          <p:cNvSpPr>
            <a:spLocks noGrp="1"/>
          </p:cNvSpPr>
          <p:nvPr>
            <p:ph type="title"/>
          </p:nvPr>
        </p:nvSpPr>
        <p:spPr>
          <a:xfrm>
            <a:off x="502920" y="320040"/>
            <a:ext cx="9537700" cy="685800"/>
          </a:xfrm>
        </p:spPr>
        <p:txBody>
          <a:bodyPr>
            <a:normAutofit/>
          </a:bodyPr>
          <a:lstStyle>
            <a:lvl1pPr algn="l">
              <a:defRPr lang="en-US" sz="4200" kern="1200" dirty="0">
                <a:solidFill>
                  <a:srgbClr val="A767A3"/>
                </a:solidFill>
                <a:latin typeface="Noto Sans" panose="020B0502040504020204" pitchFamily="34" charset="0"/>
                <a:ea typeface="Noto Sans"/>
                <a:cs typeface="Segoe UI Semibold" panose="020B0702040204020203" pitchFamily="34" charset="0"/>
              </a:defRPr>
            </a:lvl1pPr>
          </a:lstStyle>
          <a:p>
            <a:r>
              <a:rPr lang="en-US"/>
              <a:t>Click to edit Master title style</a:t>
            </a:r>
          </a:p>
        </p:txBody>
      </p:sp>
      <p:sp>
        <p:nvSpPr>
          <p:cNvPr id="3" name="Content Placeholder 2">
            <a:extLst>
              <a:ext uri="{FF2B5EF4-FFF2-40B4-BE49-F238E27FC236}">
                <a16:creationId xmlns:a16="http://schemas.microsoft.com/office/drawing/2014/main" id="{2BA909DC-04CE-4851-BF4C-74EBE810FC42}"/>
              </a:ext>
            </a:extLst>
          </p:cNvPr>
          <p:cNvSpPr>
            <a:spLocks noGrp="1"/>
          </p:cNvSpPr>
          <p:nvPr>
            <p:ph sz="half" idx="1"/>
          </p:nvPr>
        </p:nvSpPr>
        <p:spPr>
          <a:xfrm>
            <a:off x="502920" y="1371600"/>
            <a:ext cx="4635500" cy="3208186"/>
          </a:xfrm>
        </p:spPr>
        <p:txBody>
          <a:bodyPr/>
          <a:lstStyle>
            <a:lvl1pPr marL="411480" indent="-411480">
              <a:lnSpc>
                <a:spcPct val="114000"/>
              </a:lnSpc>
              <a:spcBef>
                <a:spcPts val="1200"/>
              </a:spcBef>
              <a:buFontTx/>
              <a:buBlip>
                <a:blip r:embed="rId2">
                  <a:extLst>
                    <a:ext uri="{96DAC541-7B7A-43D3-8B79-37D633B846F1}">
                      <asvg:svgBlip xmlns:asvg="http://schemas.microsoft.com/office/drawing/2016/SVG/main" r:embed="rId3"/>
                    </a:ext>
                  </a:extLst>
                </a:blip>
              </a:buBlip>
              <a:defRPr sz="2400" b="0">
                <a:solidFill>
                  <a:schemeClr val="tx1"/>
                </a:solidFill>
                <a:latin typeface="Noto Sans" panose="020B0502040504020204" pitchFamily="34"/>
                <a:ea typeface="Noto Sans" panose="020B0502040504020204" pitchFamily="34"/>
                <a:cs typeface="Noto Sans" panose="020B0502040504020204" pitchFamily="34"/>
              </a:defRPr>
            </a:lvl1pPr>
            <a:lvl2pPr marL="685800" indent="-411480">
              <a:lnSpc>
                <a:spcPct val="114000"/>
              </a:lnSpc>
              <a:spcBef>
                <a:spcPts val="600"/>
              </a:spcBef>
              <a:buFontTx/>
              <a:buBlip>
                <a:blip r:embed="rId2">
                  <a:extLst>
                    <a:ext uri="{96DAC541-7B7A-43D3-8B79-37D633B846F1}">
                      <asvg:svgBlip xmlns:asvg="http://schemas.microsoft.com/office/drawing/2016/SVG/main" r:embed="rId3"/>
                    </a:ext>
                  </a:extLst>
                </a:blip>
              </a:buBlip>
              <a:defRPr sz="2400">
                <a:solidFill>
                  <a:schemeClr val="tx1"/>
                </a:solidFill>
                <a:latin typeface="Noto Sans" panose="020B0502040504020204" pitchFamily="34"/>
                <a:ea typeface="Noto Sans" panose="020B0502040504020204" pitchFamily="34"/>
                <a:cs typeface="Noto Sans" panose="020B0502040504020204" pitchFamily="34"/>
              </a:defRPr>
            </a:lvl2pPr>
            <a:lvl3pPr marL="1143000" indent="-411480">
              <a:lnSpc>
                <a:spcPct val="114000"/>
              </a:lnSpc>
              <a:spcBef>
                <a:spcPts val="600"/>
              </a:spcBef>
              <a:buFontTx/>
              <a:buBlip>
                <a:blip r:embed="rId2">
                  <a:extLst>
                    <a:ext uri="{96DAC541-7B7A-43D3-8B79-37D633B846F1}">
                      <asvg:svgBlip xmlns:asvg="http://schemas.microsoft.com/office/drawing/2016/SVG/main" r:embed="rId3"/>
                    </a:ext>
                  </a:extLst>
                </a:blip>
              </a:buBlip>
              <a:defRPr sz="2400">
                <a:solidFill>
                  <a:schemeClr val="tx1"/>
                </a:solidFill>
                <a:latin typeface="Noto Sans" panose="020B0502040504020204" pitchFamily="34"/>
                <a:ea typeface="Noto Sans" panose="020B0502040504020204" pitchFamily="34"/>
                <a:cs typeface="Noto Sans" panose="020B0502040504020204" pitchFamily="34"/>
              </a:defRPr>
            </a:lvl3pPr>
            <a:lvl4pPr marL="1600200" indent="-411480">
              <a:lnSpc>
                <a:spcPct val="114000"/>
              </a:lnSpc>
              <a:spcBef>
                <a:spcPts val="600"/>
              </a:spcBef>
              <a:buFontTx/>
              <a:buBlip>
                <a:blip r:embed="rId2">
                  <a:extLst>
                    <a:ext uri="{96DAC541-7B7A-43D3-8B79-37D633B846F1}">
                      <asvg:svgBlip xmlns:asvg="http://schemas.microsoft.com/office/drawing/2016/SVG/main" r:embed="rId3"/>
                    </a:ext>
                  </a:extLst>
                </a:blip>
              </a:buBlip>
              <a:defRPr sz="2400">
                <a:solidFill>
                  <a:schemeClr val="tx1"/>
                </a:solidFill>
                <a:latin typeface="Noto Sans" panose="020B0502040504020204" pitchFamily="34"/>
                <a:ea typeface="Noto Sans" panose="020B0502040504020204" pitchFamily="34"/>
                <a:cs typeface="Noto Sans" panose="020B0502040504020204" pitchFamily="34"/>
              </a:defRPr>
            </a:lvl4pPr>
            <a:lvl5pPr marL="2057400" indent="-411480">
              <a:lnSpc>
                <a:spcPct val="114000"/>
              </a:lnSpc>
              <a:spcBef>
                <a:spcPts val="600"/>
              </a:spcBef>
              <a:buFontTx/>
              <a:buBlip>
                <a:blip r:embed="rId2">
                  <a:extLst>
                    <a:ext uri="{96DAC541-7B7A-43D3-8B79-37D633B846F1}">
                      <asvg:svgBlip xmlns:asvg="http://schemas.microsoft.com/office/drawing/2016/SVG/main" r:embed="rId3"/>
                    </a:ext>
                  </a:extLst>
                </a:blip>
              </a:buBlip>
              <a:defRPr sz="2400">
                <a:solidFill>
                  <a:schemeClr val="tx1"/>
                </a:solidFill>
                <a:latin typeface="Noto Sans" panose="020B0502040504020204" pitchFamily="34"/>
                <a:ea typeface="Noto Sans" panose="020B0502040504020204" pitchFamily="34"/>
                <a:cs typeface="Noto Sans" panose="020B0502040504020204" pitchFamily="34"/>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2">
            <a:extLst>
              <a:ext uri="{FF2B5EF4-FFF2-40B4-BE49-F238E27FC236}">
                <a16:creationId xmlns:a16="http://schemas.microsoft.com/office/drawing/2014/main" id="{68E6ECF3-2F2B-4298-8AD0-F8E7B4A4F56B}"/>
              </a:ext>
            </a:extLst>
          </p:cNvPr>
          <p:cNvSpPr>
            <a:spLocks noGrp="1"/>
          </p:cNvSpPr>
          <p:nvPr>
            <p:ph sz="half" idx="10"/>
          </p:nvPr>
        </p:nvSpPr>
        <p:spPr>
          <a:xfrm>
            <a:off x="5405120" y="1371600"/>
            <a:ext cx="4635500" cy="3208186"/>
          </a:xfrm>
        </p:spPr>
        <p:txBody>
          <a:bodyPr/>
          <a:lstStyle>
            <a:lvl1pPr marL="411480" indent="-411480">
              <a:lnSpc>
                <a:spcPct val="114000"/>
              </a:lnSpc>
              <a:spcBef>
                <a:spcPts val="1200"/>
              </a:spcBef>
              <a:buFontTx/>
              <a:buBlip>
                <a:blip r:embed="rId2">
                  <a:extLst>
                    <a:ext uri="{96DAC541-7B7A-43D3-8B79-37D633B846F1}">
                      <asvg:svgBlip xmlns:asvg="http://schemas.microsoft.com/office/drawing/2016/SVG/main" r:embed="rId3"/>
                    </a:ext>
                  </a:extLst>
                </a:blip>
              </a:buBlip>
              <a:defRPr sz="2400" b="0">
                <a:solidFill>
                  <a:schemeClr val="tx1"/>
                </a:solidFill>
                <a:latin typeface="Noto Sans" panose="020B0502040504020204" pitchFamily="34"/>
                <a:ea typeface="Noto Sans" panose="020B0502040504020204" pitchFamily="34"/>
                <a:cs typeface="Noto Sans" panose="020B0502040504020204" pitchFamily="34"/>
              </a:defRPr>
            </a:lvl1pPr>
            <a:lvl2pPr marL="685800" indent="-411480">
              <a:lnSpc>
                <a:spcPct val="114000"/>
              </a:lnSpc>
              <a:spcBef>
                <a:spcPts val="600"/>
              </a:spcBef>
              <a:buFontTx/>
              <a:buBlip>
                <a:blip r:embed="rId2">
                  <a:extLst>
                    <a:ext uri="{96DAC541-7B7A-43D3-8B79-37D633B846F1}">
                      <asvg:svgBlip xmlns:asvg="http://schemas.microsoft.com/office/drawing/2016/SVG/main" r:embed="rId3"/>
                    </a:ext>
                  </a:extLst>
                </a:blip>
              </a:buBlip>
              <a:defRPr sz="2400">
                <a:solidFill>
                  <a:schemeClr val="tx1"/>
                </a:solidFill>
                <a:latin typeface="Noto Sans" panose="020B0502040504020204" pitchFamily="34"/>
                <a:ea typeface="Noto Sans" panose="020B0502040504020204" pitchFamily="34"/>
                <a:cs typeface="Noto Sans" panose="020B0502040504020204" pitchFamily="34"/>
              </a:defRPr>
            </a:lvl2pPr>
            <a:lvl3pPr marL="1143000" indent="-411480">
              <a:lnSpc>
                <a:spcPct val="114000"/>
              </a:lnSpc>
              <a:spcBef>
                <a:spcPts val="600"/>
              </a:spcBef>
              <a:buFontTx/>
              <a:buBlip>
                <a:blip r:embed="rId2">
                  <a:extLst>
                    <a:ext uri="{96DAC541-7B7A-43D3-8B79-37D633B846F1}">
                      <asvg:svgBlip xmlns:asvg="http://schemas.microsoft.com/office/drawing/2016/SVG/main" r:embed="rId3"/>
                    </a:ext>
                  </a:extLst>
                </a:blip>
              </a:buBlip>
              <a:defRPr sz="2400">
                <a:solidFill>
                  <a:schemeClr val="tx1"/>
                </a:solidFill>
                <a:latin typeface="Noto Sans" panose="020B0502040504020204" pitchFamily="34"/>
                <a:ea typeface="Noto Sans" panose="020B0502040504020204" pitchFamily="34"/>
                <a:cs typeface="Noto Sans" panose="020B0502040504020204" pitchFamily="34"/>
              </a:defRPr>
            </a:lvl3pPr>
            <a:lvl4pPr marL="1600200" indent="-411480">
              <a:lnSpc>
                <a:spcPct val="114000"/>
              </a:lnSpc>
              <a:spcBef>
                <a:spcPts val="600"/>
              </a:spcBef>
              <a:buFontTx/>
              <a:buBlip>
                <a:blip r:embed="rId2">
                  <a:extLst>
                    <a:ext uri="{96DAC541-7B7A-43D3-8B79-37D633B846F1}">
                      <asvg:svgBlip xmlns:asvg="http://schemas.microsoft.com/office/drawing/2016/SVG/main" r:embed="rId3"/>
                    </a:ext>
                  </a:extLst>
                </a:blip>
              </a:buBlip>
              <a:defRPr sz="2400">
                <a:solidFill>
                  <a:schemeClr val="tx1"/>
                </a:solidFill>
                <a:latin typeface="Noto Sans" panose="020B0502040504020204" pitchFamily="34"/>
                <a:ea typeface="Noto Sans" panose="020B0502040504020204" pitchFamily="34"/>
                <a:cs typeface="Noto Sans" panose="020B0502040504020204" pitchFamily="34"/>
              </a:defRPr>
            </a:lvl4pPr>
            <a:lvl5pPr marL="2057400" indent="-411480">
              <a:lnSpc>
                <a:spcPct val="114000"/>
              </a:lnSpc>
              <a:spcBef>
                <a:spcPts val="600"/>
              </a:spcBef>
              <a:buFontTx/>
              <a:buBlip>
                <a:blip r:embed="rId2">
                  <a:extLst>
                    <a:ext uri="{96DAC541-7B7A-43D3-8B79-37D633B846F1}">
                      <asvg:svgBlip xmlns:asvg="http://schemas.microsoft.com/office/drawing/2016/SVG/main" r:embed="rId3"/>
                    </a:ext>
                  </a:extLst>
                </a:blip>
              </a:buBlip>
              <a:defRPr sz="2400">
                <a:solidFill>
                  <a:schemeClr val="tx1"/>
                </a:solidFill>
                <a:latin typeface="Noto Sans" panose="020B0502040504020204" pitchFamily="34"/>
                <a:ea typeface="Noto Sans" panose="020B0502040504020204" pitchFamily="34"/>
                <a:cs typeface="Noto Sans" panose="020B0502040504020204" pitchFamily="34"/>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9" name="Picture 8" descr="A close up of a logo&#10;&#10;Description automatically generated">
            <a:extLst>
              <a:ext uri="{FF2B5EF4-FFF2-40B4-BE49-F238E27FC236}">
                <a16:creationId xmlns:a16="http://schemas.microsoft.com/office/drawing/2014/main" id="{09CB977C-6942-4C91-8798-B78F910245A3}"/>
              </a:ext>
            </a:extLst>
          </p:cNvPr>
          <p:cNvPicPr>
            <a:picLocks noChangeAspect="1"/>
          </p:cNvPicPr>
          <p:nvPr userDrawn="1"/>
        </p:nvPicPr>
        <p:blipFill rotWithShape="1">
          <a:blip r:embed="rId4">
            <a:extLst>
              <a:ext uri="{28A0092B-C50C-407E-A947-70E740481C1C}">
                <a14:useLocalDpi xmlns:a14="http://schemas.microsoft.com/office/drawing/2010/main" val="0"/>
              </a:ext>
            </a:extLst>
          </a:blip>
          <a:srcRect l="2683" r="92047"/>
          <a:stretch/>
        </p:blipFill>
        <p:spPr>
          <a:xfrm>
            <a:off x="11333747" y="0"/>
            <a:ext cx="858253" cy="6858000"/>
          </a:xfrm>
          <a:prstGeom prst="rect">
            <a:avLst/>
          </a:prstGeom>
        </p:spPr>
      </p:pic>
      <p:pic>
        <p:nvPicPr>
          <p:cNvPr id="6" name="Graphic 5">
            <a:extLst>
              <a:ext uri="{FF2B5EF4-FFF2-40B4-BE49-F238E27FC236}">
                <a16:creationId xmlns:a16="http://schemas.microsoft.com/office/drawing/2014/main" id="{B0FC36C9-0767-4DAD-A69A-6B03CC94639D}"/>
              </a:ext>
            </a:extLst>
          </p:cNvPr>
          <p:cNvPicPr>
            <a:picLocks noChangeAspect="1"/>
          </p:cNvPicPr>
          <p:nvPr userDrawn="1"/>
        </p:nvPicPr>
        <p:blipFill>
          <a:blip r:embed="rId5">
            <a:extLst>
              <a:ext uri="{96DAC541-7B7A-43D3-8B79-37D633B846F1}">
                <asvg:svgBlip xmlns:asvg="http://schemas.microsoft.com/office/drawing/2016/SVG/main" r:embed="rId6"/>
              </a:ext>
            </a:extLst>
          </a:blip>
          <a:stretch>
            <a:fillRect/>
          </a:stretch>
        </p:blipFill>
        <p:spPr>
          <a:xfrm>
            <a:off x="228600" y="6309360"/>
            <a:ext cx="1530927" cy="370244"/>
          </a:xfrm>
          <a:prstGeom prst="rect">
            <a:avLst/>
          </a:prstGeom>
        </p:spPr>
      </p:pic>
      <p:sp>
        <p:nvSpPr>
          <p:cNvPr id="12" name="Slide Number Placeholder 5">
            <a:extLst>
              <a:ext uri="{FF2B5EF4-FFF2-40B4-BE49-F238E27FC236}">
                <a16:creationId xmlns:a16="http://schemas.microsoft.com/office/drawing/2014/main" id="{F2974637-675F-484C-A3A2-242222B18AEF}"/>
              </a:ext>
            </a:extLst>
          </p:cNvPr>
          <p:cNvSpPr>
            <a:spLocks noGrp="1"/>
          </p:cNvSpPr>
          <p:nvPr>
            <p:ph type="sldNum" sz="quarter" idx="12"/>
          </p:nvPr>
        </p:nvSpPr>
        <p:spPr>
          <a:xfrm>
            <a:off x="11477208" y="6325205"/>
            <a:ext cx="619458" cy="276999"/>
          </a:xfrm>
          <a:prstGeom prst="rect">
            <a:avLst/>
          </a:prstGeom>
        </p:spPr>
        <p:txBody>
          <a:bodyPr wrap="square">
            <a:spAutoFit/>
          </a:bodyPr>
          <a:lstStyle>
            <a:lvl1pPr algn="ctr">
              <a:defRPr sz="1200">
                <a:solidFill>
                  <a:srgbClr val="EDEEEE"/>
                </a:solidFill>
                <a:latin typeface="Torque Medium" panose="020B0603030202050203" pitchFamily="34" charset="0"/>
                <a:ea typeface="Noto Sans" panose="020B0502040504020204" pitchFamily="34" charset="0"/>
                <a:cs typeface="Noto Sans" panose="020B0502040504020204" pitchFamily="34" charset="0"/>
              </a:defRPr>
            </a:lvl1pPr>
          </a:lstStyle>
          <a:p>
            <a:fld id="{0B0187EC-64EF-484E-94CA-9E9DEF6DCF75}" type="slidenum">
              <a:rPr lang="en-US" smtClean="0"/>
              <a:pPr/>
              <a:t>‹#›</a:t>
            </a:fld>
            <a:endParaRPr lang="en-US"/>
          </a:p>
        </p:txBody>
      </p:sp>
    </p:spTree>
    <p:extLst>
      <p:ext uri="{BB962C8B-B14F-4D97-AF65-F5344CB8AC3E}">
        <p14:creationId xmlns:p14="http://schemas.microsoft.com/office/powerpoint/2010/main" val="2764533754"/>
      </p:ext>
    </p:extLst>
  </p:cSld>
  <p:clrMapOvr>
    <a:masterClrMapping/>
  </p:clrMapOvr>
</p:sldLayout>
</file>

<file path=ppt/slideLayouts/slideLayout188.xml><?xml version="1.0" encoding="utf-8"?>
<p:sldLayout xmlns:a="http://schemas.openxmlformats.org/drawingml/2006/main" xmlns:r="http://schemas.openxmlformats.org/officeDocument/2006/relationships" xmlns:p="http://schemas.openxmlformats.org/presentationml/2006/main" preserve="1" userDrawn="1">
  <p:cSld name="Red Section Divider">
    <p:spTree>
      <p:nvGrpSpPr>
        <p:cNvPr id="1" name=""/>
        <p:cNvGrpSpPr/>
        <p:nvPr/>
      </p:nvGrpSpPr>
      <p:grpSpPr>
        <a:xfrm>
          <a:off x="0" y="0"/>
          <a:ext cx="0" cy="0"/>
          <a:chOff x="0" y="0"/>
          <a:chExt cx="0" cy="0"/>
        </a:xfrm>
      </p:grpSpPr>
      <p:pic>
        <p:nvPicPr>
          <p:cNvPr id="3" name="Picture 2" descr="A picture containing woman, holding, court&#10;&#10;Description automatically generated">
            <a:extLst>
              <a:ext uri="{FF2B5EF4-FFF2-40B4-BE49-F238E27FC236}">
                <a16:creationId xmlns:a16="http://schemas.microsoft.com/office/drawing/2014/main" id="{6C2FBE07-AF15-4B8D-B192-6186C8F78152}"/>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r="29822" b="6250"/>
          <a:stretch/>
        </p:blipFill>
        <p:spPr>
          <a:xfrm>
            <a:off x="-1" y="0"/>
            <a:ext cx="12192001" cy="6858000"/>
          </a:xfrm>
          <a:prstGeom prst="rect">
            <a:avLst/>
          </a:prstGeom>
        </p:spPr>
      </p:pic>
      <p:pic>
        <p:nvPicPr>
          <p:cNvPr id="7" name="Graphic 6">
            <a:extLst>
              <a:ext uri="{FF2B5EF4-FFF2-40B4-BE49-F238E27FC236}">
                <a16:creationId xmlns:a16="http://schemas.microsoft.com/office/drawing/2014/main" id="{A789587B-D842-4230-8E73-2EE672820C6A}"/>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723899" y="1669306"/>
            <a:ext cx="3022601" cy="730994"/>
          </a:xfrm>
          <a:prstGeom prst="rect">
            <a:avLst/>
          </a:prstGeom>
        </p:spPr>
      </p:pic>
      <p:sp>
        <p:nvSpPr>
          <p:cNvPr id="8" name="Text Placeholder 20">
            <a:extLst>
              <a:ext uri="{FF2B5EF4-FFF2-40B4-BE49-F238E27FC236}">
                <a16:creationId xmlns:a16="http://schemas.microsoft.com/office/drawing/2014/main" id="{6D7F50BB-0BC5-4E61-AEC8-8A474A5C9626}"/>
              </a:ext>
            </a:extLst>
          </p:cNvPr>
          <p:cNvSpPr>
            <a:spLocks noGrp="1"/>
          </p:cNvSpPr>
          <p:nvPr>
            <p:ph type="body" sz="quarter" idx="10"/>
          </p:nvPr>
        </p:nvSpPr>
        <p:spPr>
          <a:xfrm>
            <a:off x="723900" y="2743200"/>
            <a:ext cx="5968999" cy="1828800"/>
          </a:xfrm>
        </p:spPr>
        <p:txBody>
          <a:bodyPr>
            <a:noAutofit/>
          </a:bodyPr>
          <a:lstStyle>
            <a:lvl1pPr marL="0" indent="0">
              <a:spcBef>
                <a:spcPts val="0"/>
              </a:spcBef>
              <a:buNone/>
              <a:defRPr sz="4800">
                <a:solidFill>
                  <a:schemeClr val="bg1"/>
                </a:solidFill>
                <a:latin typeface="Segoe UI Semibold" panose="020B0702040204020203" pitchFamily="34" charset="0"/>
                <a:cs typeface="Segoe UI Semibold" panose="020B0702040204020203" pitchFamily="34" charset="0"/>
              </a:defRPr>
            </a:lvl1pPr>
            <a:lvl2pPr marL="457200" indent="0">
              <a:buNone/>
              <a:defRPr sz="2800">
                <a:solidFill>
                  <a:schemeClr val="bg1"/>
                </a:solidFill>
                <a:latin typeface="Torque Bold" panose="020B0803030202050203" pitchFamily="34" charset="0"/>
              </a:defRPr>
            </a:lvl2pPr>
            <a:lvl3pPr>
              <a:defRPr sz="2400">
                <a:solidFill>
                  <a:schemeClr val="bg1"/>
                </a:solidFill>
                <a:latin typeface="Torque Bold" panose="020B0803030202050203" pitchFamily="34" charset="0"/>
              </a:defRPr>
            </a:lvl3pPr>
            <a:lvl4pPr>
              <a:defRPr sz="2000">
                <a:solidFill>
                  <a:schemeClr val="bg1"/>
                </a:solidFill>
                <a:latin typeface="Torque Bold" panose="020B0803030202050203" pitchFamily="34" charset="0"/>
              </a:defRPr>
            </a:lvl4pPr>
            <a:lvl5pPr>
              <a:defRPr sz="2000">
                <a:solidFill>
                  <a:schemeClr val="bg1"/>
                </a:solidFill>
                <a:latin typeface="Torque Bold" panose="020B0803030202050203" pitchFamily="34" charset="0"/>
              </a:defRPr>
            </a:lvl5pPr>
          </a:lstStyle>
          <a:p>
            <a:pPr lvl="0"/>
            <a:r>
              <a:rPr lang="en-US"/>
              <a:t>Click to edit Master text styles</a:t>
            </a:r>
          </a:p>
        </p:txBody>
      </p:sp>
      <p:sp>
        <p:nvSpPr>
          <p:cNvPr id="9" name="Text Placeholder 22">
            <a:extLst>
              <a:ext uri="{FF2B5EF4-FFF2-40B4-BE49-F238E27FC236}">
                <a16:creationId xmlns:a16="http://schemas.microsoft.com/office/drawing/2014/main" id="{F0BD736C-BE60-4539-922D-3DFECE4FC569}"/>
              </a:ext>
            </a:extLst>
          </p:cNvPr>
          <p:cNvSpPr>
            <a:spLocks noGrp="1"/>
          </p:cNvSpPr>
          <p:nvPr>
            <p:ph type="body" sz="quarter" idx="11"/>
          </p:nvPr>
        </p:nvSpPr>
        <p:spPr>
          <a:xfrm>
            <a:off x="723900" y="4572000"/>
            <a:ext cx="4584700" cy="424732"/>
          </a:xfrm>
        </p:spPr>
        <p:txBody>
          <a:bodyPr/>
          <a:lstStyle>
            <a:lvl1pPr marL="0" indent="0">
              <a:spcBef>
                <a:spcPts val="0"/>
              </a:spcBef>
              <a:buNone/>
              <a:defRPr b="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p:txBody>
      </p:sp>
    </p:spTree>
    <p:extLst>
      <p:ext uri="{BB962C8B-B14F-4D97-AF65-F5344CB8AC3E}">
        <p14:creationId xmlns:p14="http://schemas.microsoft.com/office/powerpoint/2010/main" val="3324047436"/>
      </p:ext>
    </p:extLst>
  </p:cSld>
  <p:clrMapOvr>
    <a:masterClrMapping/>
  </p:clrMapOvr>
</p:sldLayout>
</file>

<file path=ppt/slideLayouts/slideLayout189.xml><?xml version="1.0" encoding="utf-8"?>
<p:sldLayout xmlns:a="http://schemas.openxmlformats.org/drawingml/2006/main" xmlns:r="http://schemas.openxmlformats.org/officeDocument/2006/relationships" xmlns:p="http://schemas.openxmlformats.org/presentationml/2006/main" preserve="1" userDrawn="1">
  <p:cSld name="Red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8F4E6D-D466-4FD2-A0E3-C29AB2EA5F0D}"/>
              </a:ext>
            </a:extLst>
          </p:cNvPr>
          <p:cNvSpPr>
            <a:spLocks noGrp="1"/>
          </p:cNvSpPr>
          <p:nvPr>
            <p:ph type="title"/>
          </p:nvPr>
        </p:nvSpPr>
        <p:spPr>
          <a:xfrm>
            <a:off x="502920" y="320040"/>
            <a:ext cx="9537700" cy="685800"/>
          </a:xfrm>
        </p:spPr>
        <p:txBody>
          <a:bodyPr>
            <a:normAutofit/>
          </a:bodyPr>
          <a:lstStyle>
            <a:lvl1pPr algn="l">
              <a:defRPr sz="4200">
                <a:solidFill>
                  <a:srgbClr val="E45856"/>
                </a:solidFill>
                <a:latin typeface="Noto Sans" panose="020B0502040504020204" pitchFamily="34" charset="0"/>
                <a:cs typeface="Segoe UI Semibold" panose="020B0702040204020203" pitchFamily="34" charset="0"/>
              </a:defRPr>
            </a:lvl1pPr>
          </a:lstStyle>
          <a:p>
            <a:r>
              <a:rPr lang="en-US"/>
              <a:t>Click to edit Master title style</a:t>
            </a:r>
          </a:p>
        </p:txBody>
      </p:sp>
      <p:sp>
        <p:nvSpPr>
          <p:cNvPr id="3" name="Content Placeholder 2">
            <a:extLst>
              <a:ext uri="{FF2B5EF4-FFF2-40B4-BE49-F238E27FC236}">
                <a16:creationId xmlns:a16="http://schemas.microsoft.com/office/drawing/2014/main" id="{2BA909DC-04CE-4851-BF4C-74EBE810FC42}"/>
              </a:ext>
            </a:extLst>
          </p:cNvPr>
          <p:cNvSpPr>
            <a:spLocks noGrp="1"/>
          </p:cNvSpPr>
          <p:nvPr>
            <p:ph sz="half" idx="1"/>
          </p:nvPr>
        </p:nvSpPr>
        <p:spPr>
          <a:xfrm>
            <a:off x="502920" y="1371600"/>
            <a:ext cx="4635500" cy="3208186"/>
          </a:xfrm>
        </p:spPr>
        <p:txBody>
          <a:bodyPr/>
          <a:lstStyle>
            <a:lvl1pPr marL="411480" indent="-411480">
              <a:lnSpc>
                <a:spcPct val="114000"/>
              </a:lnSpc>
              <a:spcBef>
                <a:spcPts val="1200"/>
              </a:spcBef>
              <a:buFontTx/>
              <a:buBlip>
                <a:blip r:embed="rId2">
                  <a:extLst>
                    <a:ext uri="{96DAC541-7B7A-43D3-8B79-37D633B846F1}">
                      <asvg:svgBlip xmlns:asvg="http://schemas.microsoft.com/office/drawing/2016/SVG/main" r:embed="rId3"/>
                    </a:ext>
                  </a:extLst>
                </a:blip>
              </a:buBlip>
              <a:defRPr sz="2400" b="0">
                <a:solidFill>
                  <a:schemeClr val="tx1"/>
                </a:solidFill>
                <a:latin typeface="Noto Sans" panose="020B0502040504020204" pitchFamily="34"/>
                <a:ea typeface="Noto Sans" panose="020B0502040504020204" pitchFamily="34"/>
                <a:cs typeface="Noto Sans" panose="020B0502040504020204" pitchFamily="34"/>
              </a:defRPr>
            </a:lvl1pPr>
            <a:lvl2pPr marL="685800" indent="-411480">
              <a:lnSpc>
                <a:spcPct val="114000"/>
              </a:lnSpc>
              <a:spcBef>
                <a:spcPts val="600"/>
              </a:spcBef>
              <a:buFontTx/>
              <a:buBlip>
                <a:blip r:embed="rId2">
                  <a:extLst>
                    <a:ext uri="{96DAC541-7B7A-43D3-8B79-37D633B846F1}">
                      <asvg:svgBlip xmlns:asvg="http://schemas.microsoft.com/office/drawing/2016/SVG/main" r:embed="rId3"/>
                    </a:ext>
                  </a:extLst>
                </a:blip>
              </a:buBlip>
              <a:defRPr sz="2400" b="0">
                <a:solidFill>
                  <a:schemeClr val="tx1"/>
                </a:solidFill>
                <a:latin typeface="Noto Sans" panose="020B0502040504020204" pitchFamily="34"/>
                <a:ea typeface="Noto Sans" panose="020B0502040504020204" pitchFamily="34"/>
                <a:cs typeface="Noto Sans" panose="020B0502040504020204" pitchFamily="34"/>
              </a:defRPr>
            </a:lvl2pPr>
            <a:lvl3pPr marL="1143000" indent="-411480">
              <a:lnSpc>
                <a:spcPct val="114000"/>
              </a:lnSpc>
              <a:spcBef>
                <a:spcPts val="600"/>
              </a:spcBef>
              <a:buFontTx/>
              <a:buBlip>
                <a:blip r:embed="rId2">
                  <a:extLst>
                    <a:ext uri="{96DAC541-7B7A-43D3-8B79-37D633B846F1}">
                      <asvg:svgBlip xmlns:asvg="http://schemas.microsoft.com/office/drawing/2016/SVG/main" r:embed="rId3"/>
                    </a:ext>
                  </a:extLst>
                </a:blip>
              </a:buBlip>
              <a:defRPr sz="2400" b="0">
                <a:solidFill>
                  <a:schemeClr val="tx1"/>
                </a:solidFill>
                <a:latin typeface="Noto Sans" panose="020B0502040504020204" pitchFamily="34"/>
                <a:ea typeface="Noto Sans" panose="020B0502040504020204" pitchFamily="34"/>
                <a:cs typeface="Noto Sans" panose="020B0502040504020204" pitchFamily="34"/>
              </a:defRPr>
            </a:lvl3pPr>
            <a:lvl4pPr marL="1600200" indent="-411480">
              <a:lnSpc>
                <a:spcPct val="114000"/>
              </a:lnSpc>
              <a:spcBef>
                <a:spcPts val="600"/>
              </a:spcBef>
              <a:buFontTx/>
              <a:buBlip>
                <a:blip r:embed="rId2">
                  <a:extLst>
                    <a:ext uri="{96DAC541-7B7A-43D3-8B79-37D633B846F1}">
                      <asvg:svgBlip xmlns:asvg="http://schemas.microsoft.com/office/drawing/2016/SVG/main" r:embed="rId3"/>
                    </a:ext>
                  </a:extLst>
                </a:blip>
              </a:buBlip>
              <a:defRPr sz="2400" b="0">
                <a:solidFill>
                  <a:schemeClr val="tx1"/>
                </a:solidFill>
                <a:latin typeface="Noto Sans" panose="020B0502040504020204" pitchFamily="34"/>
                <a:ea typeface="Noto Sans" panose="020B0502040504020204" pitchFamily="34"/>
                <a:cs typeface="Noto Sans" panose="020B0502040504020204" pitchFamily="34"/>
              </a:defRPr>
            </a:lvl4pPr>
            <a:lvl5pPr marL="2057400" indent="-411480">
              <a:lnSpc>
                <a:spcPct val="114000"/>
              </a:lnSpc>
              <a:spcBef>
                <a:spcPts val="600"/>
              </a:spcBef>
              <a:buFontTx/>
              <a:buBlip>
                <a:blip r:embed="rId2">
                  <a:extLst>
                    <a:ext uri="{96DAC541-7B7A-43D3-8B79-37D633B846F1}">
                      <asvg:svgBlip xmlns:asvg="http://schemas.microsoft.com/office/drawing/2016/SVG/main" r:embed="rId3"/>
                    </a:ext>
                  </a:extLst>
                </a:blip>
              </a:buBlip>
              <a:defRPr sz="2400" b="0">
                <a:solidFill>
                  <a:schemeClr val="tx1"/>
                </a:solidFill>
                <a:latin typeface="Noto Sans" panose="020B0502040504020204" pitchFamily="34"/>
                <a:ea typeface="Noto Sans" panose="020B0502040504020204" pitchFamily="34"/>
                <a:cs typeface="Noto Sans" panose="020B0502040504020204" pitchFamily="34"/>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2">
            <a:extLst>
              <a:ext uri="{FF2B5EF4-FFF2-40B4-BE49-F238E27FC236}">
                <a16:creationId xmlns:a16="http://schemas.microsoft.com/office/drawing/2014/main" id="{68E6ECF3-2F2B-4298-8AD0-F8E7B4A4F56B}"/>
              </a:ext>
            </a:extLst>
          </p:cNvPr>
          <p:cNvSpPr>
            <a:spLocks noGrp="1"/>
          </p:cNvSpPr>
          <p:nvPr>
            <p:ph sz="half" idx="10"/>
          </p:nvPr>
        </p:nvSpPr>
        <p:spPr>
          <a:xfrm>
            <a:off x="5405120" y="1371600"/>
            <a:ext cx="4635500" cy="3208186"/>
          </a:xfrm>
        </p:spPr>
        <p:txBody>
          <a:bodyPr/>
          <a:lstStyle>
            <a:lvl1pPr marL="411480" indent="-411480">
              <a:lnSpc>
                <a:spcPct val="114000"/>
              </a:lnSpc>
              <a:spcBef>
                <a:spcPts val="1200"/>
              </a:spcBef>
              <a:buFontTx/>
              <a:buBlip>
                <a:blip r:embed="rId2">
                  <a:extLst>
                    <a:ext uri="{96DAC541-7B7A-43D3-8B79-37D633B846F1}">
                      <asvg:svgBlip xmlns:asvg="http://schemas.microsoft.com/office/drawing/2016/SVG/main" r:embed="rId3"/>
                    </a:ext>
                  </a:extLst>
                </a:blip>
              </a:buBlip>
              <a:defRPr sz="2400" b="0">
                <a:solidFill>
                  <a:schemeClr val="tx1"/>
                </a:solidFill>
                <a:latin typeface="Noto Sans" panose="020B0502040504020204" pitchFamily="34"/>
                <a:ea typeface="Noto Sans" panose="020B0502040504020204" pitchFamily="34"/>
                <a:cs typeface="Noto Sans" panose="020B0502040504020204" pitchFamily="34"/>
              </a:defRPr>
            </a:lvl1pPr>
            <a:lvl2pPr marL="685800" indent="-411480">
              <a:lnSpc>
                <a:spcPct val="114000"/>
              </a:lnSpc>
              <a:spcBef>
                <a:spcPts val="600"/>
              </a:spcBef>
              <a:buFontTx/>
              <a:buBlip>
                <a:blip r:embed="rId2">
                  <a:extLst>
                    <a:ext uri="{96DAC541-7B7A-43D3-8B79-37D633B846F1}">
                      <asvg:svgBlip xmlns:asvg="http://schemas.microsoft.com/office/drawing/2016/SVG/main" r:embed="rId3"/>
                    </a:ext>
                  </a:extLst>
                </a:blip>
              </a:buBlip>
              <a:defRPr sz="2400">
                <a:solidFill>
                  <a:schemeClr val="tx1"/>
                </a:solidFill>
                <a:latin typeface="Noto Sans" panose="020B0502040504020204" pitchFamily="34"/>
                <a:ea typeface="Noto Sans" panose="020B0502040504020204" pitchFamily="34"/>
                <a:cs typeface="Noto Sans" panose="020B0502040504020204" pitchFamily="34"/>
              </a:defRPr>
            </a:lvl2pPr>
            <a:lvl3pPr marL="1143000" indent="-411480">
              <a:lnSpc>
                <a:spcPct val="114000"/>
              </a:lnSpc>
              <a:spcBef>
                <a:spcPts val="600"/>
              </a:spcBef>
              <a:buFontTx/>
              <a:buBlip>
                <a:blip r:embed="rId2">
                  <a:extLst>
                    <a:ext uri="{96DAC541-7B7A-43D3-8B79-37D633B846F1}">
                      <asvg:svgBlip xmlns:asvg="http://schemas.microsoft.com/office/drawing/2016/SVG/main" r:embed="rId3"/>
                    </a:ext>
                  </a:extLst>
                </a:blip>
              </a:buBlip>
              <a:defRPr sz="2400">
                <a:solidFill>
                  <a:schemeClr val="tx1"/>
                </a:solidFill>
                <a:latin typeface="Noto Sans" panose="020B0502040504020204" pitchFamily="34"/>
                <a:ea typeface="Noto Sans" panose="020B0502040504020204" pitchFamily="34"/>
                <a:cs typeface="Noto Sans" panose="020B0502040504020204" pitchFamily="34"/>
              </a:defRPr>
            </a:lvl3pPr>
            <a:lvl4pPr marL="1600200" indent="-411480">
              <a:lnSpc>
                <a:spcPct val="114000"/>
              </a:lnSpc>
              <a:spcBef>
                <a:spcPts val="600"/>
              </a:spcBef>
              <a:buFontTx/>
              <a:buBlip>
                <a:blip r:embed="rId2">
                  <a:extLst>
                    <a:ext uri="{96DAC541-7B7A-43D3-8B79-37D633B846F1}">
                      <asvg:svgBlip xmlns:asvg="http://schemas.microsoft.com/office/drawing/2016/SVG/main" r:embed="rId3"/>
                    </a:ext>
                  </a:extLst>
                </a:blip>
              </a:buBlip>
              <a:defRPr sz="2400">
                <a:solidFill>
                  <a:schemeClr val="tx1"/>
                </a:solidFill>
                <a:latin typeface="Noto Sans" panose="020B0502040504020204" pitchFamily="34"/>
                <a:ea typeface="Noto Sans" panose="020B0502040504020204" pitchFamily="34"/>
                <a:cs typeface="Noto Sans" panose="020B0502040504020204" pitchFamily="34"/>
              </a:defRPr>
            </a:lvl4pPr>
            <a:lvl5pPr marL="2057400" indent="-411480">
              <a:lnSpc>
                <a:spcPct val="114000"/>
              </a:lnSpc>
              <a:spcBef>
                <a:spcPts val="600"/>
              </a:spcBef>
              <a:buFontTx/>
              <a:buBlip>
                <a:blip r:embed="rId2">
                  <a:extLst>
                    <a:ext uri="{96DAC541-7B7A-43D3-8B79-37D633B846F1}">
                      <asvg:svgBlip xmlns:asvg="http://schemas.microsoft.com/office/drawing/2016/SVG/main" r:embed="rId3"/>
                    </a:ext>
                  </a:extLst>
                </a:blip>
              </a:buBlip>
              <a:defRPr sz="2400">
                <a:solidFill>
                  <a:schemeClr val="tx1"/>
                </a:solidFill>
                <a:latin typeface="Noto Sans" panose="020B0502040504020204" pitchFamily="34"/>
                <a:ea typeface="Noto Sans" panose="020B0502040504020204" pitchFamily="34"/>
                <a:cs typeface="Noto Sans" panose="020B0502040504020204" pitchFamily="34"/>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11" name="Picture 10" descr="A picture containing woman, holding, court&#10;&#10;Description automatically generated">
            <a:extLst>
              <a:ext uri="{FF2B5EF4-FFF2-40B4-BE49-F238E27FC236}">
                <a16:creationId xmlns:a16="http://schemas.microsoft.com/office/drawing/2014/main" id="{DB2F24EE-7C64-42A5-B862-03CA4F3E53E6}"/>
              </a:ext>
            </a:extLst>
          </p:cNvPr>
          <p:cNvPicPr>
            <a:picLocks noChangeAspect="1"/>
          </p:cNvPicPr>
          <p:nvPr userDrawn="1"/>
        </p:nvPicPr>
        <p:blipFill rotWithShape="1">
          <a:blip r:embed="rId4">
            <a:extLst>
              <a:ext uri="{28A0092B-C50C-407E-A947-70E740481C1C}">
                <a14:useLocalDpi xmlns:a14="http://schemas.microsoft.com/office/drawing/2010/main" val="0"/>
              </a:ext>
            </a:extLst>
          </a:blip>
          <a:srcRect l="2494" r="92543" b="6250"/>
          <a:stretch/>
        </p:blipFill>
        <p:spPr>
          <a:xfrm>
            <a:off x="11329904" y="0"/>
            <a:ext cx="862096" cy="6858000"/>
          </a:xfrm>
          <a:prstGeom prst="rect">
            <a:avLst/>
          </a:prstGeom>
        </p:spPr>
      </p:pic>
      <p:pic>
        <p:nvPicPr>
          <p:cNvPr id="8" name="Graphic 7">
            <a:extLst>
              <a:ext uri="{FF2B5EF4-FFF2-40B4-BE49-F238E27FC236}">
                <a16:creationId xmlns:a16="http://schemas.microsoft.com/office/drawing/2014/main" id="{242B062E-9407-4CE4-8976-608C43505128}"/>
              </a:ext>
            </a:extLst>
          </p:cNvPr>
          <p:cNvPicPr>
            <a:picLocks noChangeAspect="1"/>
          </p:cNvPicPr>
          <p:nvPr userDrawn="1"/>
        </p:nvPicPr>
        <p:blipFill>
          <a:blip r:embed="rId5">
            <a:extLst>
              <a:ext uri="{96DAC541-7B7A-43D3-8B79-37D633B846F1}">
                <asvg:svgBlip xmlns:asvg="http://schemas.microsoft.com/office/drawing/2016/SVG/main" r:embed="rId6"/>
              </a:ext>
            </a:extLst>
          </a:blip>
          <a:stretch>
            <a:fillRect/>
          </a:stretch>
        </p:blipFill>
        <p:spPr>
          <a:xfrm>
            <a:off x="228600" y="6309360"/>
            <a:ext cx="1530927" cy="370244"/>
          </a:xfrm>
          <a:prstGeom prst="rect">
            <a:avLst/>
          </a:prstGeom>
        </p:spPr>
      </p:pic>
      <p:sp>
        <p:nvSpPr>
          <p:cNvPr id="13" name="Slide Number Placeholder 5">
            <a:extLst>
              <a:ext uri="{FF2B5EF4-FFF2-40B4-BE49-F238E27FC236}">
                <a16:creationId xmlns:a16="http://schemas.microsoft.com/office/drawing/2014/main" id="{6A9EBECB-CAF4-4B9D-A216-6F9400CCF725}"/>
              </a:ext>
            </a:extLst>
          </p:cNvPr>
          <p:cNvSpPr>
            <a:spLocks noGrp="1"/>
          </p:cNvSpPr>
          <p:nvPr>
            <p:ph type="sldNum" sz="quarter" idx="12"/>
          </p:nvPr>
        </p:nvSpPr>
        <p:spPr>
          <a:xfrm>
            <a:off x="11477208" y="6325205"/>
            <a:ext cx="619458" cy="276999"/>
          </a:xfrm>
          <a:prstGeom prst="rect">
            <a:avLst/>
          </a:prstGeom>
        </p:spPr>
        <p:txBody>
          <a:bodyPr wrap="square">
            <a:spAutoFit/>
          </a:bodyPr>
          <a:lstStyle>
            <a:lvl1pPr algn="ctr">
              <a:defRPr sz="1200">
                <a:solidFill>
                  <a:srgbClr val="EDEEEE"/>
                </a:solidFill>
                <a:latin typeface="Torque Medium" panose="020B0603030202050203" pitchFamily="34" charset="0"/>
                <a:ea typeface="Noto Sans" panose="020B0502040504020204" pitchFamily="34" charset="0"/>
                <a:cs typeface="Noto Sans" panose="020B0502040504020204" pitchFamily="34" charset="0"/>
              </a:defRPr>
            </a:lvl1pPr>
          </a:lstStyle>
          <a:p>
            <a:fld id="{0B0187EC-64EF-484E-94CA-9E9DEF6DCF75}" type="slidenum">
              <a:rPr lang="en-US" smtClean="0"/>
              <a:pPr/>
              <a:t>‹#›</a:t>
            </a:fld>
            <a:endParaRPr lang="en-US"/>
          </a:p>
        </p:txBody>
      </p:sp>
    </p:spTree>
    <p:extLst>
      <p:ext uri="{BB962C8B-B14F-4D97-AF65-F5344CB8AC3E}">
        <p14:creationId xmlns:p14="http://schemas.microsoft.com/office/powerpoint/2010/main" val="3431223311"/>
      </p:ext>
    </p:extLst>
  </p:cSld>
  <p:clrMapOvr>
    <a:masterClrMapping/>
  </p:clrMapOvr>
</p:sldLayout>
</file>

<file path=ppt/slideLayouts/slideLayout190.xml><?xml version="1.0" encoding="utf-8"?>
<p:sldLayout xmlns:a="http://schemas.openxmlformats.org/drawingml/2006/main" xmlns:r="http://schemas.openxmlformats.org/officeDocument/2006/relationships" xmlns:p="http://schemas.openxmlformats.org/presentationml/2006/main" preserve="1" userDrawn="1">
  <p:cSld name="Yellow Section Divider">
    <p:spTree>
      <p:nvGrpSpPr>
        <p:cNvPr id="1" name=""/>
        <p:cNvGrpSpPr/>
        <p:nvPr/>
      </p:nvGrpSpPr>
      <p:grpSpPr>
        <a:xfrm>
          <a:off x="0" y="0"/>
          <a:ext cx="0" cy="0"/>
          <a:chOff x="0" y="0"/>
          <a:chExt cx="0" cy="0"/>
        </a:xfrm>
      </p:grpSpPr>
      <p:pic>
        <p:nvPicPr>
          <p:cNvPr id="3" name="Picture 2" descr="A picture containing drawing&#10;&#10;Description automatically generated">
            <a:extLst>
              <a:ext uri="{FF2B5EF4-FFF2-40B4-BE49-F238E27FC236}">
                <a16:creationId xmlns:a16="http://schemas.microsoft.com/office/drawing/2014/main" id="{AB227890-7907-4A96-93AB-0FC9A6FB0108}"/>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r="34461" b="12500"/>
          <a:stretch/>
        </p:blipFill>
        <p:spPr>
          <a:xfrm>
            <a:off x="-1" y="0"/>
            <a:ext cx="12192001" cy="6858000"/>
          </a:xfrm>
          <a:prstGeom prst="rect">
            <a:avLst/>
          </a:prstGeom>
        </p:spPr>
      </p:pic>
      <p:pic>
        <p:nvPicPr>
          <p:cNvPr id="7" name="Graphic 6">
            <a:extLst>
              <a:ext uri="{FF2B5EF4-FFF2-40B4-BE49-F238E27FC236}">
                <a16:creationId xmlns:a16="http://schemas.microsoft.com/office/drawing/2014/main" id="{A789587B-D842-4230-8E73-2EE672820C6A}"/>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723899" y="1669306"/>
            <a:ext cx="3022601" cy="730994"/>
          </a:xfrm>
          <a:prstGeom prst="rect">
            <a:avLst/>
          </a:prstGeom>
        </p:spPr>
      </p:pic>
      <p:sp>
        <p:nvSpPr>
          <p:cNvPr id="8" name="Text Placeholder 20">
            <a:extLst>
              <a:ext uri="{FF2B5EF4-FFF2-40B4-BE49-F238E27FC236}">
                <a16:creationId xmlns:a16="http://schemas.microsoft.com/office/drawing/2014/main" id="{6D7F50BB-0BC5-4E61-AEC8-8A474A5C9626}"/>
              </a:ext>
            </a:extLst>
          </p:cNvPr>
          <p:cNvSpPr>
            <a:spLocks noGrp="1"/>
          </p:cNvSpPr>
          <p:nvPr>
            <p:ph type="body" sz="quarter" idx="10"/>
          </p:nvPr>
        </p:nvSpPr>
        <p:spPr>
          <a:xfrm>
            <a:off x="723900" y="2743200"/>
            <a:ext cx="5968999" cy="1828800"/>
          </a:xfrm>
        </p:spPr>
        <p:txBody>
          <a:bodyPr>
            <a:noAutofit/>
          </a:bodyPr>
          <a:lstStyle>
            <a:lvl1pPr marL="0" indent="0">
              <a:spcBef>
                <a:spcPts val="0"/>
              </a:spcBef>
              <a:buNone/>
              <a:defRPr sz="4800">
                <a:solidFill>
                  <a:schemeClr val="bg1"/>
                </a:solidFill>
                <a:latin typeface="Segoe UI Semibold" panose="020B0702040204020203" pitchFamily="34" charset="0"/>
                <a:cs typeface="Segoe UI Semibold" panose="020B0702040204020203" pitchFamily="34" charset="0"/>
              </a:defRPr>
            </a:lvl1pPr>
            <a:lvl2pPr marL="457200" indent="0">
              <a:buNone/>
              <a:defRPr sz="2800">
                <a:solidFill>
                  <a:schemeClr val="bg1"/>
                </a:solidFill>
                <a:latin typeface="Torque Bold" panose="020B0803030202050203" pitchFamily="34" charset="0"/>
              </a:defRPr>
            </a:lvl2pPr>
            <a:lvl3pPr>
              <a:defRPr sz="2400">
                <a:solidFill>
                  <a:schemeClr val="bg1"/>
                </a:solidFill>
                <a:latin typeface="Torque Bold" panose="020B0803030202050203" pitchFamily="34" charset="0"/>
              </a:defRPr>
            </a:lvl3pPr>
            <a:lvl4pPr>
              <a:defRPr sz="2000">
                <a:solidFill>
                  <a:schemeClr val="bg1"/>
                </a:solidFill>
                <a:latin typeface="Torque Bold" panose="020B0803030202050203" pitchFamily="34" charset="0"/>
              </a:defRPr>
            </a:lvl4pPr>
            <a:lvl5pPr>
              <a:defRPr sz="2000">
                <a:solidFill>
                  <a:schemeClr val="bg1"/>
                </a:solidFill>
                <a:latin typeface="Torque Bold" panose="020B0803030202050203" pitchFamily="34" charset="0"/>
              </a:defRPr>
            </a:lvl5pPr>
          </a:lstStyle>
          <a:p>
            <a:pPr lvl="0"/>
            <a:r>
              <a:rPr lang="en-US"/>
              <a:t>Click to edit Master text styles</a:t>
            </a:r>
          </a:p>
        </p:txBody>
      </p:sp>
      <p:sp>
        <p:nvSpPr>
          <p:cNvPr id="9" name="Text Placeholder 22">
            <a:extLst>
              <a:ext uri="{FF2B5EF4-FFF2-40B4-BE49-F238E27FC236}">
                <a16:creationId xmlns:a16="http://schemas.microsoft.com/office/drawing/2014/main" id="{F0BD736C-BE60-4539-922D-3DFECE4FC569}"/>
              </a:ext>
            </a:extLst>
          </p:cNvPr>
          <p:cNvSpPr>
            <a:spLocks noGrp="1"/>
          </p:cNvSpPr>
          <p:nvPr>
            <p:ph type="body" sz="quarter" idx="11"/>
          </p:nvPr>
        </p:nvSpPr>
        <p:spPr>
          <a:xfrm>
            <a:off x="723900" y="4572000"/>
            <a:ext cx="4584700" cy="424732"/>
          </a:xfrm>
        </p:spPr>
        <p:txBody>
          <a:bodyPr/>
          <a:lstStyle>
            <a:lvl1pPr marL="0" indent="0">
              <a:spcBef>
                <a:spcPts val="0"/>
              </a:spcBef>
              <a:buNone/>
              <a:defRPr b="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p:txBody>
      </p:sp>
    </p:spTree>
    <p:extLst>
      <p:ext uri="{BB962C8B-B14F-4D97-AF65-F5344CB8AC3E}">
        <p14:creationId xmlns:p14="http://schemas.microsoft.com/office/powerpoint/2010/main" val="2282885317"/>
      </p:ext>
    </p:extLst>
  </p:cSld>
  <p:clrMapOvr>
    <a:masterClrMapping/>
  </p:clrMapOvr>
</p:sldLayout>
</file>

<file path=ppt/slideLayouts/slideLayout191.xml><?xml version="1.0" encoding="utf-8"?>
<p:sldLayout xmlns:a="http://schemas.openxmlformats.org/drawingml/2006/main" xmlns:r="http://schemas.openxmlformats.org/officeDocument/2006/relationships" xmlns:p="http://schemas.openxmlformats.org/presentationml/2006/main" preserve="1" userDrawn="1">
  <p:cSld name="Video Slide">
    <p:spTree>
      <p:nvGrpSpPr>
        <p:cNvPr id="1" name=""/>
        <p:cNvGrpSpPr/>
        <p:nvPr/>
      </p:nvGrpSpPr>
      <p:grpSpPr>
        <a:xfrm>
          <a:off x="0" y="0"/>
          <a:ext cx="0" cy="0"/>
          <a:chOff x="0" y="0"/>
          <a:chExt cx="0" cy="0"/>
        </a:xfrm>
      </p:grpSpPr>
      <p:pic>
        <p:nvPicPr>
          <p:cNvPr id="8" name="Picture 7" descr="A picture containing drawing&#10;&#10;Description automatically generated">
            <a:extLst>
              <a:ext uri="{FF2B5EF4-FFF2-40B4-BE49-F238E27FC236}">
                <a16:creationId xmlns:a16="http://schemas.microsoft.com/office/drawing/2014/main" id="{63C1A817-73E7-4B5F-827B-70AE7CD62335}"/>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t="62222" r="34461" b="12500"/>
          <a:stretch/>
        </p:blipFill>
        <p:spPr>
          <a:xfrm>
            <a:off x="-1" y="4876800"/>
            <a:ext cx="12192001" cy="1981200"/>
          </a:xfrm>
          <a:prstGeom prst="rect">
            <a:avLst/>
          </a:prstGeom>
        </p:spPr>
      </p:pic>
      <p:sp>
        <p:nvSpPr>
          <p:cNvPr id="12" name="Media Placeholder 11">
            <a:extLst>
              <a:ext uri="{FF2B5EF4-FFF2-40B4-BE49-F238E27FC236}">
                <a16:creationId xmlns:a16="http://schemas.microsoft.com/office/drawing/2014/main" id="{2C5E7F60-B026-4EC0-88DC-13A6764077B6}"/>
              </a:ext>
            </a:extLst>
          </p:cNvPr>
          <p:cNvSpPr>
            <a:spLocks noGrp="1"/>
          </p:cNvSpPr>
          <p:nvPr>
            <p:ph type="media" sz="quarter" idx="10"/>
          </p:nvPr>
        </p:nvSpPr>
        <p:spPr>
          <a:xfrm>
            <a:off x="2216149" y="863600"/>
            <a:ext cx="7759700" cy="3670300"/>
          </a:xfrm>
        </p:spPr>
        <p:txBody>
          <a:bodyPr/>
          <a:lstStyle/>
          <a:p>
            <a:endParaRPr lang="en-US"/>
          </a:p>
        </p:txBody>
      </p:sp>
      <p:sp>
        <p:nvSpPr>
          <p:cNvPr id="14" name="Text Placeholder 13">
            <a:extLst>
              <a:ext uri="{FF2B5EF4-FFF2-40B4-BE49-F238E27FC236}">
                <a16:creationId xmlns:a16="http://schemas.microsoft.com/office/drawing/2014/main" id="{4E3E0E0B-C629-40C9-94B0-B1F2ADC7E8EC}"/>
              </a:ext>
            </a:extLst>
          </p:cNvPr>
          <p:cNvSpPr>
            <a:spLocks noGrp="1"/>
          </p:cNvSpPr>
          <p:nvPr>
            <p:ph type="body" sz="quarter" idx="11"/>
          </p:nvPr>
        </p:nvSpPr>
        <p:spPr>
          <a:xfrm>
            <a:off x="2216149" y="5578475"/>
            <a:ext cx="8870950" cy="742950"/>
          </a:xfrm>
        </p:spPr>
        <p:txBody>
          <a:bodyPr>
            <a:noAutofit/>
          </a:bodyPr>
          <a:lstStyle>
            <a:lvl1pPr marL="0" indent="0">
              <a:buNone/>
              <a:defRPr sz="4400">
                <a:solidFill>
                  <a:schemeClr val="bg1"/>
                </a:solidFill>
                <a:latin typeface="Noto Sans" panose="020B0502040504020204" pitchFamily="34" charset="0"/>
              </a:defRPr>
            </a:lvl1pPr>
            <a:lvl2pPr>
              <a:defRPr sz="3600">
                <a:solidFill>
                  <a:schemeClr val="bg1"/>
                </a:solidFill>
                <a:latin typeface="Torque Bold" panose="020B0803030202050203" pitchFamily="34" charset="0"/>
              </a:defRPr>
            </a:lvl2pPr>
            <a:lvl3pPr>
              <a:defRPr sz="3200">
                <a:solidFill>
                  <a:schemeClr val="bg1"/>
                </a:solidFill>
                <a:latin typeface="Torque Bold" panose="020B0803030202050203" pitchFamily="34" charset="0"/>
              </a:defRPr>
            </a:lvl3pPr>
            <a:lvl4pPr>
              <a:defRPr sz="2800">
                <a:solidFill>
                  <a:schemeClr val="bg1"/>
                </a:solidFill>
                <a:latin typeface="Torque Bold" panose="020B0803030202050203" pitchFamily="34" charset="0"/>
              </a:defRPr>
            </a:lvl4pPr>
            <a:lvl5pPr>
              <a:defRPr sz="2800">
                <a:solidFill>
                  <a:schemeClr val="bg1"/>
                </a:solidFill>
                <a:latin typeface="Torque Bold" panose="020B0803030202050203" pitchFamily="34" charset="0"/>
              </a:defRPr>
            </a:lvl5pPr>
          </a:lstStyle>
          <a:p>
            <a:pPr lvl="0"/>
            <a:r>
              <a:rPr lang="en-US"/>
              <a:t>Click to edit Master text styles</a:t>
            </a:r>
          </a:p>
        </p:txBody>
      </p:sp>
      <p:grpSp>
        <p:nvGrpSpPr>
          <p:cNvPr id="15" name="Group 14">
            <a:extLst>
              <a:ext uri="{FF2B5EF4-FFF2-40B4-BE49-F238E27FC236}">
                <a16:creationId xmlns:a16="http://schemas.microsoft.com/office/drawing/2014/main" id="{D25359BF-5A6F-4DE8-B1A8-9E8B882D419C}"/>
              </a:ext>
            </a:extLst>
          </p:cNvPr>
          <p:cNvGrpSpPr/>
          <p:nvPr userDrawn="1"/>
        </p:nvGrpSpPr>
        <p:grpSpPr>
          <a:xfrm>
            <a:off x="1104901" y="5622091"/>
            <a:ext cx="655453" cy="655717"/>
            <a:chOff x="596096" y="5359033"/>
            <a:chExt cx="1057007" cy="1057007"/>
          </a:xfrm>
        </p:grpSpPr>
        <p:sp>
          <p:nvSpPr>
            <p:cNvPr id="16" name="Freeform 58">
              <a:extLst>
                <a:ext uri="{FF2B5EF4-FFF2-40B4-BE49-F238E27FC236}">
                  <a16:creationId xmlns:a16="http://schemas.microsoft.com/office/drawing/2014/main" id="{90725448-2DFB-482B-AA45-AEEFFF5F054D}"/>
                </a:ext>
              </a:extLst>
            </p:cNvPr>
            <p:cNvSpPr>
              <a:spLocks/>
            </p:cNvSpPr>
            <p:nvPr/>
          </p:nvSpPr>
          <p:spPr bwMode="auto">
            <a:xfrm>
              <a:off x="942115" y="5636428"/>
              <a:ext cx="444725" cy="513904"/>
            </a:xfrm>
            <a:custGeom>
              <a:avLst/>
              <a:gdLst>
                <a:gd name="T0" fmla="*/ 38 w 38"/>
                <a:gd name="T1" fmla="*/ 22 h 44"/>
                <a:gd name="T2" fmla="*/ 37 w 38"/>
                <a:gd name="T3" fmla="*/ 24 h 44"/>
                <a:gd name="T4" fmla="*/ 4 w 38"/>
                <a:gd name="T5" fmla="*/ 44 h 44"/>
                <a:gd name="T6" fmla="*/ 2 w 38"/>
                <a:gd name="T7" fmla="*/ 44 h 44"/>
                <a:gd name="T8" fmla="*/ 1 w 38"/>
                <a:gd name="T9" fmla="*/ 44 h 44"/>
                <a:gd name="T10" fmla="*/ 0 w 38"/>
                <a:gd name="T11" fmla="*/ 41 h 44"/>
                <a:gd name="T12" fmla="*/ 0 w 38"/>
                <a:gd name="T13" fmla="*/ 3 h 44"/>
                <a:gd name="T14" fmla="*/ 1 w 38"/>
                <a:gd name="T15" fmla="*/ 0 h 44"/>
                <a:gd name="T16" fmla="*/ 2 w 38"/>
                <a:gd name="T17" fmla="*/ 0 h 44"/>
                <a:gd name="T18" fmla="*/ 4 w 38"/>
                <a:gd name="T19" fmla="*/ 0 h 44"/>
                <a:gd name="T20" fmla="*/ 37 w 38"/>
                <a:gd name="T21" fmla="*/ 20 h 44"/>
                <a:gd name="T22" fmla="*/ 38 w 38"/>
                <a:gd name="T23" fmla="*/ 22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8" h="44">
                  <a:moveTo>
                    <a:pt x="38" y="22"/>
                  </a:moveTo>
                  <a:cubicBezTo>
                    <a:pt x="38" y="23"/>
                    <a:pt x="37" y="24"/>
                    <a:pt x="37" y="24"/>
                  </a:cubicBezTo>
                  <a:cubicBezTo>
                    <a:pt x="4" y="44"/>
                    <a:pt x="4" y="44"/>
                    <a:pt x="4" y="44"/>
                  </a:cubicBezTo>
                  <a:cubicBezTo>
                    <a:pt x="3" y="44"/>
                    <a:pt x="3" y="44"/>
                    <a:pt x="2" y="44"/>
                  </a:cubicBezTo>
                  <a:cubicBezTo>
                    <a:pt x="2" y="44"/>
                    <a:pt x="1" y="44"/>
                    <a:pt x="1" y="44"/>
                  </a:cubicBezTo>
                  <a:cubicBezTo>
                    <a:pt x="0" y="43"/>
                    <a:pt x="0" y="42"/>
                    <a:pt x="0" y="41"/>
                  </a:cubicBezTo>
                  <a:cubicBezTo>
                    <a:pt x="0" y="3"/>
                    <a:pt x="0" y="3"/>
                    <a:pt x="0" y="3"/>
                  </a:cubicBezTo>
                  <a:cubicBezTo>
                    <a:pt x="0" y="2"/>
                    <a:pt x="0" y="1"/>
                    <a:pt x="1" y="0"/>
                  </a:cubicBezTo>
                  <a:cubicBezTo>
                    <a:pt x="1" y="0"/>
                    <a:pt x="2" y="0"/>
                    <a:pt x="2" y="0"/>
                  </a:cubicBezTo>
                  <a:cubicBezTo>
                    <a:pt x="3" y="0"/>
                    <a:pt x="3" y="0"/>
                    <a:pt x="4" y="0"/>
                  </a:cubicBezTo>
                  <a:cubicBezTo>
                    <a:pt x="37" y="20"/>
                    <a:pt x="37" y="20"/>
                    <a:pt x="37" y="20"/>
                  </a:cubicBezTo>
                  <a:cubicBezTo>
                    <a:pt x="37" y="20"/>
                    <a:pt x="38" y="21"/>
                    <a:pt x="38" y="22"/>
                  </a:cubicBezTo>
                  <a:close/>
                </a:path>
              </a:pathLst>
            </a:custGeom>
            <a:noFill/>
            <a:ln w="38100" cap="rnd">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sz="1764"/>
            </a:p>
          </p:txBody>
        </p:sp>
        <p:sp>
          <p:nvSpPr>
            <p:cNvPr id="17" name="Oval 16">
              <a:extLst>
                <a:ext uri="{FF2B5EF4-FFF2-40B4-BE49-F238E27FC236}">
                  <a16:creationId xmlns:a16="http://schemas.microsoft.com/office/drawing/2014/main" id="{C7EADCF9-AF17-4DBB-8826-010C06BE5F01}"/>
                </a:ext>
              </a:extLst>
            </p:cNvPr>
            <p:cNvSpPr/>
            <p:nvPr/>
          </p:nvSpPr>
          <p:spPr bwMode="auto">
            <a:xfrm>
              <a:off x="596096" y="5359033"/>
              <a:ext cx="1057007" cy="1057007"/>
            </a:xfrm>
            <a:prstGeom prst="ellipse">
              <a:avLst/>
            </a:prstGeom>
            <a:noFill/>
            <a:ln w="38100" cap="rnd">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sz="1764" err="1">
                <a:solidFill>
                  <a:schemeClr val="tx1"/>
                </a:solidFill>
              </a:endParaRPr>
            </a:p>
          </p:txBody>
        </p:sp>
      </p:grpSp>
    </p:spTree>
    <p:extLst>
      <p:ext uri="{BB962C8B-B14F-4D97-AF65-F5344CB8AC3E}">
        <p14:creationId xmlns:p14="http://schemas.microsoft.com/office/powerpoint/2010/main" val="926254499"/>
      </p:ext>
    </p:extLst>
  </p:cSld>
  <p:clrMapOvr>
    <a:masterClrMapping/>
  </p:clrMapOvr>
</p:sldLayout>
</file>

<file path=ppt/slideLayouts/slideLayout192.xml><?xml version="1.0" encoding="utf-8"?>
<p:sldLayout xmlns:a="http://schemas.openxmlformats.org/drawingml/2006/main" xmlns:r="http://schemas.openxmlformats.org/officeDocument/2006/relationships" xmlns:p="http://schemas.openxmlformats.org/presentationml/2006/main" preserve="1" userDrawn="1">
  <p:cSld name="1_Video Slide">
    <p:spTree>
      <p:nvGrpSpPr>
        <p:cNvPr id="1" name=""/>
        <p:cNvGrpSpPr/>
        <p:nvPr/>
      </p:nvGrpSpPr>
      <p:grpSpPr>
        <a:xfrm>
          <a:off x="0" y="0"/>
          <a:ext cx="0" cy="0"/>
          <a:chOff x="0" y="0"/>
          <a:chExt cx="0" cy="0"/>
        </a:xfrm>
      </p:grpSpPr>
      <p:pic>
        <p:nvPicPr>
          <p:cNvPr id="8" name="Picture 7" descr="A picture containing drawing&#10;&#10;Description automatically generated">
            <a:extLst>
              <a:ext uri="{FF2B5EF4-FFF2-40B4-BE49-F238E27FC236}">
                <a16:creationId xmlns:a16="http://schemas.microsoft.com/office/drawing/2014/main" id="{63C1A817-73E7-4B5F-827B-70AE7CD62335}"/>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t="62222" r="34461" b="12500"/>
          <a:stretch/>
        </p:blipFill>
        <p:spPr>
          <a:xfrm>
            <a:off x="-1" y="2504536"/>
            <a:ext cx="12192001" cy="1981200"/>
          </a:xfrm>
          <a:prstGeom prst="rect">
            <a:avLst/>
          </a:prstGeom>
        </p:spPr>
      </p:pic>
      <p:sp>
        <p:nvSpPr>
          <p:cNvPr id="14" name="Text Placeholder 13">
            <a:extLst>
              <a:ext uri="{FF2B5EF4-FFF2-40B4-BE49-F238E27FC236}">
                <a16:creationId xmlns:a16="http://schemas.microsoft.com/office/drawing/2014/main" id="{4E3E0E0B-C629-40C9-94B0-B1F2ADC7E8EC}"/>
              </a:ext>
            </a:extLst>
          </p:cNvPr>
          <p:cNvSpPr>
            <a:spLocks noGrp="1"/>
          </p:cNvSpPr>
          <p:nvPr>
            <p:ph type="body" sz="quarter" idx="11"/>
          </p:nvPr>
        </p:nvSpPr>
        <p:spPr>
          <a:xfrm>
            <a:off x="2216149" y="3206211"/>
            <a:ext cx="8870950" cy="742950"/>
          </a:xfrm>
        </p:spPr>
        <p:txBody>
          <a:bodyPr>
            <a:noAutofit/>
          </a:bodyPr>
          <a:lstStyle>
            <a:lvl1pPr marL="0" indent="0">
              <a:buNone/>
              <a:defRPr sz="4400">
                <a:solidFill>
                  <a:schemeClr val="bg1"/>
                </a:solidFill>
                <a:latin typeface="Noto Sans" panose="020B0502040504020204" pitchFamily="34" charset="0"/>
              </a:defRPr>
            </a:lvl1pPr>
            <a:lvl2pPr>
              <a:defRPr sz="3600">
                <a:solidFill>
                  <a:schemeClr val="bg1"/>
                </a:solidFill>
                <a:latin typeface="Torque Bold" panose="020B0803030202050203" pitchFamily="34" charset="0"/>
              </a:defRPr>
            </a:lvl2pPr>
            <a:lvl3pPr>
              <a:defRPr sz="3200">
                <a:solidFill>
                  <a:schemeClr val="bg1"/>
                </a:solidFill>
                <a:latin typeface="Torque Bold" panose="020B0803030202050203" pitchFamily="34" charset="0"/>
              </a:defRPr>
            </a:lvl3pPr>
            <a:lvl4pPr>
              <a:defRPr sz="2800">
                <a:solidFill>
                  <a:schemeClr val="bg1"/>
                </a:solidFill>
                <a:latin typeface="Torque Bold" panose="020B0803030202050203" pitchFamily="34" charset="0"/>
              </a:defRPr>
            </a:lvl4pPr>
            <a:lvl5pPr>
              <a:defRPr sz="2800">
                <a:solidFill>
                  <a:schemeClr val="bg1"/>
                </a:solidFill>
                <a:latin typeface="Torque Bold" panose="020B0803030202050203" pitchFamily="34" charset="0"/>
              </a:defRPr>
            </a:lvl5pPr>
          </a:lstStyle>
          <a:p>
            <a:pPr lvl="0"/>
            <a:r>
              <a:rPr lang="en-US"/>
              <a:t>Click to edit Master text styles</a:t>
            </a:r>
          </a:p>
        </p:txBody>
      </p:sp>
      <p:grpSp>
        <p:nvGrpSpPr>
          <p:cNvPr id="15" name="Group 14">
            <a:extLst>
              <a:ext uri="{FF2B5EF4-FFF2-40B4-BE49-F238E27FC236}">
                <a16:creationId xmlns:a16="http://schemas.microsoft.com/office/drawing/2014/main" id="{D25359BF-5A6F-4DE8-B1A8-9E8B882D419C}"/>
              </a:ext>
            </a:extLst>
          </p:cNvPr>
          <p:cNvGrpSpPr/>
          <p:nvPr userDrawn="1"/>
        </p:nvGrpSpPr>
        <p:grpSpPr>
          <a:xfrm>
            <a:off x="1104901" y="3249827"/>
            <a:ext cx="655453" cy="655717"/>
            <a:chOff x="596096" y="5359033"/>
            <a:chExt cx="1057007" cy="1057007"/>
          </a:xfrm>
        </p:grpSpPr>
        <p:sp>
          <p:nvSpPr>
            <p:cNvPr id="16" name="Freeform 58">
              <a:extLst>
                <a:ext uri="{FF2B5EF4-FFF2-40B4-BE49-F238E27FC236}">
                  <a16:creationId xmlns:a16="http://schemas.microsoft.com/office/drawing/2014/main" id="{90725448-2DFB-482B-AA45-AEEFFF5F054D}"/>
                </a:ext>
              </a:extLst>
            </p:cNvPr>
            <p:cNvSpPr>
              <a:spLocks/>
            </p:cNvSpPr>
            <p:nvPr/>
          </p:nvSpPr>
          <p:spPr bwMode="auto">
            <a:xfrm>
              <a:off x="942115" y="5636428"/>
              <a:ext cx="444725" cy="513904"/>
            </a:xfrm>
            <a:custGeom>
              <a:avLst/>
              <a:gdLst>
                <a:gd name="T0" fmla="*/ 38 w 38"/>
                <a:gd name="T1" fmla="*/ 22 h 44"/>
                <a:gd name="T2" fmla="*/ 37 w 38"/>
                <a:gd name="T3" fmla="*/ 24 h 44"/>
                <a:gd name="T4" fmla="*/ 4 w 38"/>
                <a:gd name="T5" fmla="*/ 44 h 44"/>
                <a:gd name="T6" fmla="*/ 2 w 38"/>
                <a:gd name="T7" fmla="*/ 44 h 44"/>
                <a:gd name="T8" fmla="*/ 1 w 38"/>
                <a:gd name="T9" fmla="*/ 44 h 44"/>
                <a:gd name="T10" fmla="*/ 0 w 38"/>
                <a:gd name="T11" fmla="*/ 41 h 44"/>
                <a:gd name="T12" fmla="*/ 0 w 38"/>
                <a:gd name="T13" fmla="*/ 3 h 44"/>
                <a:gd name="T14" fmla="*/ 1 w 38"/>
                <a:gd name="T15" fmla="*/ 0 h 44"/>
                <a:gd name="T16" fmla="*/ 2 w 38"/>
                <a:gd name="T17" fmla="*/ 0 h 44"/>
                <a:gd name="T18" fmla="*/ 4 w 38"/>
                <a:gd name="T19" fmla="*/ 0 h 44"/>
                <a:gd name="T20" fmla="*/ 37 w 38"/>
                <a:gd name="T21" fmla="*/ 20 h 44"/>
                <a:gd name="T22" fmla="*/ 38 w 38"/>
                <a:gd name="T23" fmla="*/ 22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8" h="44">
                  <a:moveTo>
                    <a:pt x="38" y="22"/>
                  </a:moveTo>
                  <a:cubicBezTo>
                    <a:pt x="38" y="23"/>
                    <a:pt x="37" y="24"/>
                    <a:pt x="37" y="24"/>
                  </a:cubicBezTo>
                  <a:cubicBezTo>
                    <a:pt x="4" y="44"/>
                    <a:pt x="4" y="44"/>
                    <a:pt x="4" y="44"/>
                  </a:cubicBezTo>
                  <a:cubicBezTo>
                    <a:pt x="3" y="44"/>
                    <a:pt x="3" y="44"/>
                    <a:pt x="2" y="44"/>
                  </a:cubicBezTo>
                  <a:cubicBezTo>
                    <a:pt x="2" y="44"/>
                    <a:pt x="1" y="44"/>
                    <a:pt x="1" y="44"/>
                  </a:cubicBezTo>
                  <a:cubicBezTo>
                    <a:pt x="0" y="43"/>
                    <a:pt x="0" y="42"/>
                    <a:pt x="0" y="41"/>
                  </a:cubicBezTo>
                  <a:cubicBezTo>
                    <a:pt x="0" y="3"/>
                    <a:pt x="0" y="3"/>
                    <a:pt x="0" y="3"/>
                  </a:cubicBezTo>
                  <a:cubicBezTo>
                    <a:pt x="0" y="2"/>
                    <a:pt x="0" y="1"/>
                    <a:pt x="1" y="0"/>
                  </a:cubicBezTo>
                  <a:cubicBezTo>
                    <a:pt x="1" y="0"/>
                    <a:pt x="2" y="0"/>
                    <a:pt x="2" y="0"/>
                  </a:cubicBezTo>
                  <a:cubicBezTo>
                    <a:pt x="3" y="0"/>
                    <a:pt x="3" y="0"/>
                    <a:pt x="4" y="0"/>
                  </a:cubicBezTo>
                  <a:cubicBezTo>
                    <a:pt x="37" y="20"/>
                    <a:pt x="37" y="20"/>
                    <a:pt x="37" y="20"/>
                  </a:cubicBezTo>
                  <a:cubicBezTo>
                    <a:pt x="37" y="20"/>
                    <a:pt x="38" y="21"/>
                    <a:pt x="38" y="22"/>
                  </a:cubicBezTo>
                  <a:close/>
                </a:path>
              </a:pathLst>
            </a:custGeom>
            <a:noFill/>
            <a:ln w="38100" cap="rnd">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sz="1764"/>
            </a:p>
          </p:txBody>
        </p:sp>
        <p:sp>
          <p:nvSpPr>
            <p:cNvPr id="17" name="Oval 16">
              <a:extLst>
                <a:ext uri="{FF2B5EF4-FFF2-40B4-BE49-F238E27FC236}">
                  <a16:creationId xmlns:a16="http://schemas.microsoft.com/office/drawing/2014/main" id="{C7EADCF9-AF17-4DBB-8826-010C06BE5F01}"/>
                </a:ext>
              </a:extLst>
            </p:cNvPr>
            <p:cNvSpPr/>
            <p:nvPr/>
          </p:nvSpPr>
          <p:spPr bwMode="auto">
            <a:xfrm>
              <a:off x="596096" y="5359033"/>
              <a:ext cx="1057007" cy="1057007"/>
            </a:xfrm>
            <a:prstGeom prst="ellipse">
              <a:avLst/>
            </a:prstGeom>
            <a:noFill/>
            <a:ln w="38100" cap="rnd">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sz="1764" err="1">
                <a:solidFill>
                  <a:schemeClr val="tx1"/>
                </a:solidFill>
              </a:endParaRPr>
            </a:p>
          </p:txBody>
        </p:sp>
      </p:grpSp>
    </p:spTree>
    <p:extLst>
      <p:ext uri="{BB962C8B-B14F-4D97-AF65-F5344CB8AC3E}">
        <p14:creationId xmlns:p14="http://schemas.microsoft.com/office/powerpoint/2010/main" val="1191565529"/>
      </p:ext>
    </p:extLst>
  </p:cSld>
  <p:clrMapOvr>
    <a:masterClrMapping/>
  </p:clrMapOvr>
</p:sldLayout>
</file>

<file path=ppt/slideLayouts/slideLayout193.xml><?xml version="1.0" encoding="utf-8"?>
<p:sldLayout xmlns:a="http://schemas.openxmlformats.org/drawingml/2006/main" xmlns:r="http://schemas.openxmlformats.org/officeDocument/2006/relationships" xmlns:p="http://schemas.openxmlformats.org/presentationml/2006/main" preserve="1" userDrawn="1">
  <p:cSld name="Demo Slide">
    <p:spTree>
      <p:nvGrpSpPr>
        <p:cNvPr id="1" name=""/>
        <p:cNvGrpSpPr/>
        <p:nvPr/>
      </p:nvGrpSpPr>
      <p:grpSpPr>
        <a:xfrm>
          <a:off x="0" y="0"/>
          <a:ext cx="0" cy="0"/>
          <a:chOff x="0" y="0"/>
          <a:chExt cx="0" cy="0"/>
        </a:xfrm>
      </p:grpSpPr>
      <p:pic>
        <p:nvPicPr>
          <p:cNvPr id="8" name="Picture 7" descr="A picture containing drawing&#10;&#10;Description automatically generated">
            <a:extLst>
              <a:ext uri="{FF2B5EF4-FFF2-40B4-BE49-F238E27FC236}">
                <a16:creationId xmlns:a16="http://schemas.microsoft.com/office/drawing/2014/main" id="{10DFF54C-DCC1-4C45-ABC0-8AED9E5345B0}"/>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t="62222" r="34461" b="12500"/>
          <a:stretch/>
        </p:blipFill>
        <p:spPr>
          <a:xfrm>
            <a:off x="-1" y="4876800"/>
            <a:ext cx="12192001" cy="1981200"/>
          </a:xfrm>
          <a:prstGeom prst="rect">
            <a:avLst/>
          </a:prstGeom>
        </p:spPr>
      </p:pic>
      <p:sp>
        <p:nvSpPr>
          <p:cNvPr id="12" name="Media Placeholder 11">
            <a:extLst>
              <a:ext uri="{FF2B5EF4-FFF2-40B4-BE49-F238E27FC236}">
                <a16:creationId xmlns:a16="http://schemas.microsoft.com/office/drawing/2014/main" id="{2C5E7F60-B026-4EC0-88DC-13A6764077B6}"/>
              </a:ext>
            </a:extLst>
          </p:cNvPr>
          <p:cNvSpPr>
            <a:spLocks noGrp="1"/>
          </p:cNvSpPr>
          <p:nvPr>
            <p:ph type="media" sz="quarter" idx="10"/>
          </p:nvPr>
        </p:nvSpPr>
        <p:spPr>
          <a:xfrm>
            <a:off x="2216149" y="863600"/>
            <a:ext cx="7759700" cy="3670300"/>
          </a:xfrm>
        </p:spPr>
        <p:txBody>
          <a:bodyPr/>
          <a:lstStyle/>
          <a:p>
            <a:endParaRPr lang="en-US"/>
          </a:p>
        </p:txBody>
      </p:sp>
      <p:sp>
        <p:nvSpPr>
          <p:cNvPr id="14" name="Text Placeholder 13">
            <a:extLst>
              <a:ext uri="{FF2B5EF4-FFF2-40B4-BE49-F238E27FC236}">
                <a16:creationId xmlns:a16="http://schemas.microsoft.com/office/drawing/2014/main" id="{4E3E0E0B-C629-40C9-94B0-B1F2ADC7E8EC}"/>
              </a:ext>
            </a:extLst>
          </p:cNvPr>
          <p:cNvSpPr>
            <a:spLocks noGrp="1"/>
          </p:cNvSpPr>
          <p:nvPr>
            <p:ph type="body" sz="quarter" idx="11"/>
          </p:nvPr>
        </p:nvSpPr>
        <p:spPr>
          <a:xfrm>
            <a:off x="2216149" y="5578475"/>
            <a:ext cx="8870950" cy="742950"/>
          </a:xfrm>
        </p:spPr>
        <p:txBody>
          <a:bodyPr>
            <a:noAutofit/>
          </a:bodyPr>
          <a:lstStyle>
            <a:lvl1pPr marL="0" indent="0">
              <a:buNone/>
              <a:defRPr sz="4400">
                <a:solidFill>
                  <a:schemeClr val="bg1"/>
                </a:solidFill>
                <a:latin typeface="Noto Sans" panose="020B0502040504020204" pitchFamily="34" charset="0"/>
              </a:defRPr>
            </a:lvl1pPr>
            <a:lvl2pPr>
              <a:defRPr sz="3600">
                <a:solidFill>
                  <a:schemeClr val="bg1"/>
                </a:solidFill>
                <a:latin typeface="Torque Bold" panose="020B0803030202050203" pitchFamily="34" charset="0"/>
              </a:defRPr>
            </a:lvl2pPr>
            <a:lvl3pPr>
              <a:defRPr sz="3200">
                <a:solidFill>
                  <a:schemeClr val="bg1"/>
                </a:solidFill>
                <a:latin typeface="Torque Bold" panose="020B0803030202050203" pitchFamily="34" charset="0"/>
              </a:defRPr>
            </a:lvl3pPr>
            <a:lvl4pPr>
              <a:defRPr sz="2800">
                <a:solidFill>
                  <a:schemeClr val="bg1"/>
                </a:solidFill>
                <a:latin typeface="Torque Bold" panose="020B0803030202050203" pitchFamily="34" charset="0"/>
              </a:defRPr>
            </a:lvl4pPr>
            <a:lvl5pPr>
              <a:defRPr sz="2800">
                <a:solidFill>
                  <a:schemeClr val="bg1"/>
                </a:solidFill>
                <a:latin typeface="Torque Bold" panose="020B0803030202050203" pitchFamily="34" charset="0"/>
              </a:defRPr>
            </a:lvl5pPr>
          </a:lstStyle>
          <a:p>
            <a:pPr lvl="0"/>
            <a:r>
              <a:rPr lang="en-US"/>
              <a:t>Click to edit Master text styles</a:t>
            </a:r>
          </a:p>
        </p:txBody>
      </p:sp>
      <p:grpSp>
        <p:nvGrpSpPr>
          <p:cNvPr id="11" name="Group 10">
            <a:extLst>
              <a:ext uri="{FF2B5EF4-FFF2-40B4-BE49-F238E27FC236}">
                <a16:creationId xmlns:a16="http://schemas.microsoft.com/office/drawing/2014/main" id="{0BFC7BB9-93F8-49CE-A5BB-DD1271F79731}"/>
              </a:ext>
            </a:extLst>
          </p:cNvPr>
          <p:cNvGrpSpPr/>
          <p:nvPr userDrawn="1"/>
        </p:nvGrpSpPr>
        <p:grpSpPr>
          <a:xfrm>
            <a:off x="1104901" y="5622090"/>
            <a:ext cx="655454" cy="655718"/>
            <a:chOff x="643973" y="5329145"/>
            <a:chExt cx="849680" cy="850022"/>
          </a:xfrm>
        </p:grpSpPr>
        <p:sp>
          <p:nvSpPr>
            <p:cNvPr id="13" name="Freeform 39">
              <a:extLst>
                <a:ext uri="{FF2B5EF4-FFF2-40B4-BE49-F238E27FC236}">
                  <a16:creationId xmlns:a16="http://schemas.microsoft.com/office/drawing/2014/main" id="{A3C30176-E92A-4B20-BEC9-BBE229777710}"/>
                </a:ext>
              </a:extLst>
            </p:cNvPr>
            <p:cNvSpPr>
              <a:spLocks/>
            </p:cNvSpPr>
            <p:nvPr userDrawn="1"/>
          </p:nvSpPr>
          <p:spPr bwMode="auto">
            <a:xfrm flipH="1">
              <a:off x="856258" y="5541516"/>
              <a:ext cx="425111" cy="425281"/>
            </a:xfrm>
            <a:custGeom>
              <a:avLst/>
              <a:gdLst>
                <a:gd name="T0" fmla="*/ 0 w 2203"/>
                <a:gd name="T1" fmla="*/ 0 h 2202"/>
                <a:gd name="T2" fmla="*/ 1855 w 2203"/>
                <a:gd name="T3" fmla="*/ 497 h 2202"/>
                <a:gd name="T4" fmla="*/ 1422 w 2203"/>
                <a:gd name="T5" fmla="*/ 929 h 2202"/>
                <a:gd name="T6" fmla="*/ 1521 w 2203"/>
                <a:gd name="T7" fmla="*/ 1030 h 2202"/>
                <a:gd name="T8" fmla="*/ 2203 w 2203"/>
                <a:gd name="T9" fmla="*/ 1711 h 2202"/>
                <a:gd name="T10" fmla="*/ 1711 w 2203"/>
                <a:gd name="T11" fmla="*/ 2202 h 2202"/>
                <a:gd name="T12" fmla="*/ 1029 w 2203"/>
                <a:gd name="T13" fmla="*/ 1521 h 2202"/>
                <a:gd name="T14" fmla="*/ 930 w 2203"/>
                <a:gd name="T15" fmla="*/ 1421 h 2202"/>
                <a:gd name="T16" fmla="*/ 497 w 2203"/>
                <a:gd name="T17" fmla="*/ 1855 h 2202"/>
                <a:gd name="T18" fmla="*/ 0 w 2203"/>
                <a:gd name="T19" fmla="*/ 0 h 2202"/>
                <a:gd name="connsiteX0" fmla="*/ 0 w 10000"/>
                <a:gd name="connsiteY0" fmla="*/ 0 h 10000"/>
                <a:gd name="connsiteX1" fmla="*/ 8420 w 10000"/>
                <a:gd name="connsiteY1" fmla="*/ 2257 h 10000"/>
                <a:gd name="connsiteX2" fmla="*/ 6455 w 10000"/>
                <a:gd name="connsiteY2" fmla="*/ 4219 h 10000"/>
                <a:gd name="connsiteX3" fmla="*/ 6904 w 10000"/>
                <a:gd name="connsiteY3" fmla="*/ 4678 h 10000"/>
                <a:gd name="connsiteX4" fmla="*/ 10000 w 10000"/>
                <a:gd name="connsiteY4" fmla="*/ 7770 h 10000"/>
                <a:gd name="connsiteX5" fmla="*/ 8941 w 10000"/>
                <a:gd name="connsiteY5" fmla="*/ 8830 h 10000"/>
                <a:gd name="connsiteX6" fmla="*/ 7767 w 10000"/>
                <a:gd name="connsiteY6" fmla="*/ 10000 h 10000"/>
                <a:gd name="connsiteX7" fmla="*/ 4671 w 10000"/>
                <a:gd name="connsiteY7" fmla="*/ 6907 h 10000"/>
                <a:gd name="connsiteX8" fmla="*/ 4222 w 10000"/>
                <a:gd name="connsiteY8" fmla="*/ 6453 h 10000"/>
                <a:gd name="connsiteX9" fmla="*/ 2256 w 10000"/>
                <a:gd name="connsiteY9" fmla="*/ 8424 h 10000"/>
                <a:gd name="connsiteX10" fmla="*/ 0 w 10000"/>
                <a:gd name="connsiteY10" fmla="*/ 0 h 10000"/>
                <a:gd name="connsiteX0" fmla="*/ 0 w 10000"/>
                <a:gd name="connsiteY0" fmla="*/ 0 h 10000"/>
                <a:gd name="connsiteX1" fmla="*/ 8420 w 10000"/>
                <a:gd name="connsiteY1" fmla="*/ 2257 h 10000"/>
                <a:gd name="connsiteX2" fmla="*/ 6455 w 10000"/>
                <a:gd name="connsiteY2" fmla="*/ 4219 h 10000"/>
                <a:gd name="connsiteX3" fmla="*/ 6904 w 10000"/>
                <a:gd name="connsiteY3" fmla="*/ 4678 h 10000"/>
                <a:gd name="connsiteX4" fmla="*/ 10000 w 10000"/>
                <a:gd name="connsiteY4" fmla="*/ 7770 h 10000"/>
                <a:gd name="connsiteX5" fmla="*/ 8941 w 10000"/>
                <a:gd name="connsiteY5" fmla="*/ 8830 h 10000"/>
                <a:gd name="connsiteX6" fmla="*/ 7767 w 10000"/>
                <a:gd name="connsiteY6" fmla="*/ 10000 h 10000"/>
                <a:gd name="connsiteX7" fmla="*/ 4671 w 10000"/>
                <a:gd name="connsiteY7" fmla="*/ 6907 h 10000"/>
                <a:gd name="connsiteX8" fmla="*/ 3469 w 10000"/>
                <a:gd name="connsiteY8" fmla="*/ 5461 h 10000"/>
                <a:gd name="connsiteX9" fmla="*/ 2256 w 10000"/>
                <a:gd name="connsiteY9" fmla="*/ 8424 h 10000"/>
                <a:gd name="connsiteX10" fmla="*/ 0 w 10000"/>
                <a:gd name="connsiteY10" fmla="*/ 0 h 10000"/>
                <a:gd name="connsiteX0" fmla="*/ 0 w 10000"/>
                <a:gd name="connsiteY0" fmla="*/ 0 h 10000"/>
                <a:gd name="connsiteX1" fmla="*/ 8420 w 10000"/>
                <a:gd name="connsiteY1" fmla="*/ 2257 h 10000"/>
                <a:gd name="connsiteX2" fmla="*/ 5291 w 10000"/>
                <a:gd name="connsiteY2" fmla="*/ 3329 h 10000"/>
                <a:gd name="connsiteX3" fmla="*/ 6904 w 10000"/>
                <a:gd name="connsiteY3" fmla="*/ 4678 h 10000"/>
                <a:gd name="connsiteX4" fmla="*/ 10000 w 10000"/>
                <a:gd name="connsiteY4" fmla="*/ 7770 h 10000"/>
                <a:gd name="connsiteX5" fmla="*/ 8941 w 10000"/>
                <a:gd name="connsiteY5" fmla="*/ 8830 h 10000"/>
                <a:gd name="connsiteX6" fmla="*/ 7767 w 10000"/>
                <a:gd name="connsiteY6" fmla="*/ 10000 h 10000"/>
                <a:gd name="connsiteX7" fmla="*/ 4671 w 10000"/>
                <a:gd name="connsiteY7" fmla="*/ 6907 h 10000"/>
                <a:gd name="connsiteX8" fmla="*/ 3469 w 10000"/>
                <a:gd name="connsiteY8" fmla="*/ 5461 h 10000"/>
                <a:gd name="connsiteX9" fmla="*/ 2256 w 10000"/>
                <a:gd name="connsiteY9" fmla="*/ 8424 h 10000"/>
                <a:gd name="connsiteX10" fmla="*/ 0 w 10000"/>
                <a:gd name="connsiteY10" fmla="*/ 0 h 10000"/>
                <a:gd name="connsiteX0" fmla="*/ 0 w 10000"/>
                <a:gd name="connsiteY0" fmla="*/ 0 h 10000"/>
                <a:gd name="connsiteX1" fmla="*/ 8420 w 10000"/>
                <a:gd name="connsiteY1" fmla="*/ 2257 h 10000"/>
                <a:gd name="connsiteX2" fmla="*/ 5291 w 10000"/>
                <a:gd name="connsiteY2" fmla="*/ 3329 h 10000"/>
                <a:gd name="connsiteX3" fmla="*/ 6904 w 10000"/>
                <a:gd name="connsiteY3" fmla="*/ 4678 h 10000"/>
                <a:gd name="connsiteX4" fmla="*/ 10000 w 10000"/>
                <a:gd name="connsiteY4" fmla="*/ 7770 h 10000"/>
                <a:gd name="connsiteX5" fmla="*/ 8941 w 10000"/>
                <a:gd name="connsiteY5" fmla="*/ 8830 h 10000"/>
                <a:gd name="connsiteX6" fmla="*/ 7767 w 10000"/>
                <a:gd name="connsiteY6" fmla="*/ 10000 h 10000"/>
                <a:gd name="connsiteX7" fmla="*/ 4671 w 10000"/>
                <a:gd name="connsiteY7" fmla="*/ 6907 h 10000"/>
                <a:gd name="connsiteX8" fmla="*/ 3332 w 10000"/>
                <a:gd name="connsiteY8" fmla="*/ 5598 h 10000"/>
                <a:gd name="connsiteX9" fmla="*/ 2256 w 10000"/>
                <a:gd name="connsiteY9" fmla="*/ 8424 h 10000"/>
                <a:gd name="connsiteX10" fmla="*/ 0 w 10000"/>
                <a:gd name="connsiteY10" fmla="*/ 0 h 10000"/>
                <a:gd name="connsiteX0" fmla="*/ 0 w 10000"/>
                <a:gd name="connsiteY0" fmla="*/ 0 h 10000"/>
                <a:gd name="connsiteX1" fmla="*/ 8420 w 10000"/>
                <a:gd name="connsiteY1" fmla="*/ 2257 h 10000"/>
                <a:gd name="connsiteX2" fmla="*/ 5428 w 10000"/>
                <a:gd name="connsiteY2" fmla="*/ 3158 h 10000"/>
                <a:gd name="connsiteX3" fmla="*/ 6904 w 10000"/>
                <a:gd name="connsiteY3" fmla="*/ 4678 h 10000"/>
                <a:gd name="connsiteX4" fmla="*/ 10000 w 10000"/>
                <a:gd name="connsiteY4" fmla="*/ 7770 h 10000"/>
                <a:gd name="connsiteX5" fmla="*/ 8941 w 10000"/>
                <a:gd name="connsiteY5" fmla="*/ 8830 h 10000"/>
                <a:gd name="connsiteX6" fmla="*/ 7767 w 10000"/>
                <a:gd name="connsiteY6" fmla="*/ 10000 h 10000"/>
                <a:gd name="connsiteX7" fmla="*/ 4671 w 10000"/>
                <a:gd name="connsiteY7" fmla="*/ 6907 h 10000"/>
                <a:gd name="connsiteX8" fmla="*/ 3332 w 10000"/>
                <a:gd name="connsiteY8" fmla="*/ 5598 h 10000"/>
                <a:gd name="connsiteX9" fmla="*/ 2256 w 10000"/>
                <a:gd name="connsiteY9" fmla="*/ 8424 h 10000"/>
                <a:gd name="connsiteX10" fmla="*/ 0 w 10000"/>
                <a:gd name="connsiteY10" fmla="*/ 0 h 1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000" h="10000">
                  <a:moveTo>
                    <a:pt x="0" y="0"/>
                  </a:moveTo>
                  <a:lnTo>
                    <a:pt x="8420" y="2257"/>
                  </a:lnTo>
                  <a:lnTo>
                    <a:pt x="5428" y="3158"/>
                  </a:lnTo>
                  <a:lnTo>
                    <a:pt x="6904" y="4678"/>
                  </a:lnTo>
                  <a:lnTo>
                    <a:pt x="10000" y="7770"/>
                  </a:lnTo>
                  <a:lnTo>
                    <a:pt x="8941" y="8830"/>
                  </a:lnTo>
                  <a:lnTo>
                    <a:pt x="7767" y="10000"/>
                  </a:lnTo>
                  <a:lnTo>
                    <a:pt x="4671" y="6907"/>
                  </a:lnTo>
                  <a:lnTo>
                    <a:pt x="3332" y="5598"/>
                  </a:lnTo>
                  <a:lnTo>
                    <a:pt x="2256" y="8424"/>
                  </a:lnTo>
                  <a:lnTo>
                    <a:pt x="0" y="0"/>
                  </a:lnTo>
                  <a:close/>
                </a:path>
              </a:pathLst>
            </a:custGeom>
            <a:noFill/>
            <a:ln w="38100" cap="rnd">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lvl="0"/>
              <a:endParaRPr lang="en-GB" sz="1764"/>
            </a:p>
          </p:txBody>
        </p:sp>
        <p:sp>
          <p:nvSpPr>
            <p:cNvPr id="18" name="Oval 17">
              <a:extLst>
                <a:ext uri="{FF2B5EF4-FFF2-40B4-BE49-F238E27FC236}">
                  <a16:creationId xmlns:a16="http://schemas.microsoft.com/office/drawing/2014/main" id="{FBB178C9-5979-4EB6-9887-96E218F17C5A}"/>
                </a:ext>
              </a:extLst>
            </p:cNvPr>
            <p:cNvSpPr/>
            <p:nvPr/>
          </p:nvSpPr>
          <p:spPr bwMode="auto">
            <a:xfrm>
              <a:off x="643973" y="5329145"/>
              <a:ext cx="849680" cy="850022"/>
            </a:xfrm>
            <a:prstGeom prst="ellipse">
              <a:avLst/>
            </a:prstGeom>
            <a:noFill/>
            <a:ln w="38100" cap="rnd">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lvl="0"/>
              <a:endParaRPr lang="en-US" sz="1764" err="1"/>
            </a:p>
          </p:txBody>
        </p:sp>
      </p:grpSp>
    </p:spTree>
    <p:extLst>
      <p:ext uri="{BB962C8B-B14F-4D97-AF65-F5344CB8AC3E}">
        <p14:creationId xmlns:p14="http://schemas.microsoft.com/office/powerpoint/2010/main" val="2773251476"/>
      </p:ext>
    </p:extLst>
  </p:cSld>
  <p:clrMapOvr>
    <a:masterClrMapping/>
  </p:clrMapOvr>
</p:sldLayout>
</file>

<file path=ppt/slideLayouts/slideLayout194.xml><?xml version="1.0" encoding="utf-8"?>
<p:sldLayout xmlns:a="http://schemas.openxmlformats.org/drawingml/2006/main" xmlns:r="http://schemas.openxmlformats.org/officeDocument/2006/relationships" xmlns:p="http://schemas.openxmlformats.org/presentationml/2006/main" userDrawn="1">
  <p:cSld name="Title &amp; Non-bulleted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Segoe UI Semibold" panose="020B0702040204020203" pitchFamily="34" charset="0"/>
                <a:cs typeface="Segoe UI Semibold" panose="020B0702040204020203" pitchFamily="34" charset="0"/>
              </a:defRPr>
            </a:lvl1pPr>
          </a:lstStyle>
          <a:p>
            <a:r>
              <a:rPr lang="en-US"/>
              <a:t>Click to edit Master title style</a:t>
            </a:r>
          </a:p>
        </p:txBody>
      </p:sp>
      <p:sp>
        <p:nvSpPr>
          <p:cNvPr id="6" name="Text Placeholder 5"/>
          <p:cNvSpPr>
            <a:spLocks noGrp="1"/>
          </p:cNvSpPr>
          <p:nvPr>
            <p:ph type="body" sz="quarter" idx="10"/>
          </p:nvPr>
        </p:nvSpPr>
        <p:spPr>
          <a:xfrm>
            <a:off x="269240" y="1189177"/>
            <a:ext cx="11653523" cy="2050989"/>
          </a:xfrm>
        </p:spPr>
        <p:txBody>
          <a:bodyPr/>
          <a:lstStyle>
            <a:lvl1pPr marL="0" indent="0">
              <a:buNone/>
              <a:defRPr>
                <a:gradFill>
                  <a:gsLst>
                    <a:gs pos="1250">
                      <a:schemeClr val="tx1"/>
                    </a:gs>
                    <a:gs pos="99000">
                      <a:schemeClr val="tx1"/>
                    </a:gs>
                  </a:gsLst>
                  <a:lin ang="5400000" scaled="0"/>
                </a:gradFill>
              </a:defRPr>
            </a:lvl1pPr>
            <a:lvl2pPr marL="0" indent="0">
              <a:buFontTx/>
              <a:buNone/>
              <a:defRPr sz="1961"/>
            </a:lvl2pPr>
            <a:lvl3pPr marL="224071" indent="0">
              <a:buNone/>
              <a:defRPr/>
            </a:lvl3pPr>
            <a:lvl4pPr marL="448141" indent="0">
              <a:buNone/>
              <a:defRPr/>
            </a:lvl4pPr>
            <a:lvl5pPr marL="672213" indent="0">
              <a:buNone/>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6673824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95.xml><?xml version="1.0" encoding="utf-8"?>
<p:sldLayout xmlns:a="http://schemas.openxmlformats.org/drawingml/2006/main" xmlns:r="http://schemas.openxmlformats.org/officeDocument/2006/relationships" xmlns:p="http://schemas.openxmlformats.org/presentationml/2006/main" preserve="1" userDrawn="1">
  <p:cSld name="Intro Slide 1">
    <p:bg>
      <p:bgPr>
        <a:blipFill dpi="0" rotWithShape="1">
          <a:blip r:embed="rId2">
            <a:extLst>
              <a:ext uri="{BEBA8EAE-BF5A-486C-A8C5-ECC9F3942E4B}">
                <a14:imgProps xmlns:a14="http://schemas.microsoft.com/office/drawing/2010/main">
                  <a14:imgLayer r:embed="rId3">
                    <a14:imgEffect>
                      <a14:brightnessContrast bright="-15000"/>
                    </a14:imgEffect>
                  </a14:imgLayer>
                </a14:imgProps>
              </a:ext>
            </a:extLst>
          </a:blip>
          <a:srcRect/>
          <a:stretch>
            <a:fillRect t="-6000" b="-6000"/>
          </a:stretch>
        </a:blipFill>
        <a:effectLst/>
      </p:bgPr>
    </p:bg>
    <p:spTree>
      <p:nvGrpSpPr>
        <p:cNvPr id="1" name=""/>
        <p:cNvGrpSpPr/>
        <p:nvPr/>
      </p:nvGrpSpPr>
      <p:grpSpPr>
        <a:xfrm>
          <a:off x="0" y="0"/>
          <a:ext cx="0" cy="0"/>
          <a:chOff x="0" y="0"/>
          <a:chExt cx="0" cy="0"/>
        </a:xfrm>
      </p:grpSpPr>
      <p:pic>
        <p:nvPicPr>
          <p:cNvPr id="15" name="Graphic 14">
            <a:extLst>
              <a:ext uri="{FF2B5EF4-FFF2-40B4-BE49-F238E27FC236}">
                <a16:creationId xmlns:a16="http://schemas.microsoft.com/office/drawing/2014/main" id="{125099BA-8754-BE43-9850-D75FB7DEAAC5}"/>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720725" y="636182"/>
            <a:ext cx="1834906" cy="443759"/>
          </a:xfrm>
          <a:prstGeom prst="rect">
            <a:avLst/>
          </a:prstGeom>
        </p:spPr>
      </p:pic>
      <p:sp>
        <p:nvSpPr>
          <p:cNvPr id="16" name="Text Placeholder 20">
            <a:extLst>
              <a:ext uri="{FF2B5EF4-FFF2-40B4-BE49-F238E27FC236}">
                <a16:creationId xmlns:a16="http://schemas.microsoft.com/office/drawing/2014/main" id="{34A3142F-75D5-224F-826A-5A3DB95DA0BE}"/>
              </a:ext>
            </a:extLst>
          </p:cNvPr>
          <p:cNvSpPr>
            <a:spLocks noGrp="1"/>
          </p:cNvSpPr>
          <p:nvPr>
            <p:ph type="body" sz="quarter" idx="10" hasCustomPrompt="1"/>
          </p:nvPr>
        </p:nvSpPr>
        <p:spPr>
          <a:xfrm>
            <a:off x="723900" y="2743200"/>
            <a:ext cx="5968999" cy="1828800"/>
          </a:xfrm>
        </p:spPr>
        <p:txBody>
          <a:bodyPr>
            <a:noAutofit/>
          </a:bodyPr>
          <a:lstStyle>
            <a:lvl1pPr marL="0" indent="0">
              <a:spcBef>
                <a:spcPts val="0"/>
              </a:spcBef>
              <a:buNone/>
              <a:defRPr sz="4400">
                <a:solidFill>
                  <a:schemeClr val="bg1"/>
                </a:solidFill>
                <a:latin typeface="Noto Sans" panose="020B0502040504020204" pitchFamily="34" charset="0"/>
              </a:defRPr>
            </a:lvl1pPr>
            <a:lvl2pPr marL="457200" indent="0">
              <a:buNone/>
              <a:defRPr sz="2800">
                <a:solidFill>
                  <a:schemeClr val="bg1"/>
                </a:solidFill>
                <a:latin typeface="Torque Bold" panose="020B0803030202050203" pitchFamily="34" charset="0"/>
              </a:defRPr>
            </a:lvl2pPr>
            <a:lvl3pPr>
              <a:defRPr sz="2400">
                <a:solidFill>
                  <a:schemeClr val="bg1"/>
                </a:solidFill>
                <a:latin typeface="Torque Bold" panose="020B0803030202050203" pitchFamily="34" charset="0"/>
              </a:defRPr>
            </a:lvl3pPr>
            <a:lvl4pPr>
              <a:defRPr sz="2000">
                <a:solidFill>
                  <a:schemeClr val="bg1"/>
                </a:solidFill>
                <a:latin typeface="Torque Bold" panose="020B0803030202050203" pitchFamily="34" charset="0"/>
              </a:defRPr>
            </a:lvl4pPr>
            <a:lvl5pPr>
              <a:defRPr sz="2000">
                <a:solidFill>
                  <a:schemeClr val="bg1"/>
                </a:solidFill>
                <a:latin typeface="Torque Bold" panose="020B0803030202050203" pitchFamily="34" charset="0"/>
              </a:defRPr>
            </a:lvl5pPr>
          </a:lstStyle>
          <a:p>
            <a:pPr lvl="0"/>
            <a:r>
              <a:rPr lang="en-US"/>
              <a:t>CLICK TO EDIT MASTER TEXT</a:t>
            </a:r>
          </a:p>
        </p:txBody>
      </p:sp>
      <p:sp>
        <p:nvSpPr>
          <p:cNvPr id="17" name="Text Placeholder 22">
            <a:extLst>
              <a:ext uri="{FF2B5EF4-FFF2-40B4-BE49-F238E27FC236}">
                <a16:creationId xmlns:a16="http://schemas.microsoft.com/office/drawing/2014/main" id="{86F95E8C-A798-6145-903A-FD5964F46C35}"/>
              </a:ext>
            </a:extLst>
          </p:cNvPr>
          <p:cNvSpPr>
            <a:spLocks noGrp="1"/>
          </p:cNvSpPr>
          <p:nvPr>
            <p:ph type="body" sz="quarter" idx="11"/>
          </p:nvPr>
        </p:nvSpPr>
        <p:spPr>
          <a:xfrm>
            <a:off x="723900" y="4572000"/>
            <a:ext cx="4584700" cy="424732"/>
          </a:xfrm>
        </p:spPr>
        <p:txBody>
          <a:bodyPr/>
          <a:lstStyle>
            <a:lvl1pPr marL="0" indent="0">
              <a:spcBef>
                <a:spcPts val="0"/>
              </a:spcBef>
              <a:buNone/>
              <a:defRPr b="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p:txBody>
      </p:sp>
    </p:spTree>
    <p:extLst>
      <p:ext uri="{BB962C8B-B14F-4D97-AF65-F5344CB8AC3E}">
        <p14:creationId xmlns:p14="http://schemas.microsoft.com/office/powerpoint/2010/main" val="1433547067"/>
      </p:ext>
    </p:extLst>
  </p:cSld>
  <p:clrMapOvr>
    <a:masterClrMapping/>
  </p:clrMapOvr>
</p:sldLayout>
</file>

<file path=ppt/slideLayouts/slideLayout196.xml><?xml version="1.0" encoding="utf-8"?>
<p:sldLayout xmlns:a="http://schemas.openxmlformats.org/drawingml/2006/main" xmlns:r="http://schemas.openxmlformats.org/officeDocument/2006/relationships" xmlns:p="http://schemas.openxmlformats.org/presentationml/2006/main" preserve="1" userDrawn="1">
  <p:cSld name="Intro Slide 2">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9EBBE06D-B8B8-DF41-AAF3-AA419ABDAF1E}"/>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15702" r="13264" b="23893"/>
          <a:stretch/>
        </p:blipFill>
        <p:spPr>
          <a:xfrm>
            <a:off x="0" y="1"/>
            <a:ext cx="12192000" cy="6858000"/>
          </a:xfrm>
          <a:prstGeom prst="rect">
            <a:avLst/>
          </a:prstGeom>
        </p:spPr>
      </p:pic>
      <p:pic>
        <p:nvPicPr>
          <p:cNvPr id="5" name="Graphic 4">
            <a:extLst>
              <a:ext uri="{FF2B5EF4-FFF2-40B4-BE49-F238E27FC236}">
                <a16:creationId xmlns:a16="http://schemas.microsoft.com/office/drawing/2014/main" id="{0FBBEDC2-87A5-5E41-B610-BA7893078E13}"/>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720725" y="636182"/>
            <a:ext cx="1834906" cy="443759"/>
          </a:xfrm>
          <a:prstGeom prst="rect">
            <a:avLst/>
          </a:prstGeom>
        </p:spPr>
      </p:pic>
      <p:sp>
        <p:nvSpPr>
          <p:cNvPr id="16" name="Text Placeholder 20">
            <a:extLst>
              <a:ext uri="{FF2B5EF4-FFF2-40B4-BE49-F238E27FC236}">
                <a16:creationId xmlns:a16="http://schemas.microsoft.com/office/drawing/2014/main" id="{D08D14E7-B9E5-E14B-8C1B-8335C68EE405}"/>
              </a:ext>
            </a:extLst>
          </p:cNvPr>
          <p:cNvSpPr>
            <a:spLocks noGrp="1"/>
          </p:cNvSpPr>
          <p:nvPr>
            <p:ph type="body" sz="quarter" idx="10" hasCustomPrompt="1"/>
          </p:nvPr>
        </p:nvSpPr>
        <p:spPr>
          <a:xfrm>
            <a:off x="723900" y="2743200"/>
            <a:ext cx="5968999" cy="1828800"/>
          </a:xfrm>
        </p:spPr>
        <p:txBody>
          <a:bodyPr>
            <a:noAutofit/>
          </a:bodyPr>
          <a:lstStyle>
            <a:lvl1pPr marL="0" indent="0">
              <a:spcBef>
                <a:spcPts val="0"/>
              </a:spcBef>
              <a:buNone/>
              <a:defRPr sz="4400">
                <a:solidFill>
                  <a:schemeClr val="bg1"/>
                </a:solidFill>
                <a:latin typeface="Noto Sans" panose="020B0502040504020204" pitchFamily="34" charset="0"/>
              </a:defRPr>
            </a:lvl1pPr>
            <a:lvl2pPr marL="457200" indent="0">
              <a:buNone/>
              <a:defRPr sz="2800">
                <a:solidFill>
                  <a:schemeClr val="bg1"/>
                </a:solidFill>
                <a:latin typeface="Torque Bold" panose="020B0803030202050203" pitchFamily="34" charset="0"/>
              </a:defRPr>
            </a:lvl2pPr>
            <a:lvl3pPr>
              <a:defRPr sz="2400">
                <a:solidFill>
                  <a:schemeClr val="bg1"/>
                </a:solidFill>
                <a:latin typeface="Torque Bold" panose="020B0803030202050203" pitchFamily="34" charset="0"/>
              </a:defRPr>
            </a:lvl3pPr>
            <a:lvl4pPr>
              <a:defRPr sz="2000">
                <a:solidFill>
                  <a:schemeClr val="bg1"/>
                </a:solidFill>
                <a:latin typeface="Torque Bold" panose="020B0803030202050203" pitchFamily="34" charset="0"/>
              </a:defRPr>
            </a:lvl4pPr>
            <a:lvl5pPr>
              <a:defRPr sz="2000">
                <a:solidFill>
                  <a:schemeClr val="bg1"/>
                </a:solidFill>
                <a:latin typeface="Torque Bold" panose="020B0803030202050203" pitchFamily="34" charset="0"/>
              </a:defRPr>
            </a:lvl5pPr>
          </a:lstStyle>
          <a:p>
            <a:pPr lvl="0"/>
            <a:r>
              <a:rPr lang="en-US"/>
              <a:t>CLICK TO EDIT MASTER TEXT</a:t>
            </a:r>
          </a:p>
        </p:txBody>
      </p:sp>
      <p:sp>
        <p:nvSpPr>
          <p:cNvPr id="17" name="Text Placeholder 22">
            <a:extLst>
              <a:ext uri="{FF2B5EF4-FFF2-40B4-BE49-F238E27FC236}">
                <a16:creationId xmlns:a16="http://schemas.microsoft.com/office/drawing/2014/main" id="{35F8AC88-B1F0-2E4D-B0EA-197CD07BDC44}"/>
              </a:ext>
            </a:extLst>
          </p:cNvPr>
          <p:cNvSpPr>
            <a:spLocks noGrp="1"/>
          </p:cNvSpPr>
          <p:nvPr>
            <p:ph type="body" sz="quarter" idx="11"/>
          </p:nvPr>
        </p:nvSpPr>
        <p:spPr>
          <a:xfrm>
            <a:off x="723900" y="4572000"/>
            <a:ext cx="4584700" cy="424732"/>
          </a:xfrm>
        </p:spPr>
        <p:txBody>
          <a:bodyPr/>
          <a:lstStyle>
            <a:lvl1pPr marL="0" indent="0">
              <a:spcBef>
                <a:spcPts val="0"/>
              </a:spcBef>
              <a:buNone/>
              <a:defRPr b="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p:txBody>
      </p:sp>
    </p:spTree>
    <p:extLst>
      <p:ext uri="{BB962C8B-B14F-4D97-AF65-F5344CB8AC3E}">
        <p14:creationId xmlns:p14="http://schemas.microsoft.com/office/powerpoint/2010/main" val="1891284417"/>
      </p:ext>
    </p:extLst>
  </p:cSld>
  <p:clrMapOvr>
    <a:masterClrMapping/>
  </p:clrMapOvr>
</p:sldLayout>
</file>

<file path=ppt/slideLayouts/slideLayout197.xml><?xml version="1.0" encoding="utf-8"?>
<p:sldLayout xmlns:a="http://schemas.openxmlformats.org/drawingml/2006/main" xmlns:r="http://schemas.openxmlformats.org/officeDocument/2006/relationships" xmlns:p="http://schemas.openxmlformats.org/presentationml/2006/main" preserve="1" userDrawn="1">
  <p:cSld name="Intro Slide 3">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51B6703C-64B3-264A-B799-D0F1FBB7EFC2}"/>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9640" b="23849"/>
          <a:stretch/>
        </p:blipFill>
        <p:spPr>
          <a:xfrm flipH="1">
            <a:off x="0" y="-5979"/>
            <a:ext cx="12192000" cy="6863979"/>
          </a:xfrm>
          <a:prstGeom prst="rect">
            <a:avLst/>
          </a:prstGeom>
        </p:spPr>
      </p:pic>
      <p:pic>
        <p:nvPicPr>
          <p:cNvPr id="6" name="Graphic 5">
            <a:extLst>
              <a:ext uri="{FF2B5EF4-FFF2-40B4-BE49-F238E27FC236}">
                <a16:creationId xmlns:a16="http://schemas.microsoft.com/office/drawing/2014/main" id="{E17562D6-9784-8049-8635-9AE260C17F1D}"/>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720725" y="636182"/>
            <a:ext cx="1834906" cy="443759"/>
          </a:xfrm>
          <a:prstGeom prst="rect">
            <a:avLst/>
          </a:prstGeom>
        </p:spPr>
      </p:pic>
      <p:sp>
        <p:nvSpPr>
          <p:cNvPr id="15" name="Text Placeholder 20">
            <a:extLst>
              <a:ext uri="{FF2B5EF4-FFF2-40B4-BE49-F238E27FC236}">
                <a16:creationId xmlns:a16="http://schemas.microsoft.com/office/drawing/2014/main" id="{29C4F84B-6362-694F-A123-D92BF76FE727}"/>
              </a:ext>
            </a:extLst>
          </p:cNvPr>
          <p:cNvSpPr>
            <a:spLocks noGrp="1"/>
          </p:cNvSpPr>
          <p:nvPr>
            <p:ph type="body" sz="quarter" idx="10" hasCustomPrompt="1"/>
          </p:nvPr>
        </p:nvSpPr>
        <p:spPr>
          <a:xfrm>
            <a:off x="723900" y="2743200"/>
            <a:ext cx="5968999" cy="1828800"/>
          </a:xfrm>
        </p:spPr>
        <p:txBody>
          <a:bodyPr>
            <a:noAutofit/>
          </a:bodyPr>
          <a:lstStyle>
            <a:lvl1pPr marL="0" indent="0">
              <a:spcBef>
                <a:spcPts val="0"/>
              </a:spcBef>
              <a:buNone/>
              <a:defRPr sz="4400">
                <a:solidFill>
                  <a:schemeClr val="bg1"/>
                </a:solidFill>
                <a:latin typeface="Noto Sans" panose="020B0502040504020204" pitchFamily="34" charset="0"/>
              </a:defRPr>
            </a:lvl1pPr>
            <a:lvl2pPr marL="457200" indent="0">
              <a:buNone/>
              <a:defRPr sz="2800">
                <a:solidFill>
                  <a:schemeClr val="bg1"/>
                </a:solidFill>
                <a:latin typeface="Torque Bold" panose="020B0803030202050203" pitchFamily="34" charset="0"/>
              </a:defRPr>
            </a:lvl2pPr>
            <a:lvl3pPr>
              <a:defRPr sz="2400">
                <a:solidFill>
                  <a:schemeClr val="bg1"/>
                </a:solidFill>
                <a:latin typeface="Torque Bold" panose="020B0803030202050203" pitchFamily="34" charset="0"/>
              </a:defRPr>
            </a:lvl3pPr>
            <a:lvl4pPr>
              <a:defRPr sz="2000">
                <a:solidFill>
                  <a:schemeClr val="bg1"/>
                </a:solidFill>
                <a:latin typeface="Torque Bold" panose="020B0803030202050203" pitchFamily="34" charset="0"/>
              </a:defRPr>
            </a:lvl4pPr>
            <a:lvl5pPr>
              <a:defRPr sz="2000">
                <a:solidFill>
                  <a:schemeClr val="bg1"/>
                </a:solidFill>
                <a:latin typeface="Torque Bold" panose="020B0803030202050203" pitchFamily="34" charset="0"/>
              </a:defRPr>
            </a:lvl5pPr>
          </a:lstStyle>
          <a:p>
            <a:pPr lvl="0"/>
            <a:r>
              <a:rPr lang="en-US"/>
              <a:t>CLICK TO EDIT MASTER TEXT</a:t>
            </a:r>
          </a:p>
        </p:txBody>
      </p:sp>
      <p:sp>
        <p:nvSpPr>
          <p:cNvPr id="16" name="Text Placeholder 22">
            <a:extLst>
              <a:ext uri="{FF2B5EF4-FFF2-40B4-BE49-F238E27FC236}">
                <a16:creationId xmlns:a16="http://schemas.microsoft.com/office/drawing/2014/main" id="{1986534A-42BB-5147-80C4-EC86A3F57A8F}"/>
              </a:ext>
            </a:extLst>
          </p:cNvPr>
          <p:cNvSpPr>
            <a:spLocks noGrp="1"/>
          </p:cNvSpPr>
          <p:nvPr>
            <p:ph type="body" sz="quarter" idx="11"/>
          </p:nvPr>
        </p:nvSpPr>
        <p:spPr>
          <a:xfrm>
            <a:off x="723900" y="4572000"/>
            <a:ext cx="4584700" cy="424732"/>
          </a:xfrm>
        </p:spPr>
        <p:txBody>
          <a:bodyPr/>
          <a:lstStyle>
            <a:lvl1pPr marL="0" indent="0">
              <a:spcBef>
                <a:spcPts val="0"/>
              </a:spcBef>
              <a:buNone/>
              <a:defRPr b="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p:txBody>
      </p:sp>
    </p:spTree>
    <p:extLst>
      <p:ext uri="{BB962C8B-B14F-4D97-AF65-F5344CB8AC3E}">
        <p14:creationId xmlns:p14="http://schemas.microsoft.com/office/powerpoint/2010/main" val="3781856591"/>
      </p:ext>
    </p:extLst>
  </p:cSld>
  <p:clrMapOvr>
    <a:masterClrMapping/>
  </p:clrMapOvr>
</p:sldLayout>
</file>

<file path=ppt/slideLayouts/slideLayout198.xml><?xml version="1.0" encoding="utf-8"?>
<p:sldLayout xmlns:a="http://schemas.openxmlformats.org/drawingml/2006/main" xmlns:r="http://schemas.openxmlformats.org/officeDocument/2006/relationships" xmlns:p="http://schemas.openxmlformats.org/presentationml/2006/main" preserve="1" userDrawn="1">
  <p:cSld name="Intro Slide 4">
    <p:spTree>
      <p:nvGrpSpPr>
        <p:cNvPr id="1" name=""/>
        <p:cNvGrpSpPr/>
        <p:nvPr/>
      </p:nvGrpSpPr>
      <p:grpSpPr>
        <a:xfrm>
          <a:off x="0" y="0"/>
          <a:ext cx="0" cy="0"/>
          <a:chOff x="0" y="0"/>
          <a:chExt cx="0" cy="0"/>
        </a:xfrm>
      </p:grpSpPr>
      <p:pic>
        <p:nvPicPr>
          <p:cNvPr id="3" name="Picture 2" descr="A picture containing bedroom, room&#10;&#10;Description automatically generated">
            <a:extLst>
              <a:ext uri="{FF2B5EF4-FFF2-40B4-BE49-F238E27FC236}">
                <a16:creationId xmlns:a16="http://schemas.microsoft.com/office/drawing/2014/main" id="{8E3BDBAA-942D-485E-A360-45F60AA4B32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16" y="0"/>
            <a:ext cx="12191167" cy="6858000"/>
          </a:xfrm>
          <a:prstGeom prst="rect">
            <a:avLst/>
          </a:prstGeom>
        </p:spPr>
      </p:pic>
      <p:pic>
        <p:nvPicPr>
          <p:cNvPr id="9" name="Graphic 8">
            <a:extLst>
              <a:ext uri="{FF2B5EF4-FFF2-40B4-BE49-F238E27FC236}">
                <a16:creationId xmlns:a16="http://schemas.microsoft.com/office/drawing/2014/main" id="{62E55507-B97C-7049-AC0B-9458307FC549}"/>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720725" y="636182"/>
            <a:ext cx="1834906" cy="443759"/>
          </a:xfrm>
          <a:prstGeom prst="rect">
            <a:avLst/>
          </a:prstGeom>
        </p:spPr>
      </p:pic>
      <p:sp>
        <p:nvSpPr>
          <p:cNvPr id="12" name="Text Placeholder 16">
            <a:extLst>
              <a:ext uri="{FF2B5EF4-FFF2-40B4-BE49-F238E27FC236}">
                <a16:creationId xmlns:a16="http://schemas.microsoft.com/office/drawing/2014/main" id="{9232E95F-1B35-0B44-84D8-E45EE37B09C3}"/>
              </a:ext>
            </a:extLst>
          </p:cNvPr>
          <p:cNvSpPr>
            <a:spLocks noGrp="1"/>
          </p:cNvSpPr>
          <p:nvPr>
            <p:ph type="body" sz="quarter" idx="11" hasCustomPrompt="1"/>
          </p:nvPr>
        </p:nvSpPr>
        <p:spPr>
          <a:xfrm>
            <a:off x="723901" y="2322287"/>
            <a:ext cx="4106007" cy="2015251"/>
          </a:xfrm>
        </p:spPr>
        <p:txBody>
          <a:bodyPr>
            <a:normAutofit/>
          </a:bodyPr>
          <a:lstStyle>
            <a:lvl1pPr marL="0" indent="0">
              <a:spcBef>
                <a:spcPts val="0"/>
              </a:spcBef>
              <a:buNone/>
              <a:defRPr sz="4400">
                <a:solidFill>
                  <a:schemeClr val="bg1"/>
                </a:solidFill>
                <a:latin typeface="Noto Sans" panose="020B0502040504020204" pitchFamily="34" charset="0"/>
              </a:defRPr>
            </a:lvl1pPr>
            <a:lvl2pPr>
              <a:defRPr>
                <a:solidFill>
                  <a:schemeClr val="bg1"/>
                </a:solidFill>
                <a:latin typeface="Torque Bold" panose="020B0803030202050203" pitchFamily="34" charset="0"/>
              </a:defRPr>
            </a:lvl2pPr>
            <a:lvl3pPr>
              <a:defRPr>
                <a:solidFill>
                  <a:schemeClr val="bg1"/>
                </a:solidFill>
                <a:latin typeface="Torque Bold" panose="020B0803030202050203" pitchFamily="34" charset="0"/>
              </a:defRPr>
            </a:lvl3pPr>
            <a:lvl4pPr>
              <a:defRPr>
                <a:solidFill>
                  <a:schemeClr val="bg1"/>
                </a:solidFill>
                <a:latin typeface="Torque Bold" panose="020B0803030202050203" pitchFamily="34" charset="0"/>
              </a:defRPr>
            </a:lvl4pPr>
            <a:lvl5pPr>
              <a:defRPr>
                <a:solidFill>
                  <a:schemeClr val="bg1"/>
                </a:solidFill>
                <a:latin typeface="Torque Bold" panose="020B0803030202050203" pitchFamily="34" charset="0"/>
              </a:defRPr>
            </a:lvl5pPr>
          </a:lstStyle>
          <a:p>
            <a:pPr lvl="0"/>
            <a:r>
              <a:rPr lang="en-US"/>
              <a:t>CLICK TO EDIT MASTER TEXT STYLES</a:t>
            </a:r>
          </a:p>
        </p:txBody>
      </p:sp>
      <p:sp>
        <p:nvSpPr>
          <p:cNvPr id="13" name="Text Placeholder 18">
            <a:extLst>
              <a:ext uri="{FF2B5EF4-FFF2-40B4-BE49-F238E27FC236}">
                <a16:creationId xmlns:a16="http://schemas.microsoft.com/office/drawing/2014/main" id="{AC94EAD6-1714-4145-A7CC-1C5D50828CB8}"/>
              </a:ext>
            </a:extLst>
          </p:cNvPr>
          <p:cNvSpPr>
            <a:spLocks noGrp="1"/>
          </p:cNvSpPr>
          <p:nvPr>
            <p:ph type="body" sz="quarter" idx="12"/>
          </p:nvPr>
        </p:nvSpPr>
        <p:spPr>
          <a:xfrm>
            <a:off x="720726" y="4452329"/>
            <a:ext cx="4108434" cy="1111073"/>
          </a:xfrm>
        </p:spPr>
        <p:txBody>
          <a:bodyPr/>
          <a:lstStyle>
            <a:lvl1pPr marL="0" indent="0">
              <a:spcBef>
                <a:spcPts val="0"/>
              </a:spcBef>
              <a:buNone/>
              <a:defRPr b="0">
                <a:solidFill>
                  <a:schemeClr val="bg1"/>
                </a:solidFill>
                <a:latin typeface="Torque Medium" panose="020B0603030202050203" pitchFamily="34" charset="0"/>
              </a:defRPr>
            </a:lvl1pPr>
            <a:lvl2pPr marL="457200" indent="0">
              <a:spcBef>
                <a:spcPts val="0"/>
              </a:spcBef>
              <a:buNone/>
              <a:defRPr b="0">
                <a:solidFill>
                  <a:schemeClr val="bg1"/>
                </a:solidFill>
                <a:latin typeface="Torque Medium" panose="020B0603030202050203" pitchFamily="34" charset="0"/>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endParaRPr lang="en-US"/>
          </a:p>
        </p:txBody>
      </p:sp>
    </p:spTree>
    <p:extLst>
      <p:ext uri="{BB962C8B-B14F-4D97-AF65-F5344CB8AC3E}">
        <p14:creationId xmlns:p14="http://schemas.microsoft.com/office/powerpoint/2010/main" val="2658823717"/>
      </p:ext>
    </p:extLst>
  </p:cSld>
  <p:clrMapOvr>
    <a:masterClrMapping/>
  </p:clrMapOvr>
</p:sldLayout>
</file>

<file path=ppt/slideLayouts/slideLayout199.xml><?xml version="1.0" encoding="utf-8"?>
<p:sldLayout xmlns:a="http://schemas.openxmlformats.org/drawingml/2006/main" xmlns:r="http://schemas.openxmlformats.org/officeDocument/2006/relationships" xmlns:p="http://schemas.openxmlformats.org/presentationml/2006/main" preserve="1" userDrawn="1">
  <p:cSld name="Green: Intro Slid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97692A46-6849-7A40-A9FD-DD67BEEB943E}"/>
              </a:ext>
            </a:extLst>
          </p:cNvPr>
          <p:cNvSpPr/>
          <p:nvPr userDrawn="1"/>
        </p:nvSpPr>
        <p:spPr>
          <a:xfrm>
            <a:off x="3408961" y="0"/>
            <a:ext cx="6858000" cy="6858000"/>
          </a:xfrm>
          <a:prstGeom prst="rect">
            <a:avLst/>
          </a:prstGeom>
          <a:solidFill>
            <a:srgbClr val="4883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Rectangle 2">
            <a:extLst>
              <a:ext uri="{FF2B5EF4-FFF2-40B4-BE49-F238E27FC236}">
                <a16:creationId xmlns:a16="http://schemas.microsoft.com/office/drawing/2014/main" id="{A3B447AC-4556-704E-8B0B-944031BA849A}"/>
              </a:ext>
            </a:extLst>
          </p:cNvPr>
          <p:cNvSpPr/>
          <p:nvPr userDrawn="1"/>
        </p:nvSpPr>
        <p:spPr>
          <a:xfrm>
            <a:off x="1" y="0"/>
            <a:ext cx="6858000" cy="6858000"/>
          </a:xfrm>
          <a:prstGeom prst="rect">
            <a:avLst/>
          </a:prstGeom>
          <a:solidFill>
            <a:srgbClr val="4883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5" name="Graphic 4">
            <a:extLst>
              <a:ext uri="{FF2B5EF4-FFF2-40B4-BE49-F238E27FC236}">
                <a16:creationId xmlns:a16="http://schemas.microsoft.com/office/drawing/2014/main" id="{912A3061-E386-824C-B271-A18877FC5B94}"/>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720725" y="636182"/>
            <a:ext cx="1834906" cy="443759"/>
          </a:xfrm>
          <a:prstGeom prst="rect">
            <a:avLst/>
          </a:prstGeom>
        </p:spPr>
      </p:pic>
      <p:sp>
        <p:nvSpPr>
          <p:cNvPr id="16" name="Text Placeholder 20">
            <a:extLst>
              <a:ext uri="{FF2B5EF4-FFF2-40B4-BE49-F238E27FC236}">
                <a16:creationId xmlns:a16="http://schemas.microsoft.com/office/drawing/2014/main" id="{A9B567E0-FC33-1940-99FC-F969F12076E5}"/>
              </a:ext>
            </a:extLst>
          </p:cNvPr>
          <p:cNvSpPr>
            <a:spLocks noGrp="1"/>
          </p:cNvSpPr>
          <p:nvPr>
            <p:ph type="body" sz="quarter" idx="10" hasCustomPrompt="1"/>
          </p:nvPr>
        </p:nvSpPr>
        <p:spPr>
          <a:xfrm>
            <a:off x="723900" y="2743200"/>
            <a:ext cx="5989477" cy="1828800"/>
          </a:xfrm>
        </p:spPr>
        <p:txBody>
          <a:bodyPr>
            <a:noAutofit/>
          </a:bodyPr>
          <a:lstStyle>
            <a:lvl1pPr marL="0" indent="0">
              <a:spcBef>
                <a:spcPts val="0"/>
              </a:spcBef>
              <a:buNone/>
              <a:defRPr sz="6700">
                <a:solidFill>
                  <a:schemeClr val="bg1"/>
                </a:solidFill>
                <a:latin typeface="Noto Sans" panose="020B0502040504020204" pitchFamily="34" charset="0"/>
              </a:defRPr>
            </a:lvl1pPr>
            <a:lvl2pPr marL="457200" indent="0">
              <a:buNone/>
              <a:defRPr sz="2800">
                <a:solidFill>
                  <a:schemeClr val="bg1"/>
                </a:solidFill>
                <a:latin typeface="Torque Bold" panose="020B0803030202050203" pitchFamily="34" charset="0"/>
              </a:defRPr>
            </a:lvl2pPr>
            <a:lvl3pPr>
              <a:defRPr sz="2400">
                <a:solidFill>
                  <a:schemeClr val="bg1"/>
                </a:solidFill>
                <a:latin typeface="Torque Bold" panose="020B0803030202050203" pitchFamily="34" charset="0"/>
              </a:defRPr>
            </a:lvl3pPr>
            <a:lvl4pPr>
              <a:defRPr sz="2000">
                <a:solidFill>
                  <a:schemeClr val="bg1"/>
                </a:solidFill>
                <a:latin typeface="Torque Bold" panose="020B0803030202050203" pitchFamily="34" charset="0"/>
              </a:defRPr>
            </a:lvl4pPr>
            <a:lvl5pPr>
              <a:defRPr sz="2000">
                <a:solidFill>
                  <a:schemeClr val="bg1"/>
                </a:solidFill>
                <a:latin typeface="Torque Bold" panose="020B0803030202050203" pitchFamily="34" charset="0"/>
              </a:defRPr>
            </a:lvl5pPr>
          </a:lstStyle>
          <a:p>
            <a:pPr lvl="0"/>
            <a:r>
              <a:rPr lang="en-US"/>
              <a:t>CLICK TO EDIT</a:t>
            </a:r>
          </a:p>
        </p:txBody>
      </p:sp>
      <p:sp>
        <p:nvSpPr>
          <p:cNvPr id="17" name="Text Placeholder 22">
            <a:extLst>
              <a:ext uri="{FF2B5EF4-FFF2-40B4-BE49-F238E27FC236}">
                <a16:creationId xmlns:a16="http://schemas.microsoft.com/office/drawing/2014/main" id="{032A5DA3-9E7A-6D47-ACFA-7EE65F9D111F}"/>
              </a:ext>
            </a:extLst>
          </p:cNvPr>
          <p:cNvSpPr>
            <a:spLocks noGrp="1"/>
          </p:cNvSpPr>
          <p:nvPr>
            <p:ph type="body" sz="quarter" idx="11"/>
          </p:nvPr>
        </p:nvSpPr>
        <p:spPr>
          <a:xfrm>
            <a:off x="723899" y="4572000"/>
            <a:ext cx="5989477" cy="1034129"/>
          </a:xfrm>
        </p:spPr>
        <p:txBody>
          <a:bodyPr/>
          <a:lstStyle>
            <a:lvl1pPr marL="0" indent="0">
              <a:spcBef>
                <a:spcPts val="0"/>
              </a:spcBef>
              <a:buNone/>
              <a:defRPr sz="3400" b="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p:txBody>
      </p:sp>
      <p:pic>
        <p:nvPicPr>
          <p:cNvPr id="6" name="Picture 5">
            <a:extLst>
              <a:ext uri="{FF2B5EF4-FFF2-40B4-BE49-F238E27FC236}">
                <a16:creationId xmlns:a16="http://schemas.microsoft.com/office/drawing/2014/main" id="{57C0672F-A095-7845-8529-4BDAEC555EBD}"/>
              </a:ext>
            </a:extLst>
          </p:cNvPr>
          <p:cNvPicPr>
            <a:picLocks noChangeAspect="1"/>
          </p:cNvPicPr>
          <p:nvPr userDrawn="1"/>
        </p:nvPicPr>
        <p:blipFill>
          <a:blip r:embed="rId4">
            <a:extLst>
              <a:ext uri="{28A0092B-C50C-407E-A947-70E740481C1C}">
                <a14:useLocalDpi xmlns:a14="http://schemas.microsoft.com/office/drawing/2010/main" val="0"/>
              </a:ext>
            </a:extLst>
          </a:blip>
          <a:srcRect/>
          <a:stretch/>
        </p:blipFill>
        <p:spPr>
          <a:xfrm>
            <a:off x="8111381" y="2730230"/>
            <a:ext cx="3614846" cy="2138359"/>
          </a:xfrm>
          <a:prstGeom prst="rect">
            <a:avLst/>
          </a:prstGeom>
        </p:spPr>
      </p:pic>
    </p:spTree>
    <p:extLst>
      <p:ext uri="{BB962C8B-B14F-4D97-AF65-F5344CB8AC3E}">
        <p14:creationId xmlns:p14="http://schemas.microsoft.com/office/powerpoint/2010/main" val="433379677"/>
      </p:ext>
    </p:extLst>
  </p:cSld>
  <p:clrMapOvr>
    <a:masterClrMapping/>
  </p:clrMapOvr>
</p:sldLayout>
</file>

<file path=ppt/slideLayouts/slideLayout200.xml><?xml version="1.0" encoding="utf-8"?>
<p:sldLayout xmlns:a="http://schemas.openxmlformats.org/drawingml/2006/main" xmlns:r="http://schemas.openxmlformats.org/officeDocument/2006/relationships" xmlns:p="http://schemas.openxmlformats.org/presentationml/2006/main" preserve="1" userDrawn="1">
  <p:cSld name="Green: Text / Picture">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48A1B720-299A-074C-B8D9-4B86FD9611C9}"/>
              </a:ext>
            </a:extLst>
          </p:cNvPr>
          <p:cNvSpPr/>
          <p:nvPr userDrawn="1"/>
        </p:nvSpPr>
        <p:spPr>
          <a:xfrm>
            <a:off x="838200" y="1363288"/>
            <a:ext cx="5020733" cy="4535085"/>
          </a:xfrm>
          <a:prstGeom prst="rect">
            <a:avLst/>
          </a:prstGeom>
          <a:solidFill>
            <a:srgbClr val="E6F2E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36FA5A84-670E-4D40-B05B-27706245EBCC}"/>
              </a:ext>
            </a:extLst>
          </p:cNvPr>
          <p:cNvSpPr/>
          <p:nvPr userDrawn="1"/>
        </p:nvSpPr>
        <p:spPr>
          <a:xfrm>
            <a:off x="10893424" y="0"/>
            <a:ext cx="1295401" cy="6858000"/>
          </a:xfrm>
          <a:prstGeom prst="rect">
            <a:avLst/>
          </a:prstGeom>
          <a:solidFill>
            <a:srgbClr val="4883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43AA6855-18B6-429B-9377-7B6CFBE1FCFC}"/>
              </a:ext>
            </a:extLst>
          </p:cNvPr>
          <p:cNvSpPr>
            <a:spLocks noGrp="1"/>
          </p:cNvSpPr>
          <p:nvPr>
            <p:ph type="title" hasCustomPrompt="1"/>
          </p:nvPr>
        </p:nvSpPr>
        <p:spPr/>
        <p:txBody>
          <a:bodyPr/>
          <a:lstStyle>
            <a:lvl1pPr algn="l">
              <a:defRPr>
                <a:solidFill>
                  <a:srgbClr val="488344"/>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49CF287B-32DC-4183-903C-E17D7E3EF105}"/>
              </a:ext>
            </a:extLst>
          </p:cNvPr>
          <p:cNvSpPr>
            <a:spLocks noGrp="1"/>
          </p:cNvSpPr>
          <p:nvPr>
            <p:ph idx="1"/>
          </p:nvPr>
        </p:nvSpPr>
        <p:spPr>
          <a:xfrm>
            <a:off x="1229192" y="1654233"/>
            <a:ext cx="4240275" cy="3840479"/>
          </a:xfrm>
        </p:spPr>
        <p:txBody>
          <a:bodyPr/>
          <a:lstStyle>
            <a:lvl1pPr marL="0" indent="0">
              <a:lnSpc>
                <a:spcPct val="100000"/>
              </a:lnSpc>
              <a:spcBef>
                <a:spcPts val="0"/>
              </a:spcBef>
              <a:buNone/>
              <a:defRPr sz="2000" b="0">
                <a:solidFill>
                  <a:srgbClr val="4E4F4F"/>
                </a:solidFill>
              </a:defRPr>
            </a:lvl1pPr>
            <a:lvl2pPr marL="457200" indent="0">
              <a:lnSpc>
                <a:spcPct val="100000"/>
              </a:lnSpc>
              <a:spcBef>
                <a:spcPts val="0"/>
              </a:spcBef>
              <a:buNone/>
              <a:defRPr sz="1800">
                <a:solidFill>
                  <a:srgbClr val="4E4F4F"/>
                </a:solidFill>
              </a:defRPr>
            </a:lvl2pPr>
            <a:lvl3pPr marL="914400" indent="0">
              <a:lnSpc>
                <a:spcPct val="100000"/>
              </a:lnSpc>
              <a:spcBef>
                <a:spcPts val="0"/>
              </a:spcBef>
              <a:buNone/>
              <a:defRPr sz="1600">
                <a:solidFill>
                  <a:srgbClr val="4E4F4F"/>
                </a:solidFill>
              </a:defRPr>
            </a:lvl3pPr>
            <a:lvl4pPr marL="1371600" indent="0">
              <a:lnSpc>
                <a:spcPct val="100000"/>
              </a:lnSpc>
              <a:spcBef>
                <a:spcPts val="0"/>
              </a:spcBef>
              <a:buNone/>
              <a:defRPr sz="1400">
                <a:solidFill>
                  <a:srgbClr val="4E4F4F"/>
                </a:solidFill>
              </a:defRPr>
            </a:lvl4pPr>
            <a:lvl5pPr marL="1828800" indent="0">
              <a:lnSpc>
                <a:spcPct val="100000"/>
              </a:lnSpc>
              <a:spcBef>
                <a:spcPts val="0"/>
              </a:spcBef>
              <a:buNone/>
              <a:defRPr sz="1400">
                <a:solidFill>
                  <a:srgbClr val="4E4F4F"/>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Picture Placeholder 7">
            <a:extLst>
              <a:ext uri="{FF2B5EF4-FFF2-40B4-BE49-F238E27FC236}">
                <a16:creationId xmlns:a16="http://schemas.microsoft.com/office/drawing/2014/main" id="{CF9B2694-11A5-4C12-A475-93C14DAD1785}"/>
              </a:ext>
            </a:extLst>
          </p:cNvPr>
          <p:cNvSpPr>
            <a:spLocks noGrp="1"/>
          </p:cNvSpPr>
          <p:nvPr>
            <p:ph type="pic" sz="quarter" idx="13"/>
          </p:nvPr>
        </p:nvSpPr>
        <p:spPr>
          <a:xfrm>
            <a:off x="5858933" y="1363288"/>
            <a:ext cx="4516967" cy="4535085"/>
          </a:xfrm>
        </p:spPr>
        <p:txBody>
          <a:bodyPr/>
          <a:lstStyle>
            <a:lvl1pPr>
              <a:spcBef>
                <a:spcPts val="0"/>
              </a:spcBef>
              <a:defRPr b="1"/>
            </a:lvl1pPr>
          </a:lstStyle>
          <a:p>
            <a:endParaRPr lang="en-US"/>
          </a:p>
        </p:txBody>
      </p:sp>
      <p:pic>
        <p:nvPicPr>
          <p:cNvPr id="10" name="Graphic 9">
            <a:extLst>
              <a:ext uri="{FF2B5EF4-FFF2-40B4-BE49-F238E27FC236}">
                <a16:creationId xmlns:a16="http://schemas.microsoft.com/office/drawing/2014/main" id="{C4ABE978-4AC7-4830-AE28-C8BA1730B69D}"/>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838200" y="6161831"/>
            <a:ext cx="1530927" cy="370244"/>
          </a:xfrm>
          <a:prstGeom prst="rect">
            <a:avLst/>
          </a:prstGeom>
        </p:spPr>
      </p:pic>
      <p:sp>
        <p:nvSpPr>
          <p:cNvPr id="13" name="Slide Number Placeholder 5">
            <a:extLst>
              <a:ext uri="{FF2B5EF4-FFF2-40B4-BE49-F238E27FC236}">
                <a16:creationId xmlns:a16="http://schemas.microsoft.com/office/drawing/2014/main" id="{C6418D75-0DD9-4947-A32B-135DD55C357E}"/>
              </a:ext>
            </a:extLst>
          </p:cNvPr>
          <p:cNvSpPr>
            <a:spLocks noGrp="1"/>
          </p:cNvSpPr>
          <p:nvPr>
            <p:ph type="sldNum" sz="quarter" idx="12"/>
          </p:nvPr>
        </p:nvSpPr>
        <p:spPr>
          <a:xfrm>
            <a:off x="11329904" y="6224298"/>
            <a:ext cx="428790" cy="307777"/>
          </a:xfrm>
          <a:prstGeom prst="rect">
            <a:avLst/>
          </a:prstGeom>
        </p:spPr>
        <p:txBody>
          <a:bodyPr wrap="square">
            <a:spAutoFit/>
          </a:bodyPr>
          <a:lstStyle>
            <a:lvl1pPr algn="ctr">
              <a:defRPr sz="1400">
                <a:solidFill>
                  <a:srgbClr val="EDEEEE"/>
                </a:solidFill>
                <a:latin typeface="Torque Book" panose="020B0503030202050203" pitchFamily="34" charset="0"/>
                <a:ea typeface="Noto Sans" panose="020B0502040504020204" pitchFamily="34" charset="0"/>
                <a:cs typeface="Noto Sans" panose="020B0502040504020204" pitchFamily="34" charset="0"/>
              </a:defRPr>
            </a:lvl1pPr>
          </a:lstStyle>
          <a:p>
            <a:pPr>
              <a:defRPr/>
            </a:pPr>
            <a:fld id="{0B0187EC-64EF-484E-94CA-9E9DEF6DCF75}" type="slidenum">
              <a:rPr lang="en-US" smtClean="0"/>
              <a:pPr>
                <a:defRPr/>
              </a:pPr>
              <a:t>‹#›</a:t>
            </a:fld>
            <a:endParaRPr lang="en-US"/>
          </a:p>
        </p:txBody>
      </p:sp>
      <p:pic>
        <p:nvPicPr>
          <p:cNvPr id="7" name="Picture 6">
            <a:extLst>
              <a:ext uri="{FF2B5EF4-FFF2-40B4-BE49-F238E27FC236}">
                <a16:creationId xmlns:a16="http://schemas.microsoft.com/office/drawing/2014/main" id="{25E08D37-25A0-B849-BBD9-1A2D65480961}"/>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0572740" y="4998348"/>
            <a:ext cx="1514328" cy="900025"/>
          </a:xfrm>
          <a:prstGeom prst="rect">
            <a:avLst/>
          </a:prstGeom>
        </p:spPr>
      </p:pic>
    </p:spTree>
    <p:extLst>
      <p:ext uri="{BB962C8B-B14F-4D97-AF65-F5344CB8AC3E}">
        <p14:creationId xmlns:p14="http://schemas.microsoft.com/office/powerpoint/2010/main" val="1739698997"/>
      </p:ext>
    </p:extLst>
  </p:cSld>
  <p:clrMapOvr>
    <a:masterClrMapping/>
  </p:clrMapOvr>
</p:sldLayout>
</file>

<file path=ppt/slideLayouts/slideLayout201.xml><?xml version="1.0" encoding="utf-8"?>
<p:sldLayout xmlns:a="http://schemas.openxmlformats.org/drawingml/2006/main" xmlns:r="http://schemas.openxmlformats.org/officeDocument/2006/relationships" xmlns:p="http://schemas.openxmlformats.org/presentationml/2006/main" preserve="1" userDrawn="1">
  <p:cSld name="Green: Table Slide">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36FA5A84-670E-4D40-B05B-27706245EBCC}"/>
              </a:ext>
            </a:extLst>
          </p:cNvPr>
          <p:cNvSpPr/>
          <p:nvPr userDrawn="1"/>
        </p:nvSpPr>
        <p:spPr>
          <a:xfrm>
            <a:off x="10893424" y="0"/>
            <a:ext cx="1295401" cy="6858000"/>
          </a:xfrm>
          <a:prstGeom prst="rect">
            <a:avLst/>
          </a:prstGeom>
          <a:solidFill>
            <a:srgbClr val="4883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43AA6855-18B6-429B-9377-7B6CFBE1FCFC}"/>
              </a:ext>
            </a:extLst>
          </p:cNvPr>
          <p:cNvSpPr>
            <a:spLocks noGrp="1"/>
          </p:cNvSpPr>
          <p:nvPr>
            <p:ph type="title" hasCustomPrompt="1"/>
          </p:nvPr>
        </p:nvSpPr>
        <p:spPr/>
        <p:txBody>
          <a:bodyPr/>
          <a:lstStyle>
            <a:lvl1pPr algn="l">
              <a:defRPr>
                <a:solidFill>
                  <a:srgbClr val="488344"/>
                </a:solidFill>
              </a:defRPr>
            </a:lvl1pPr>
          </a:lstStyle>
          <a:p>
            <a:r>
              <a:rPr lang="en-US"/>
              <a:t>CLICK TO EDIT MASTER TITLE STYLE</a:t>
            </a:r>
          </a:p>
        </p:txBody>
      </p:sp>
      <p:pic>
        <p:nvPicPr>
          <p:cNvPr id="10" name="Graphic 9">
            <a:extLst>
              <a:ext uri="{FF2B5EF4-FFF2-40B4-BE49-F238E27FC236}">
                <a16:creationId xmlns:a16="http://schemas.microsoft.com/office/drawing/2014/main" id="{C4ABE978-4AC7-4830-AE28-C8BA1730B69D}"/>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433306" y="6161831"/>
            <a:ext cx="1530927" cy="370244"/>
          </a:xfrm>
          <a:prstGeom prst="rect">
            <a:avLst/>
          </a:prstGeom>
        </p:spPr>
      </p:pic>
      <p:sp>
        <p:nvSpPr>
          <p:cNvPr id="13" name="Slide Number Placeholder 5">
            <a:extLst>
              <a:ext uri="{FF2B5EF4-FFF2-40B4-BE49-F238E27FC236}">
                <a16:creationId xmlns:a16="http://schemas.microsoft.com/office/drawing/2014/main" id="{C6418D75-0DD9-4947-A32B-135DD55C357E}"/>
              </a:ext>
            </a:extLst>
          </p:cNvPr>
          <p:cNvSpPr>
            <a:spLocks noGrp="1"/>
          </p:cNvSpPr>
          <p:nvPr>
            <p:ph type="sldNum" sz="quarter" idx="12"/>
          </p:nvPr>
        </p:nvSpPr>
        <p:spPr>
          <a:xfrm>
            <a:off x="11329904" y="6224298"/>
            <a:ext cx="428790" cy="307777"/>
          </a:xfrm>
          <a:prstGeom prst="rect">
            <a:avLst/>
          </a:prstGeom>
        </p:spPr>
        <p:txBody>
          <a:bodyPr wrap="square">
            <a:spAutoFit/>
          </a:bodyPr>
          <a:lstStyle>
            <a:lvl1pPr algn="ctr">
              <a:defRPr sz="1400">
                <a:solidFill>
                  <a:srgbClr val="EDEEEE"/>
                </a:solidFill>
                <a:latin typeface="Torque Book" panose="020B0503030202050203" pitchFamily="34" charset="0"/>
                <a:ea typeface="Noto Sans" panose="020B0502040504020204" pitchFamily="34" charset="0"/>
                <a:cs typeface="Noto Sans" panose="020B0502040504020204" pitchFamily="34" charset="0"/>
              </a:defRPr>
            </a:lvl1pPr>
          </a:lstStyle>
          <a:p>
            <a:pPr>
              <a:defRPr/>
            </a:pPr>
            <a:fld id="{0B0187EC-64EF-484E-94CA-9E9DEF6DCF75}" type="slidenum">
              <a:rPr lang="en-US" smtClean="0"/>
              <a:pPr>
                <a:defRPr/>
              </a:pPr>
              <a:t>‹#›</a:t>
            </a:fld>
            <a:endParaRPr lang="en-US"/>
          </a:p>
        </p:txBody>
      </p:sp>
      <p:pic>
        <p:nvPicPr>
          <p:cNvPr id="7" name="Picture 6">
            <a:extLst>
              <a:ext uri="{FF2B5EF4-FFF2-40B4-BE49-F238E27FC236}">
                <a16:creationId xmlns:a16="http://schemas.microsoft.com/office/drawing/2014/main" id="{25E08D37-25A0-B849-BBD9-1A2D65480961}"/>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0572740" y="4998348"/>
            <a:ext cx="1514328" cy="900025"/>
          </a:xfrm>
          <a:prstGeom prst="rect">
            <a:avLst/>
          </a:prstGeom>
        </p:spPr>
      </p:pic>
      <p:sp>
        <p:nvSpPr>
          <p:cNvPr id="19" name="Table Placeholder 18">
            <a:extLst>
              <a:ext uri="{FF2B5EF4-FFF2-40B4-BE49-F238E27FC236}">
                <a16:creationId xmlns:a16="http://schemas.microsoft.com/office/drawing/2014/main" id="{112D2FA6-70E1-2944-B8C8-6F34D560C19C}"/>
              </a:ext>
            </a:extLst>
          </p:cNvPr>
          <p:cNvSpPr>
            <a:spLocks noGrp="1"/>
          </p:cNvSpPr>
          <p:nvPr>
            <p:ph type="tbl" sz="quarter" idx="13"/>
          </p:nvPr>
        </p:nvSpPr>
        <p:spPr>
          <a:xfrm>
            <a:off x="838200" y="1933759"/>
            <a:ext cx="8994775" cy="3657600"/>
          </a:xfrm>
        </p:spPr>
        <p:txBody>
          <a:bodyPr/>
          <a:lstStyle/>
          <a:p>
            <a:endParaRPr lang="en-US"/>
          </a:p>
        </p:txBody>
      </p:sp>
    </p:spTree>
    <p:extLst>
      <p:ext uri="{BB962C8B-B14F-4D97-AF65-F5344CB8AC3E}">
        <p14:creationId xmlns:p14="http://schemas.microsoft.com/office/powerpoint/2010/main" val="2811963181"/>
      </p:ext>
    </p:extLst>
  </p:cSld>
  <p:clrMapOvr>
    <a:masterClrMapping/>
  </p:clrMapOvr>
</p:sldLayout>
</file>

<file path=ppt/slideLayouts/slideLayout202.xml><?xml version="1.0" encoding="utf-8"?>
<p:sldLayout xmlns:a="http://schemas.openxmlformats.org/drawingml/2006/main" xmlns:r="http://schemas.openxmlformats.org/officeDocument/2006/relationships" xmlns:p="http://schemas.openxmlformats.org/presentationml/2006/main" preserve="1" userDrawn="1">
  <p:cSld name="Green: Bulllet Slide">
    <p:spTree>
      <p:nvGrpSpPr>
        <p:cNvPr id="1" name=""/>
        <p:cNvGrpSpPr/>
        <p:nvPr/>
      </p:nvGrpSpPr>
      <p:grpSpPr>
        <a:xfrm>
          <a:off x="0" y="0"/>
          <a:ext cx="0" cy="0"/>
          <a:chOff x="0" y="0"/>
          <a:chExt cx="0" cy="0"/>
        </a:xfrm>
      </p:grpSpPr>
      <p:sp>
        <p:nvSpPr>
          <p:cNvPr id="26" name="Rectangle 25">
            <a:extLst>
              <a:ext uri="{FF2B5EF4-FFF2-40B4-BE49-F238E27FC236}">
                <a16:creationId xmlns:a16="http://schemas.microsoft.com/office/drawing/2014/main" id="{E081FC77-BCA1-1246-8FD0-D18E07FBF77F}"/>
              </a:ext>
            </a:extLst>
          </p:cNvPr>
          <p:cNvSpPr/>
          <p:nvPr userDrawn="1"/>
        </p:nvSpPr>
        <p:spPr>
          <a:xfrm>
            <a:off x="0" y="0"/>
            <a:ext cx="12192000" cy="1663908"/>
          </a:xfrm>
          <a:prstGeom prst="rect">
            <a:avLst/>
          </a:prstGeom>
          <a:solidFill>
            <a:srgbClr val="4883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43AA6855-18B6-429B-9377-7B6CFBE1FCFC}"/>
              </a:ext>
            </a:extLst>
          </p:cNvPr>
          <p:cNvSpPr>
            <a:spLocks noGrp="1"/>
          </p:cNvSpPr>
          <p:nvPr>
            <p:ph type="title" hasCustomPrompt="1"/>
          </p:nvPr>
        </p:nvSpPr>
        <p:spPr>
          <a:xfrm>
            <a:off x="838199" y="365126"/>
            <a:ext cx="10491703" cy="998162"/>
          </a:xfrm>
        </p:spPr>
        <p:txBody>
          <a:bodyPr/>
          <a:lstStyle>
            <a:lvl1pPr algn="l">
              <a:defRPr>
                <a:solidFill>
                  <a:schemeClr val="bg1"/>
                </a:solidFill>
              </a:defRPr>
            </a:lvl1pPr>
          </a:lstStyle>
          <a:p>
            <a:r>
              <a:rPr lang="en-US"/>
              <a:t>CLICK TO EDIT MASTER TITLE STYLE</a:t>
            </a:r>
          </a:p>
        </p:txBody>
      </p:sp>
      <p:pic>
        <p:nvPicPr>
          <p:cNvPr id="10" name="Graphic 9">
            <a:extLst>
              <a:ext uri="{FF2B5EF4-FFF2-40B4-BE49-F238E27FC236}">
                <a16:creationId xmlns:a16="http://schemas.microsoft.com/office/drawing/2014/main" id="{C4ABE978-4AC7-4830-AE28-C8BA1730B69D}"/>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838200" y="6161831"/>
            <a:ext cx="1530927" cy="370244"/>
          </a:xfrm>
          <a:prstGeom prst="rect">
            <a:avLst/>
          </a:prstGeom>
        </p:spPr>
      </p:pic>
      <p:sp>
        <p:nvSpPr>
          <p:cNvPr id="13" name="Slide Number Placeholder 5">
            <a:extLst>
              <a:ext uri="{FF2B5EF4-FFF2-40B4-BE49-F238E27FC236}">
                <a16:creationId xmlns:a16="http://schemas.microsoft.com/office/drawing/2014/main" id="{C6418D75-0DD9-4947-A32B-135DD55C357E}"/>
              </a:ext>
            </a:extLst>
          </p:cNvPr>
          <p:cNvSpPr>
            <a:spLocks noGrp="1"/>
          </p:cNvSpPr>
          <p:nvPr>
            <p:ph type="sldNum" sz="quarter" idx="12"/>
          </p:nvPr>
        </p:nvSpPr>
        <p:spPr>
          <a:xfrm>
            <a:off x="11329904" y="6224298"/>
            <a:ext cx="428790" cy="307777"/>
          </a:xfrm>
          <a:prstGeom prst="rect">
            <a:avLst/>
          </a:prstGeom>
        </p:spPr>
        <p:txBody>
          <a:bodyPr wrap="square">
            <a:spAutoFit/>
          </a:bodyPr>
          <a:lstStyle>
            <a:lvl1pPr algn="ctr">
              <a:defRPr sz="1400">
                <a:solidFill>
                  <a:srgbClr val="488344"/>
                </a:solidFill>
                <a:latin typeface="Torque Book" panose="020B0503030202050203" pitchFamily="34" charset="0"/>
                <a:ea typeface="Noto Sans" panose="020B0502040504020204" pitchFamily="34" charset="0"/>
                <a:cs typeface="Noto Sans" panose="020B0502040504020204" pitchFamily="34" charset="0"/>
              </a:defRPr>
            </a:lvl1pPr>
          </a:lstStyle>
          <a:p>
            <a:pPr>
              <a:defRPr/>
            </a:pPr>
            <a:fld id="{0B0187EC-64EF-484E-94CA-9E9DEF6DCF75}" type="slidenum">
              <a:rPr lang="en-US" smtClean="0"/>
              <a:pPr>
                <a:defRPr/>
              </a:pPr>
              <a:t>‹#›</a:t>
            </a:fld>
            <a:endParaRPr lang="en-US"/>
          </a:p>
        </p:txBody>
      </p:sp>
      <p:sp>
        <p:nvSpPr>
          <p:cNvPr id="5" name="Text Placeholder 4">
            <a:extLst>
              <a:ext uri="{FF2B5EF4-FFF2-40B4-BE49-F238E27FC236}">
                <a16:creationId xmlns:a16="http://schemas.microsoft.com/office/drawing/2014/main" id="{E96F2577-477D-9747-A9A7-2697FC15B121}"/>
              </a:ext>
            </a:extLst>
          </p:cNvPr>
          <p:cNvSpPr>
            <a:spLocks noGrp="1"/>
          </p:cNvSpPr>
          <p:nvPr>
            <p:ph type="body" sz="quarter" idx="13"/>
          </p:nvPr>
        </p:nvSpPr>
        <p:spPr>
          <a:xfrm>
            <a:off x="868179" y="4141590"/>
            <a:ext cx="1934981" cy="6196568"/>
          </a:xfrm>
        </p:spPr>
        <p:txBody>
          <a:bodyPr/>
          <a:lstStyle>
            <a:lvl1pPr marL="0" indent="0">
              <a:lnSpc>
                <a:spcPct val="100000"/>
              </a:lnSpc>
              <a:buNone/>
              <a:defRPr sz="2000" b="0">
                <a:solidFill>
                  <a:srgbClr val="4E4F4F"/>
                </a:solidFill>
              </a:defRPr>
            </a:lvl1pPr>
            <a:lvl2pPr marL="457200" indent="0">
              <a:lnSpc>
                <a:spcPct val="100000"/>
              </a:lnSpc>
              <a:buNone/>
              <a:defRPr b="0">
                <a:solidFill>
                  <a:srgbClr val="4E4F4F"/>
                </a:solidFill>
              </a:defRPr>
            </a:lvl2pPr>
            <a:lvl3pPr marL="914400" indent="0">
              <a:lnSpc>
                <a:spcPct val="100000"/>
              </a:lnSpc>
              <a:buNone/>
              <a:defRPr b="0">
                <a:solidFill>
                  <a:srgbClr val="4E4F4F"/>
                </a:solidFill>
              </a:defRPr>
            </a:lvl3pPr>
            <a:lvl4pPr marL="1371600" indent="0">
              <a:lnSpc>
                <a:spcPct val="100000"/>
              </a:lnSpc>
              <a:buNone/>
              <a:defRPr b="0">
                <a:solidFill>
                  <a:srgbClr val="4E4F4F"/>
                </a:solidFill>
              </a:defRPr>
            </a:lvl4pPr>
            <a:lvl5pPr marL="1828800" indent="0">
              <a:lnSpc>
                <a:spcPct val="100000"/>
              </a:lnSpc>
              <a:buNone/>
              <a:defRPr b="0">
                <a:solidFill>
                  <a:srgbClr val="4E4F4F"/>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Text Placeholder 4">
            <a:extLst>
              <a:ext uri="{FF2B5EF4-FFF2-40B4-BE49-F238E27FC236}">
                <a16:creationId xmlns:a16="http://schemas.microsoft.com/office/drawing/2014/main" id="{F2214326-8F72-9344-9A94-30A572234E93}"/>
              </a:ext>
            </a:extLst>
          </p:cNvPr>
          <p:cNvSpPr>
            <a:spLocks noGrp="1"/>
          </p:cNvSpPr>
          <p:nvPr>
            <p:ph type="body" sz="quarter" idx="14"/>
          </p:nvPr>
        </p:nvSpPr>
        <p:spPr>
          <a:xfrm>
            <a:off x="2974298" y="4141590"/>
            <a:ext cx="1934981" cy="6196568"/>
          </a:xfrm>
        </p:spPr>
        <p:txBody>
          <a:bodyPr/>
          <a:lstStyle>
            <a:lvl1pPr marL="0" indent="0">
              <a:lnSpc>
                <a:spcPct val="100000"/>
              </a:lnSpc>
              <a:buNone/>
              <a:defRPr sz="2000" b="0">
                <a:solidFill>
                  <a:srgbClr val="4E4F4F"/>
                </a:solidFill>
              </a:defRPr>
            </a:lvl1pPr>
            <a:lvl2pPr marL="457200" indent="0">
              <a:lnSpc>
                <a:spcPct val="100000"/>
              </a:lnSpc>
              <a:buNone/>
              <a:defRPr b="0">
                <a:solidFill>
                  <a:srgbClr val="4E4F4F"/>
                </a:solidFill>
              </a:defRPr>
            </a:lvl2pPr>
            <a:lvl3pPr marL="914400" indent="0">
              <a:lnSpc>
                <a:spcPct val="100000"/>
              </a:lnSpc>
              <a:buNone/>
              <a:defRPr b="0">
                <a:solidFill>
                  <a:srgbClr val="4E4F4F"/>
                </a:solidFill>
              </a:defRPr>
            </a:lvl3pPr>
            <a:lvl4pPr marL="1371600" indent="0">
              <a:lnSpc>
                <a:spcPct val="100000"/>
              </a:lnSpc>
              <a:buNone/>
              <a:defRPr b="0">
                <a:solidFill>
                  <a:srgbClr val="4E4F4F"/>
                </a:solidFill>
              </a:defRPr>
            </a:lvl4pPr>
            <a:lvl5pPr marL="1828800" indent="0">
              <a:lnSpc>
                <a:spcPct val="100000"/>
              </a:lnSpc>
              <a:buNone/>
              <a:defRPr b="0">
                <a:solidFill>
                  <a:srgbClr val="4E4F4F"/>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Text Placeholder 4">
            <a:extLst>
              <a:ext uri="{FF2B5EF4-FFF2-40B4-BE49-F238E27FC236}">
                <a16:creationId xmlns:a16="http://schemas.microsoft.com/office/drawing/2014/main" id="{2A878605-4A64-344D-92DF-0A72AD04A405}"/>
              </a:ext>
            </a:extLst>
          </p:cNvPr>
          <p:cNvSpPr>
            <a:spLocks noGrp="1"/>
          </p:cNvSpPr>
          <p:nvPr>
            <p:ph type="body" sz="quarter" idx="15"/>
          </p:nvPr>
        </p:nvSpPr>
        <p:spPr>
          <a:xfrm>
            <a:off x="5087910" y="4141590"/>
            <a:ext cx="1934981" cy="6196568"/>
          </a:xfrm>
        </p:spPr>
        <p:txBody>
          <a:bodyPr/>
          <a:lstStyle>
            <a:lvl1pPr marL="0" indent="0">
              <a:lnSpc>
                <a:spcPct val="100000"/>
              </a:lnSpc>
              <a:buNone/>
              <a:defRPr sz="2000" b="0">
                <a:solidFill>
                  <a:srgbClr val="4E4F4F"/>
                </a:solidFill>
              </a:defRPr>
            </a:lvl1pPr>
            <a:lvl2pPr marL="457200" indent="0">
              <a:lnSpc>
                <a:spcPct val="100000"/>
              </a:lnSpc>
              <a:buNone/>
              <a:defRPr b="0">
                <a:solidFill>
                  <a:srgbClr val="4E4F4F"/>
                </a:solidFill>
              </a:defRPr>
            </a:lvl2pPr>
            <a:lvl3pPr marL="914400" indent="0">
              <a:lnSpc>
                <a:spcPct val="100000"/>
              </a:lnSpc>
              <a:buNone/>
              <a:defRPr b="0">
                <a:solidFill>
                  <a:srgbClr val="4E4F4F"/>
                </a:solidFill>
              </a:defRPr>
            </a:lvl3pPr>
            <a:lvl4pPr marL="1371600" indent="0">
              <a:lnSpc>
                <a:spcPct val="100000"/>
              </a:lnSpc>
              <a:buNone/>
              <a:defRPr b="0">
                <a:solidFill>
                  <a:srgbClr val="4E4F4F"/>
                </a:solidFill>
              </a:defRPr>
            </a:lvl4pPr>
            <a:lvl5pPr marL="1828800" indent="0">
              <a:lnSpc>
                <a:spcPct val="100000"/>
              </a:lnSpc>
              <a:buNone/>
              <a:defRPr b="0">
                <a:solidFill>
                  <a:srgbClr val="4E4F4F"/>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4" name="Text Placeholder 4">
            <a:extLst>
              <a:ext uri="{FF2B5EF4-FFF2-40B4-BE49-F238E27FC236}">
                <a16:creationId xmlns:a16="http://schemas.microsoft.com/office/drawing/2014/main" id="{44D738F6-32E3-0349-85DE-2F2E97DE146D}"/>
              </a:ext>
            </a:extLst>
          </p:cNvPr>
          <p:cNvSpPr>
            <a:spLocks noGrp="1"/>
          </p:cNvSpPr>
          <p:nvPr>
            <p:ph type="body" sz="quarter" idx="16"/>
          </p:nvPr>
        </p:nvSpPr>
        <p:spPr>
          <a:xfrm>
            <a:off x="7209445" y="4141590"/>
            <a:ext cx="1934981" cy="6196568"/>
          </a:xfrm>
        </p:spPr>
        <p:txBody>
          <a:bodyPr/>
          <a:lstStyle>
            <a:lvl1pPr marL="0" indent="0">
              <a:lnSpc>
                <a:spcPct val="100000"/>
              </a:lnSpc>
              <a:buNone/>
              <a:defRPr sz="2000" b="0">
                <a:solidFill>
                  <a:srgbClr val="4E4F4F"/>
                </a:solidFill>
              </a:defRPr>
            </a:lvl1pPr>
            <a:lvl2pPr marL="457200" indent="0">
              <a:lnSpc>
                <a:spcPct val="100000"/>
              </a:lnSpc>
              <a:buNone/>
              <a:defRPr b="0">
                <a:solidFill>
                  <a:srgbClr val="4E4F4F"/>
                </a:solidFill>
              </a:defRPr>
            </a:lvl2pPr>
            <a:lvl3pPr marL="914400" indent="0">
              <a:lnSpc>
                <a:spcPct val="100000"/>
              </a:lnSpc>
              <a:buNone/>
              <a:defRPr b="0">
                <a:solidFill>
                  <a:srgbClr val="4E4F4F"/>
                </a:solidFill>
              </a:defRPr>
            </a:lvl3pPr>
            <a:lvl4pPr marL="1371600" indent="0">
              <a:lnSpc>
                <a:spcPct val="100000"/>
              </a:lnSpc>
              <a:buNone/>
              <a:defRPr b="0">
                <a:solidFill>
                  <a:srgbClr val="4E4F4F"/>
                </a:solidFill>
              </a:defRPr>
            </a:lvl4pPr>
            <a:lvl5pPr marL="1828800" indent="0">
              <a:lnSpc>
                <a:spcPct val="100000"/>
              </a:lnSpc>
              <a:buNone/>
              <a:defRPr b="0">
                <a:solidFill>
                  <a:srgbClr val="4E4F4F"/>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5" name="Text Placeholder 4">
            <a:extLst>
              <a:ext uri="{FF2B5EF4-FFF2-40B4-BE49-F238E27FC236}">
                <a16:creationId xmlns:a16="http://schemas.microsoft.com/office/drawing/2014/main" id="{80B73E64-0E19-D04B-9050-82E520747C83}"/>
              </a:ext>
            </a:extLst>
          </p:cNvPr>
          <p:cNvSpPr>
            <a:spLocks noGrp="1"/>
          </p:cNvSpPr>
          <p:nvPr>
            <p:ph type="body" sz="quarter" idx="17"/>
          </p:nvPr>
        </p:nvSpPr>
        <p:spPr>
          <a:xfrm>
            <a:off x="9345543" y="4141590"/>
            <a:ext cx="1934981" cy="6196568"/>
          </a:xfrm>
        </p:spPr>
        <p:txBody>
          <a:bodyPr/>
          <a:lstStyle>
            <a:lvl1pPr marL="0" indent="0">
              <a:lnSpc>
                <a:spcPct val="100000"/>
              </a:lnSpc>
              <a:buNone/>
              <a:defRPr sz="2000" b="0">
                <a:solidFill>
                  <a:srgbClr val="4E4F4F"/>
                </a:solidFill>
              </a:defRPr>
            </a:lvl1pPr>
            <a:lvl2pPr marL="457200" indent="0">
              <a:lnSpc>
                <a:spcPct val="100000"/>
              </a:lnSpc>
              <a:buNone/>
              <a:defRPr b="0">
                <a:solidFill>
                  <a:srgbClr val="4E4F4F"/>
                </a:solidFill>
              </a:defRPr>
            </a:lvl2pPr>
            <a:lvl3pPr marL="914400" indent="0">
              <a:lnSpc>
                <a:spcPct val="100000"/>
              </a:lnSpc>
              <a:buNone/>
              <a:defRPr b="0">
                <a:solidFill>
                  <a:srgbClr val="4E4F4F"/>
                </a:solidFill>
              </a:defRPr>
            </a:lvl3pPr>
            <a:lvl4pPr marL="1371600" indent="0">
              <a:lnSpc>
                <a:spcPct val="100000"/>
              </a:lnSpc>
              <a:buNone/>
              <a:defRPr b="0">
                <a:solidFill>
                  <a:srgbClr val="4E4F4F"/>
                </a:solidFill>
              </a:defRPr>
            </a:lvl4pPr>
            <a:lvl5pPr marL="1828800" indent="0">
              <a:lnSpc>
                <a:spcPct val="100000"/>
              </a:lnSpc>
              <a:buNone/>
              <a:defRPr b="0">
                <a:solidFill>
                  <a:srgbClr val="4E4F4F"/>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Picture Placeholder 8">
            <a:extLst>
              <a:ext uri="{FF2B5EF4-FFF2-40B4-BE49-F238E27FC236}">
                <a16:creationId xmlns:a16="http://schemas.microsoft.com/office/drawing/2014/main" id="{3B76CB00-1971-EC42-AB86-4C8DA8082A30}"/>
              </a:ext>
            </a:extLst>
          </p:cNvPr>
          <p:cNvSpPr>
            <a:spLocks noGrp="1"/>
          </p:cNvSpPr>
          <p:nvPr>
            <p:ph type="pic" sz="quarter" idx="18"/>
          </p:nvPr>
        </p:nvSpPr>
        <p:spPr>
          <a:xfrm>
            <a:off x="868179" y="2024546"/>
            <a:ext cx="1934980" cy="1921060"/>
          </a:xfrm>
        </p:spPr>
        <p:txBody>
          <a:bodyPr/>
          <a:lstStyle/>
          <a:p>
            <a:endParaRPr lang="en-US"/>
          </a:p>
        </p:txBody>
      </p:sp>
      <p:sp>
        <p:nvSpPr>
          <p:cNvPr id="16" name="Picture Placeholder 8">
            <a:extLst>
              <a:ext uri="{FF2B5EF4-FFF2-40B4-BE49-F238E27FC236}">
                <a16:creationId xmlns:a16="http://schemas.microsoft.com/office/drawing/2014/main" id="{5D275CFA-D9D1-B44F-ADED-8D24526C7C88}"/>
              </a:ext>
            </a:extLst>
          </p:cNvPr>
          <p:cNvSpPr>
            <a:spLocks noGrp="1"/>
          </p:cNvSpPr>
          <p:nvPr>
            <p:ph type="pic" sz="quarter" idx="19"/>
          </p:nvPr>
        </p:nvSpPr>
        <p:spPr>
          <a:xfrm>
            <a:off x="2974298" y="2024546"/>
            <a:ext cx="1934980" cy="1921060"/>
          </a:xfrm>
        </p:spPr>
        <p:txBody>
          <a:bodyPr/>
          <a:lstStyle/>
          <a:p>
            <a:endParaRPr lang="en-US"/>
          </a:p>
        </p:txBody>
      </p:sp>
      <p:sp>
        <p:nvSpPr>
          <p:cNvPr id="17" name="Picture Placeholder 8">
            <a:extLst>
              <a:ext uri="{FF2B5EF4-FFF2-40B4-BE49-F238E27FC236}">
                <a16:creationId xmlns:a16="http://schemas.microsoft.com/office/drawing/2014/main" id="{2556E483-7DF0-5341-B9D0-0221F043F1A6}"/>
              </a:ext>
            </a:extLst>
          </p:cNvPr>
          <p:cNvSpPr>
            <a:spLocks noGrp="1"/>
          </p:cNvSpPr>
          <p:nvPr>
            <p:ph type="pic" sz="quarter" idx="20"/>
          </p:nvPr>
        </p:nvSpPr>
        <p:spPr>
          <a:xfrm>
            <a:off x="5087910" y="2024546"/>
            <a:ext cx="1934980" cy="1921060"/>
          </a:xfrm>
        </p:spPr>
        <p:txBody>
          <a:bodyPr/>
          <a:lstStyle/>
          <a:p>
            <a:endParaRPr lang="en-US"/>
          </a:p>
        </p:txBody>
      </p:sp>
      <p:sp>
        <p:nvSpPr>
          <p:cNvPr id="18" name="Picture Placeholder 8">
            <a:extLst>
              <a:ext uri="{FF2B5EF4-FFF2-40B4-BE49-F238E27FC236}">
                <a16:creationId xmlns:a16="http://schemas.microsoft.com/office/drawing/2014/main" id="{AF38911A-4C0C-E84B-A47A-9CFE04B7F11F}"/>
              </a:ext>
            </a:extLst>
          </p:cNvPr>
          <p:cNvSpPr>
            <a:spLocks noGrp="1"/>
          </p:cNvSpPr>
          <p:nvPr>
            <p:ph type="pic" sz="quarter" idx="21"/>
          </p:nvPr>
        </p:nvSpPr>
        <p:spPr>
          <a:xfrm>
            <a:off x="7209445" y="2024546"/>
            <a:ext cx="1934980" cy="1921060"/>
          </a:xfrm>
        </p:spPr>
        <p:txBody>
          <a:bodyPr/>
          <a:lstStyle/>
          <a:p>
            <a:endParaRPr lang="en-US"/>
          </a:p>
        </p:txBody>
      </p:sp>
      <p:sp>
        <p:nvSpPr>
          <p:cNvPr id="19" name="Picture Placeholder 8">
            <a:extLst>
              <a:ext uri="{FF2B5EF4-FFF2-40B4-BE49-F238E27FC236}">
                <a16:creationId xmlns:a16="http://schemas.microsoft.com/office/drawing/2014/main" id="{A1CEAD12-8828-3348-B8F3-6D83819420BC}"/>
              </a:ext>
            </a:extLst>
          </p:cNvPr>
          <p:cNvSpPr>
            <a:spLocks noGrp="1"/>
          </p:cNvSpPr>
          <p:nvPr>
            <p:ph type="pic" sz="quarter" idx="22"/>
          </p:nvPr>
        </p:nvSpPr>
        <p:spPr>
          <a:xfrm>
            <a:off x="9345543" y="2024546"/>
            <a:ext cx="1934980" cy="1921060"/>
          </a:xfrm>
        </p:spPr>
        <p:txBody>
          <a:bodyPr/>
          <a:lstStyle/>
          <a:p>
            <a:endParaRPr lang="en-US"/>
          </a:p>
        </p:txBody>
      </p:sp>
      <p:sp>
        <p:nvSpPr>
          <p:cNvPr id="21" name="Rectangle 20">
            <a:extLst>
              <a:ext uri="{FF2B5EF4-FFF2-40B4-BE49-F238E27FC236}">
                <a16:creationId xmlns:a16="http://schemas.microsoft.com/office/drawing/2014/main" id="{2E89CA8B-24BB-934A-B162-42B2F1F6D1A6}"/>
              </a:ext>
            </a:extLst>
          </p:cNvPr>
          <p:cNvSpPr/>
          <p:nvPr userDrawn="1"/>
        </p:nvSpPr>
        <p:spPr>
          <a:xfrm>
            <a:off x="176963" y="2010626"/>
            <a:ext cx="173359" cy="173359"/>
          </a:xfrm>
          <a:prstGeom prst="rect">
            <a:avLst/>
          </a:prstGeom>
          <a:solidFill>
            <a:srgbClr val="4883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5" name="Rectangle 24">
            <a:extLst>
              <a:ext uri="{FF2B5EF4-FFF2-40B4-BE49-F238E27FC236}">
                <a16:creationId xmlns:a16="http://schemas.microsoft.com/office/drawing/2014/main" id="{1A522B3F-A4E0-854D-BAEF-0E39F51C991F}"/>
              </a:ext>
            </a:extLst>
          </p:cNvPr>
          <p:cNvSpPr/>
          <p:nvPr userDrawn="1"/>
        </p:nvSpPr>
        <p:spPr>
          <a:xfrm>
            <a:off x="522571" y="1837267"/>
            <a:ext cx="173359" cy="173359"/>
          </a:xfrm>
          <a:prstGeom prst="rect">
            <a:avLst/>
          </a:prstGeom>
          <a:solidFill>
            <a:srgbClr val="4883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7" name="Rectangle 26">
            <a:extLst>
              <a:ext uri="{FF2B5EF4-FFF2-40B4-BE49-F238E27FC236}">
                <a16:creationId xmlns:a16="http://schemas.microsoft.com/office/drawing/2014/main" id="{689C8494-1006-054B-8C8D-A76E25E6F74F}"/>
              </a:ext>
            </a:extLst>
          </p:cNvPr>
          <p:cNvSpPr/>
          <p:nvPr userDrawn="1"/>
        </p:nvSpPr>
        <p:spPr>
          <a:xfrm>
            <a:off x="355600" y="1663908"/>
            <a:ext cx="173359" cy="173359"/>
          </a:xfrm>
          <a:prstGeom prst="rect">
            <a:avLst/>
          </a:prstGeom>
          <a:solidFill>
            <a:srgbClr val="4883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Rectangle 5">
            <a:extLst>
              <a:ext uri="{FF2B5EF4-FFF2-40B4-BE49-F238E27FC236}">
                <a16:creationId xmlns:a16="http://schemas.microsoft.com/office/drawing/2014/main" id="{E1191703-6AC4-144D-9551-DB1D4D8C16E0}"/>
              </a:ext>
            </a:extLst>
          </p:cNvPr>
          <p:cNvSpPr/>
          <p:nvPr userDrawn="1"/>
        </p:nvSpPr>
        <p:spPr>
          <a:xfrm>
            <a:off x="11669837" y="2010626"/>
            <a:ext cx="173359" cy="173359"/>
          </a:xfrm>
          <a:prstGeom prst="rect">
            <a:avLst/>
          </a:prstGeom>
          <a:solidFill>
            <a:srgbClr val="4883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F0072133-4CF1-B044-B05C-8254777A762B}"/>
              </a:ext>
            </a:extLst>
          </p:cNvPr>
          <p:cNvSpPr/>
          <p:nvPr userDrawn="1"/>
        </p:nvSpPr>
        <p:spPr>
          <a:xfrm>
            <a:off x="11843196" y="1670867"/>
            <a:ext cx="173359" cy="173359"/>
          </a:xfrm>
          <a:prstGeom prst="rect">
            <a:avLst/>
          </a:prstGeom>
          <a:solidFill>
            <a:srgbClr val="4883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2" name="Rectangle 31">
            <a:extLst>
              <a:ext uri="{FF2B5EF4-FFF2-40B4-BE49-F238E27FC236}">
                <a16:creationId xmlns:a16="http://schemas.microsoft.com/office/drawing/2014/main" id="{CFBD80DB-1848-CA4C-9A86-4D92D55A71B3}"/>
              </a:ext>
            </a:extLst>
          </p:cNvPr>
          <p:cNvSpPr/>
          <p:nvPr userDrawn="1"/>
        </p:nvSpPr>
        <p:spPr>
          <a:xfrm>
            <a:off x="10507691" y="1663907"/>
            <a:ext cx="173359" cy="173359"/>
          </a:xfrm>
          <a:prstGeom prst="rect">
            <a:avLst/>
          </a:prstGeom>
          <a:solidFill>
            <a:srgbClr val="4883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27651661"/>
      </p:ext>
    </p:extLst>
  </p:cSld>
  <p:clrMapOvr>
    <a:masterClrMapping/>
  </p:clrMapOvr>
</p:sldLayout>
</file>

<file path=ppt/slideLayouts/slideLayout203.xml><?xml version="1.0" encoding="utf-8"?>
<p:sldLayout xmlns:a="http://schemas.openxmlformats.org/drawingml/2006/main" xmlns:r="http://schemas.openxmlformats.org/officeDocument/2006/relationships" xmlns:p="http://schemas.openxmlformats.org/presentationml/2006/main" preserve="1" userDrawn="1">
  <p:cSld name="Green: Large Picture">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E18F744D-0E90-D143-AE17-BA9792FA182E}"/>
              </a:ext>
            </a:extLst>
          </p:cNvPr>
          <p:cNvSpPr/>
          <p:nvPr userDrawn="1"/>
        </p:nvSpPr>
        <p:spPr>
          <a:xfrm>
            <a:off x="838199" y="1654233"/>
            <a:ext cx="2123793" cy="4181674"/>
          </a:xfrm>
          <a:prstGeom prst="rect">
            <a:avLst/>
          </a:prstGeom>
          <a:solidFill>
            <a:srgbClr val="E6F2E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43AA6855-18B6-429B-9377-7B6CFBE1FCFC}"/>
              </a:ext>
            </a:extLst>
          </p:cNvPr>
          <p:cNvSpPr>
            <a:spLocks noGrp="1"/>
          </p:cNvSpPr>
          <p:nvPr>
            <p:ph type="title" hasCustomPrompt="1"/>
          </p:nvPr>
        </p:nvSpPr>
        <p:spPr>
          <a:xfrm>
            <a:off x="838199" y="365126"/>
            <a:ext cx="10491703" cy="998162"/>
          </a:xfrm>
        </p:spPr>
        <p:txBody>
          <a:bodyPr/>
          <a:lstStyle>
            <a:lvl1pPr algn="l">
              <a:defRPr>
                <a:solidFill>
                  <a:srgbClr val="488344"/>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49CF287B-32DC-4183-903C-E17D7E3EF105}"/>
              </a:ext>
            </a:extLst>
          </p:cNvPr>
          <p:cNvSpPr>
            <a:spLocks noGrp="1"/>
          </p:cNvSpPr>
          <p:nvPr>
            <p:ph idx="1"/>
          </p:nvPr>
        </p:nvSpPr>
        <p:spPr>
          <a:xfrm>
            <a:off x="1046375" y="1933731"/>
            <a:ext cx="1677972" cy="3638394"/>
          </a:xfrm>
          <a:noFill/>
          <a:ln>
            <a:noFill/>
          </a:ln>
        </p:spPr>
        <p:txBody>
          <a:bodyPr/>
          <a:lstStyle>
            <a:lvl1pPr marL="0" indent="0" algn="l">
              <a:lnSpc>
                <a:spcPct val="100000"/>
              </a:lnSpc>
              <a:spcBef>
                <a:spcPts val="0"/>
              </a:spcBef>
              <a:buFont typeface="Arial" panose="020B0604020202020204" pitchFamily="34" charset="0"/>
              <a:buNone/>
              <a:defRPr sz="2000" b="0">
                <a:solidFill>
                  <a:srgbClr val="4E4F4F"/>
                </a:solidFill>
              </a:defRPr>
            </a:lvl1pPr>
            <a:lvl2pPr marL="457200" indent="0" algn="l">
              <a:lnSpc>
                <a:spcPct val="100000"/>
              </a:lnSpc>
              <a:spcBef>
                <a:spcPts val="0"/>
              </a:spcBef>
              <a:buNone/>
              <a:defRPr sz="1800">
                <a:solidFill>
                  <a:srgbClr val="4E4F4F"/>
                </a:solidFill>
              </a:defRPr>
            </a:lvl2pPr>
            <a:lvl3pPr marL="914400" indent="0" algn="l">
              <a:lnSpc>
                <a:spcPct val="100000"/>
              </a:lnSpc>
              <a:spcBef>
                <a:spcPts val="0"/>
              </a:spcBef>
              <a:buNone/>
              <a:defRPr sz="1600">
                <a:solidFill>
                  <a:srgbClr val="4E4F4F"/>
                </a:solidFill>
              </a:defRPr>
            </a:lvl3pPr>
            <a:lvl4pPr marL="1371600" indent="0" algn="l">
              <a:lnSpc>
                <a:spcPct val="100000"/>
              </a:lnSpc>
              <a:spcBef>
                <a:spcPts val="0"/>
              </a:spcBef>
              <a:buNone/>
              <a:defRPr sz="1400">
                <a:solidFill>
                  <a:srgbClr val="4E4F4F"/>
                </a:solidFill>
              </a:defRPr>
            </a:lvl4pPr>
            <a:lvl5pPr marL="1828800" indent="0" algn="l">
              <a:lnSpc>
                <a:spcPct val="100000"/>
              </a:lnSpc>
              <a:spcBef>
                <a:spcPts val="0"/>
              </a:spcBef>
              <a:buNone/>
              <a:defRPr sz="1400">
                <a:solidFill>
                  <a:srgbClr val="4E4F4F"/>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Picture Placeholder 7">
            <a:extLst>
              <a:ext uri="{FF2B5EF4-FFF2-40B4-BE49-F238E27FC236}">
                <a16:creationId xmlns:a16="http://schemas.microsoft.com/office/drawing/2014/main" id="{CF9B2694-11A5-4C12-A475-93C14DAD1785}"/>
              </a:ext>
            </a:extLst>
          </p:cNvPr>
          <p:cNvSpPr>
            <a:spLocks noGrp="1"/>
          </p:cNvSpPr>
          <p:nvPr>
            <p:ph type="pic" sz="quarter" idx="13"/>
          </p:nvPr>
        </p:nvSpPr>
        <p:spPr>
          <a:xfrm>
            <a:off x="2961992" y="1654233"/>
            <a:ext cx="8367912" cy="4181673"/>
          </a:xfrm>
        </p:spPr>
        <p:txBody>
          <a:bodyPr/>
          <a:lstStyle>
            <a:lvl1pPr>
              <a:spcBef>
                <a:spcPts val="0"/>
              </a:spcBef>
              <a:defRPr b="1"/>
            </a:lvl1pPr>
          </a:lstStyle>
          <a:p>
            <a:endParaRPr lang="en-US"/>
          </a:p>
        </p:txBody>
      </p:sp>
      <p:pic>
        <p:nvPicPr>
          <p:cNvPr id="10" name="Graphic 9">
            <a:extLst>
              <a:ext uri="{FF2B5EF4-FFF2-40B4-BE49-F238E27FC236}">
                <a16:creationId xmlns:a16="http://schemas.microsoft.com/office/drawing/2014/main" id="{C4ABE978-4AC7-4830-AE28-C8BA1730B69D}"/>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433306" y="6161831"/>
            <a:ext cx="1530927" cy="370244"/>
          </a:xfrm>
          <a:prstGeom prst="rect">
            <a:avLst/>
          </a:prstGeom>
        </p:spPr>
      </p:pic>
      <p:sp>
        <p:nvSpPr>
          <p:cNvPr id="13" name="Slide Number Placeholder 5">
            <a:extLst>
              <a:ext uri="{FF2B5EF4-FFF2-40B4-BE49-F238E27FC236}">
                <a16:creationId xmlns:a16="http://schemas.microsoft.com/office/drawing/2014/main" id="{C6418D75-0DD9-4947-A32B-135DD55C357E}"/>
              </a:ext>
            </a:extLst>
          </p:cNvPr>
          <p:cNvSpPr>
            <a:spLocks noGrp="1"/>
          </p:cNvSpPr>
          <p:nvPr>
            <p:ph type="sldNum" sz="quarter" idx="12"/>
          </p:nvPr>
        </p:nvSpPr>
        <p:spPr>
          <a:xfrm>
            <a:off x="11329904" y="6224298"/>
            <a:ext cx="428790" cy="307777"/>
          </a:xfrm>
          <a:prstGeom prst="rect">
            <a:avLst/>
          </a:prstGeom>
        </p:spPr>
        <p:txBody>
          <a:bodyPr wrap="square">
            <a:spAutoFit/>
          </a:bodyPr>
          <a:lstStyle>
            <a:lvl1pPr algn="ctr">
              <a:defRPr sz="1400">
                <a:solidFill>
                  <a:srgbClr val="488344"/>
                </a:solidFill>
                <a:latin typeface="Torque Book" panose="020B0503030202050203" pitchFamily="34" charset="0"/>
                <a:ea typeface="Noto Sans" panose="020B0502040504020204" pitchFamily="34" charset="0"/>
                <a:cs typeface="Noto Sans" panose="020B0502040504020204" pitchFamily="34" charset="0"/>
              </a:defRPr>
            </a:lvl1pPr>
          </a:lstStyle>
          <a:p>
            <a:pPr>
              <a:defRPr/>
            </a:pPr>
            <a:fld id="{0B0187EC-64EF-484E-94CA-9E9DEF6DCF75}" type="slidenum">
              <a:rPr lang="en-US" smtClean="0"/>
              <a:pPr>
                <a:defRPr/>
              </a:pPr>
              <a:t>‹#›</a:t>
            </a:fld>
            <a:endParaRPr lang="en-US"/>
          </a:p>
        </p:txBody>
      </p:sp>
    </p:spTree>
    <p:extLst>
      <p:ext uri="{BB962C8B-B14F-4D97-AF65-F5344CB8AC3E}">
        <p14:creationId xmlns:p14="http://schemas.microsoft.com/office/powerpoint/2010/main" val="831847905"/>
      </p:ext>
    </p:extLst>
  </p:cSld>
  <p:clrMapOvr>
    <a:masterClrMapping/>
  </p:clrMapOvr>
</p:sldLayout>
</file>

<file path=ppt/slideLayouts/slideLayout204.xml><?xml version="1.0" encoding="utf-8"?>
<p:sldLayout xmlns:a="http://schemas.openxmlformats.org/drawingml/2006/main" xmlns:r="http://schemas.openxmlformats.org/officeDocument/2006/relationships" xmlns:p="http://schemas.openxmlformats.org/presentationml/2006/main" preserve="1" userDrawn="1">
  <p:cSld name="Green: Full Bleed Picture">
    <p:spTree>
      <p:nvGrpSpPr>
        <p:cNvPr id="1" name=""/>
        <p:cNvGrpSpPr/>
        <p:nvPr/>
      </p:nvGrpSpPr>
      <p:grpSpPr>
        <a:xfrm>
          <a:off x="0" y="0"/>
          <a:ext cx="0" cy="0"/>
          <a:chOff x="0" y="0"/>
          <a:chExt cx="0" cy="0"/>
        </a:xfrm>
      </p:grpSpPr>
      <p:sp>
        <p:nvSpPr>
          <p:cNvPr id="8" name="Picture Placeholder 7">
            <a:extLst>
              <a:ext uri="{FF2B5EF4-FFF2-40B4-BE49-F238E27FC236}">
                <a16:creationId xmlns:a16="http://schemas.microsoft.com/office/drawing/2014/main" id="{CF9B2694-11A5-4C12-A475-93C14DAD1785}"/>
              </a:ext>
            </a:extLst>
          </p:cNvPr>
          <p:cNvSpPr>
            <a:spLocks noGrp="1"/>
          </p:cNvSpPr>
          <p:nvPr>
            <p:ph type="pic" sz="quarter" idx="13"/>
          </p:nvPr>
        </p:nvSpPr>
        <p:spPr>
          <a:xfrm>
            <a:off x="0" y="1"/>
            <a:ext cx="12192000" cy="6858000"/>
          </a:xfrm>
        </p:spPr>
        <p:txBody>
          <a:bodyPr/>
          <a:lstStyle>
            <a:lvl1pPr>
              <a:spcBef>
                <a:spcPts val="0"/>
              </a:spcBef>
              <a:defRPr b="1"/>
            </a:lvl1pPr>
          </a:lstStyle>
          <a:p>
            <a:endParaRPr lang="en-US"/>
          </a:p>
        </p:txBody>
      </p:sp>
      <p:sp>
        <p:nvSpPr>
          <p:cNvPr id="13" name="Slide Number Placeholder 5">
            <a:extLst>
              <a:ext uri="{FF2B5EF4-FFF2-40B4-BE49-F238E27FC236}">
                <a16:creationId xmlns:a16="http://schemas.microsoft.com/office/drawing/2014/main" id="{C6418D75-0DD9-4947-A32B-135DD55C357E}"/>
              </a:ext>
            </a:extLst>
          </p:cNvPr>
          <p:cNvSpPr>
            <a:spLocks noGrp="1"/>
          </p:cNvSpPr>
          <p:nvPr>
            <p:ph type="sldNum" sz="quarter" idx="12"/>
          </p:nvPr>
        </p:nvSpPr>
        <p:spPr>
          <a:xfrm>
            <a:off x="11329904" y="6224298"/>
            <a:ext cx="428790" cy="307777"/>
          </a:xfrm>
          <a:prstGeom prst="rect">
            <a:avLst/>
          </a:prstGeom>
        </p:spPr>
        <p:txBody>
          <a:bodyPr wrap="square">
            <a:spAutoFit/>
          </a:bodyPr>
          <a:lstStyle>
            <a:lvl1pPr algn="ctr">
              <a:defRPr sz="1400">
                <a:solidFill>
                  <a:srgbClr val="488344"/>
                </a:solidFill>
                <a:latin typeface="Torque Book" panose="020B0503030202050203" pitchFamily="34" charset="0"/>
                <a:ea typeface="Noto Sans" panose="020B0502040504020204" pitchFamily="34" charset="0"/>
                <a:cs typeface="Noto Sans" panose="020B0502040504020204" pitchFamily="34" charset="0"/>
              </a:defRPr>
            </a:lvl1pPr>
          </a:lstStyle>
          <a:p>
            <a:pPr>
              <a:defRPr/>
            </a:pPr>
            <a:fld id="{0B0187EC-64EF-484E-94CA-9E9DEF6DCF75}" type="slidenum">
              <a:rPr lang="en-US" smtClean="0"/>
              <a:pPr>
                <a:defRPr/>
              </a:pPr>
              <a:t>‹#›</a:t>
            </a:fld>
            <a:endParaRPr lang="en-US"/>
          </a:p>
        </p:txBody>
      </p:sp>
    </p:spTree>
    <p:extLst>
      <p:ext uri="{BB962C8B-B14F-4D97-AF65-F5344CB8AC3E}">
        <p14:creationId xmlns:p14="http://schemas.microsoft.com/office/powerpoint/2010/main" val="4141097775"/>
      </p:ext>
    </p:extLst>
  </p:cSld>
  <p:clrMapOvr>
    <a:masterClrMapping/>
  </p:clrMapOvr>
</p:sldLayout>
</file>

<file path=ppt/slideLayouts/slideLayout205.xml><?xml version="1.0" encoding="utf-8"?>
<p:sldLayout xmlns:a="http://schemas.openxmlformats.org/drawingml/2006/main" xmlns:r="http://schemas.openxmlformats.org/officeDocument/2006/relationships" xmlns:p="http://schemas.openxmlformats.org/presentationml/2006/main" preserve="1" userDrawn="1">
  <p:cSld name="Green: Full Bleed Media">
    <p:spTree>
      <p:nvGrpSpPr>
        <p:cNvPr id="1" name=""/>
        <p:cNvGrpSpPr/>
        <p:nvPr/>
      </p:nvGrpSpPr>
      <p:grpSpPr>
        <a:xfrm>
          <a:off x="0" y="0"/>
          <a:ext cx="0" cy="0"/>
          <a:chOff x="0" y="0"/>
          <a:chExt cx="0" cy="0"/>
        </a:xfrm>
      </p:grpSpPr>
      <p:sp>
        <p:nvSpPr>
          <p:cNvPr id="12" name="Media Placeholder 11">
            <a:extLst>
              <a:ext uri="{FF2B5EF4-FFF2-40B4-BE49-F238E27FC236}">
                <a16:creationId xmlns:a16="http://schemas.microsoft.com/office/drawing/2014/main" id="{2C5E7F60-B026-4EC0-88DC-13A6764077B6}"/>
              </a:ext>
            </a:extLst>
          </p:cNvPr>
          <p:cNvSpPr>
            <a:spLocks noGrp="1"/>
          </p:cNvSpPr>
          <p:nvPr>
            <p:ph type="media" sz="quarter" idx="10"/>
          </p:nvPr>
        </p:nvSpPr>
        <p:spPr>
          <a:xfrm>
            <a:off x="0" y="0"/>
            <a:ext cx="12192000" cy="6858000"/>
          </a:xfrm>
        </p:spPr>
        <p:txBody>
          <a:bodyPr/>
          <a:lstStyle/>
          <a:p>
            <a:endParaRPr lang="en-US"/>
          </a:p>
        </p:txBody>
      </p:sp>
    </p:spTree>
    <p:extLst>
      <p:ext uri="{BB962C8B-B14F-4D97-AF65-F5344CB8AC3E}">
        <p14:creationId xmlns:p14="http://schemas.microsoft.com/office/powerpoint/2010/main" val="656951162"/>
      </p:ext>
    </p:extLst>
  </p:cSld>
  <p:clrMapOvr>
    <a:masterClrMapping/>
  </p:clrMapOvr>
</p:sldLayout>
</file>

<file path=ppt/slideLayouts/slideLayout206.xml><?xml version="1.0" encoding="utf-8"?>
<p:sldLayout xmlns:a="http://schemas.openxmlformats.org/drawingml/2006/main" xmlns:r="http://schemas.openxmlformats.org/officeDocument/2006/relationships" xmlns:p="http://schemas.openxmlformats.org/presentationml/2006/main" preserve="1" userDrawn="1">
  <p:cSld name="Green: Media 1">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514B65CE-362A-1C46-86E8-E5300ED9FA25}"/>
              </a:ext>
            </a:extLst>
          </p:cNvPr>
          <p:cNvSpPr/>
          <p:nvPr userDrawn="1"/>
        </p:nvSpPr>
        <p:spPr>
          <a:xfrm>
            <a:off x="0" y="4876800"/>
            <a:ext cx="12192000" cy="1981200"/>
          </a:xfrm>
          <a:prstGeom prst="rect">
            <a:avLst/>
          </a:prstGeom>
          <a:solidFill>
            <a:srgbClr val="4883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Media Placeholder 11">
            <a:extLst>
              <a:ext uri="{FF2B5EF4-FFF2-40B4-BE49-F238E27FC236}">
                <a16:creationId xmlns:a16="http://schemas.microsoft.com/office/drawing/2014/main" id="{2C5E7F60-B026-4EC0-88DC-13A6764077B6}"/>
              </a:ext>
            </a:extLst>
          </p:cNvPr>
          <p:cNvSpPr>
            <a:spLocks noGrp="1"/>
          </p:cNvSpPr>
          <p:nvPr>
            <p:ph type="media" sz="quarter" idx="10"/>
          </p:nvPr>
        </p:nvSpPr>
        <p:spPr>
          <a:xfrm>
            <a:off x="2387867" y="863600"/>
            <a:ext cx="7404370" cy="3670300"/>
          </a:xfrm>
        </p:spPr>
        <p:txBody>
          <a:bodyPr/>
          <a:lstStyle/>
          <a:p>
            <a:endParaRPr lang="en-US"/>
          </a:p>
        </p:txBody>
      </p:sp>
      <p:sp>
        <p:nvSpPr>
          <p:cNvPr id="14" name="Text Placeholder 13">
            <a:extLst>
              <a:ext uri="{FF2B5EF4-FFF2-40B4-BE49-F238E27FC236}">
                <a16:creationId xmlns:a16="http://schemas.microsoft.com/office/drawing/2014/main" id="{4E3E0E0B-C629-40C9-94B0-B1F2ADC7E8EC}"/>
              </a:ext>
            </a:extLst>
          </p:cNvPr>
          <p:cNvSpPr>
            <a:spLocks noGrp="1"/>
          </p:cNvSpPr>
          <p:nvPr>
            <p:ph type="body" sz="quarter" idx="11"/>
          </p:nvPr>
        </p:nvSpPr>
        <p:spPr>
          <a:xfrm>
            <a:off x="2216149" y="5578475"/>
            <a:ext cx="8870950" cy="742950"/>
          </a:xfrm>
        </p:spPr>
        <p:txBody>
          <a:bodyPr>
            <a:noAutofit/>
          </a:bodyPr>
          <a:lstStyle>
            <a:lvl1pPr marL="0" indent="0">
              <a:buNone/>
              <a:defRPr sz="3200">
                <a:solidFill>
                  <a:schemeClr val="bg1"/>
                </a:solidFill>
                <a:latin typeface="Noto Sans" panose="020B0502040504020204" pitchFamily="34" charset="0"/>
              </a:defRPr>
            </a:lvl1pPr>
            <a:lvl2pPr>
              <a:defRPr sz="3600">
                <a:solidFill>
                  <a:schemeClr val="bg1"/>
                </a:solidFill>
                <a:latin typeface="Torque Bold" panose="020B0803030202050203" pitchFamily="34" charset="0"/>
              </a:defRPr>
            </a:lvl2pPr>
            <a:lvl3pPr>
              <a:defRPr sz="3200">
                <a:solidFill>
                  <a:schemeClr val="bg1"/>
                </a:solidFill>
                <a:latin typeface="Torque Bold" panose="020B0803030202050203" pitchFamily="34" charset="0"/>
              </a:defRPr>
            </a:lvl3pPr>
            <a:lvl4pPr>
              <a:defRPr sz="2800">
                <a:solidFill>
                  <a:schemeClr val="bg1"/>
                </a:solidFill>
                <a:latin typeface="Torque Bold" panose="020B0803030202050203" pitchFamily="34" charset="0"/>
              </a:defRPr>
            </a:lvl4pPr>
            <a:lvl5pPr>
              <a:defRPr sz="2800">
                <a:solidFill>
                  <a:schemeClr val="bg1"/>
                </a:solidFill>
                <a:latin typeface="Torque Bold" panose="020B0803030202050203" pitchFamily="34" charset="0"/>
              </a:defRPr>
            </a:lvl5pPr>
          </a:lstStyle>
          <a:p>
            <a:pPr lvl="0"/>
            <a:r>
              <a:rPr lang="en-US"/>
              <a:t>Click to edit Master text styles</a:t>
            </a:r>
          </a:p>
        </p:txBody>
      </p:sp>
      <p:grpSp>
        <p:nvGrpSpPr>
          <p:cNvPr id="15" name="Group 14">
            <a:extLst>
              <a:ext uri="{FF2B5EF4-FFF2-40B4-BE49-F238E27FC236}">
                <a16:creationId xmlns:a16="http://schemas.microsoft.com/office/drawing/2014/main" id="{D25359BF-5A6F-4DE8-B1A8-9E8B882D419C}"/>
              </a:ext>
            </a:extLst>
          </p:cNvPr>
          <p:cNvGrpSpPr/>
          <p:nvPr userDrawn="1"/>
        </p:nvGrpSpPr>
        <p:grpSpPr>
          <a:xfrm>
            <a:off x="1104901" y="5622091"/>
            <a:ext cx="655453" cy="655717"/>
            <a:chOff x="596096" y="5359033"/>
            <a:chExt cx="1057007" cy="1057007"/>
          </a:xfrm>
        </p:grpSpPr>
        <p:sp>
          <p:nvSpPr>
            <p:cNvPr id="16" name="Freeform 58">
              <a:extLst>
                <a:ext uri="{FF2B5EF4-FFF2-40B4-BE49-F238E27FC236}">
                  <a16:creationId xmlns:a16="http://schemas.microsoft.com/office/drawing/2014/main" id="{90725448-2DFB-482B-AA45-AEEFFF5F054D}"/>
                </a:ext>
              </a:extLst>
            </p:cNvPr>
            <p:cNvSpPr>
              <a:spLocks/>
            </p:cNvSpPr>
            <p:nvPr/>
          </p:nvSpPr>
          <p:spPr bwMode="auto">
            <a:xfrm>
              <a:off x="942115" y="5636428"/>
              <a:ext cx="444725" cy="513904"/>
            </a:xfrm>
            <a:custGeom>
              <a:avLst/>
              <a:gdLst>
                <a:gd name="T0" fmla="*/ 38 w 38"/>
                <a:gd name="T1" fmla="*/ 22 h 44"/>
                <a:gd name="T2" fmla="*/ 37 w 38"/>
                <a:gd name="T3" fmla="*/ 24 h 44"/>
                <a:gd name="T4" fmla="*/ 4 w 38"/>
                <a:gd name="T5" fmla="*/ 44 h 44"/>
                <a:gd name="T6" fmla="*/ 2 w 38"/>
                <a:gd name="T7" fmla="*/ 44 h 44"/>
                <a:gd name="T8" fmla="*/ 1 w 38"/>
                <a:gd name="T9" fmla="*/ 44 h 44"/>
                <a:gd name="T10" fmla="*/ 0 w 38"/>
                <a:gd name="T11" fmla="*/ 41 h 44"/>
                <a:gd name="T12" fmla="*/ 0 w 38"/>
                <a:gd name="T13" fmla="*/ 3 h 44"/>
                <a:gd name="T14" fmla="*/ 1 w 38"/>
                <a:gd name="T15" fmla="*/ 0 h 44"/>
                <a:gd name="T16" fmla="*/ 2 w 38"/>
                <a:gd name="T17" fmla="*/ 0 h 44"/>
                <a:gd name="T18" fmla="*/ 4 w 38"/>
                <a:gd name="T19" fmla="*/ 0 h 44"/>
                <a:gd name="T20" fmla="*/ 37 w 38"/>
                <a:gd name="T21" fmla="*/ 20 h 44"/>
                <a:gd name="T22" fmla="*/ 38 w 38"/>
                <a:gd name="T23" fmla="*/ 22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8" h="44">
                  <a:moveTo>
                    <a:pt x="38" y="22"/>
                  </a:moveTo>
                  <a:cubicBezTo>
                    <a:pt x="38" y="23"/>
                    <a:pt x="37" y="24"/>
                    <a:pt x="37" y="24"/>
                  </a:cubicBezTo>
                  <a:cubicBezTo>
                    <a:pt x="4" y="44"/>
                    <a:pt x="4" y="44"/>
                    <a:pt x="4" y="44"/>
                  </a:cubicBezTo>
                  <a:cubicBezTo>
                    <a:pt x="3" y="44"/>
                    <a:pt x="3" y="44"/>
                    <a:pt x="2" y="44"/>
                  </a:cubicBezTo>
                  <a:cubicBezTo>
                    <a:pt x="2" y="44"/>
                    <a:pt x="1" y="44"/>
                    <a:pt x="1" y="44"/>
                  </a:cubicBezTo>
                  <a:cubicBezTo>
                    <a:pt x="0" y="43"/>
                    <a:pt x="0" y="42"/>
                    <a:pt x="0" y="41"/>
                  </a:cubicBezTo>
                  <a:cubicBezTo>
                    <a:pt x="0" y="3"/>
                    <a:pt x="0" y="3"/>
                    <a:pt x="0" y="3"/>
                  </a:cubicBezTo>
                  <a:cubicBezTo>
                    <a:pt x="0" y="2"/>
                    <a:pt x="0" y="1"/>
                    <a:pt x="1" y="0"/>
                  </a:cubicBezTo>
                  <a:cubicBezTo>
                    <a:pt x="1" y="0"/>
                    <a:pt x="2" y="0"/>
                    <a:pt x="2" y="0"/>
                  </a:cubicBezTo>
                  <a:cubicBezTo>
                    <a:pt x="3" y="0"/>
                    <a:pt x="3" y="0"/>
                    <a:pt x="4" y="0"/>
                  </a:cubicBezTo>
                  <a:cubicBezTo>
                    <a:pt x="37" y="20"/>
                    <a:pt x="37" y="20"/>
                    <a:pt x="37" y="20"/>
                  </a:cubicBezTo>
                  <a:cubicBezTo>
                    <a:pt x="37" y="20"/>
                    <a:pt x="38" y="21"/>
                    <a:pt x="38" y="22"/>
                  </a:cubicBezTo>
                  <a:close/>
                </a:path>
              </a:pathLst>
            </a:custGeom>
            <a:noFill/>
            <a:ln w="38100" cap="rnd">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764"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 name="Oval 16">
              <a:extLst>
                <a:ext uri="{FF2B5EF4-FFF2-40B4-BE49-F238E27FC236}">
                  <a16:creationId xmlns:a16="http://schemas.microsoft.com/office/drawing/2014/main" id="{C7EADCF9-AF17-4DBB-8826-010C06BE5F01}"/>
                </a:ext>
              </a:extLst>
            </p:cNvPr>
            <p:cNvSpPr/>
            <p:nvPr/>
          </p:nvSpPr>
          <p:spPr bwMode="auto">
            <a:xfrm>
              <a:off x="596096" y="5359033"/>
              <a:ext cx="1057007" cy="1057007"/>
            </a:xfrm>
            <a:prstGeom prst="ellipse">
              <a:avLst/>
            </a:prstGeom>
            <a:noFill/>
            <a:ln w="38100" cap="rnd">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764" b="0" i="0" u="none" strike="noStrike" kern="1200" cap="none" spc="0" normalizeH="0" baseline="0" noProof="0" err="1">
                <a:ln>
                  <a:noFill/>
                </a:ln>
                <a:solidFill>
                  <a:prstClr val="black"/>
                </a:solidFill>
                <a:effectLst/>
                <a:uLnTx/>
                <a:uFillTx/>
                <a:latin typeface="Calibri" panose="020F0502020204030204"/>
                <a:ea typeface="+mn-ea"/>
                <a:cs typeface="+mn-cs"/>
              </a:endParaRPr>
            </a:p>
          </p:txBody>
        </p:sp>
      </p:grpSp>
      <p:pic>
        <p:nvPicPr>
          <p:cNvPr id="4" name="Picture 3">
            <a:extLst>
              <a:ext uri="{FF2B5EF4-FFF2-40B4-BE49-F238E27FC236}">
                <a16:creationId xmlns:a16="http://schemas.microsoft.com/office/drawing/2014/main" id="{FCE1AED1-D548-E84C-AE3B-2D3B2901885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325173" y="4327612"/>
            <a:ext cx="1514328" cy="900025"/>
          </a:xfrm>
          <a:prstGeom prst="rect">
            <a:avLst/>
          </a:prstGeom>
        </p:spPr>
      </p:pic>
    </p:spTree>
    <p:extLst>
      <p:ext uri="{BB962C8B-B14F-4D97-AF65-F5344CB8AC3E}">
        <p14:creationId xmlns:p14="http://schemas.microsoft.com/office/powerpoint/2010/main" val="2435632824"/>
      </p:ext>
    </p:extLst>
  </p:cSld>
  <p:clrMapOvr>
    <a:masterClrMapping/>
  </p:clrMapOvr>
</p:sldLayout>
</file>

<file path=ppt/slideLayouts/slideLayout207.xml><?xml version="1.0" encoding="utf-8"?>
<p:sldLayout xmlns:a="http://schemas.openxmlformats.org/drawingml/2006/main" xmlns:r="http://schemas.openxmlformats.org/officeDocument/2006/relationships" xmlns:p="http://schemas.openxmlformats.org/presentationml/2006/main" preserve="1" userDrawn="1">
  <p:cSld name="Green: Media 2">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139D6614-ED0F-BA4C-83A0-90609308213D}"/>
              </a:ext>
            </a:extLst>
          </p:cNvPr>
          <p:cNvSpPr/>
          <p:nvPr userDrawn="1"/>
        </p:nvSpPr>
        <p:spPr>
          <a:xfrm>
            <a:off x="0" y="4876800"/>
            <a:ext cx="12192000" cy="1981200"/>
          </a:xfrm>
          <a:prstGeom prst="rect">
            <a:avLst/>
          </a:prstGeom>
          <a:solidFill>
            <a:srgbClr val="4883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Text Placeholder 13">
            <a:extLst>
              <a:ext uri="{FF2B5EF4-FFF2-40B4-BE49-F238E27FC236}">
                <a16:creationId xmlns:a16="http://schemas.microsoft.com/office/drawing/2014/main" id="{5D1F5421-D493-D94D-B063-04A444A81595}"/>
              </a:ext>
            </a:extLst>
          </p:cNvPr>
          <p:cNvSpPr>
            <a:spLocks noGrp="1"/>
          </p:cNvSpPr>
          <p:nvPr>
            <p:ph type="body" sz="quarter" idx="11"/>
          </p:nvPr>
        </p:nvSpPr>
        <p:spPr>
          <a:xfrm>
            <a:off x="2216149" y="5578475"/>
            <a:ext cx="8870950" cy="742950"/>
          </a:xfrm>
        </p:spPr>
        <p:txBody>
          <a:bodyPr>
            <a:noAutofit/>
          </a:bodyPr>
          <a:lstStyle>
            <a:lvl1pPr marL="0" indent="0">
              <a:buNone/>
              <a:defRPr sz="3200">
                <a:solidFill>
                  <a:schemeClr val="bg1"/>
                </a:solidFill>
                <a:latin typeface="Noto Sans" panose="020B0502040504020204" pitchFamily="34" charset="0"/>
              </a:defRPr>
            </a:lvl1pPr>
            <a:lvl2pPr>
              <a:defRPr sz="3600">
                <a:solidFill>
                  <a:schemeClr val="bg1"/>
                </a:solidFill>
                <a:latin typeface="Torque Bold" panose="020B0803030202050203" pitchFamily="34" charset="0"/>
              </a:defRPr>
            </a:lvl2pPr>
            <a:lvl3pPr>
              <a:defRPr sz="3200">
                <a:solidFill>
                  <a:schemeClr val="bg1"/>
                </a:solidFill>
                <a:latin typeface="Torque Bold" panose="020B0803030202050203" pitchFamily="34" charset="0"/>
              </a:defRPr>
            </a:lvl3pPr>
            <a:lvl4pPr>
              <a:defRPr sz="2800">
                <a:solidFill>
                  <a:schemeClr val="bg1"/>
                </a:solidFill>
                <a:latin typeface="Torque Bold" panose="020B0803030202050203" pitchFamily="34" charset="0"/>
              </a:defRPr>
            </a:lvl4pPr>
            <a:lvl5pPr>
              <a:defRPr sz="2800">
                <a:solidFill>
                  <a:schemeClr val="bg1"/>
                </a:solidFill>
                <a:latin typeface="Torque Bold" panose="020B0803030202050203" pitchFamily="34" charset="0"/>
              </a:defRPr>
            </a:lvl5pPr>
          </a:lstStyle>
          <a:p>
            <a:pPr lvl="0"/>
            <a:r>
              <a:rPr lang="en-US"/>
              <a:t>Click to edit Master text styles</a:t>
            </a:r>
          </a:p>
        </p:txBody>
      </p:sp>
      <p:grpSp>
        <p:nvGrpSpPr>
          <p:cNvPr id="13" name="Group 12">
            <a:extLst>
              <a:ext uri="{FF2B5EF4-FFF2-40B4-BE49-F238E27FC236}">
                <a16:creationId xmlns:a16="http://schemas.microsoft.com/office/drawing/2014/main" id="{2F449BA8-A09A-3D47-A6FA-DC01729AE180}"/>
              </a:ext>
            </a:extLst>
          </p:cNvPr>
          <p:cNvGrpSpPr/>
          <p:nvPr userDrawn="1"/>
        </p:nvGrpSpPr>
        <p:grpSpPr>
          <a:xfrm>
            <a:off x="1104901" y="5622090"/>
            <a:ext cx="655454" cy="655718"/>
            <a:chOff x="643973" y="5329145"/>
            <a:chExt cx="849680" cy="850022"/>
          </a:xfrm>
        </p:grpSpPr>
        <p:sp>
          <p:nvSpPr>
            <p:cNvPr id="18" name="Freeform 39">
              <a:extLst>
                <a:ext uri="{FF2B5EF4-FFF2-40B4-BE49-F238E27FC236}">
                  <a16:creationId xmlns:a16="http://schemas.microsoft.com/office/drawing/2014/main" id="{D5398C3A-9A67-8342-B985-45ECAE9CA475}"/>
                </a:ext>
              </a:extLst>
            </p:cNvPr>
            <p:cNvSpPr>
              <a:spLocks/>
            </p:cNvSpPr>
            <p:nvPr userDrawn="1"/>
          </p:nvSpPr>
          <p:spPr bwMode="auto">
            <a:xfrm flipH="1">
              <a:off x="856258" y="5541516"/>
              <a:ext cx="425111" cy="425281"/>
            </a:xfrm>
            <a:custGeom>
              <a:avLst/>
              <a:gdLst>
                <a:gd name="T0" fmla="*/ 0 w 2203"/>
                <a:gd name="T1" fmla="*/ 0 h 2202"/>
                <a:gd name="T2" fmla="*/ 1855 w 2203"/>
                <a:gd name="T3" fmla="*/ 497 h 2202"/>
                <a:gd name="T4" fmla="*/ 1422 w 2203"/>
                <a:gd name="T5" fmla="*/ 929 h 2202"/>
                <a:gd name="T6" fmla="*/ 1521 w 2203"/>
                <a:gd name="T7" fmla="*/ 1030 h 2202"/>
                <a:gd name="T8" fmla="*/ 2203 w 2203"/>
                <a:gd name="T9" fmla="*/ 1711 h 2202"/>
                <a:gd name="T10" fmla="*/ 1711 w 2203"/>
                <a:gd name="T11" fmla="*/ 2202 h 2202"/>
                <a:gd name="T12" fmla="*/ 1029 w 2203"/>
                <a:gd name="T13" fmla="*/ 1521 h 2202"/>
                <a:gd name="T14" fmla="*/ 930 w 2203"/>
                <a:gd name="T15" fmla="*/ 1421 h 2202"/>
                <a:gd name="T16" fmla="*/ 497 w 2203"/>
                <a:gd name="T17" fmla="*/ 1855 h 2202"/>
                <a:gd name="T18" fmla="*/ 0 w 2203"/>
                <a:gd name="T19" fmla="*/ 0 h 2202"/>
                <a:gd name="connsiteX0" fmla="*/ 0 w 10000"/>
                <a:gd name="connsiteY0" fmla="*/ 0 h 10000"/>
                <a:gd name="connsiteX1" fmla="*/ 8420 w 10000"/>
                <a:gd name="connsiteY1" fmla="*/ 2257 h 10000"/>
                <a:gd name="connsiteX2" fmla="*/ 6455 w 10000"/>
                <a:gd name="connsiteY2" fmla="*/ 4219 h 10000"/>
                <a:gd name="connsiteX3" fmla="*/ 6904 w 10000"/>
                <a:gd name="connsiteY3" fmla="*/ 4678 h 10000"/>
                <a:gd name="connsiteX4" fmla="*/ 10000 w 10000"/>
                <a:gd name="connsiteY4" fmla="*/ 7770 h 10000"/>
                <a:gd name="connsiteX5" fmla="*/ 8941 w 10000"/>
                <a:gd name="connsiteY5" fmla="*/ 8830 h 10000"/>
                <a:gd name="connsiteX6" fmla="*/ 7767 w 10000"/>
                <a:gd name="connsiteY6" fmla="*/ 10000 h 10000"/>
                <a:gd name="connsiteX7" fmla="*/ 4671 w 10000"/>
                <a:gd name="connsiteY7" fmla="*/ 6907 h 10000"/>
                <a:gd name="connsiteX8" fmla="*/ 4222 w 10000"/>
                <a:gd name="connsiteY8" fmla="*/ 6453 h 10000"/>
                <a:gd name="connsiteX9" fmla="*/ 2256 w 10000"/>
                <a:gd name="connsiteY9" fmla="*/ 8424 h 10000"/>
                <a:gd name="connsiteX10" fmla="*/ 0 w 10000"/>
                <a:gd name="connsiteY10" fmla="*/ 0 h 10000"/>
                <a:gd name="connsiteX0" fmla="*/ 0 w 10000"/>
                <a:gd name="connsiteY0" fmla="*/ 0 h 10000"/>
                <a:gd name="connsiteX1" fmla="*/ 8420 w 10000"/>
                <a:gd name="connsiteY1" fmla="*/ 2257 h 10000"/>
                <a:gd name="connsiteX2" fmla="*/ 6455 w 10000"/>
                <a:gd name="connsiteY2" fmla="*/ 4219 h 10000"/>
                <a:gd name="connsiteX3" fmla="*/ 6904 w 10000"/>
                <a:gd name="connsiteY3" fmla="*/ 4678 h 10000"/>
                <a:gd name="connsiteX4" fmla="*/ 10000 w 10000"/>
                <a:gd name="connsiteY4" fmla="*/ 7770 h 10000"/>
                <a:gd name="connsiteX5" fmla="*/ 8941 w 10000"/>
                <a:gd name="connsiteY5" fmla="*/ 8830 h 10000"/>
                <a:gd name="connsiteX6" fmla="*/ 7767 w 10000"/>
                <a:gd name="connsiteY6" fmla="*/ 10000 h 10000"/>
                <a:gd name="connsiteX7" fmla="*/ 4671 w 10000"/>
                <a:gd name="connsiteY7" fmla="*/ 6907 h 10000"/>
                <a:gd name="connsiteX8" fmla="*/ 3469 w 10000"/>
                <a:gd name="connsiteY8" fmla="*/ 5461 h 10000"/>
                <a:gd name="connsiteX9" fmla="*/ 2256 w 10000"/>
                <a:gd name="connsiteY9" fmla="*/ 8424 h 10000"/>
                <a:gd name="connsiteX10" fmla="*/ 0 w 10000"/>
                <a:gd name="connsiteY10" fmla="*/ 0 h 10000"/>
                <a:gd name="connsiteX0" fmla="*/ 0 w 10000"/>
                <a:gd name="connsiteY0" fmla="*/ 0 h 10000"/>
                <a:gd name="connsiteX1" fmla="*/ 8420 w 10000"/>
                <a:gd name="connsiteY1" fmla="*/ 2257 h 10000"/>
                <a:gd name="connsiteX2" fmla="*/ 5291 w 10000"/>
                <a:gd name="connsiteY2" fmla="*/ 3329 h 10000"/>
                <a:gd name="connsiteX3" fmla="*/ 6904 w 10000"/>
                <a:gd name="connsiteY3" fmla="*/ 4678 h 10000"/>
                <a:gd name="connsiteX4" fmla="*/ 10000 w 10000"/>
                <a:gd name="connsiteY4" fmla="*/ 7770 h 10000"/>
                <a:gd name="connsiteX5" fmla="*/ 8941 w 10000"/>
                <a:gd name="connsiteY5" fmla="*/ 8830 h 10000"/>
                <a:gd name="connsiteX6" fmla="*/ 7767 w 10000"/>
                <a:gd name="connsiteY6" fmla="*/ 10000 h 10000"/>
                <a:gd name="connsiteX7" fmla="*/ 4671 w 10000"/>
                <a:gd name="connsiteY7" fmla="*/ 6907 h 10000"/>
                <a:gd name="connsiteX8" fmla="*/ 3469 w 10000"/>
                <a:gd name="connsiteY8" fmla="*/ 5461 h 10000"/>
                <a:gd name="connsiteX9" fmla="*/ 2256 w 10000"/>
                <a:gd name="connsiteY9" fmla="*/ 8424 h 10000"/>
                <a:gd name="connsiteX10" fmla="*/ 0 w 10000"/>
                <a:gd name="connsiteY10" fmla="*/ 0 h 10000"/>
                <a:gd name="connsiteX0" fmla="*/ 0 w 10000"/>
                <a:gd name="connsiteY0" fmla="*/ 0 h 10000"/>
                <a:gd name="connsiteX1" fmla="*/ 8420 w 10000"/>
                <a:gd name="connsiteY1" fmla="*/ 2257 h 10000"/>
                <a:gd name="connsiteX2" fmla="*/ 5291 w 10000"/>
                <a:gd name="connsiteY2" fmla="*/ 3329 h 10000"/>
                <a:gd name="connsiteX3" fmla="*/ 6904 w 10000"/>
                <a:gd name="connsiteY3" fmla="*/ 4678 h 10000"/>
                <a:gd name="connsiteX4" fmla="*/ 10000 w 10000"/>
                <a:gd name="connsiteY4" fmla="*/ 7770 h 10000"/>
                <a:gd name="connsiteX5" fmla="*/ 8941 w 10000"/>
                <a:gd name="connsiteY5" fmla="*/ 8830 h 10000"/>
                <a:gd name="connsiteX6" fmla="*/ 7767 w 10000"/>
                <a:gd name="connsiteY6" fmla="*/ 10000 h 10000"/>
                <a:gd name="connsiteX7" fmla="*/ 4671 w 10000"/>
                <a:gd name="connsiteY7" fmla="*/ 6907 h 10000"/>
                <a:gd name="connsiteX8" fmla="*/ 3332 w 10000"/>
                <a:gd name="connsiteY8" fmla="*/ 5598 h 10000"/>
                <a:gd name="connsiteX9" fmla="*/ 2256 w 10000"/>
                <a:gd name="connsiteY9" fmla="*/ 8424 h 10000"/>
                <a:gd name="connsiteX10" fmla="*/ 0 w 10000"/>
                <a:gd name="connsiteY10" fmla="*/ 0 h 10000"/>
                <a:gd name="connsiteX0" fmla="*/ 0 w 10000"/>
                <a:gd name="connsiteY0" fmla="*/ 0 h 10000"/>
                <a:gd name="connsiteX1" fmla="*/ 8420 w 10000"/>
                <a:gd name="connsiteY1" fmla="*/ 2257 h 10000"/>
                <a:gd name="connsiteX2" fmla="*/ 5428 w 10000"/>
                <a:gd name="connsiteY2" fmla="*/ 3158 h 10000"/>
                <a:gd name="connsiteX3" fmla="*/ 6904 w 10000"/>
                <a:gd name="connsiteY3" fmla="*/ 4678 h 10000"/>
                <a:gd name="connsiteX4" fmla="*/ 10000 w 10000"/>
                <a:gd name="connsiteY4" fmla="*/ 7770 h 10000"/>
                <a:gd name="connsiteX5" fmla="*/ 8941 w 10000"/>
                <a:gd name="connsiteY5" fmla="*/ 8830 h 10000"/>
                <a:gd name="connsiteX6" fmla="*/ 7767 w 10000"/>
                <a:gd name="connsiteY6" fmla="*/ 10000 h 10000"/>
                <a:gd name="connsiteX7" fmla="*/ 4671 w 10000"/>
                <a:gd name="connsiteY7" fmla="*/ 6907 h 10000"/>
                <a:gd name="connsiteX8" fmla="*/ 3332 w 10000"/>
                <a:gd name="connsiteY8" fmla="*/ 5598 h 10000"/>
                <a:gd name="connsiteX9" fmla="*/ 2256 w 10000"/>
                <a:gd name="connsiteY9" fmla="*/ 8424 h 10000"/>
                <a:gd name="connsiteX10" fmla="*/ 0 w 10000"/>
                <a:gd name="connsiteY10" fmla="*/ 0 h 1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000" h="10000">
                  <a:moveTo>
                    <a:pt x="0" y="0"/>
                  </a:moveTo>
                  <a:lnTo>
                    <a:pt x="8420" y="2257"/>
                  </a:lnTo>
                  <a:lnTo>
                    <a:pt x="5428" y="3158"/>
                  </a:lnTo>
                  <a:lnTo>
                    <a:pt x="6904" y="4678"/>
                  </a:lnTo>
                  <a:lnTo>
                    <a:pt x="10000" y="7770"/>
                  </a:lnTo>
                  <a:lnTo>
                    <a:pt x="8941" y="8830"/>
                  </a:lnTo>
                  <a:lnTo>
                    <a:pt x="7767" y="10000"/>
                  </a:lnTo>
                  <a:lnTo>
                    <a:pt x="4671" y="6907"/>
                  </a:lnTo>
                  <a:lnTo>
                    <a:pt x="3332" y="5598"/>
                  </a:lnTo>
                  <a:lnTo>
                    <a:pt x="2256" y="8424"/>
                  </a:lnTo>
                  <a:lnTo>
                    <a:pt x="0" y="0"/>
                  </a:lnTo>
                  <a:close/>
                </a:path>
              </a:pathLst>
            </a:custGeom>
            <a:noFill/>
            <a:ln w="38100" cap="rnd">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764"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9" name="Oval 18">
              <a:extLst>
                <a:ext uri="{FF2B5EF4-FFF2-40B4-BE49-F238E27FC236}">
                  <a16:creationId xmlns:a16="http://schemas.microsoft.com/office/drawing/2014/main" id="{4A69F548-F170-B94B-A173-51B3828D6BD6}"/>
                </a:ext>
              </a:extLst>
            </p:cNvPr>
            <p:cNvSpPr/>
            <p:nvPr/>
          </p:nvSpPr>
          <p:spPr bwMode="auto">
            <a:xfrm>
              <a:off x="643973" y="5329145"/>
              <a:ext cx="849680" cy="850022"/>
            </a:xfrm>
            <a:prstGeom prst="ellipse">
              <a:avLst/>
            </a:prstGeom>
            <a:noFill/>
            <a:ln w="38100" cap="rnd">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764" b="0" i="0" u="none" strike="noStrike" kern="1200" cap="none" spc="0" normalizeH="0" baseline="0" noProof="0" err="1">
                <a:ln>
                  <a:noFill/>
                </a:ln>
                <a:solidFill>
                  <a:prstClr val="black"/>
                </a:solidFill>
                <a:effectLst/>
                <a:uLnTx/>
                <a:uFillTx/>
                <a:latin typeface="Calibri" panose="020F0502020204030204"/>
                <a:ea typeface="+mn-ea"/>
                <a:cs typeface="+mn-cs"/>
              </a:endParaRPr>
            </a:p>
          </p:txBody>
        </p:sp>
      </p:grpSp>
      <p:sp>
        <p:nvSpPr>
          <p:cNvPr id="20" name="Rectangle 19">
            <a:extLst>
              <a:ext uri="{FF2B5EF4-FFF2-40B4-BE49-F238E27FC236}">
                <a16:creationId xmlns:a16="http://schemas.microsoft.com/office/drawing/2014/main" id="{957C0565-CC86-0048-B992-4CC5692D0673}"/>
              </a:ext>
            </a:extLst>
          </p:cNvPr>
          <p:cNvSpPr/>
          <p:nvPr userDrawn="1"/>
        </p:nvSpPr>
        <p:spPr>
          <a:xfrm>
            <a:off x="3175" y="4703441"/>
            <a:ext cx="173359" cy="173359"/>
          </a:xfrm>
          <a:prstGeom prst="rect">
            <a:avLst/>
          </a:prstGeom>
          <a:solidFill>
            <a:srgbClr val="4883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1" name="Rectangle 20">
            <a:extLst>
              <a:ext uri="{FF2B5EF4-FFF2-40B4-BE49-F238E27FC236}">
                <a16:creationId xmlns:a16="http://schemas.microsoft.com/office/drawing/2014/main" id="{A7569C79-B5AB-274F-9713-654CC70C90E1}"/>
              </a:ext>
            </a:extLst>
          </p:cNvPr>
          <p:cNvSpPr/>
          <p:nvPr userDrawn="1"/>
        </p:nvSpPr>
        <p:spPr>
          <a:xfrm>
            <a:off x="515898" y="4533900"/>
            <a:ext cx="173359" cy="173359"/>
          </a:xfrm>
          <a:prstGeom prst="rect">
            <a:avLst/>
          </a:prstGeom>
          <a:solidFill>
            <a:srgbClr val="4883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2" name="Rectangle 21">
            <a:extLst>
              <a:ext uri="{FF2B5EF4-FFF2-40B4-BE49-F238E27FC236}">
                <a16:creationId xmlns:a16="http://schemas.microsoft.com/office/drawing/2014/main" id="{BDEF18E1-92FC-8C45-A5C7-C8059F87F040}"/>
              </a:ext>
            </a:extLst>
          </p:cNvPr>
          <p:cNvSpPr/>
          <p:nvPr userDrawn="1"/>
        </p:nvSpPr>
        <p:spPr>
          <a:xfrm>
            <a:off x="342539" y="4703441"/>
            <a:ext cx="173359" cy="173359"/>
          </a:xfrm>
          <a:prstGeom prst="rect">
            <a:avLst/>
          </a:prstGeom>
          <a:solidFill>
            <a:srgbClr val="4883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3" name="Rectangle 22">
            <a:extLst>
              <a:ext uri="{FF2B5EF4-FFF2-40B4-BE49-F238E27FC236}">
                <a16:creationId xmlns:a16="http://schemas.microsoft.com/office/drawing/2014/main" id="{0077984C-59A2-CE48-BC35-A4D219CE772D}"/>
              </a:ext>
            </a:extLst>
          </p:cNvPr>
          <p:cNvSpPr/>
          <p:nvPr userDrawn="1"/>
        </p:nvSpPr>
        <p:spPr>
          <a:xfrm>
            <a:off x="8188" y="3904237"/>
            <a:ext cx="173359" cy="173359"/>
          </a:xfrm>
          <a:prstGeom prst="rect">
            <a:avLst/>
          </a:prstGeom>
          <a:solidFill>
            <a:srgbClr val="4883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4" name="Rectangle 23">
            <a:extLst>
              <a:ext uri="{FF2B5EF4-FFF2-40B4-BE49-F238E27FC236}">
                <a16:creationId xmlns:a16="http://schemas.microsoft.com/office/drawing/2014/main" id="{7FBDA296-F9F0-6E41-A33F-C120EA91469D}"/>
              </a:ext>
            </a:extLst>
          </p:cNvPr>
          <p:cNvSpPr/>
          <p:nvPr userDrawn="1"/>
        </p:nvSpPr>
        <p:spPr>
          <a:xfrm>
            <a:off x="689257" y="4711077"/>
            <a:ext cx="173359" cy="173359"/>
          </a:xfrm>
          <a:prstGeom prst="rect">
            <a:avLst/>
          </a:prstGeom>
          <a:solidFill>
            <a:srgbClr val="4883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5" name="Rectangle 24">
            <a:extLst>
              <a:ext uri="{FF2B5EF4-FFF2-40B4-BE49-F238E27FC236}">
                <a16:creationId xmlns:a16="http://schemas.microsoft.com/office/drawing/2014/main" id="{80A7659C-B2AB-3A45-ACD0-608030EB69E3}"/>
              </a:ext>
            </a:extLst>
          </p:cNvPr>
          <p:cNvSpPr/>
          <p:nvPr userDrawn="1"/>
        </p:nvSpPr>
        <p:spPr>
          <a:xfrm>
            <a:off x="4205454" y="4699623"/>
            <a:ext cx="173359" cy="173359"/>
          </a:xfrm>
          <a:prstGeom prst="rect">
            <a:avLst/>
          </a:prstGeom>
          <a:solidFill>
            <a:srgbClr val="4883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Media Placeholder 11">
            <a:extLst>
              <a:ext uri="{FF2B5EF4-FFF2-40B4-BE49-F238E27FC236}">
                <a16:creationId xmlns:a16="http://schemas.microsoft.com/office/drawing/2014/main" id="{FFEF4222-8B4A-1049-A8B9-FA8AD72F0EA8}"/>
              </a:ext>
            </a:extLst>
          </p:cNvPr>
          <p:cNvSpPr>
            <a:spLocks noGrp="1"/>
          </p:cNvSpPr>
          <p:nvPr>
            <p:ph type="media" sz="quarter" idx="10"/>
          </p:nvPr>
        </p:nvSpPr>
        <p:spPr>
          <a:xfrm>
            <a:off x="2387867" y="863600"/>
            <a:ext cx="7404370" cy="3670300"/>
          </a:xfrm>
        </p:spPr>
        <p:txBody>
          <a:bodyPr/>
          <a:lstStyle/>
          <a:p>
            <a:endParaRPr lang="en-US"/>
          </a:p>
        </p:txBody>
      </p:sp>
    </p:spTree>
    <p:extLst>
      <p:ext uri="{BB962C8B-B14F-4D97-AF65-F5344CB8AC3E}">
        <p14:creationId xmlns:p14="http://schemas.microsoft.com/office/powerpoint/2010/main" val="2048404009"/>
      </p:ext>
    </p:extLst>
  </p:cSld>
  <p:clrMapOvr>
    <a:masterClrMapping/>
  </p:clrMapOvr>
</p:sldLayout>
</file>

<file path=ppt/slideLayouts/slideLayout208.xml><?xml version="1.0" encoding="utf-8"?>
<p:sldLayout xmlns:a="http://schemas.openxmlformats.org/drawingml/2006/main" xmlns:r="http://schemas.openxmlformats.org/officeDocument/2006/relationships" xmlns:p="http://schemas.openxmlformats.org/presentationml/2006/main" preserve="1" userDrawn="1">
  <p:cSld name="Purple: Intro Slid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97692A46-6849-7A40-A9FD-DD67BEEB943E}"/>
              </a:ext>
            </a:extLst>
          </p:cNvPr>
          <p:cNvSpPr/>
          <p:nvPr userDrawn="1"/>
        </p:nvSpPr>
        <p:spPr>
          <a:xfrm>
            <a:off x="3408961" y="0"/>
            <a:ext cx="6858000" cy="6858000"/>
          </a:xfrm>
          <a:prstGeom prst="rect">
            <a:avLst/>
          </a:prstGeom>
          <a:solidFill>
            <a:srgbClr val="915F9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Rectangle 2">
            <a:extLst>
              <a:ext uri="{FF2B5EF4-FFF2-40B4-BE49-F238E27FC236}">
                <a16:creationId xmlns:a16="http://schemas.microsoft.com/office/drawing/2014/main" id="{A3B447AC-4556-704E-8B0B-944031BA849A}"/>
              </a:ext>
            </a:extLst>
          </p:cNvPr>
          <p:cNvSpPr/>
          <p:nvPr userDrawn="1"/>
        </p:nvSpPr>
        <p:spPr>
          <a:xfrm>
            <a:off x="1" y="0"/>
            <a:ext cx="6858000" cy="6858000"/>
          </a:xfrm>
          <a:prstGeom prst="rect">
            <a:avLst/>
          </a:prstGeom>
          <a:solidFill>
            <a:srgbClr val="915F9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5" name="Graphic 4">
            <a:extLst>
              <a:ext uri="{FF2B5EF4-FFF2-40B4-BE49-F238E27FC236}">
                <a16:creationId xmlns:a16="http://schemas.microsoft.com/office/drawing/2014/main" id="{912A3061-E386-824C-B271-A18877FC5B94}"/>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720725" y="636182"/>
            <a:ext cx="1834906" cy="443759"/>
          </a:xfrm>
          <a:prstGeom prst="rect">
            <a:avLst/>
          </a:prstGeom>
        </p:spPr>
      </p:pic>
      <p:sp>
        <p:nvSpPr>
          <p:cNvPr id="16" name="Text Placeholder 20">
            <a:extLst>
              <a:ext uri="{FF2B5EF4-FFF2-40B4-BE49-F238E27FC236}">
                <a16:creationId xmlns:a16="http://schemas.microsoft.com/office/drawing/2014/main" id="{A9B567E0-FC33-1940-99FC-F969F12076E5}"/>
              </a:ext>
            </a:extLst>
          </p:cNvPr>
          <p:cNvSpPr>
            <a:spLocks noGrp="1"/>
          </p:cNvSpPr>
          <p:nvPr>
            <p:ph type="body" sz="quarter" idx="10" hasCustomPrompt="1"/>
          </p:nvPr>
        </p:nvSpPr>
        <p:spPr>
          <a:xfrm>
            <a:off x="723900" y="2743200"/>
            <a:ext cx="5989477" cy="1828800"/>
          </a:xfrm>
        </p:spPr>
        <p:txBody>
          <a:bodyPr>
            <a:noAutofit/>
          </a:bodyPr>
          <a:lstStyle>
            <a:lvl1pPr marL="0" indent="0">
              <a:spcBef>
                <a:spcPts val="0"/>
              </a:spcBef>
              <a:buNone/>
              <a:defRPr sz="6700">
                <a:solidFill>
                  <a:schemeClr val="bg1"/>
                </a:solidFill>
                <a:latin typeface="Noto Sans" panose="020B0502040504020204" pitchFamily="34" charset="0"/>
              </a:defRPr>
            </a:lvl1pPr>
            <a:lvl2pPr marL="457200" indent="0">
              <a:buNone/>
              <a:defRPr sz="2800">
                <a:solidFill>
                  <a:schemeClr val="bg1"/>
                </a:solidFill>
                <a:latin typeface="Torque Bold" panose="020B0803030202050203" pitchFamily="34" charset="0"/>
              </a:defRPr>
            </a:lvl2pPr>
            <a:lvl3pPr>
              <a:defRPr sz="2400">
                <a:solidFill>
                  <a:schemeClr val="bg1"/>
                </a:solidFill>
                <a:latin typeface="Torque Bold" panose="020B0803030202050203" pitchFamily="34" charset="0"/>
              </a:defRPr>
            </a:lvl3pPr>
            <a:lvl4pPr>
              <a:defRPr sz="2000">
                <a:solidFill>
                  <a:schemeClr val="bg1"/>
                </a:solidFill>
                <a:latin typeface="Torque Bold" panose="020B0803030202050203" pitchFamily="34" charset="0"/>
              </a:defRPr>
            </a:lvl4pPr>
            <a:lvl5pPr>
              <a:defRPr sz="2000">
                <a:solidFill>
                  <a:schemeClr val="bg1"/>
                </a:solidFill>
                <a:latin typeface="Torque Bold" panose="020B0803030202050203" pitchFamily="34" charset="0"/>
              </a:defRPr>
            </a:lvl5pPr>
          </a:lstStyle>
          <a:p>
            <a:pPr lvl="0"/>
            <a:r>
              <a:rPr lang="en-US"/>
              <a:t>CLICK TO EDIT</a:t>
            </a:r>
          </a:p>
        </p:txBody>
      </p:sp>
      <p:sp>
        <p:nvSpPr>
          <p:cNvPr id="17" name="Text Placeholder 22">
            <a:extLst>
              <a:ext uri="{FF2B5EF4-FFF2-40B4-BE49-F238E27FC236}">
                <a16:creationId xmlns:a16="http://schemas.microsoft.com/office/drawing/2014/main" id="{032A5DA3-9E7A-6D47-ACFA-7EE65F9D111F}"/>
              </a:ext>
            </a:extLst>
          </p:cNvPr>
          <p:cNvSpPr>
            <a:spLocks noGrp="1"/>
          </p:cNvSpPr>
          <p:nvPr>
            <p:ph type="body" sz="quarter" idx="11"/>
          </p:nvPr>
        </p:nvSpPr>
        <p:spPr>
          <a:xfrm>
            <a:off x="723899" y="4572000"/>
            <a:ext cx="5989477" cy="1034129"/>
          </a:xfrm>
        </p:spPr>
        <p:txBody>
          <a:bodyPr/>
          <a:lstStyle>
            <a:lvl1pPr marL="0" indent="0">
              <a:spcBef>
                <a:spcPts val="0"/>
              </a:spcBef>
              <a:buNone/>
              <a:defRPr sz="3400" b="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p:txBody>
      </p:sp>
      <p:pic>
        <p:nvPicPr>
          <p:cNvPr id="4" name="Picture 3">
            <a:extLst>
              <a:ext uri="{FF2B5EF4-FFF2-40B4-BE49-F238E27FC236}">
                <a16:creationId xmlns:a16="http://schemas.microsoft.com/office/drawing/2014/main" id="{998D3F9F-A856-FC42-A3BA-B127F39D529E}"/>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rot="188475" flipH="1">
            <a:off x="9003455" y="2151358"/>
            <a:ext cx="2237762" cy="3567311"/>
          </a:xfrm>
          <a:prstGeom prst="rect">
            <a:avLst/>
          </a:prstGeom>
        </p:spPr>
      </p:pic>
    </p:spTree>
    <p:extLst>
      <p:ext uri="{BB962C8B-B14F-4D97-AF65-F5344CB8AC3E}">
        <p14:creationId xmlns:p14="http://schemas.microsoft.com/office/powerpoint/2010/main" val="3471915011"/>
      </p:ext>
    </p:extLst>
  </p:cSld>
  <p:clrMapOvr>
    <a:masterClrMapping/>
  </p:clrMapOvr>
</p:sldLayout>
</file>

<file path=ppt/slideLayouts/slideLayout209.xml><?xml version="1.0" encoding="utf-8"?>
<p:sldLayout xmlns:a="http://schemas.openxmlformats.org/drawingml/2006/main" xmlns:r="http://schemas.openxmlformats.org/officeDocument/2006/relationships" xmlns:p="http://schemas.openxmlformats.org/presentationml/2006/main" preserve="1" userDrawn="1">
  <p:cSld name="Purple: Text / Picture">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48A1B720-299A-074C-B8D9-4B86FD9611C9}"/>
              </a:ext>
            </a:extLst>
          </p:cNvPr>
          <p:cNvSpPr/>
          <p:nvPr userDrawn="1"/>
        </p:nvSpPr>
        <p:spPr>
          <a:xfrm>
            <a:off x="838200" y="1363288"/>
            <a:ext cx="5020733" cy="4535085"/>
          </a:xfrm>
          <a:prstGeom prst="rect">
            <a:avLst/>
          </a:prstGeom>
          <a:solidFill>
            <a:srgbClr val="F3EBF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36FA5A84-670E-4D40-B05B-27706245EBCC}"/>
              </a:ext>
            </a:extLst>
          </p:cNvPr>
          <p:cNvSpPr/>
          <p:nvPr userDrawn="1"/>
        </p:nvSpPr>
        <p:spPr>
          <a:xfrm>
            <a:off x="10893424" y="0"/>
            <a:ext cx="1295401" cy="6858000"/>
          </a:xfrm>
          <a:prstGeom prst="rect">
            <a:avLst/>
          </a:prstGeom>
          <a:solidFill>
            <a:srgbClr val="915F9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43AA6855-18B6-429B-9377-7B6CFBE1FCFC}"/>
              </a:ext>
            </a:extLst>
          </p:cNvPr>
          <p:cNvSpPr>
            <a:spLocks noGrp="1"/>
          </p:cNvSpPr>
          <p:nvPr>
            <p:ph type="title" hasCustomPrompt="1"/>
          </p:nvPr>
        </p:nvSpPr>
        <p:spPr/>
        <p:txBody>
          <a:bodyPr/>
          <a:lstStyle>
            <a:lvl1pPr algn="l">
              <a:defRPr>
                <a:solidFill>
                  <a:srgbClr val="915F9C"/>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49CF287B-32DC-4183-903C-E17D7E3EF105}"/>
              </a:ext>
            </a:extLst>
          </p:cNvPr>
          <p:cNvSpPr>
            <a:spLocks noGrp="1"/>
          </p:cNvSpPr>
          <p:nvPr>
            <p:ph idx="1"/>
          </p:nvPr>
        </p:nvSpPr>
        <p:spPr>
          <a:xfrm>
            <a:off x="1229192" y="1654233"/>
            <a:ext cx="4240275" cy="3840479"/>
          </a:xfrm>
        </p:spPr>
        <p:txBody>
          <a:bodyPr/>
          <a:lstStyle>
            <a:lvl1pPr marL="0" indent="0">
              <a:lnSpc>
                <a:spcPct val="100000"/>
              </a:lnSpc>
              <a:spcBef>
                <a:spcPts val="0"/>
              </a:spcBef>
              <a:buNone/>
              <a:defRPr sz="2000" b="0">
                <a:solidFill>
                  <a:srgbClr val="4E4F4F"/>
                </a:solidFill>
              </a:defRPr>
            </a:lvl1pPr>
            <a:lvl2pPr marL="457200" indent="0">
              <a:lnSpc>
                <a:spcPct val="100000"/>
              </a:lnSpc>
              <a:spcBef>
                <a:spcPts val="0"/>
              </a:spcBef>
              <a:buNone/>
              <a:defRPr sz="1800">
                <a:solidFill>
                  <a:srgbClr val="4E4F4F"/>
                </a:solidFill>
              </a:defRPr>
            </a:lvl2pPr>
            <a:lvl3pPr marL="914400" indent="0">
              <a:lnSpc>
                <a:spcPct val="100000"/>
              </a:lnSpc>
              <a:spcBef>
                <a:spcPts val="0"/>
              </a:spcBef>
              <a:buNone/>
              <a:defRPr sz="1600">
                <a:solidFill>
                  <a:srgbClr val="4E4F4F"/>
                </a:solidFill>
              </a:defRPr>
            </a:lvl3pPr>
            <a:lvl4pPr marL="1371600" indent="0">
              <a:lnSpc>
                <a:spcPct val="100000"/>
              </a:lnSpc>
              <a:spcBef>
                <a:spcPts val="0"/>
              </a:spcBef>
              <a:buNone/>
              <a:defRPr sz="1400">
                <a:solidFill>
                  <a:srgbClr val="4E4F4F"/>
                </a:solidFill>
              </a:defRPr>
            </a:lvl4pPr>
            <a:lvl5pPr marL="1828800" indent="0">
              <a:lnSpc>
                <a:spcPct val="100000"/>
              </a:lnSpc>
              <a:spcBef>
                <a:spcPts val="0"/>
              </a:spcBef>
              <a:buNone/>
              <a:defRPr sz="1400">
                <a:solidFill>
                  <a:srgbClr val="4E4F4F"/>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Picture Placeholder 7">
            <a:extLst>
              <a:ext uri="{FF2B5EF4-FFF2-40B4-BE49-F238E27FC236}">
                <a16:creationId xmlns:a16="http://schemas.microsoft.com/office/drawing/2014/main" id="{CF9B2694-11A5-4C12-A475-93C14DAD1785}"/>
              </a:ext>
            </a:extLst>
          </p:cNvPr>
          <p:cNvSpPr>
            <a:spLocks noGrp="1"/>
          </p:cNvSpPr>
          <p:nvPr>
            <p:ph type="pic" sz="quarter" idx="13"/>
          </p:nvPr>
        </p:nvSpPr>
        <p:spPr>
          <a:xfrm>
            <a:off x="5858933" y="1363288"/>
            <a:ext cx="4516967" cy="424732"/>
          </a:xfrm>
        </p:spPr>
        <p:txBody>
          <a:bodyPr/>
          <a:lstStyle>
            <a:lvl1pPr marL="228600" indent="-228600">
              <a:spcBef>
                <a:spcPts val="0"/>
              </a:spcBef>
              <a:buFontTx/>
              <a:buBlip>
                <a:blip r:embed="rId2">
                  <a:extLst>
                    <a:ext uri="{96DAC541-7B7A-43D3-8B79-37D633B846F1}">
                      <asvg:svgBlip xmlns:asvg="http://schemas.microsoft.com/office/drawing/2016/SVG/main" r:embed="rId3"/>
                    </a:ext>
                  </a:extLst>
                </a:blip>
              </a:buBlip>
              <a:defRPr b="1">
                <a:solidFill>
                  <a:srgbClr val="915F9C"/>
                </a:solidFill>
              </a:defRPr>
            </a:lvl1pPr>
          </a:lstStyle>
          <a:p>
            <a:endParaRPr lang="en-US"/>
          </a:p>
        </p:txBody>
      </p:sp>
      <p:pic>
        <p:nvPicPr>
          <p:cNvPr id="10" name="Graphic 9">
            <a:extLst>
              <a:ext uri="{FF2B5EF4-FFF2-40B4-BE49-F238E27FC236}">
                <a16:creationId xmlns:a16="http://schemas.microsoft.com/office/drawing/2014/main" id="{C4ABE978-4AC7-4830-AE28-C8BA1730B69D}"/>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433306" y="6161831"/>
            <a:ext cx="1530927" cy="370244"/>
          </a:xfrm>
          <a:prstGeom prst="rect">
            <a:avLst/>
          </a:prstGeom>
        </p:spPr>
      </p:pic>
      <p:sp>
        <p:nvSpPr>
          <p:cNvPr id="13" name="Slide Number Placeholder 5">
            <a:extLst>
              <a:ext uri="{FF2B5EF4-FFF2-40B4-BE49-F238E27FC236}">
                <a16:creationId xmlns:a16="http://schemas.microsoft.com/office/drawing/2014/main" id="{C6418D75-0DD9-4947-A32B-135DD55C357E}"/>
              </a:ext>
            </a:extLst>
          </p:cNvPr>
          <p:cNvSpPr>
            <a:spLocks noGrp="1"/>
          </p:cNvSpPr>
          <p:nvPr>
            <p:ph type="sldNum" sz="quarter" idx="12"/>
          </p:nvPr>
        </p:nvSpPr>
        <p:spPr>
          <a:xfrm>
            <a:off x="11329904" y="6224298"/>
            <a:ext cx="428790" cy="307777"/>
          </a:xfrm>
          <a:prstGeom prst="rect">
            <a:avLst/>
          </a:prstGeom>
        </p:spPr>
        <p:txBody>
          <a:bodyPr wrap="square">
            <a:spAutoFit/>
          </a:bodyPr>
          <a:lstStyle>
            <a:lvl1pPr algn="ctr">
              <a:defRPr sz="1400">
                <a:solidFill>
                  <a:srgbClr val="EDEEEE"/>
                </a:solidFill>
                <a:latin typeface="Torque Book" panose="020B0503030202050203" pitchFamily="34" charset="0"/>
                <a:ea typeface="Noto Sans" panose="020B0502040504020204" pitchFamily="34" charset="0"/>
                <a:cs typeface="Noto Sans" panose="020B0502040504020204" pitchFamily="34" charset="0"/>
              </a:defRPr>
            </a:lvl1pPr>
          </a:lstStyle>
          <a:p>
            <a:pPr>
              <a:defRPr/>
            </a:pPr>
            <a:fld id="{0B0187EC-64EF-484E-94CA-9E9DEF6DCF75}" type="slidenum">
              <a:rPr lang="en-US" smtClean="0"/>
              <a:pPr>
                <a:defRPr/>
              </a:pPr>
              <a:t>‹#›</a:t>
            </a:fld>
            <a:endParaRPr lang="en-US"/>
          </a:p>
        </p:txBody>
      </p:sp>
      <p:pic>
        <p:nvPicPr>
          <p:cNvPr id="9" name="Picture 8">
            <a:extLst>
              <a:ext uri="{FF2B5EF4-FFF2-40B4-BE49-F238E27FC236}">
                <a16:creationId xmlns:a16="http://schemas.microsoft.com/office/drawing/2014/main" id="{F7CBE635-D886-9342-B5D4-A743DC33B07F}"/>
              </a:ext>
            </a:extLst>
          </p:cNvPr>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rot="21337157" flipH="1">
            <a:off x="10740618" y="4260601"/>
            <a:ext cx="1018076" cy="1622958"/>
          </a:xfrm>
          <a:prstGeom prst="rect">
            <a:avLst/>
          </a:prstGeom>
        </p:spPr>
      </p:pic>
    </p:spTree>
    <p:extLst>
      <p:ext uri="{BB962C8B-B14F-4D97-AF65-F5344CB8AC3E}">
        <p14:creationId xmlns:p14="http://schemas.microsoft.com/office/powerpoint/2010/main" val="576272368"/>
      </p:ext>
    </p:extLst>
  </p:cSld>
  <p:clrMapOvr>
    <a:masterClrMapping/>
  </p:clrMapOvr>
</p:sldLayout>
</file>

<file path=ppt/slideLayouts/slideLayout210.xml><?xml version="1.0" encoding="utf-8"?>
<p:sldLayout xmlns:a="http://schemas.openxmlformats.org/drawingml/2006/main" xmlns:r="http://schemas.openxmlformats.org/officeDocument/2006/relationships" xmlns:p="http://schemas.openxmlformats.org/presentationml/2006/main" preserve="1" userDrawn="1">
  <p:cSld name="Purple: Table Slide">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36FA5A84-670E-4D40-B05B-27706245EBCC}"/>
              </a:ext>
            </a:extLst>
          </p:cNvPr>
          <p:cNvSpPr/>
          <p:nvPr userDrawn="1"/>
        </p:nvSpPr>
        <p:spPr>
          <a:xfrm>
            <a:off x="10893424" y="0"/>
            <a:ext cx="1295401" cy="6858000"/>
          </a:xfrm>
          <a:prstGeom prst="rect">
            <a:avLst/>
          </a:prstGeom>
          <a:solidFill>
            <a:srgbClr val="915F9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43AA6855-18B6-429B-9377-7B6CFBE1FCFC}"/>
              </a:ext>
            </a:extLst>
          </p:cNvPr>
          <p:cNvSpPr>
            <a:spLocks noGrp="1"/>
          </p:cNvSpPr>
          <p:nvPr>
            <p:ph type="title" hasCustomPrompt="1"/>
          </p:nvPr>
        </p:nvSpPr>
        <p:spPr/>
        <p:txBody>
          <a:bodyPr/>
          <a:lstStyle>
            <a:lvl1pPr algn="l">
              <a:defRPr>
                <a:solidFill>
                  <a:srgbClr val="915F9C"/>
                </a:solidFill>
              </a:defRPr>
            </a:lvl1pPr>
          </a:lstStyle>
          <a:p>
            <a:r>
              <a:rPr lang="en-US"/>
              <a:t>CLICK TO EDIT MASTER TITLE STYLE</a:t>
            </a:r>
          </a:p>
        </p:txBody>
      </p:sp>
      <p:pic>
        <p:nvPicPr>
          <p:cNvPr id="10" name="Graphic 9">
            <a:extLst>
              <a:ext uri="{FF2B5EF4-FFF2-40B4-BE49-F238E27FC236}">
                <a16:creationId xmlns:a16="http://schemas.microsoft.com/office/drawing/2014/main" id="{C4ABE978-4AC7-4830-AE28-C8BA1730B69D}"/>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433306" y="6161831"/>
            <a:ext cx="1530927" cy="370244"/>
          </a:xfrm>
          <a:prstGeom prst="rect">
            <a:avLst/>
          </a:prstGeom>
        </p:spPr>
      </p:pic>
      <p:sp>
        <p:nvSpPr>
          <p:cNvPr id="13" name="Slide Number Placeholder 5">
            <a:extLst>
              <a:ext uri="{FF2B5EF4-FFF2-40B4-BE49-F238E27FC236}">
                <a16:creationId xmlns:a16="http://schemas.microsoft.com/office/drawing/2014/main" id="{C6418D75-0DD9-4947-A32B-135DD55C357E}"/>
              </a:ext>
            </a:extLst>
          </p:cNvPr>
          <p:cNvSpPr>
            <a:spLocks noGrp="1"/>
          </p:cNvSpPr>
          <p:nvPr>
            <p:ph type="sldNum" sz="quarter" idx="12"/>
          </p:nvPr>
        </p:nvSpPr>
        <p:spPr>
          <a:xfrm>
            <a:off x="11329904" y="6224298"/>
            <a:ext cx="428790" cy="307777"/>
          </a:xfrm>
          <a:prstGeom prst="rect">
            <a:avLst/>
          </a:prstGeom>
        </p:spPr>
        <p:txBody>
          <a:bodyPr wrap="square">
            <a:spAutoFit/>
          </a:bodyPr>
          <a:lstStyle>
            <a:lvl1pPr algn="ctr">
              <a:defRPr sz="1400">
                <a:solidFill>
                  <a:srgbClr val="EDEEEE"/>
                </a:solidFill>
                <a:latin typeface="Torque Book" panose="020B0503030202050203" pitchFamily="34" charset="0"/>
                <a:ea typeface="Noto Sans" panose="020B0502040504020204" pitchFamily="34" charset="0"/>
                <a:cs typeface="Noto Sans" panose="020B0502040504020204" pitchFamily="34" charset="0"/>
              </a:defRPr>
            </a:lvl1pPr>
          </a:lstStyle>
          <a:p>
            <a:pPr>
              <a:defRPr/>
            </a:pPr>
            <a:fld id="{0B0187EC-64EF-484E-94CA-9E9DEF6DCF75}" type="slidenum">
              <a:rPr lang="en-US" smtClean="0"/>
              <a:pPr>
                <a:defRPr/>
              </a:pPr>
              <a:t>‹#›</a:t>
            </a:fld>
            <a:endParaRPr lang="en-US"/>
          </a:p>
        </p:txBody>
      </p:sp>
      <p:sp>
        <p:nvSpPr>
          <p:cNvPr id="19" name="Table Placeholder 18">
            <a:extLst>
              <a:ext uri="{FF2B5EF4-FFF2-40B4-BE49-F238E27FC236}">
                <a16:creationId xmlns:a16="http://schemas.microsoft.com/office/drawing/2014/main" id="{112D2FA6-70E1-2944-B8C8-6F34D560C19C}"/>
              </a:ext>
            </a:extLst>
          </p:cNvPr>
          <p:cNvSpPr>
            <a:spLocks noGrp="1"/>
          </p:cNvSpPr>
          <p:nvPr>
            <p:ph type="tbl" sz="quarter" idx="13"/>
          </p:nvPr>
        </p:nvSpPr>
        <p:spPr>
          <a:xfrm>
            <a:off x="838200" y="1933758"/>
            <a:ext cx="8994775" cy="424732"/>
          </a:xfrm>
        </p:spPr>
        <p:txBody>
          <a:bodyPr/>
          <a:lstStyle>
            <a:lvl1pPr marL="228600" indent="-228600">
              <a:buFont typeface="Arial" panose="020B0604020202020204" pitchFamily="34" charset="0"/>
              <a:buChar char="•"/>
              <a:defRPr>
                <a:solidFill>
                  <a:srgbClr val="915F9C"/>
                </a:solidFill>
              </a:defRPr>
            </a:lvl1pPr>
          </a:lstStyle>
          <a:p>
            <a:endParaRPr lang="en-US"/>
          </a:p>
        </p:txBody>
      </p:sp>
      <p:pic>
        <p:nvPicPr>
          <p:cNvPr id="5" name="Picture 4">
            <a:extLst>
              <a:ext uri="{FF2B5EF4-FFF2-40B4-BE49-F238E27FC236}">
                <a16:creationId xmlns:a16="http://schemas.microsoft.com/office/drawing/2014/main" id="{55C4FD9B-0A8E-624E-BFDD-28B2B3255E60}"/>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rot="21337157" flipH="1">
            <a:off x="10740618" y="4260601"/>
            <a:ext cx="1018076" cy="1622958"/>
          </a:xfrm>
          <a:prstGeom prst="rect">
            <a:avLst/>
          </a:prstGeom>
        </p:spPr>
      </p:pic>
    </p:spTree>
    <p:extLst>
      <p:ext uri="{BB962C8B-B14F-4D97-AF65-F5344CB8AC3E}">
        <p14:creationId xmlns:p14="http://schemas.microsoft.com/office/powerpoint/2010/main" val="2854480519"/>
      </p:ext>
    </p:extLst>
  </p:cSld>
  <p:clrMapOvr>
    <a:masterClrMapping/>
  </p:clrMapOvr>
</p:sldLayout>
</file>

<file path=ppt/slideLayouts/slideLayout211.xml><?xml version="1.0" encoding="utf-8"?>
<p:sldLayout xmlns:a="http://schemas.openxmlformats.org/drawingml/2006/main" xmlns:r="http://schemas.openxmlformats.org/officeDocument/2006/relationships" xmlns:p="http://schemas.openxmlformats.org/presentationml/2006/main" preserve="1" userDrawn="1">
  <p:cSld name="Purple: Bulllet Slide">
    <p:spTree>
      <p:nvGrpSpPr>
        <p:cNvPr id="1" name=""/>
        <p:cNvGrpSpPr/>
        <p:nvPr/>
      </p:nvGrpSpPr>
      <p:grpSpPr>
        <a:xfrm>
          <a:off x="0" y="0"/>
          <a:ext cx="0" cy="0"/>
          <a:chOff x="0" y="0"/>
          <a:chExt cx="0" cy="0"/>
        </a:xfrm>
      </p:grpSpPr>
      <p:sp>
        <p:nvSpPr>
          <p:cNvPr id="26" name="Rectangle 25">
            <a:extLst>
              <a:ext uri="{FF2B5EF4-FFF2-40B4-BE49-F238E27FC236}">
                <a16:creationId xmlns:a16="http://schemas.microsoft.com/office/drawing/2014/main" id="{E081FC77-BCA1-1246-8FD0-D18E07FBF77F}"/>
              </a:ext>
            </a:extLst>
          </p:cNvPr>
          <p:cNvSpPr/>
          <p:nvPr userDrawn="1"/>
        </p:nvSpPr>
        <p:spPr>
          <a:xfrm>
            <a:off x="0" y="0"/>
            <a:ext cx="12192000" cy="1663908"/>
          </a:xfrm>
          <a:prstGeom prst="rect">
            <a:avLst/>
          </a:prstGeom>
          <a:solidFill>
            <a:srgbClr val="915F9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43AA6855-18B6-429B-9377-7B6CFBE1FCFC}"/>
              </a:ext>
            </a:extLst>
          </p:cNvPr>
          <p:cNvSpPr>
            <a:spLocks noGrp="1"/>
          </p:cNvSpPr>
          <p:nvPr>
            <p:ph type="title" hasCustomPrompt="1"/>
          </p:nvPr>
        </p:nvSpPr>
        <p:spPr>
          <a:xfrm>
            <a:off x="838199" y="365126"/>
            <a:ext cx="10491703" cy="998162"/>
          </a:xfrm>
        </p:spPr>
        <p:txBody>
          <a:bodyPr/>
          <a:lstStyle>
            <a:lvl1pPr algn="l">
              <a:defRPr>
                <a:solidFill>
                  <a:schemeClr val="bg1"/>
                </a:solidFill>
              </a:defRPr>
            </a:lvl1pPr>
          </a:lstStyle>
          <a:p>
            <a:r>
              <a:rPr lang="en-US"/>
              <a:t>CLICK TO EDIT MASTER TITLE STYLE</a:t>
            </a:r>
          </a:p>
        </p:txBody>
      </p:sp>
      <p:pic>
        <p:nvPicPr>
          <p:cNvPr id="10" name="Graphic 9">
            <a:extLst>
              <a:ext uri="{FF2B5EF4-FFF2-40B4-BE49-F238E27FC236}">
                <a16:creationId xmlns:a16="http://schemas.microsoft.com/office/drawing/2014/main" id="{C4ABE978-4AC7-4830-AE28-C8BA1730B69D}"/>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838200" y="6161831"/>
            <a:ext cx="1530927" cy="370244"/>
          </a:xfrm>
          <a:prstGeom prst="rect">
            <a:avLst/>
          </a:prstGeom>
        </p:spPr>
      </p:pic>
      <p:sp>
        <p:nvSpPr>
          <p:cNvPr id="13" name="Slide Number Placeholder 5">
            <a:extLst>
              <a:ext uri="{FF2B5EF4-FFF2-40B4-BE49-F238E27FC236}">
                <a16:creationId xmlns:a16="http://schemas.microsoft.com/office/drawing/2014/main" id="{C6418D75-0DD9-4947-A32B-135DD55C357E}"/>
              </a:ext>
            </a:extLst>
          </p:cNvPr>
          <p:cNvSpPr>
            <a:spLocks noGrp="1"/>
          </p:cNvSpPr>
          <p:nvPr>
            <p:ph type="sldNum" sz="quarter" idx="12"/>
          </p:nvPr>
        </p:nvSpPr>
        <p:spPr>
          <a:xfrm>
            <a:off x="11329904" y="6224298"/>
            <a:ext cx="428790" cy="307777"/>
          </a:xfrm>
          <a:prstGeom prst="rect">
            <a:avLst/>
          </a:prstGeom>
        </p:spPr>
        <p:txBody>
          <a:bodyPr wrap="square">
            <a:spAutoFit/>
          </a:bodyPr>
          <a:lstStyle>
            <a:lvl1pPr algn="ctr">
              <a:defRPr sz="1400">
                <a:solidFill>
                  <a:srgbClr val="EDEEEE"/>
                </a:solidFill>
                <a:latin typeface="Noto Sans" panose="020B0502040504020204" pitchFamily="34" charset="0"/>
                <a:ea typeface="Noto Sans" panose="020B0502040504020204" pitchFamily="34" charset="0"/>
                <a:cs typeface="Noto Sans" panose="020B0502040504020204" pitchFamily="34" charset="0"/>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fld id="{0B0187EC-64EF-484E-94CA-9E9DEF6DCF75}" type="slidenum">
              <a:rPr kumimoji="0" lang="en-US" sz="1400" b="0" i="0" u="none" strike="noStrike" kern="1200" cap="none" spc="0" normalizeH="0" baseline="0" noProof="0" smtClean="0">
                <a:ln>
                  <a:noFill/>
                </a:ln>
                <a:solidFill>
                  <a:srgbClr val="EDEEEE"/>
                </a:solidFill>
                <a:effectLst/>
                <a:uLnTx/>
                <a:uFillTx/>
                <a:latin typeface="Noto Sans" panose="020B0502040504020204" pitchFamily="34" charset="0"/>
                <a:ea typeface="Noto Sans" panose="020B0502040504020204" pitchFamily="34" charset="0"/>
                <a:cs typeface="Noto Sans" panose="020B0502040504020204"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a:t>
            </a:fld>
            <a:endParaRPr kumimoji="0" lang="en-US" sz="1400" b="0" i="0" u="none" strike="noStrike" kern="1200" cap="none" spc="0" normalizeH="0" baseline="0" noProof="0">
              <a:ln>
                <a:noFill/>
              </a:ln>
              <a:solidFill>
                <a:srgbClr val="EDEEEE"/>
              </a:solidFill>
              <a:effectLst/>
              <a:uLnTx/>
              <a:uFillTx/>
              <a:latin typeface="Noto Sans" panose="020B0502040504020204" pitchFamily="34" charset="0"/>
              <a:ea typeface="Noto Sans" panose="020B0502040504020204" pitchFamily="34" charset="0"/>
              <a:cs typeface="Noto Sans" panose="020B0502040504020204" pitchFamily="34" charset="0"/>
            </a:endParaRPr>
          </a:p>
        </p:txBody>
      </p:sp>
      <p:sp>
        <p:nvSpPr>
          <p:cNvPr id="5" name="Text Placeholder 4">
            <a:extLst>
              <a:ext uri="{FF2B5EF4-FFF2-40B4-BE49-F238E27FC236}">
                <a16:creationId xmlns:a16="http://schemas.microsoft.com/office/drawing/2014/main" id="{E96F2577-477D-9747-A9A7-2697FC15B121}"/>
              </a:ext>
            </a:extLst>
          </p:cNvPr>
          <p:cNvSpPr>
            <a:spLocks noGrp="1"/>
          </p:cNvSpPr>
          <p:nvPr>
            <p:ph type="body" sz="quarter" idx="13"/>
          </p:nvPr>
        </p:nvSpPr>
        <p:spPr>
          <a:xfrm>
            <a:off x="868179" y="4141590"/>
            <a:ext cx="1934981" cy="6196568"/>
          </a:xfrm>
        </p:spPr>
        <p:txBody>
          <a:bodyPr/>
          <a:lstStyle>
            <a:lvl1pPr marL="0" indent="0">
              <a:lnSpc>
                <a:spcPct val="100000"/>
              </a:lnSpc>
              <a:buNone/>
              <a:defRPr sz="2000" b="0">
                <a:solidFill>
                  <a:srgbClr val="4E4F4F"/>
                </a:solidFill>
              </a:defRPr>
            </a:lvl1pPr>
            <a:lvl2pPr marL="457200" indent="0">
              <a:lnSpc>
                <a:spcPct val="100000"/>
              </a:lnSpc>
              <a:buNone/>
              <a:defRPr b="0">
                <a:solidFill>
                  <a:srgbClr val="4E4F4F"/>
                </a:solidFill>
              </a:defRPr>
            </a:lvl2pPr>
            <a:lvl3pPr marL="914400" indent="0">
              <a:lnSpc>
                <a:spcPct val="100000"/>
              </a:lnSpc>
              <a:buNone/>
              <a:defRPr b="0">
                <a:solidFill>
                  <a:srgbClr val="4E4F4F"/>
                </a:solidFill>
              </a:defRPr>
            </a:lvl3pPr>
            <a:lvl4pPr marL="1371600" indent="0">
              <a:lnSpc>
                <a:spcPct val="100000"/>
              </a:lnSpc>
              <a:buNone/>
              <a:defRPr b="0">
                <a:solidFill>
                  <a:srgbClr val="4E4F4F"/>
                </a:solidFill>
              </a:defRPr>
            </a:lvl4pPr>
            <a:lvl5pPr marL="1828800" indent="0">
              <a:lnSpc>
                <a:spcPct val="100000"/>
              </a:lnSpc>
              <a:buNone/>
              <a:defRPr b="0">
                <a:solidFill>
                  <a:srgbClr val="4E4F4F"/>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Text Placeholder 4">
            <a:extLst>
              <a:ext uri="{FF2B5EF4-FFF2-40B4-BE49-F238E27FC236}">
                <a16:creationId xmlns:a16="http://schemas.microsoft.com/office/drawing/2014/main" id="{F2214326-8F72-9344-9A94-30A572234E93}"/>
              </a:ext>
            </a:extLst>
          </p:cNvPr>
          <p:cNvSpPr>
            <a:spLocks noGrp="1"/>
          </p:cNvSpPr>
          <p:nvPr>
            <p:ph type="body" sz="quarter" idx="14"/>
          </p:nvPr>
        </p:nvSpPr>
        <p:spPr>
          <a:xfrm>
            <a:off x="2974298" y="4141590"/>
            <a:ext cx="1934981" cy="6196568"/>
          </a:xfrm>
        </p:spPr>
        <p:txBody>
          <a:bodyPr/>
          <a:lstStyle>
            <a:lvl1pPr marL="0" indent="0">
              <a:lnSpc>
                <a:spcPct val="100000"/>
              </a:lnSpc>
              <a:buNone/>
              <a:defRPr sz="2000" b="0">
                <a:solidFill>
                  <a:srgbClr val="4E4F4F"/>
                </a:solidFill>
              </a:defRPr>
            </a:lvl1pPr>
            <a:lvl2pPr marL="457200" indent="0">
              <a:lnSpc>
                <a:spcPct val="100000"/>
              </a:lnSpc>
              <a:buNone/>
              <a:defRPr b="0">
                <a:solidFill>
                  <a:srgbClr val="4E4F4F"/>
                </a:solidFill>
              </a:defRPr>
            </a:lvl2pPr>
            <a:lvl3pPr marL="914400" indent="0">
              <a:lnSpc>
                <a:spcPct val="100000"/>
              </a:lnSpc>
              <a:buNone/>
              <a:defRPr b="0">
                <a:solidFill>
                  <a:srgbClr val="4E4F4F"/>
                </a:solidFill>
              </a:defRPr>
            </a:lvl3pPr>
            <a:lvl4pPr marL="1371600" indent="0">
              <a:lnSpc>
                <a:spcPct val="100000"/>
              </a:lnSpc>
              <a:buNone/>
              <a:defRPr b="0">
                <a:solidFill>
                  <a:srgbClr val="4E4F4F"/>
                </a:solidFill>
              </a:defRPr>
            </a:lvl4pPr>
            <a:lvl5pPr marL="1828800" indent="0">
              <a:lnSpc>
                <a:spcPct val="100000"/>
              </a:lnSpc>
              <a:buNone/>
              <a:defRPr b="0">
                <a:solidFill>
                  <a:srgbClr val="4E4F4F"/>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Text Placeholder 4">
            <a:extLst>
              <a:ext uri="{FF2B5EF4-FFF2-40B4-BE49-F238E27FC236}">
                <a16:creationId xmlns:a16="http://schemas.microsoft.com/office/drawing/2014/main" id="{2A878605-4A64-344D-92DF-0A72AD04A405}"/>
              </a:ext>
            </a:extLst>
          </p:cNvPr>
          <p:cNvSpPr>
            <a:spLocks noGrp="1"/>
          </p:cNvSpPr>
          <p:nvPr>
            <p:ph type="body" sz="quarter" idx="15"/>
          </p:nvPr>
        </p:nvSpPr>
        <p:spPr>
          <a:xfrm>
            <a:off x="5087910" y="4141590"/>
            <a:ext cx="1934981" cy="6196568"/>
          </a:xfrm>
        </p:spPr>
        <p:txBody>
          <a:bodyPr/>
          <a:lstStyle>
            <a:lvl1pPr marL="0" indent="0">
              <a:lnSpc>
                <a:spcPct val="100000"/>
              </a:lnSpc>
              <a:buNone/>
              <a:defRPr sz="2000" b="0">
                <a:solidFill>
                  <a:srgbClr val="4E4F4F"/>
                </a:solidFill>
              </a:defRPr>
            </a:lvl1pPr>
            <a:lvl2pPr marL="457200" indent="0">
              <a:lnSpc>
                <a:spcPct val="100000"/>
              </a:lnSpc>
              <a:buNone/>
              <a:defRPr b="0">
                <a:solidFill>
                  <a:srgbClr val="4E4F4F"/>
                </a:solidFill>
              </a:defRPr>
            </a:lvl2pPr>
            <a:lvl3pPr marL="914400" indent="0">
              <a:lnSpc>
                <a:spcPct val="100000"/>
              </a:lnSpc>
              <a:buNone/>
              <a:defRPr b="0">
                <a:solidFill>
                  <a:srgbClr val="4E4F4F"/>
                </a:solidFill>
              </a:defRPr>
            </a:lvl3pPr>
            <a:lvl4pPr marL="1371600" indent="0">
              <a:lnSpc>
                <a:spcPct val="100000"/>
              </a:lnSpc>
              <a:buNone/>
              <a:defRPr b="0">
                <a:solidFill>
                  <a:srgbClr val="4E4F4F"/>
                </a:solidFill>
              </a:defRPr>
            </a:lvl4pPr>
            <a:lvl5pPr marL="1828800" indent="0">
              <a:lnSpc>
                <a:spcPct val="100000"/>
              </a:lnSpc>
              <a:buNone/>
              <a:defRPr b="0">
                <a:solidFill>
                  <a:srgbClr val="4E4F4F"/>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4" name="Text Placeholder 4">
            <a:extLst>
              <a:ext uri="{FF2B5EF4-FFF2-40B4-BE49-F238E27FC236}">
                <a16:creationId xmlns:a16="http://schemas.microsoft.com/office/drawing/2014/main" id="{44D738F6-32E3-0349-85DE-2F2E97DE146D}"/>
              </a:ext>
            </a:extLst>
          </p:cNvPr>
          <p:cNvSpPr>
            <a:spLocks noGrp="1"/>
          </p:cNvSpPr>
          <p:nvPr>
            <p:ph type="body" sz="quarter" idx="16"/>
          </p:nvPr>
        </p:nvSpPr>
        <p:spPr>
          <a:xfrm>
            <a:off x="7209445" y="4141590"/>
            <a:ext cx="1934981" cy="6196568"/>
          </a:xfrm>
        </p:spPr>
        <p:txBody>
          <a:bodyPr/>
          <a:lstStyle>
            <a:lvl1pPr marL="0" indent="0">
              <a:lnSpc>
                <a:spcPct val="100000"/>
              </a:lnSpc>
              <a:buNone/>
              <a:defRPr sz="2000" b="0">
                <a:solidFill>
                  <a:srgbClr val="4E4F4F"/>
                </a:solidFill>
              </a:defRPr>
            </a:lvl1pPr>
            <a:lvl2pPr marL="457200" indent="0">
              <a:lnSpc>
                <a:spcPct val="100000"/>
              </a:lnSpc>
              <a:buNone/>
              <a:defRPr b="0">
                <a:solidFill>
                  <a:srgbClr val="4E4F4F"/>
                </a:solidFill>
              </a:defRPr>
            </a:lvl2pPr>
            <a:lvl3pPr marL="914400" indent="0">
              <a:lnSpc>
                <a:spcPct val="100000"/>
              </a:lnSpc>
              <a:buNone/>
              <a:defRPr b="0">
                <a:solidFill>
                  <a:srgbClr val="4E4F4F"/>
                </a:solidFill>
              </a:defRPr>
            </a:lvl3pPr>
            <a:lvl4pPr marL="1371600" indent="0">
              <a:lnSpc>
                <a:spcPct val="100000"/>
              </a:lnSpc>
              <a:buNone/>
              <a:defRPr b="0">
                <a:solidFill>
                  <a:srgbClr val="4E4F4F"/>
                </a:solidFill>
              </a:defRPr>
            </a:lvl4pPr>
            <a:lvl5pPr marL="1828800" indent="0">
              <a:lnSpc>
                <a:spcPct val="100000"/>
              </a:lnSpc>
              <a:buNone/>
              <a:defRPr b="0">
                <a:solidFill>
                  <a:srgbClr val="4E4F4F"/>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5" name="Text Placeholder 4">
            <a:extLst>
              <a:ext uri="{FF2B5EF4-FFF2-40B4-BE49-F238E27FC236}">
                <a16:creationId xmlns:a16="http://schemas.microsoft.com/office/drawing/2014/main" id="{80B73E64-0E19-D04B-9050-82E520747C83}"/>
              </a:ext>
            </a:extLst>
          </p:cNvPr>
          <p:cNvSpPr>
            <a:spLocks noGrp="1"/>
          </p:cNvSpPr>
          <p:nvPr>
            <p:ph type="body" sz="quarter" idx="17"/>
          </p:nvPr>
        </p:nvSpPr>
        <p:spPr>
          <a:xfrm>
            <a:off x="9345543" y="4141590"/>
            <a:ext cx="1934981" cy="6196568"/>
          </a:xfrm>
        </p:spPr>
        <p:txBody>
          <a:bodyPr/>
          <a:lstStyle>
            <a:lvl1pPr marL="0" indent="0">
              <a:lnSpc>
                <a:spcPct val="100000"/>
              </a:lnSpc>
              <a:buNone/>
              <a:defRPr sz="2000" b="0">
                <a:solidFill>
                  <a:srgbClr val="4E4F4F"/>
                </a:solidFill>
              </a:defRPr>
            </a:lvl1pPr>
            <a:lvl2pPr marL="457200" indent="0">
              <a:lnSpc>
                <a:spcPct val="100000"/>
              </a:lnSpc>
              <a:buNone/>
              <a:defRPr b="0">
                <a:solidFill>
                  <a:srgbClr val="4E4F4F"/>
                </a:solidFill>
              </a:defRPr>
            </a:lvl2pPr>
            <a:lvl3pPr marL="914400" indent="0">
              <a:lnSpc>
                <a:spcPct val="100000"/>
              </a:lnSpc>
              <a:buNone/>
              <a:defRPr b="0">
                <a:solidFill>
                  <a:srgbClr val="4E4F4F"/>
                </a:solidFill>
              </a:defRPr>
            </a:lvl3pPr>
            <a:lvl4pPr marL="1371600" indent="0">
              <a:lnSpc>
                <a:spcPct val="100000"/>
              </a:lnSpc>
              <a:buNone/>
              <a:defRPr b="0">
                <a:solidFill>
                  <a:srgbClr val="4E4F4F"/>
                </a:solidFill>
              </a:defRPr>
            </a:lvl4pPr>
            <a:lvl5pPr marL="1828800" indent="0">
              <a:lnSpc>
                <a:spcPct val="100000"/>
              </a:lnSpc>
              <a:buNone/>
              <a:defRPr b="0">
                <a:solidFill>
                  <a:srgbClr val="4E4F4F"/>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Picture Placeholder 8">
            <a:extLst>
              <a:ext uri="{FF2B5EF4-FFF2-40B4-BE49-F238E27FC236}">
                <a16:creationId xmlns:a16="http://schemas.microsoft.com/office/drawing/2014/main" id="{3B76CB00-1971-EC42-AB86-4C8DA8082A30}"/>
              </a:ext>
            </a:extLst>
          </p:cNvPr>
          <p:cNvSpPr>
            <a:spLocks noGrp="1"/>
          </p:cNvSpPr>
          <p:nvPr>
            <p:ph type="pic" sz="quarter" idx="18"/>
          </p:nvPr>
        </p:nvSpPr>
        <p:spPr>
          <a:xfrm>
            <a:off x="868179" y="2024546"/>
            <a:ext cx="1934980" cy="1921060"/>
          </a:xfrm>
        </p:spPr>
        <p:txBody>
          <a:bodyPr/>
          <a:lstStyle>
            <a:lvl1pPr>
              <a:defRPr>
                <a:solidFill>
                  <a:srgbClr val="915F9C"/>
                </a:solidFill>
              </a:defRPr>
            </a:lvl1pPr>
          </a:lstStyle>
          <a:p>
            <a:endParaRPr lang="en-US"/>
          </a:p>
        </p:txBody>
      </p:sp>
      <p:sp>
        <p:nvSpPr>
          <p:cNvPr id="16" name="Picture Placeholder 8">
            <a:extLst>
              <a:ext uri="{FF2B5EF4-FFF2-40B4-BE49-F238E27FC236}">
                <a16:creationId xmlns:a16="http://schemas.microsoft.com/office/drawing/2014/main" id="{5D275CFA-D9D1-B44F-ADED-8D24526C7C88}"/>
              </a:ext>
            </a:extLst>
          </p:cNvPr>
          <p:cNvSpPr>
            <a:spLocks noGrp="1"/>
          </p:cNvSpPr>
          <p:nvPr>
            <p:ph type="pic" sz="quarter" idx="19"/>
          </p:nvPr>
        </p:nvSpPr>
        <p:spPr>
          <a:xfrm>
            <a:off x="2974298" y="2024546"/>
            <a:ext cx="1934980" cy="1921060"/>
          </a:xfrm>
        </p:spPr>
        <p:txBody>
          <a:bodyPr/>
          <a:lstStyle>
            <a:lvl1pPr>
              <a:defRPr>
                <a:solidFill>
                  <a:srgbClr val="915F9C"/>
                </a:solidFill>
              </a:defRPr>
            </a:lvl1pPr>
          </a:lstStyle>
          <a:p>
            <a:endParaRPr lang="en-US"/>
          </a:p>
        </p:txBody>
      </p:sp>
      <p:sp>
        <p:nvSpPr>
          <p:cNvPr id="17" name="Picture Placeholder 8">
            <a:extLst>
              <a:ext uri="{FF2B5EF4-FFF2-40B4-BE49-F238E27FC236}">
                <a16:creationId xmlns:a16="http://schemas.microsoft.com/office/drawing/2014/main" id="{2556E483-7DF0-5341-B9D0-0221F043F1A6}"/>
              </a:ext>
            </a:extLst>
          </p:cNvPr>
          <p:cNvSpPr>
            <a:spLocks noGrp="1"/>
          </p:cNvSpPr>
          <p:nvPr>
            <p:ph type="pic" sz="quarter" idx="20"/>
          </p:nvPr>
        </p:nvSpPr>
        <p:spPr>
          <a:xfrm>
            <a:off x="5087910" y="2024546"/>
            <a:ext cx="1934980" cy="1921060"/>
          </a:xfrm>
        </p:spPr>
        <p:txBody>
          <a:bodyPr/>
          <a:lstStyle>
            <a:lvl1pPr>
              <a:defRPr>
                <a:solidFill>
                  <a:srgbClr val="915F9C"/>
                </a:solidFill>
              </a:defRPr>
            </a:lvl1pPr>
          </a:lstStyle>
          <a:p>
            <a:endParaRPr lang="en-US"/>
          </a:p>
        </p:txBody>
      </p:sp>
      <p:sp>
        <p:nvSpPr>
          <p:cNvPr id="18" name="Picture Placeholder 8">
            <a:extLst>
              <a:ext uri="{FF2B5EF4-FFF2-40B4-BE49-F238E27FC236}">
                <a16:creationId xmlns:a16="http://schemas.microsoft.com/office/drawing/2014/main" id="{AF38911A-4C0C-E84B-A47A-9CFE04B7F11F}"/>
              </a:ext>
            </a:extLst>
          </p:cNvPr>
          <p:cNvSpPr>
            <a:spLocks noGrp="1"/>
          </p:cNvSpPr>
          <p:nvPr>
            <p:ph type="pic" sz="quarter" idx="21"/>
          </p:nvPr>
        </p:nvSpPr>
        <p:spPr>
          <a:xfrm>
            <a:off x="7209445" y="2024546"/>
            <a:ext cx="1934980" cy="1921060"/>
          </a:xfrm>
        </p:spPr>
        <p:txBody>
          <a:bodyPr/>
          <a:lstStyle>
            <a:lvl1pPr>
              <a:defRPr>
                <a:solidFill>
                  <a:srgbClr val="915F9C"/>
                </a:solidFill>
              </a:defRPr>
            </a:lvl1pPr>
          </a:lstStyle>
          <a:p>
            <a:endParaRPr lang="en-US"/>
          </a:p>
        </p:txBody>
      </p:sp>
      <p:sp>
        <p:nvSpPr>
          <p:cNvPr id="19" name="Picture Placeholder 8">
            <a:extLst>
              <a:ext uri="{FF2B5EF4-FFF2-40B4-BE49-F238E27FC236}">
                <a16:creationId xmlns:a16="http://schemas.microsoft.com/office/drawing/2014/main" id="{A1CEAD12-8828-3348-B8F3-6D83819420BC}"/>
              </a:ext>
            </a:extLst>
          </p:cNvPr>
          <p:cNvSpPr>
            <a:spLocks noGrp="1"/>
          </p:cNvSpPr>
          <p:nvPr>
            <p:ph type="pic" sz="quarter" idx="22"/>
          </p:nvPr>
        </p:nvSpPr>
        <p:spPr>
          <a:xfrm>
            <a:off x="9345543" y="2024546"/>
            <a:ext cx="1934980" cy="1921060"/>
          </a:xfrm>
        </p:spPr>
        <p:txBody>
          <a:bodyPr/>
          <a:lstStyle>
            <a:lvl1pPr>
              <a:defRPr>
                <a:solidFill>
                  <a:srgbClr val="915F9C"/>
                </a:solidFill>
              </a:defRPr>
            </a:lvl1pPr>
          </a:lstStyle>
          <a:p>
            <a:endParaRPr lang="en-US"/>
          </a:p>
        </p:txBody>
      </p:sp>
      <p:sp>
        <p:nvSpPr>
          <p:cNvPr id="21" name="Rectangle 20">
            <a:extLst>
              <a:ext uri="{FF2B5EF4-FFF2-40B4-BE49-F238E27FC236}">
                <a16:creationId xmlns:a16="http://schemas.microsoft.com/office/drawing/2014/main" id="{2E89CA8B-24BB-934A-B162-42B2F1F6D1A6}"/>
              </a:ext>
            </a:extLst>
          </p:cNvPr>
          <p:cNvSpPr/>
          <p:nvPr userDrawn="1"/>
        </p:nvSpPr>
        <p:spPr>
          <a:xfrm>
            <a:off x="176963" y="2010626"/>
            <a:ext cx="173359" cy="183345"/>
          </a:xfrm>
          <a:prstGeom prst="rect">
            <a:avLst/>
          </a:prstGeom>
          <a:solidFill>
            <a:srgbClr val="915F9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5" name="Rectangle 24">
            <a:extLst>
              <a:ext uri="{FF2B5EF4-FFF2-40B4-BE49-F238E27FC236}">
                <a16:creationId xmlns:a16="http://schemas.microsoft.com/office/drawing/2014/main" id="{1A522B3F-A4E0-854D-BAEF-0E39F51C991F}"/>
              </a:ext>
            </a:extLst>
          </p:cNvPr>
          <p:cNvSpPr/>
          <p:nvPr userDrawn="1"/>
        </p:nvSpPr>
        <p:spPr>
          <a:xfrm>
            <a:off x="522571" y="1837267"/>
            <a:ext cx="173359" cy="183345"/>
          </a:xfrm>
          <a:prstGeom prst="rect">
            <a:avLst/>
          </a:prstGeom>
          <a:solidFill>
            <a:srgbClr val="915F9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7" name="Rectangle 26">
            <a:extLst>
              <a:ext uri="{FF2B5EF4-FFF2-40B4-BE49-F238E27FC236}">
                <a16:creationId xmlns:a16="http://schemas.microsoft.com/office/drawing/2014/main" id="{689C8494-1006-054B-8C8D-A76E25E6F74F}"/>
              </a:ext>
            </a:extLst>
          </p:cNvPr>
          <p:cNvSpPr/>
          <p:nvPr userDrawn="1"/>
        </p:nvSpPr>
        <p:spPr>
          <a:xfrm>
            <a:off x="355600" y="1663908"/>
            <a:ext cx="173359" cy="173359"/>
          </a:xfrm>
          <a:prstGeom prst="rect">
            <a:avLst/>
          </a:prstGeom>
          <a:solidFill>
            <a:srgbClr val="915F9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Rectangle 5">
            <a:extLst>
              <a:ext uri="{FF2B5EF4-FFF2-40B4-BE49-F238E27FC236}">
                <a16:creationId xmlns:a16="http://schemas.microsoft.com/office/drawing/2014/main" id="{E1191703-6AC4-144D-9551-DB1D4D8C16E0}"/>
              </a:ext>
            </a:extLst>
          </p:cNvPr>
          <p:cNvSpPr/>
          <p:nvPr userDrawn="1"/>
        </p:nvSpPr>
        <p:spPr>
          <a:xfrm>
            <a:off x="11669837" y="2010626"/>
            <a:ext cx="173359" cy="173359"/>
          </a:xfrm>
          <a:prstGeom prst="rect">
            <a:avLst/>
          </a:prstGeom>
          <a:solidFill>
            <a:srgbClr val="915F9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F0072133-4CF1-B044-B05C-8254777A762B}"/>
              </a:ext>
            </a:extLst>
          </p:cNvPr>
          <p:cNvSpPr/>
          <p:nvPr userDrawn="1"/>
        </p:nvSpPr>
        <p:spPr>
          <a:xfrm>
            <a:off x="11843196" y="1670867"/>
            <a:ext cx="173359" cy="173359"/>
          </a:xfrm>
          <a:prstGeom prst="rect">
            <a:avLst/>
          </a:prstGeom>
          <a:solidFill>
            <a:srgbClr val="915F9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2" name="Rectangle 31">
            <a:extLst>
              <a:ext uri="{FF2B5EF4-FFF2-40B4-BE49-F238E27FC236}">
                <a16:creationId xmlns:a16="http://schemas.microsoft.com/office/drawing/2014/main" id="{CFBD80DB-1848-CA4C-9A86-4D92D55A71B3}"/>
              </a:ext>
            </a:extLst>
          </p:cNvPr>
          <p:cNvSpPr/>
          <p:nvPr userDrawn="1"/>
        </p:nvSpPr>
        <p:spPr>
          <a:xfrm>
            <a:off x="10507691" y="1663907"/>
            <a:ext cx="173359" cy="173359"/>
          </a:xfrm>
          <a:prstGeom prst="rect">
            <a:avLst/>
          </a:prstGeom>
          <a:solidFill>
            <a:srgbClr val="915F9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44464666"/>
      </p:ext>
    </p:extLst>
  </p:cSld>
  <p:clrMapOvr>
    <a:masterClrMapping/>
  </p:clrMapOvr>
</p:sldLayout>
</file>

<file path=ppt/slideLayouts/slideLayout212.xml><?xml version="1.0" encoding="utf-8"?>
<p:sldLayout xmlns:a="http://schemas.openxmlformats.org/drawingml/2006/main" xmlns:r="http://schemas.openxmlformats.org/officeDocument/2006/relationships" xmlns:p="http://schemas.openxmlformats.org/presentationml/2006/main" preserve="1" userDrawn="1">
  <p:cSld name="Purple: Large Picture">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E18F744D-0E90-D143-AE17-BA9792FA182E}"/>
              </a:ext>
            </a:extLst>
          </p:cNvPr>
          <p:cNvSpPr/>
          <p:nvPr userDrawn="1"/>
        </p:nvSpPr>
        <p:spPr>
          <a:xfrm>
            <a:off x="838199" y="1654233"/>
            <a:ext cx="2123793" cy="4181674"/>
          </a:xfrm>
          <a:prstGeom prst="rect">
            <a:avLst/>
          </a:prstGeom>
          <a:solidFill>
            <a:srgbClr val="F3EBF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43AA6855-18B6-429B-9377-7B6CFBE1FCFC}"/>
              </a:ext>
            </a:extLst>
          </p:cNvPr>
          <p:cNvSpPr>
            <a:spLocks noGrp="1"/>
          </p:cNvSpPr>
          <p:nvPr>
            <p:ph type="title" hasCustomPrompt="1"/>
          </p:nvPr>
        </p:nvSpPr>
        <p:spPr>
          <a:xfrm>
            <a:off x="838199" y="365126"/>
            <a:ext cx="10491703" cy="998162"/>
          </a:xfrm>
        </p:spPr>
        <p:txBody>
          <a:bodyPr/>
          <a:lstStyle>
            <a:lvl1pPr algn="l">
              <a:defRPr/>
            </a:lvl1pPr>
          </a:lstStyle>
          <a:p>
            <a:r>
              <a:rPr lang="en-US"/>
              <a:t>CLICK TO EDIT MASTER TITLE STYLE</a:t>
            </a:r>
          </a:p>
        </p:txBody>
      </p:sp>
      <p:sp>
        <p:nvSpPr>
          <p:cNvPr id="3" name="Content Placeholder 2">
            <a:extLst>
              <a:ext uri="{FF2B5EF4-FFF2-40B4-BE49-F238E27FC236}">
                <a16:creationId xmlns:a16="http://schemas.microsoft.com/office/drawing/2014/main" id="{49CF287B-32DC-4183-903C-E17D7E3EF105}"/>
              </a:ext>
            </a:extLst>
          </p:cNvPr>
          <p:cNvSpPr>
            <a:spLocks noGrp="1"/>
          </p:cNvSpPr>
          <p:nvPr>
            <p:ph idx="1"/>
          </p:nvPr>
        </p:nvSpPr>
        <p:spPr>
          <a:xfrm>
            <a:off x="1046375" y="1933731"/>
            <a:ext cx="1677972" cy="3638394"/>
          </a:xfrm>
          <a:noFill/>
          <a:ln>
            <a:noFill/>
          </a:ln>
        </p:spPr>
        <p:txBody>
          <a:bodyPr/>
          <a:lstStyle>
            <a:lvl1pPr marL="0" indent="0" algn="l">
              <a:lnSpc>
                <a:spcPct val="100000"/>
              </a:lnSpc>
              <a:spcBef>
                <a:spcPts val="0"/>
              </a:spcBef>
              <a:buFont typeface="Arial" panose="020B0604020202020204" pitchFamily="34" charset="0"/>
              <a:buNone/>
              <a:defRPr sz="2000" b="0">
                <a:solidFill>
                  <a:srgbClr val="4E4F4F"/>
                </a:solidFill>
              </a:defRPr>
            </a:lvl1pPr>
            <a:lvl2pPr marL="457200" indent="0" algn="l">
              <a:lnSpc>
                <a:spcPct val="100000"/>
              </a:lnSpc>
              <a:spcBef>
                <a:spcPts val="0"/>
              </a:spcBef>
              <a:buNone/>
              <a:defRPr sz="1800">
                <a:solidFill>
                  <a:srgbClr val="4E4F4F"/>
                </a:solidFill>
              </a:defRPr>
            </a:lvl2pPr>
            <a:lvl3pPr marL="914400" indent="0" algn="l">
              <a:lnSpc>
                <a:spcPct val="100000"/>
              </a:lnSpc>
              <a:spcBef>
                <a:spcPts val="0"/>
              </a:spcBef>
              <a:buNone/>
              <a:defRPr sz="1600">
                <a:solidFill>
                  <a:srgbClr val="4E4F4F"/>
                </a:solidFill>
              </a:defRPr>
            </a:lvl3pPr>
            <a:lvl4pPr marL="1371600" indent="0" algn="l">
              <a:lnSpc>
                <a:spcPct val="100000"/>
              </a:lnSpc>
              <a:spcBef>
                <a:spcPts val="0"/>
              </a:spcBef>
              <a:buNone/>
              <a:defRPr sz="1400">
                <a:solidFill>
                  <a:srgbClr val="4E4F4F"/>
                </a:solidFill>
              </a:defRPr>
            </a:lvl4pPr>
            <a:lvl5pPr marL="1828800" indent="0" algn="l">
              <a:lnSpc>
                <a:spcPct val="100000"/>
              </a:lnSpc>
              <a:spcBef>
                <a:spcPts val="0"/>
              </a:spcBef>
              <a:buNone/>
              <a:defRPr sz="1400">
                <a:solidFill>
                  <a:srgbClr val="4E4F4F"/>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Picture Placeholder 7">
            <a:extLst>
              <a:ext uri="{FF2B5EF4-FFF2-40B4-BE49-F238E27FC236}">
                <a16:creationId xmlns:a16="http://schemas.microsoft.com/office/drawing/2014/main" id="{CF9B2694-11A5-4C12-A475-93C14DAD1785}"/>
              </a:ext>
            </a:extLst>
          </p:cNvPr>
          <p:cNvSpPr>
            <a:spLocks noGrp="1"/>
          </p:cNvSpPr>
          <p:nvPr>
            <p:ph type="pic" sz="quarter" idx="13"/>
          </p:nvPr>
        </p:nvSpPr>
        <p:spPr>
          <a:xfrm>
            <a:off x="2961992" y="1654232"/>
            <a:ext cx="8367912" cy="4181673"/>
          </a:xfrm>
        </p:spPr>
        <p:txBody>
          <a:bodyPr/>
          <a:lstStyle>
            <a:lvl1pPr>
              <a:spcBef>
                <a:spcPts val="0"/>
              </a:spcBef>
              <a:defRPr b="1">
                <a:solidFill>
                  <a:srgbClr val="915F9C"/>
                </a:solidFill>
              </a:defRPr>
            </a:lvl1pPr>
          </a:lstStyle>
          <a:p>
            <a:endParaRPr lang="en-US"/>
          </a:p>
        </p:txBody>
      </p:sp>
      <p:pic>
        <p:nvPicPr>
          <p:cNvPr id="10" name="Graphic 9">
            <a:extLst>
              <a:ext uri="{FF2B5EF4-FFF2-40B4-BE49-F238E27FC236}">
                <a16:creationId xmlns:a16="http://schemas.microsoft.com/office/drawing/2014/main" id="{C4ABE978-4AC7-4830-AE28-C8BA1730B69D}"/>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838200" y="6161831"/>
            <a:ext cx="1530927" cy="370244"/>
          </a:xfrm>
          <a:prstGeom prst="rect">
            <a:avLst/>
          </a:prstGeom>
        </p:spPr>
      </p:pic>
      <p:sp>
        <p:nvSpPr>
          <p:cNvPr id="13" name="Slide Number Placeholder 5">
            <a:extLst>
              <a:ext uri="{FF2B5EF4-FFF2-40B4-BE49-F238E27FC236}">
                <a16:creationId xmlns:a16="http://schemas.microsoft.com/office/drawing/2014/main" id="{C6418D75-0DD9-4947-A32B-135DD55C357E}"/>
              </a:ext>
            </a:extLst>
          </p:cNvPr>
          <p:cNvSpPr>
            <a:spLocks noGrp="1"/>
          </p:cNvSpPr>
          <p:nvPr>
            <p:ph type="sldNum" sz="quarter" idx="12"/>
          </p:nvPr>
        </p:nvSpPr>
        <p:spPr>
          <a:xfrm>
            <a:off x="11329904" y="6224298"/>
            <a:ext cx="428790" cy="307777"/>
          </a:xfrm>
          <a:prstGeom prst="rect">
            <a:avLst/>
          </a:prstGeom>
        </p:spPr>
        <p:txBody>
          <a:bodyPr wrap="square">
            <a:spAutoFit/>
          </a:bodyPr>
          <a:lstStyle>
            <a:lvl1pPr algn="ctr">
              <a:defRPr sz="1400">
                <a:solidFill>
                  <a:srgbClr val="EDEEEE"/>
                </a:solidFill>
                <a:latin typeface="Noto Sans" panose="020B0502040504020204" pitchFamily="34" charset="0"/>
                <a:ea typeface="Noto Sans" panose="020B0502040504020204" pitchFamily="34" charset="0"/>
                <a:cs typeface="Noto Sans" panose="020B0502040504020204" pitchFamily="34" charset="0"/>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fld id="{0B0187EC-64EF-484E-94CA-9E9DEF6DCF75}" type="slidenum">
              <a:rPr kumimoji="0" lang="en-US" sz="1400" b="0" i="0" u="none" strike="noStrike" kern="1200" cap="none" spc="0" normalizeH="0" baseline="0" noProof="0" smtClean="0">
                <a:ln>
                  <a:noFill/>
                </a:ln>
                <a:solidFill>
                  <a:srgbClr val="EDEEEE"/>
                </a:solidFill>
                <a:effectLst/>
                <a:uLnTx/>
                <a:uFillTx/>
                <a:latin typeface="Noto Sans" panose="020B0502040504020204" pitchFamily="34" charset="0"/>
                <a:ea typeface="Noto Sans" panose="020B0502040504020204" pitchFamily="34" charset="0"/>
                <a:cs typeface="Noto Sans" panose="020B0502040504020204"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a:t>
            </a:fld>
            <a:endParaRPr kumimoji="0" lang="en-US" sz="1400" b="0" i="0" u="none" strike="noStrike" kern="1200" cap="none" spc="0" normalizeH="0" baseline="0" noProof="0">
              <a:ln>
                <a:noFill/>
              </a:ln>
              <a:solidFill>
                <a:srgbClr val="EDEEEE"/>
              </a:solidFill>
              <a:effectLst/>
              <a:uLnTx/>
              <a:uFillTx/>
              <a:latin typeface="Noto Sans" panose="020B0502040504020204" pitchFamily="34" charset="0"/>
              <a:ea typeface="Noto Sans" panose="020B0502040504020204" pitchFamily="34" charset="0"/>
              <a:cs typeface="Noto Sans" panose="020B0502040504020204" pitchFamily="34" charset="0"/>
            </a:endParaRPr>
          </a:p>
        </p:txBody>
      </p:sp>
    </p:spTree>
    <p:extLst>
      <p:ext uri="{BB962C8B-B14F-4D97-AF65-F5344CB8AC3E}">
        <p14:creationId xmlns:p14="http://schemas.microsoft.com/office/powerpoint/2010/main" val="3983191456"/>
      </p:ext>
    </p:extLst>
  </p:cSld>
  <p:clrMapOvr>
    <a:masterClrMapping/>
  </p:clrMapOvr>
</p:sldLayout>
</file>

<file path=ppt/slideLayouts/slideLayout213.xml><?xml version="1.0" encoding="utf-8"?>
<p:sldLayout xmlns:a="http://schemas.openxmlformats.org/drawingml/2006/main" xmlns:r="http://schemas.openxmlformats.org/officeDocument/2006/relationships" xmlns:p="http://schemas.openxmlformats.org/presentationml/2006/main" preserve="1" userDrawn="1">
  <p:cSld name="Purple: Full Bleed Picture">
    <p:spTree>
      <p:nvGrpSpPr>
        <p:cNvPr id="1" name=""/>
        <p:cNvGrpSpPr/>
        <p:nvPr/>
      </p:nvGrpSpPr>
      <p:grpSpPr>
        <a:xfrm>
          <a:off x="0" y="0"/>
          <a:ext cx="0" cy="0"/>
          <a:chOff x="0" y="0"/>
          <a:chExt cx="0" cy="0"/>
        </a:xfrm>
      </p:grpSpPr>
      <p:sp>
        <p:nvSpPr>
          <p:cNvPr id="8" name="Picture Placeholder 7">
            <a:extLst>
              <a:ext uri="{FF2B5EF4-FFF2-40B4-BE49-F238E27FC236}">
                <a16:creationId xmlns:a16="http://schemas.microsoft.com/office/drawing/2014/main" id="{CF9B2694-11A5-4C12-A475-93C14DAD1785}"/>
              </a:ext>
            </a:extLst>
          </p:cNvPr>
          <p:cNvSpPr>
            <a:spLocks noGrp="1"/>
          </p:cNvSpPr>
          <p:nvPr>
            <p:ph type="pic" sz="quarter" idx="13"/>
          </p:nvPr>
        </p:nvSpPr>
        <p:spPr>
          <a:xfrm>
            <a:off x="0" y="0"/>
            <a:ext cx="12192000" cy="6857999"/>
          </a:xfrm>
        </p:spPr>
        <p:txBody>
          <a:bodyPr/>
          <a:lstStyle>
            <a:lvl1pPr>
              <a:spcBef>
                <a:spcPts val="0"/>
              </a:spcBef>
              <a:defRPr b="1">
                <a:solidFill>
                  <a:srgbClr val="915F9C"/>
                </a:solidFill>
              </a:defRPr>
            </a:lvl1pPr>
          </a:lstStyle>
          <a:p>
            <a:endParaRPr lang="en-US"/>
          </a:p>
        </p:txBody>
      </p:sp>
      <p:sp>
        <p:nvSpPr>
          <p:cNvPr id="13" name="Slide Number Placeholder 5">
            <a:extLst>
              <a:ext uri="{FF2B5EF4-FFF2-40B4-BE49-F238E27FC236}">
                <a16:creationId xmlns:a16="http://schemas.microsoft.com/office/drawing/2014/main" id="{C6418D75-0DD9-4947-A32B-135DD55C357E}"/>
              </a:ext>
            </a:extLst>
          </p:cNvPr>
          <p:cNvSpPr>
            <a:spLocks noGrp="1"/>
          </p:cNvSpPr>
          <p:nvPr>
            <p:ph type="sldNum" sz="quarter" idx="12"/>
          </p:nvPr>
        </p:nvSpPr>
        <p:spPr>
          <a:xfrm>
            <a:off x="11329904" y="6224298"/>
            <a:ext cx="428790" cy="307777"/>
          </a:xfrm>
          <a:prstGeom prst="rect">
            <a:avLst/>
          </a:prstGeom>
        </p:spPr>
        <p:txBody>
          <a:bodyPr wrap="square">
            <a:spAutoFit/>
          </a:bodyPr>
          <a:lstStyle>
            <a:lvl1pPr algn="ctr">
              <a:defRPr sz="1400">
                <a:solidFill>
                  <a:srgbClr val="EDEEEE"/>
                </a:solidFill>
                <a:latin typeface="Noto Sans" panose="020B0502040504020204" pitchFamily="34" charset="0"/>
                <a:ea typeface="Noto Sans" panose="020B0502040504020204" pitchFamily="34" charset="0"/>
                <a:cs typeface="Noto Sans" panose="020B0502040504020204" pitchFamily="34" charset="0"/>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fld id="{0B0187EC-64EF-484E-94CA-9E9DEF6DCF75}" type="slidenum">
              <a:rPr kumimoji="0" lang="en-US" sz="1400" b="0" i="0" u="none" strike="noStrike" kern="1200" cap="none" spc="0" normalizeH="0" baseline="0" noProof="0" smtClean="0">
                <a:ln>
                  <a:noFill/>
                </a:ln>
                <a:solidFill>
                  <a:srgbClr val="EDEEEE"/>
                </a:solidFill>
                <a:effectLst/>
                <a:uLnTx/>
                <a:uFillTx/>
                <a:latin typeface="Noto Sans" panose="020B0502040504020204" pitchFamily="34" charset="0"/>
                <a:ea typeface="Noto Sans" panose="020B0502040504020204" pitchFamily="34" charset="0"/>
                <a:cs typeface="Noto Sans" panose="020B0502040504020204"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a:t>
            </a:fld>
            <a:endParaRPr kumimoji="0" lang="en-US" sz="1400" b="0" i="0" u="none" strike="noStrike" kern="1200" cap="none" spc="0" normalizeH="0" baseline="0" noProof="0">
              <a:ln>
                <a:noFill/>
              </a:ln>
              <a:solidFill>
                <a:srgbClr val="EDEEEE"/>
              </a:solidFill>
              <a:effectLst/>
              <a:uLnTx/>
              <a:uFillTx/>
              <a:latin typeface="Noto Sans" panose="020B0502040504020204" pitchFamily="34" charset="0"/>
              <a:ea typeface="Noto Sans" panose="020B0502040504020204" pitchFamily="34" charset="0"/>
              <a:cs typeface="Noto Sans" panose="020B0502040504020204" pitchFamily="34" charset="0"/>
            </a:endParaRPr>
          </a:p>
        </p:txBody>
      </p:sp>
    </p:spTree>
    <p:extLst>
      <p:ext uri="{BB962C8B-B14F-4D97-AF65-F5344CB8AC3E}">
        <p14:creationId xmlns:p14="http://schemas.microsoft.com/office/powerpoint/2010/main" val="2070925878"/>
      </p:ext>
    </p:extLst>
  </p:cSld>
  <p:clrMapOvr>
    <a:masterClrMapping/>
  </p:clrMapOvr>
</p:sldLayout>
</file>

<file path=ppt/slideLayouts/slideLayout214.xml><?xml version="1.0" encoding="utf-8"?>
<p:sldLayout xmlns:a="http://schemas.openxmlformats.org/drawingml/2006/main" xmlns:r="http://schemas.openxmlformats.org/officeDocument/2006/relationships" xmlns:p="http://schemas.openxmlformats.org/presentationml/2006/main" preserve="1" userDrawn="1">
  <p:cSld name="Purple: Full Bleed Media">
    <p:spTree>
      <p:nvGrpSpPr>
        <p:cNvPr id="1" name=""/>
        <p:cNvGrpSpPr/>
        <p:nvPr/>
      </p:nvGrpSpPr>
      <p:grpSpPr>
        <a:xfrm>
          <a:off x="0" y="0"/>
          <a:ext cx="0" cy="0"/>
          <a:chOff x="0" y="0"/>
          <a:chExt cx="0" cy="0"/>
        </a:xfrm>
      </p:grpSpPr>
      <p:sp>
        <p:nvSpPr>
          <p:cNvPr id="12" name="Media Placeholder 11">
            <a:extLst>
              <a:ext uri="{FF2B5EF4-FFF2-40B4-BE49-F238E27FC236}">
                <a16:creationId xmlns:a16="http://schemas.microsoft.com/office/drawing/2014/main" id="{2C5E7F60-B026-4EC0-88DC-13A6764077B6}"/>
              </a:ext>
            </a:extLst>
          </p:cNvPr>
          <p:cNvSpPr>
            <a:spLocks noGrp="1"/>
          </p:cNvSpPr>
          <p:nvPr>
            <p:ph type="media" sz="quarter" idx="10"/>
          </p:nvPr>
        </p:nvSpPr>
        <p:spPr>
          <a:xfrm>
            <a:off x="0" y="0"/>
            <a:ext cx="12192000" cy="6858000"/>
          </a:xfrm>
        </p:spPr>
        <p:txBody>
          <a:bodyPr/>
          <a:lstStyle>
            <a:lvl1pPr>
              <a:defRPr>
                <a:solidFill>
                  <a:srgbClr val="915F9C"/>
                </a:solidFill>
              </a:defRPr>
            </a:lvl1pPr>
          </a:lstStyle>
          <a:p>
            <a:endParaRPr lang="en-US"/>
          </a:p>
        </p:txBody>
      </p:sp>
    </p:spTree>
    <p:extLst>
      <p:ext uri="{BB962C8B-B14F-4D97-AF65-F5344CB8AC3E}">
        <p14:creationId xmlns:p14="http://schemas.microsoft.com/office/powerpoint/2010/main" val="2134067492"/>
      </p:ext>
    </p:extLst>
  </p:cSld>
  <p:clrMapOvr>
    <a:masterClrMapping/>
  </p:clrMapOvr>
</p:sldLayout>
</file>

<file path=ppt/slideLayouts/slideLayout215.xml><?xml version="1.0" encoding="utf-8"?>
<p:sldLayout xmlns:a="http://schemas.openxmlformats.org/drawingml/2006/main" xmlns:r="http://schemas.openxmlformats.org/officeDocument/2006/relationships" xmlns:p="http://schemas.openxmlformats.org/presentationml/2006/main" preserve="1" userDrawn="1">
  <p:cSld name="Purple: Media 1">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514B65CE-362A-1C46-86E8-E5300ED9FA25}"/>
              </a:ext>
            </a:extLst>
          </p:cNvPr>
          <p:cNvSpPr/>
          <p:nvPr userDrawn="1"/>
        </p:nvSpPr>
        <p:spPr>
          <a:xfrm>
            <a:off x="0" y="4876800"/>
            <a:ext cx="12192000" cy="1981200"/>
          </a:xfrm>
          <a:prstGeom prst="rect">
            <a:avLst/>
          </a:prstGeom>
          <a:solidFill>
            <a:srgbClr val="915F9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Media Placeholder 11">
            <a:extLst>
              <a:ext uri="{FF2B5EF4-FFF2-40B4-BE49-F238E27FC236}">
                <a16:creationId xmlns:a16="http://schemas.microsoft.com/office/drawing/2014/main" id="{2C5E7F60-B026-4EC0-88DC-13A6764077B6}"/>
              </a:ext>
            </a:extLst>
          </p:cNvPr>
          <p:cNvSpPr>
            <a:spLocks noGrp="1"/>
          </p:cNvSpPr>
          <p:nvPr>
            <p:ph type="media" sz="quarter" idx="10"/>
          </p:nvPr>
        </p:nvSpPr>
        <p:spPr>
          <a:xfrm>
            <a:off x="2387867" y="863599"/>
            <a:ext cx="7404370" cy="3670299"/>
          </a:xfrm>
        </p:spPr>
        <p:txBody>
          <a:bodyPr/>
          <a:lstStyle>
            <a:lvl1pPr>
              <a:defRPr>
                <a:solidFill>
                  <a:srgbClr val="915F9C"/>
                </a:solidFill>
              </a:defRPr>
            </a:lvl1pPr>
          </a:lstStyle>
          <a:p>
            <a:endParaRPr lang="en-US"/>
          </a:p>
        </p:txBody>
      </p:sp>
      <p:sp>
        <p:nvSpPr>
          <p:cNvPr id="14" name="Text Placeholder 13">
            <a:extLst>
              <a:ext uri="{FF2B5EF4-FFF2-40B4-BE49-F238E27FC236}">
                <a16:creationId xmlns:a16="http://schemas.microsoft.com/office/drawing/2014/main" id="{4E3E0E0B-C629-40C9-94B0-B1F2ADC7E8EC}"/>
              </a:ext>
            </a:extLst>
          </p:cNvPr>
          <p:cNvSpPr>
            <a:spLocks noGrp="1"/>
          </p:cNvSpPr>
          <p:nvPr>
            <p:ph type="body" sz="quarter" idx="11"/>
          </p:nvPr>
        </p:nvSpPr>
        <p:spPr>
          <a:xfrm>
            <a:off x="2216149" y="5578475"/>
            <a:ext cx="8870950" cy="742950"/>
          </a:xfrm>
        </p:spPr>
        <p:txBody>
          <a:bodyPr>
            <a:noAutofit/>
          </a:bodyPr>
          <a:lstStyle>
            <a:lvl1pPr marL="0" indent="0">
              <a:buNone/>
              <a:defRPr sz="3200">
                <a:solidFill>
                  <a:schemeClr val="bg1"/>
                </a:solidFill>
                <a:latin typeface="Noto Sans" panose="020B0502040504020204" pitchFamily="34" charset="0"/>
              </a:defRPr>
            </a:lvl1pPr>
            <a:lvl2pPr>
              <a:defRPr sz="3600">
                <a:solidFill>
                  <a:schemeClr val="bg1"/>
                </a:solidFill>
                <a:latin typeface="Torque Bold" panose="020B0803030202050203" pitchFamily="34" charset="0"/>
              </a:defRPr>
            </a:lvl2pPr>
            <a:lvl3pPr>
              <a:defRPr sz="3200">
                <a:solidFill>
                  <a:schemeClr val="bg1"/>
                </a:solidFill>
                <a:latin typeface="Torque Bold" panose="020B0803030202050203" pitchFamily="34" charset="0"/>
              </a:defRPr>
            </a:lvl3pPr>
            <a:lvl4pPr>
              <a:defRPr sz="2800">
                <a:solidFill>
                  <a:schemeClr val="bg1"/>
                </a:solidFill>
                <a:latin typeface="Torque Bold" panose="020B0803030202050203" pitchFamily="34" charset="0"/>
              </a:defRPr>
            </a:lvl4pPr>
            <a:lvl5pPr>
              <a:defRPr sz="2800">
                <a:solidFill>
                  <a:schemeClr val="bg1"/>
                </a:solidFill>
                <a:latin typeface="Torque Bold" panose="020B0803030202050203" pitchFamily="34" charset="0"/>
              </a:defRPr>
            </a:lvl5pPr>
          </a:lstStyle>
          <a:p>
            <a:pPr lvl="0"/>
            <a:r>
              <a:rPr lang="en-US"/>
              <a:t>Click to edit Master text styles</a:t>
            </a:r>
          </a:p>
        </p:txBody>
      </p:sp>
      <p:grpSp>
        <p:nvGrpSpPr>
          <p:cNvPr id="15" name="Group 14">
            <a:extLst>
              <a:ext uri="{FF2B5EF4-FFF2-40B4-BE49-F238E27FC236}">
                <a16:creationId xmlns:a16="http://schemas.microsoft.com/office/drawing/2014/main" id="{D25359BF-5A6F-4DE8-B1A8-9E8B882D419C}"/>
              </a:ext>
            </a:extLst>
          </p:cNvPr>
          <p:cNvGrpSpPr/>
          <p:nvPr userDrawn="1"/>
        </p:nvGrpSpPr>
        <p:grpSpPr>
          <a:xfrm>
            <a:off x="1104901" y="5622091"/>
            <a:ext cx="655453" cy="655717"/>
            <a:chOff x="596096" y="5359033"/>
            <a:chExt cx="1057007" cy="1057007"/>
          </a:xfrm>
        </p:grpSpPr>
        <p:sp>
          <p:nvSpPr>
            <p:cNvPr id="16" name="Freeform 58">
              <a:extLst>
                <a:ext uri="{FF2B5EF4-FFF2-40B4-BE49-F238E27FC236}">
                  <a16:creationId xmlns:a16="http://schemas.microsoft.com/office/drawing/2014/main" id="{90725448-2DFB-482B-AA45-AEEFFF5F054D}"/>
                </a:ext>
              </a:extLst>
            </p:cNvPr>
            <p:cNvSpPr>
              <a:spLocks/>
            </p:cNvSpPr>
            <p:nvPr/>
          </p:nvSpPr>
          <p:spPr bwMode="auto">
            <a:xfrm>
              <a:off x="942115" y="5636428"/>
              <a:ext cx="444725" cy="513904"/>
            </a:xfrm>
            <a:custGeom>
              <a:avLst/>
              <a:gdLst>
                <a:gd name="T0" fmla="*/ 38 w 38"/>
                <a:gd name="T1" fmla="*/ 22 h 44"/>
                <a:gd name="T2" fmla="*/ 37 w 38"/>
                <a:gd name="T3" fmla="*/ 24 h 44"/>
                <a:gd name="T4" fmla="*/ 4 w 38"/>
                <a:gd name="T5" fmla="*/ 44 h 44"/>
                <a:gd name="T6" fmla="*/ 2 w 38"/>
                <a:gd name="T7" fmla="*/ 44 h 44"/>
                <a:gd name="T8" fmla="*/ 1 w 38"/>
                <a:gd name="T9" fmla="*/ 44 h 44"/>
                <a:gd name="T10" fmla="*/ 0 w 38"/>
                <a:gd name="T11" fmla="*/ 41 h 44"/>
                <a:gd name="T12" fmla="*/ 0 w 38"/>
                <a:gd name="T13" fmla="*/ 3 h 44"/>
                <a:gd name="T14" fmla="*/ 1 w 38"/>
                <a:gd name="T15" fmla="*/ 0 h 44"/>
                <a:gd name="T16" fmla="*/ 2 w 38"/>
                <a:gd name="T17" fmla="*/ 0 h 44"/>
                <a:gd name="T18" fmla="*/ 4 w 38"/>
                <a:gd name="T19" fmla="*/ 0 h 44"/>
                <a:gd name="T20" fmla="*/ 37 w 38"/>
                <a:gd name="T21" fmla="*/ 20 h 44"/>
                <a:gd name="T22" fmla="*/ 38 w 38"/>
                <a:gd name="T23" fmla="*/ 22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8" h="44">
                  <a:moveTo>
                    <a:pt x="38" y="22"/>
                  </a:moveTo>
                  <a:cubicBezTo>
                    <a:pt x="38" y="23"/>
                    <a:pt x="37" y="24"/>
                    <a:pt x="37" y="24"/>
                  </a:cubicBezTo>
                  <a:cubicBezTo>
                    <a:pt x="4" y="44"/>
                    <a:pt x="4" y="44"/>
                    <a:pt x="4" y="44"/>
                  </a:cubicBezTo>
                  <a:cubicBezTo>
                    <a:pt x="3" y="44"/>
                    <a:pt x="3" y="44"/>
                    <a:pt x="2" y="44"/>
                  </a:cubicBezTo>
                  <a:cubicBezTo>
                    <a:pt x="2" y="44"/>
                    <a:pt x="1" y="44"/>
                    <a:pt x="1" y="44"/>
                  </a:cubicBezTo>
                  <a:cubicBezTo>
                    <a:pt x="0" y="43"/>
                    <a:pt x="0" y="42"/>
                    <a:pt x="0" y="41"/>
                  </a:cubicBezTo>
                  <a:cubicBezTo>
                    <a:pt x="0" y="3"/>
                    <a:pt x="0" y="3"/>
                    <a:pt x="0" y="3"/>
                  </a:cubicBezTo>
                  <a:cubicBezTo>
                    <a:pt x="0" y="2"/>
                    <a:pt x="0" y="1"/>
                    <a:pt x="1" y="0"/>
                  </a:cubicBezTo>
                  <a:cubicBezTo>
                    <a:pt x="1" y="0"/>
                    <a:pt x="2" y="0"/>
                    <a:pt x="2" y="0"/>
                  </a:cubicBezTo>
                  <a:cubicBezTo>
                    <a:pt x="3" y="0"/>
                    <a:pt x="3" y="0"/>
                    <a:pt x="4" y="0"/>
                  </a:cubicBezTo>
                  <a:cubicBezTo>
                    <a:pt x="37" y="20"/>
                    <a:pt x="37" y="20"/>
                    <a:pt x="37" y="20"/>
                  </a:cubicBezTo>
                  <a:cubicBezTo>
                    <a:pt x="37" y="20"/>
                    <a:pt x="38" y="21"/>
                    <a:pt x="38" y="22"/>
                  </a:cubicBezTo>
                  <a:close/>
                </a:path>
              </a:pathLst>
            </a:custGeom>
            <a:noFill/>
            <a:ln w="38100" cap="rnd">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764"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 name="Oval 16">
              <a:extLst>
                <a:ext uri="{FF2B5EF4-FFF2-40B4-BE49-F238E27FC236}">
                  <a16:creationId xmlns:a16="http://schemas.microsoft.com/office/drawing/2014/main" id="{C7EADCF9-AF17-4DBB-8826-010C06BE5F01}"/>
                </a:ext>
              </a:extLst>
            </p:cNvPr>
            <p:cNvSpPr/>
            <p:nvPr/>
          </p:nvSpPr>
          <p:spPr bwMode="auto">
            <a:xfrm>
              <a:off x="596096" y="5359033"/>
              <a:ext cx="1057007" cy="1057007"/>
            </a:xfrm>
            <a:prstGeom prst="ellipse">
              <a:avLst/>
            </a:prstGeom>
            <a:noFill/>
            <a:ln w="38100" cap="rnd">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764" b="0" i="0" u="none" strike="noStrike" kern="1200" cap="none" spc="0" normalizeH="0" baseline="0" noProof="0" err="1">
                <a:ln>
                  <a:noFill/>
                </a:ln>
                <a:solidFill>
                  <a:prstClr val="black"/>
                </a:solidFill>
                <a:effectLst/>
                <a:uLnTx/>
                <a:uFillTx/>
                <a:latin typeface="Calibri" panose="020F0502020204030204"/>
                <a:ea typeface="+mn-ea"/>
                <a:cs typeface="+mn-cs"/>
              </a:endParaRPr>
            </a:p>
          </p:txBody>
        </p:sp>
      </p:grpSp>
      <p:pic>
        <p:nvPicPr>
          <p:cNvPr id="6" name="Picture 5">
            <a:extLst>
              <a:ext uri="{FF2B5EF4-FFF2-40B4-BE49-F238E27FC236}">
                <a16:creationId xmlns:a16="http://schemas.microsoft.com/office/drawing/2014/main" id="{943BF87A-53E9-0C4B-8092-C2D310A4F2D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rot="21337157" flipH="1">
            <a:off x="10578060" y="3747556"/>
            <a:ext cx="1018076" cy="1622958"/>
          </a:xfrm>
          <a:prstGeom prst="rect">
            <a:avLst/>
          </a:prstGeom>
        </p:spPr>
      </p:pic>
    </p:spTree>
    <p:extLst>
      <p:ext uri="{BB962C8B-B14F-4D97-AF65-F5344CB8AC3E}">
        <p14:creationId xmlns:p14="http://schemas.microsoft.com/office/powerpoint/2010/main" val="3167508316"/>
      </p:ext>
    </p:extLst>
  </p:cSld>
  <p:clrMapOvr>
    <a:masterClrMapping/>
  </p:clrMapOvr>
</p:sldLayout>
</file>

<file path=ppt/slideLayouts/slideLayout216.xml><?xml version="1.0" encoding="utf-8"?>
<p:sldLayout xmlns:a="http://schemas.openxmlformats.org/drawingml/2006/main" xmlns:r="http://schemas.openxmlformats.org/officeDocument/2006/relationships" xmlns:p="http://schemas.openxmlformats.org/presentationml/2006/main" preserve="1" userDrawn="1">
  <p:cSld name="Purple: Media 2">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87F6D8EA-0F76-4647-A79C-4BC4434BC3B5}"/>
              </a:ext>
            </a:extLst>
          </p:cNvPr>
          <p:cNvSpPr/>
          <p:nvPr userDrawn="1"/>
        </p:nvSpPr>
        <p:spPr>
          <a:xfrm>
            <a:off x="0" y="4876800"/>
            <a:ext cx="12192000" cy="1981200"/>
          </a:xfrm>
          <a:prstGeom prst="rect">
            <a:avLst/>
          </a:prstGeom>
          <a:solidFill>
            <a:srgbClr val="915F9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Text Placeholder 13">
            <a:extLst>
              <a:ext uri="{FF2B5EF4-FFF2-40B4-BE49-F238E27FC236}">
                <a16:creationId xmlns:a16="http://schemas.microsoft.com/office/drawing/2014/main" id="{60E0471D-D383-1648-8726-502AB12FCC7E}"/>
              </a:ext>
            </a:extLst>
          </p:cNvPr>
          <p:cNvSpPr>
            <a:spLocks noGrp="1"/>
          </p:cNvSpPr>
          <p:nvPr>
            <p:ph type="body" sz="quarter" idx="11"/>
          </p:nvPr>
        </p:nvSpPr>
        <p:spPr>
          <a:xfrm>
            <a:off x="2216149" y="5578475"/>
            <a:ext cx="8870950" cy="742950"/>
          </a:xfrm>
        </p:spPr>
        <p:txBody>
          <a:bodyPr>
            <a:noAutofit/>
          </a:bodyPr>
          <a:lstStyle>
            <a:lvl1pPr marL="0" indent="0">
              <a:buNone/>
              <a:defRPr sz="3200">
                <a:solidFill>
                  <a:schemeClr val="bg1"/>
                </a:solidFill>
                <a:latin typeface="Noto Sans" panose="020B0502040504020204" pitchFamily="34" charset="0"/>
              </a:defRPr>
            </a:lvl1pPr>
            <a:lvl2pPr>
              <a:defRPr sz="3600">
                <a:solidFill>
                  <a:schemeClr val="bg1"/>
                </a:solidFill>
                <a:latin typeface="Torque Bold" panose="020B0803030202050203" pitchFamily="34" charset="0"/>
              </a:defRPr>
            </a:lvl2pPr>
            <a:lvl3pPr>
              <a:defRPr sz="3200">
                <a:solidFill>
                  <a:schemeClr val="bg1"/>
                </a:solidFill>
                <a:latin typeface="Torque Bold" panose="020B0803030202050203" pitchFamily="34" charset="0"/>
              </a:defRPr>
            </a:lvl3pPr>
            <a:lvl4pPr>
              <a:defRPr sz="2800">
                <a:solidFill>
                  <a:schemeClr val="bg1"/>
                </a:solidFill>
                <a:latin typeface="Torque Bold" panose="020B0803030202050203" pitchFamily="34" charset="0"/>
              </a:defRPr>
            </a:lvl4pPr>
            <a:lvl5pPr>
              <a:defRPr sz="2800">
                <a:solidFill>
                  <a:schemeClr val="bg1"/>
                </a:solidFill>
                <a:latin typeface="Torque Bold" panose="020B0803030202050203" pitchFamily="34" charset="0"/>
              </a:defRPr>
            </a:lvl5pPr>
          </a:lstStyle>
          <a:p>
            <a:pPr lvl="0"/>
            <a:r>
              <a:rPr lang="en-US"/>
              <a:t>Click to edit Master text styles</a:t>
            </a:r>
          </a:p>
        </p:txBody>
      </p:sp>
      <p:grpSp>
        <p:nvGrpSpPr>
          <p:cNvPr id="13" name="Group 12">
            <a:extLst>
              <a:ext uri="{FF2B5EF4-FFF2-40B4-BE49-F238E27FC236}">
                <a16:creationId xmlns:a16="http://schemas.microsoft.com/office/drawing/2014/main" id="{DDB860E9-A24B-264D-8E2F-C64E8D2DE8FC}"/>
              </a:ext>
            </a:extLst>
          </p:cNvPr>
          <p:cNvGrpSpPr/>
          <p:nvPr userDrawn="1"/>
        </p:nvGrpSpPr>
        <p:grpSpPr>
          <a:xfrm>
            <a:off x="1104901" y="5622090"/>
            <a:ext cx="655454" cy="655718"/>
            <a:chOff x="643973" y="5329145"/>
            <a:chExt cx="849680" cy="850022"/>
          </a:xfrm>
        </p:grpSpPr>
        <p:sp>
          <p:nvSpPr>
            <p:cNvPr id="18" name="Freeform 39">
              <a:extLst>
                <a:ext uri="{FF2B5EF4-FFF2-40B4-BE49-F238E27FC236}">
                  <a16:creationId xmlns:a16="http://schemas.microsoft.com/office/drawing/2014/main" id="{7893691E-B089-A346-A275-114C6B89FB5F}"/>
                </a:ext>
              </a:extLst>
            </p:cNvPr>
            <p:cNvSpPr>
              <a:spLocks/>
            </p:cNvSpPr>
            <p:nvPr userDrawn="1"/>
          </p:nvSpPr>
          <p:spPr bwMode="auto">
            <a:xfrm flipH="1">
              <a:off x="856258" y="5541516"/>
              <a:ext cx="425111" cy="425281"/>
            </a:xfrm>
            <a:custGeom>
              <a:avLst/>
              <a:gdLst>
                <a:gd name="T0" fmla="*/ 0 w 2203"/>
                <a:gd name="T1" fmla="*/ 0 h 2202"/>
                <a:gd name="T2" fmla="*/ 1855 w 2203"/>
                <a:gd name="T3" fmla="*/ 497 h 2202"/>
                <a:gd name="T4" fmla="*/ 1422 w 2203"/>
                <a:gd name="T5" fmla="*/ 929 h 2202"/>
                <a:gd name="T6" fmla="*/ 1521 w 2203"/>
                <a:gd name="T7" fmla="*/ 1030 h 2202"/>
                <a:gd name="T8" fmla="*/ 2203 w 2203"/>
                <a:gd name="T9" fmla="*/ 1711 h 2202"/>
                <a:gd name="T10" fmla="*/ 1711 w 2203"/>
                <a:gd name="T11" fmla="*/ 2202 h 2202"/>
                <a:gd name="T12" fmla="*/ 1029 w 2203"/>
                <a:gd name="T13" fmla="*/ 1521 h 2202"/>
                <a:gd name="T14" fmla="*/ 930 w 2203"/>
                <a:gd name="T15" fmla="*/ 1421 h 2202"/>
                <a:gd name="T16" fmla="*/ 497 w 2203"/>
                <a:gd name="T17" fmla="*/ 1855 h 2202"/>
                <a:gd name="T18" fmla="*/ 0 w 2203"/>
                <a:gd name="T19" fmla="*/ 0 h 2202"/>
                <a:gd name="connsiteX0" fmla="*/ 0 w 10000"/>
                <a:gd name="connsiteY0" fmla="*/ 0 h 10000"/>
                <a:gd name="connsiteX1" fmla="*/ 8420 w 10000"/>
                <a:gd name="connsiteY1" fmla="*/ 2257 h 10000"/>
                <a:gd name="connsiteX2" fmla="*/ 6455 w 10000"/>
                <a:gd name="connsiteY2" fmla="*/ 4219 h 10000"/>
                <a:gd name="connsiteX3" fmla="*/ 6904 w 10000"/>
                <a:gd name="connsiteY3" fmla="*/ 4678 h 10000"/>
                <a:gd name="connsiteX4" fmla="*/ 10000 w 10000"/>
                <a:gd name="connsiteY4" fmla="*/ 7770 h 10000"/>
                <a:gd name="connsiteX5" fmla="*/ 8941 w 10000"/>
                <a:gd name="connsiteY5" fmla="*/ 8830 h 10000"/>
                <a:gd name="connsiteX6" fmla="*/ 7767 w 10000"/>
                <a:gd name="connsiteY6" fmla="*/ 10000 h 10000"/>
                <a:gd name="connsiteX7" fmla="*/ 4671 w 10000"/>
                <a:gd name="connsiteY7" fmla="*/ 6907 h 10000"/>
                <a:gd name="connsiteX8" fmla="*/ 4222 w 10000"/>
                <a:gd name="connsiteY8" fmla="*/ 6453 h 10000"/>
                <a:gd name="connsiteX9" fmla="*/ 2256 w 10000"/>
                <a:gd name="connsiteY9" fmla="*/ 8424 h 10000"/>
                <a:gd name="connsiteX10" fmla="*/ 0 w 10000"/>
                <a:gd name="connsiteY10" fmla="*/ 0 h 10000"/>
                <a:gd name="connsiteX0" fmla="*/ 0 w 10000"/>
                <a:gd name="connsiteY0" fmla="*/ 0 h 10000"/>
                <a:gd name="connsiteX1" fmla="*/ 8420 w 10000"/>
                <a:gd name="connsiteY1" fmla="*/ 2257 h 10000"/>
                <a:gd name="connsiteX2" fmla="*/ 6455 w 10000"/>
                <a:gd name="connsiteY2" fmla="*/ 4219 h 10000"/>
                <a:gd name="connsiteX3" fmla="*/ 6904 w 10000"/>
                <a:gd name="connsiteY3" fmla="*/ 4678 h 10000"/>
                <a:gd name="connsiteX4" fmla="*/ 10000 w 10000"/>
                <a:gd name="connsiteY4" fmla="*/ 7770 h 10000"/>
                <a:gd name="connsiteX5" fmla="*/ 8941 w 10000"/>
                <a:gd name="connsiteY5" fmla="*/ 8830 h 10000"/>
                <a:gd name="connsiteX6" fmla="*/ 7767 w 10000"/>
                <a:gd name="connsiteY6" fmla="*/ 10000 h 10000"/>
                <a:gd name="connsiteX7" fmla="*/ 4671 w 10000"/>
                <a:gd name="connsiteY7" fmla="*/ 6907 h 10000"/>
                <a:gd name="connsiteX8" fmla="*/ 3469 w 10000"/>
                <a:gd name="connsiteY8" fmla="*/ 5461 h 10000"/>
                <a:gd name="connsiteX9" fmla="*/ 2256 w 10000"/>
                <a:gd name="connsiteY9" fmla="*/ 8424 h 10000"/>
                <a:gd name="connsiteX10" fmla="*/ 0 w 10000"/>
                <a:gd name="connsiteY10" fmla="*/ 0 h 10000"/>
                <a:gd name="connsiteX0" fmla="*/ 0 w 10000"/>
                <a:gd name="connsiteY0" fmla="*/ 0 h 10000"/>
                <a:gd name="connsiteX1" fmla="*/ 8420 w 10000"/>
                <a:gd name="connsiteY1" fmla="*/ 2257 h 10000"/>
                <a:gd name="connsiteX2" fmla="*/ 5291 w 10000"/>
                <a:gd name="connsiteY2" fmla="*/ 3329 h 10000"/>
                <a:gd name="connsiteX3" fmla="*/ 6904 w 10000"/>
                <a:gd name="connsiteY3" fmla="*/ 4678 h 10000"/>
                <a:gd name="connsiteX4" fmla="*/ 10000 w 10000"/>
                <a:gd name="connsiteY4" fmla="*/ 7770 h 10000"/>
                <a:gd name="connsiteX5" fmla="*/ 8941 w 10000"/>
                <a:gd name="connsiteY5" fmla="*/ 8830 h 10000"/>
                <a:gd name="connsiteX6" fmla="*/ 7767 w 10000"/>
                <a:gd name="connsiteY6" fmla="*/ 10000 h 10000"/>
                <a:gd name="connsiteX7" fmla="*/ 4671 w 10000"/>
                <a:gd name="connsiteY7" fmla="*/ 6907 h 10000"/>
                <a:gd name="connsiteX8" fmla="*/ 3469 w 10000"/>
                <a:gd name="connsiteY8" fmla="*/ 5461 h 10000"/>
                <a:gd name="connsiteX9" fmla="*/ 2256 w 10000"/>
                <a:gd name="connsiteY9" fmla="*/ 8424 h 10000"/>
                <a:gd name="connsiteX10" fmla="*/ 0 w 10000"/>
                <a:gd name="connsiteY10" fmla="*/ 0 h 10000"/>
                <a:gd name="connsiteX0" fmla="*/ 0 w 10000"/>
                <a:gd name="connsiteY0" fmla="*/ 0 h 10000"/>
                <a:gd name="connsiteX1" fmla="*/ 8420 w 10000"/>
                <a:gd name="connsiteY1" fmla="*/ 2257 h 10000"/>
                <a:gd name="connsiteX2" fmla="*/ 5291 w 10000"/>
                <a:gd name="connsiteY2" fmla="*/ 3329 h 10000"/>
                <a:gd name="connsiteX3" fmla="*/ 6904 w 10000"/>
                <a:gd name="connsiteY3" fmla="*/ 4678 h 10000"/>
                <a:gd name="connsiteX4" fmla="*/ 10000 w 10000"/>
                <a:gd name="connsiteY4" fmla="*/ 7770 h 10000"/>
                <a:gd name="connsiteX5" fmla="*/ 8941 w 10000"/>
                <a:gd name="connsiteY5" fmla="*/ 8830 h 10000"/>
                <a:gd name="connsiteX6" fmla="*/ 7767 w 10000"/>
                <a:gd name="connsiteY6" fmla="*/ 10000 h 10000"/>
                <a:gd name="connsiteX7" fmla="*/ 4671 w 10000"/>
                <a:gd name="connsiteY7" fmla="*/ 6907 h 10000"/>
                <a:gd name="connsiteX8" fmla="*/ 3332 w 10000"/>
                <a:gd name="connsiteY8" fmla="*/ 5598 h 10000"/>
                <a:gd name="connsiteX9" fmla="*/ 2256 w 10000"/>
                <a:gd name="connsiteY9" fmla="*/ 8424 h 10000"/>
                <a:gd name="connsiteX10" fmla="*/ 0 w 10000"/>
                <a:gd name="connsiteY10" fmla="*/ 0 h 10000"/>
                <a:gd name="connsiteX0" fmla="*/ 0 w 10000"/>
                <a:gd name="connsiteY0" fmla="*/ 0 h 10000"/>
                <a:gd name="connsiteX1" fmla="*/ 8420 w 10000"/>
                <a:gd name="connsiteY1" fmla="*/ 2257 h 10000"/>
                <a:gd name="connsiteX2" fmla="*/ 5428 w 10000"/>
                <a:gd name="connsiteY2" fmla="*/ 3158 h 10000"/>
                <a:gd name="connsiteX3" fmla="*/ 6904 w 10000"/>
                <a:gd name="connsiteY3" fmla="*/ 4678 h 10000"/>
                <a:gd name="connsiteX4" fmla="*/ 10000 w 10000"/>
                <a:gd name="connsiteY4" fmla="*/ 7770 h 10000"/>
                <a:gd name="connsiteX5" fmla="*/ 8941 w 10000"/>
                <a:gd name="connsiteY5" fmla="*/ 8830 h 10000"/>
                <a:gd name="connsiteX6" fmla="*/ 7767 w 10000"/>
                <a:gd name="connsiteY6" fmla="*/ 10000 h 10000"/>
                <a:gd name="connsiteX7" fmla="*/ 4671 w 10000"/>
                <a:gd name="connsiteY7" fmla="*/ 6907 h 10000"/>
                <a:gd name="connsiteX8" fmla="*/ 3332 w 10000"/>
                <a:gd name="connsiteY8" fmla="*/ 5598 h 10000"/>
                <a:gd name="connsiteX9" fmla="*/ 2256 w 10000"/>
                <a:gd name="connsiteY9" fmla="*/ 8424 h 10000"/>
                <a:gd name="connsiteX10" fmla="*/ 0 w 10000"/>
                <a:gd name="connsiteY10" fmla="*/ 0 h 1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000" h="10000">
                  <a:moveTo>
                    <a:pt x="0" y="0"/>
                  </a:moveTo>
                  <a:lnTo>
                    <a:pt x="8420" y="2257"/>
                  </a:lnTo>
                  <a:lnTo>
                    <a:pt x="5428" y="3158"/>
                  </a:lnTo>
                  <a:lnTo>
                    <a:pt x="6904" y="4678"/>
                  </a:lnTo>
                  <a:lnTo>
                    <a:pt x="10000" y="7770"/>
                  </a:lnTo>
                  <a:lnTo>
                    <a:pt x="8941" y="8830"/>
                  </a:lnTo>
                  <a:lnTo>
                    <a:pt x="7767" y="10000"/>
                  </a:lnTo>
                  <a:lnTo>
                    <a:pt x="4671" y="6907"/>
                  </a:lnTo>
                  <a:lnTo>
                    <a:pt x="3332" y="5598"/>
                  </a:lnTo>
                  <a:lnTo>
                    <a:pt x="2256" y="8424"/>
                  </a:lnTo>
                  <a:lnTo>
                    <a:pt x="0" y="0"/>
                  </a:lnTo>
                  <a:close/>
                </a:path>
              </a:pathLst>
            </a:custGeom>
            <a:noFill/>
            <a:ln w="38100" cap="rnd">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764"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9" name="Oval 18">
              <a:extLst>
                <a:ext uri="{FF2B5EF4-FFF2-40B4-BE49-F238E27FC236}">
                  <a16:creationId xmlns:a16="http://schemas.microsoft.com/office/drawing/2014/main" id="{DB309CE9-CD7B-3042-A507-717EBCF2883F}"/>
                </a:ext>
              </a:extLst>
            </p:cNvPr>
            <p:cNvSpPr/>
            <p:nvPr/>
          </p:nvSpPr>
          <p:spPr bwMode="auto">
            <a:xfrm>
              <a:off x="643973" y="5329145"/>
              <a:ext cx="849680" cy="850022"/>
            </a:xfrm>
            <a:prstGeom prst="ellipse">
              <a:avLst/>
            </a:prstGeom>
            <a:noFill/>
            <a:ln w="38100" cap="rnd">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764" b="0" i="0" u="none" strike="noStrike" kern="1200" cap="none" spc="0" normalizeH="0" baseline="0" noProof="0" err="1">
                <a:ln>
                  <a:noFill/>
                </a:ln>
                <a:solidFill>
                  <a:prstClr val="black"/>
                </a:solidFill>
                <a:effectLst/>
                <a:uLnTx/>
                <a:uFillTx/>
                <a:latin typeface="Calibri" panose="020F0502020204030204"/>
                <a:ea typeface="+mn-ea"/>
                <a:cs typeface="+mn-cs"/>
              </a:endParaRPr>
            </a:p>
          </p:txBody>
        </p:sp>
      </p:grpSp>
      <p:sp>
        <p:nvSpPr>
          <p:cNvPr id="20" name="Rectangle 19">
            <a:extLst>
              <a:ext uri="{FF2B5EF4-FFF2-40B4-BE49-F238E27FC236}">
                <a16:creationId xmlns:a16="http://schemas.microsoft.com/office/drawing/2014/main" id="{B4EA37A6-F7EE-484E-A97F-D2E8F5D5DA3D}"/>
              </a:ext>
            </a:extLst>
          </p:cNvPr>
          <p:cNvSpPr/>
          <p:nvPr userDrawn="1"/>
        </p:nvSpPr>
        <p:spPr>
          <a:xfrm>
            <a:off x="3175" y="4703441"/>
            <a:ext cx="173359" cy="173359"/>
          </a:xfrm>
          <a:prstGeom prst="rect">
            <a:avLst/>
          </a:prstGeom>
          <a:solidFill>
            <a:srgbClr val="915F9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1" name="Rectangle 20">
            <a:extLst>
              <a:ext uri="{FF2B5EF4-FFF2-40B4-BE49-F238E27FC236}">
                <a16:creationId xmlns:a16="http://schemas.microsoft.com/office/drawing/2014/main" id="{0E73154F-EED1-AC42-81DF-74165D997608}"/>
              </a:ext>
            </a:extLst>
          </p:cNvPr>
          <p:cNvSpPr/>
          <p:nvPr userDrawn="1"/>
        </p:nvSpPr>
        <p:spPr>
          <a:xfrm>
            <a:off x="515898" y="4533900"/>
            <a:ext cx="173359" cy="173359"/>
          </a:xfrm>
          <a:prstGeom prst="rect">
            <a:avLst/>
          </a:prstGeom>
          <a:solidFill>
            <a:srgbClr val="915F9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2" name="Rectangle 21">
            <a:extLst>
              <a:ext uri="{FF2B5EF4-FFF2-40B4-BE49-F238E27FC236}">
                <a16:creationId xmlns:a16="http://schemas.microsoft.com/office/drawing/2014/main" id="{61FF447C-AA5F-4241-AC52-42433F9F3040}"/>
              </a:ext>
            </a:extLst>
          </p:cNvPr>
          <p:cNvSpPr/>
          <p:nvPr userDrawn="1"/>
        </p:nvSpPr>
        <p:spPr>
          <a:xfrm>
            <a:off x="342539" y="4703441"/>
            <a:ext cx="173359" cy="173359"/>
          </a:xfrm>
          <a:prstGeom prst="rect">
            <a:avLst/>
          </a:prstGeom>
          <a:solidFill>
            <a:srgbClr val="915F9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3" name="Rectangle 22">
            <a:extLst>
              <a:ext uri="{FF2B5EF4-FFF2-40B4-BE49-F238E27FC236}">
                <a16:creationId xmlns:a16="http://schemas.microsoft.com/office/drawing/2014/main" id="{DB943CC2-72B2-DF4C-8606-98DA0D59FDA9}"/>
              </a:ext>
            </a:extLst>
          </p:cNvPr>
          <p:cNvSpPr/>
          <p:nvPr userDrawn="1"/>
        </p:nvSpPr>
        <p:spPr>
          <a:xfrm>
            <a:off x="8188" y="3904237"/>
            <a:ext cx="173359" cy="173359"/>
          </a:xfrm>
          <a:prstGeom prst="rect">
            <a:avLst/>
          </a:prstGeom>
          <a:solidFill>
            <a:srgbClr val="915F9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4" name="Rectangle 23">
            <a:extLst>
              <a:ext uri="{FF2B5EF4-FFF2-40B4-BE49-F238E27FC236}">
                <a16:creationId xmlns:a16="http://schemas.microsoft.com/office/drawing/2014/main" id="{8504CFD5-1A81-E147-927D-3CEDE1B0C34A}"/>
              </a:ext>
            </a:extLst>
          </p:cNvPr>
          <p:cNvSpPr/>
          <p:nvPr userDrawn="1"/>
        </p:nvSpPr>
        <p:spPr>
          <a:xfrm>
            <a:off x="689257" y="4711077"/>
            <a:ext cx="173359" cy="173359"/>
          </a:xfrm>
          <a:prstGeom prst="rect">
            <a:avLst/>
          </a:prstGeom>
          <a:solidFill>
            <a:srgbClr val="915F9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5" name="Rectangle 24">
            <a:extLst>
              <a:ext uri="{FF2B5EF4-FFF2-40B4-BE49-F238E27FC236}">
                <a16:creationId xmlns:a16="http://schemas.microsoft.com/office/drawing/2014/main" id="{238C5975-AC57-7E48-A035-BAB0BA2EBAB0}"/>
              </a:ext>
            </a:extLst>
          </p:cNvPr>
          <p:cNvSpPr/>
          <p:nvPr userDrawn="1"/>
        </p:nvSpPr>
        <p:spPr>
          <a:xfrm>
            <a:off x="4205454" y="4699623"/>
            <a:ext cx="173359" cy="173359"/>
          </a:xfrm>
          <a:prstGeom prst="rect">
            <a:avLst/>
          </a:prstGeom>
          <a:solidFill>
            <a:srgbClr val="915F9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Media Placeholder 11">
            <a:extLst>
              <a:ext uri="{FF2B5EF4-FFF2-40B4-BE49-F238E27FC236}">
                <a16:creationId xmlns:a16="http://schemas.microsoft.com/office/drawing/2014/main" id="{9BC10139-EF2B-3B4C-A869-048BA5289A34}"/>
              </a:ext>
            </a:extLst>
          </p:cNvPr>
          <p:cNvSpPr>
            <a:spLocks noGrp="1"/>
          </p:cNvSpPr>
          <p:nvPr>
            <p:ph type="media" sz="quarter" idx="10"/>
          </p:nvPr>
        </p:nvSpPr>
        <p:spPr>
          <a:xfrm>
            <a:off x="2387867" y="863599"/>
            <a:ext cx="7404370" cy="3670299"/>
          </a:xfrm>
        </p:spPr>
        <p:txBody>
          <a:bodyPr/>
          <a:lstStyle>
            <a:lvl1pPr>
              <a:defRPr>
                <a:solidFill>
                  <a:srgbClr val="915F9C"/>
                </a:solidFill>
              </a:defRPr>
            </a:lvl1pPr>
          </a:lstStyle>
          <a:p>
            <a:endParaRPr lang="en-US"/>
          </a:p>
        </p:txBody>
      </p:sp>
    </p:spTree>
    <p:extLst>
      <p:ext uri="{BB962C8B-B14F-4D97-AF65-F5344CB8AC3E}">
        <p14:creationId xmlns:p14="http://schemas.microsoft.com/office/powerpoint/2010/main" val="4010613499"/>
      </p:ext>
    </p:extLst>
  </p:cSld>
  <p:clrMapOvr>
    <a:masterClrMapping/>
  </p:clrMapOvr>
</p:sldLayout>
</file>

<file path=ppt/slideLayouts/slideLayout217.xml><?xml version="1.0" encoding="utf-8"?>
<p:sldLayout xmlns:a="http://schemas.openxmlformats.org/drawingml/2006/main" xmlns:r="http://schemas.openxmlformats.org/officeDocument/2006/relationships" xmlns:p="http://schemas.openxmlformats.org/presentationml/2006/main" preserve="1" userDrawn="1">
  <p:cSld name="Blue: Intro Slid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97692A46-6849-7A40-A9FD-DD67BEEB943E}"/>
              </a:ext>
            </a:extLst>
          </p:cNvPr>
          <p:cNvSpPr/>
          <p:nvPr userDrawn="1"/>
        </p:nvSpPr>
        <p:spPr>
          <a:xfrm>
            <a:off x="3408961" y="0"/>
            <a:ext cx="6858000" cy="6858000"/>
          </a:xfrm>
          <a:prstGeom prst="rect">
            <a:avLst/>
          </a:prstGeom>
          <a:solidFill>
            <a:srgbClr val="4B728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Rectangle 2">
            <a:extLst>
              <a:ext uri="{FF2B5EF4-FFF2-40B4-BE49-F238E27FC236}">
                <a16:creationId xmlns:a16="http://schemas.microsoft.com/office/drawing/2014/main" id="{A3B447AC-4556-704E-8B0B-944031BA849A}"/>
              </a:ext>
            </a:extLst>
          </p:cNvPr>
          <p:cNvSpPr/>
          <p:nvPr userDrawn="1"/>
        </p:nvSpPr>
        <p:spPr>
          <a:xfrm>
            <a:off x="1" y="0"/>
            <a:ext cx="6858000" cy="6858000"/>
          </a:xfrm>
          <a:prstGeom prst="rect">
            <a:avLst/>
          </a:prstGeom>
          <a:solidFill>
            <a:srgbClr val="4B728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5" name="Graphic 4">
            <a:extLst>
              <a:ext uri="{FF2B5EF4-FFF2-40B4-BE49-F238E27FC236}">
                <a16:creationId xmlns:a16="http://schemas.microsoft.com/office/drawing/2014/main" id="{912A3061-E386-824C-B271-A18877FC5B94}"/>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720725" y="636182"/>
            <a:ext cx="1834906" cy="443759"/>
          </a:xfrm>
          <a:prstGeom prst="rect">
            <a:avLst/>
          </a:prstGeom>
        </p:spPr>
      </p:pic>
      <p:sp>
        <p:nvSpPr>
          <p:cNvPr id="16" name="Text Placeholder 20">
            <a:extLst>
              <a:ext uri="{FF2B5EF4-FFF2-40B4-BE49-F238E27FC236}">
                <a16:creationId xmlns:a16="http://schemas.microsoft.com/office/drawing/2014/main" id="{A9B567E0-FC33-1940-99FC-F969F12076E5}"/>
              </a:ext>
            </a:extLst>
          </p:cNvPr>
          <p:cNvSpPr>
            <a:spLocks noGrp="1"/>
          </p:cNvSpPr>
          <p:nvPr>
            <p:ph type="body" sz="quarter" idx="10" hasCustomPrompt="1"/>
          </p:nvPr>
        </p:nvSpPr>
        <p:spPr>
          <a:xfrm>
            <a:off x="723900" y="2743200"/>
            <a:ext cx="5989477" cy="1828800"/>
          </a:xfrm>
        </p:spPr>
        <p:txBody>
          <a:bodyPr>
            <a:noAutofit/>
          </a:bodyPr>
          <a:lstStyle>
            <a:lvl1pPr marL="0" indent="0">
              <a:spcBef>
                <a:spcPts val="0"/>
              </a:spcBef>
              <a:buNone/>
              <a:defRPr sz="6700">
                <a:solidFill>
                  <a:schemeClr val="bg1"/>
                </a:solidFill>
                <a:latin typeface="Noto Sans" panose="020B0502040504020204" pitchFamily="34" charset="0"/>
              </a:defRPr>
            </a:lvl1pPr>
            <a:lvl2pPr marL="457200" indent="0">
              <a:buNone/>
              <a:defRPr sz="2800">
                <a:solidFill>
                  <a:schemeClr val="bg1"/>
                </a:solidFill>
                <a:latin typeface="Torque Bold" panose="020B0803030202050203" pitchFamily="34" charset="0"/>
              </a:defRPr>
            </a:lvl2pPr>
            <a:lvl3pPr>
              <a:defRPr sz="2400">
                <a:solidFill>
                  <a:schemeClr val="bg1"/>
                </a:solidFill>
                <a:latin typeface="Torque Bold" panose="020B0803030202050203" pitchFamily="34" charset="0"/>
              </a:defRPr>
            </a:lvl3pPr>
            <a:lvl4pPr>
              <a:defRPr sz="2000">
                <a:solidFill>
                  <a:schemeClr val="bg1"/>
                </a:solidFill>
                <a:latin typeface="Torque Bold" panose="020B0803030202050203" pitchFamily="34" charset="0"/>
              </a:defRPr>
            </a:lvl4pPr>
            <a:lvl5pPr>
              <a:defRPr sz="2000">
                <a:solidFill>
                  <a:schemeClr val="bg1"/>
                </a:solidFill>
                <a:latin typeface="Torque Bold" panose="020B0803030202050203" pitchFamily="34" charset="0"/>
              </a:defRPr>
            </a:lvl5pPr>
          </a:lstStyle>
          <a:p>
            <a:pPr lvl="0"/>
            <a:r>
              <a:rPr lang="en-US"/>
              <a:t>CLICK TO EDIT</a:t>
            </a:r>
          </a:p>
        </p:txBody>
      </p:sp>
      <p:sp>
        <p:nvSpPr>
          <p:cNvPr id="17" name="Text Placeholder 22">
            <a:extLst>
              <a:ext uri="{FF2B5EF4-FFF2-40B4-BE49-F238E27FC236}">
                <a16:creationId xmlns:a16="http://schemas.microsoft.com/office/drawing/2014/main" id="{032A5DA3-9E7A-6D47-ACFA-7EE65F9D111F}"/>
              </a:ext>
            </a:extLst>
          </p:cNvPr>
          <p:cNvSpPr>
            <a:spLocks noGrp="1"/>
          </p:cNvSpPr>
          <p:nvPr>
            <p:ph type="body" sz="quarter" idx="11"/>
          </p:nvPr>
        </p:nvSpPr>
        <p:spPr>
          <a:xfrm>
            <a:off x="723899" y="4572000"/>
            <a:ext cx="5989477" cy="1034129"/>
          </a:xfrm>
        </p:spPr>
        <p:txBody>
          <a:bodyPr/>
          <a:lstStyle>
            <a:lvl1pPr marL="0" indent="0">
              <a:spcBef>
                <a:spcPts val="0"/>
              </a:spcBef>
              <a:buNone/>
              <a:defRPr sz="3400" b="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p:txBody>
      </p:sp>
      <p:pic>
        <p:nvPicPr>
          <p:cNvPr id="2" name="Picture 1">
            <a:extLst>
              <a:ext uri="{FF2B5EF4-FFF2-40B4-BE49-F238E27FC236}">
                <a16:creationId xmlns:a16="http://schemas.microsoft.com/office/drawing/2014/main" id="{BFBCAECA-23E9-294F-BDE3-E6506613EADC}"/>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flipH="1">
            <a:off x="8728755" y="1323309"/>
            <a:ext cx="3076412" cy="3248691"/>
          </a:xfrm>
          <a:prstGeom prst="rect">
            <a:avLst/>
          </a:prstGeom>
        </p:spPr>
      </p:pic>
    </p:spTree>
    <p:extLst>
      <p:ext uri="{BB962C8B-B14F-4D97-AF65-F5344CB8AC3E}">
        <p14:creationId xmlns:p14="http://schemas.microsoft.com/office/powerpoint/2010/main" val="3397232310"/>
      </p:ext>
    </p:extLst>
  </p:cSld>
  <p:clrMapOvr>
    <a:masterClrMapping/>
  </p:clrMapOvr>
</p:sldLayout>
</file>

<file path=ppt/slideLayouts/slideLayout218.xml><?xml version="1.0" encoding="utf-8"?>
<p:sldLayout xmlns:a="http://schemas.openxmlformats.org/drawingml/2006/main" xmlns:r="http://schemas.openxmlformats.org/officeDocument/2006/relationships" xmlns:p="http://schemas.openxmlformats.org/presentationml/2006/main" preserve="1" userDrawn="1">
  <p:cSld name="Blue: Text / Picture">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48A1B720-299A-074C-B8D9-4B86FD9611C9}"/>
              </a:ext>
            </a:extLst>
          </p:cNvPr>
          <p:cNvSpPr/>
          <p:nvPr userDrawn="1"/>
        </p:nvSpPr>
        <p:spPr>
          <a:xfrm>
            <a:off x="838200" y="1363288"/>
            <a:ext cx="5020733" cy="4535085"/>
          </a:xfrm>
          <a:prstGeom prst="rect">
            <a:avLst/>
          </a:prstGeom>
          <a:solidFill>
            <a:srgbClr val="E7EEF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36FA5A84-670E-4D40-B05B-27706245EBCC}"/>
              </a:ext>
            </a:extLst>
          </p:cNvPr>
          <p:cNvSpPr/>
          <p:nvPr userDrawn="1"/>
        </p:nvSpPr>
        <p:spPr>
          <a:xfrm>
            <a:off x="10893424" y="0"/>
            <a:ext cx="1295401" cy="6858000"/>
          </a:xfrm>
          <a:prstGeom prst="rect">
            <a:avLst/>
          </a:prstGeom>
          <a:solidFill>
            <a:srgbClr val="4B728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43AA6855-18B6-429B-9377-7B6CFBE1FCFC}"/>
              </a:ext>
            </a:extLst>
          </p:cNvPr>
          <p:cNvSpPr>
            <a:spLocks noGrp="1"/>
          </p:cNvSpPr>
          <p:nvPr>
            <p:ph type="title" hasCustomPrompt="1"/>
          </p:nvPr>
        </p:nvSpPr>
        <p:spPr/>
        <p:txBody>
          <a:bodyPr/>
          <a:lstStyle>
            <a:lvl1pPr algn="l">
              <a:defRPr>
                <a:solidFill>
                  <a:srgbClr val="4B728C"/>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49CF287B-32DC-4183-903C-E17D7E3EF105}"/>
              </a:ext>
            </a:extLst>
          </p:cNvPr>
          <p:cNvSpPr>
            <a:spLocks noGrp="1"/>
          </p:cNvSpPr>
          <p:nvPr>
            <p:ph idx="1"/>
          </p:nvPr>
        </p:nvSpPr>
        <p:spPr>
          <a:xfrm>
            <a:off x="1229192" y="1654233"/>
            <a:ext cx="4240275" cy="3840479"/>
          </a:xfrm>
        </p:spPr>
        <p:txBody>
          <a:bodyPr/>
          <a:lstStyle>
            <a:lvl1pPr marL="0" indent="0">
              <a:lnSpc>
                <a:spcPct val="100000"/>
              </a:lnSpc>
              <a:spcBef>
                <a:spcPts val="0"/>
              </a:spcBef>
              <a:buNone/>
              <a:defRPr sz="2000" b="0">
                <a:solidFill>
                  <a:srgbClr val="4E4F4F"/>
                </a:solidFill>
              </a:defRPr>
            </a:lvl1pPr>
            <a:lvl2pPr marL="457200" indent="0">
              <a:lnSpc>
                <a:spcPct val="100000"/>
              </a:lnSpc>
              <a:spcBef>
                <a:spcPts val="0"/>
              </a:spcBef>
              <a:buNone/>
              <a:defRPr sz="1800">
                <a:solidFill>
                  <a:srgbClr val="4E4F4F"/>
                </a:solidFill>
              </a:defRPr>
            </a:lvl2pPr>
            <a:lvl3pPr marL="914400" indent="0">
              <a:lnSpc>
                <a:spcPct val="100000"/>
              </a:lnSpc>
              <a:spcBef>
                <a:spcPts val="0"/>
              </a:spcBef>
              <a:buNone/>
              <a:defRPr sz="1600">
                <a:solidFill>
                  <a:srgbClr val="4E4F4F"/>
                </a:solidFill>
              </a:defRPr>
            </a:lvl3pPr>
            <a:lvl4pPr marL="1371600" indent="0">
              <a:lnSpc>
                <a:spcPct val="100000"/>
              </a:lnSpc>
              <a:spcBef>
                <a:spcPts val="0"/>
              </a:spcBef>
              <a:buNone/>
              <a:defRPr sz="1400">
                <a:solidFill>
                  <a:srgbClr val="4E4F4F"/>
                </a:solidFill>
              </a:defRPr>
            </a:lvl4pPr>
            <a:lvl5pPr marL="1828800" indent="0">
              <a:lnSpc>
                <a:spcPct val="100000"/>
              </a:lnSpc>
              <a:spcBef>
                <a:spcPts val="0"/>
              </a:spcBef>
              <a:buNone/>
              <a:defRPr sz="1400">
                <a:solidFill>
                  <a:srgbClr val="4E4F4F"/>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Picture Placeholder 7">
            <a:extLst>
              <a:ext uri="{FF2B5EF4-FFF2-40B4-BE49-F238E27FC236}">
                <a16:creationId xmlns:a16="http://schemas.microsoft.com/office/drawing/2014/main" id="{CF9B2694-11A5-4C12-A475-93C14DAD1785}"/>
              </a:ext>
            </a:extLst>
          </p:cNvPr>
          <p:cNvSpPr>
            <a:spLocks noGrp="1"/>
          </p:cNvSpPr>
          <p:nvPr>
            <p:ph type="pic" sz="quarter" idx="13"/>
          </p:nvPr>
        </p:nvSpPr>
        <p:spPr>
          <a:xfrm>
            <a:off x="5858933" y="1363288"/>
            <a:ext cx="4516967" cy="4535084"/>
          </a:xfrm>
        </p:spPr>
        <p:txBody>
          <a:bodyPr/>
          <a:lstStyle>
            <a:lvl1pPr>
              <a:spcBef>
                <a:spcPts val="0"/>
              </a:spcBef>
              <a:defRPr b="1">
                <a:solidFill>
                  <a:srgbClr val="4B728C"/>
                </a:solidFill>
              </a:defRPr>
            </a:lvl1pPr>
          </a:lstStyle>
          <a:p>
            <a:endParaRPr lang="en-US"/>
          </a:p>
        </p:txBody>
      </p:sp>
      <p:pic>
        <p:nvPicPr>
          <p:cNvPr id="10" name="Graphic 9">
            <a:extLst>
              <a:ext uri="{FF2B5EF4-FFF2-40B4-BE49-F238E27FC236}">
                <a16:creationId xmlns:a16="http://schemas.microsoft.com/office/drawing/2014/main" id="{C4ABE978-4AC7-4830-AE28-C8BA1730B69D}"/>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433306" y="6161831"/>
            <a:ext cx="1530927" cy="370244"/>
          </a:xfrm>
          <a:prstGeom prst="rect">
            <a:avLst/>
          </a:prstGeom>
        </p:spPr>
      </p:pic>
      <p:sp>
        <p:nvSpPr>
          <p:cNvPr id="13" name="Slide Number Placeholder 5">
            <a:extLst>
              <a:ext uri="{FF2B5EF4-FFF2-40B4-BE49-F238E27FC236}">
                <a16:creationId xmlns:a16="http://schemas.microsoft.com/office/drawing/2014/main" id="{C6418D75-0DD9-4947-A32B-135DD55C357E}"/>
              </a:ext>
            </a:extLst>
          </p:cNvPr>
          <p:cNvSpPr>
            <a:spLocks noGrp="1"/>
          </p:cNvSpPr>
          <p:nvPr>
            <p:ph type="sldNum" sz="quarter" idx="12"/>
          </p:nvPr>
        </p:nvSpPr>
        <p:spPr>
          <a:xfrm>
            <a:off x="11329904" y="6224298"/>
            <a:ext cx="428790" cy="307777"/>
          </a:xfrm>
          <a:prstGeom prst="rect">
            <a:avLst/>
          </a:prstGeom>
        </p:spPr>
        <p:txBody>
          <a:bodyPr wrap="square">
            <a:spAutoFit/>
          </a:bodyPr>
          <a:lstStyle>
            <a:lvl1pPr algn="ctr">
              <a:defRPr sz="1400">
                <a:solidFill>
                  <a:srgbClr val="EDEEEE"/>
                </a:solidFill>
                <a:latin typeface="Torque Book" panose="020B0503030202050203" pitchFamily="34" charset="0"/>
                <a:ea typeface="Noto Sans" panose="020B0502040504020204" pitchFamily="34" charset="0"/>
                <a:cs typeface="Noto Sans" panose="020B0502040504020204" pitchFamily="34" charset="0"/>
              </a:defRPr>
            </a:lvl1pPr>
          </a:lstStyle>
          <a:p>
            <a:pPr>
              <a:defRPr/>
            </a:pPr>
            <a:fld id="{0B0187EC-64EF-484E-94CA-9E9DEF6DCF75}" type="slidenum">
              <a:rPr lang="en-US" smtClean="0"/>
              <a:pPr>
                <a:defRPr/>
              </a:pPr>
              <a:t>‹#›</a:t>
            </a:fld>
            <a:endParaRPr lang="en-US"/>
          </a:p>
        </p:txBody>
      </p:sp>
      <p:pic>
        <p:nvPicPr>
          <p:cNvPr id="6" name="Picture 5">
            <a:extLst>
              <a:ext uri="{FF2B5EF4-FFF2-40B4-BE49-F238E27FC236}">
                <a16:creationId xmlns:a16="http://schemas.microsoft.com/office/drawing/2014/main" id="{290EF020-2858-A440-A07C-4884D30A7125}"/>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flipH="1">
            <a:off x="10712379" y="4594161"/>
            <a:ext cx="1235049" cy="1304212"/>
          </a:xfrm>
          <a:prstGeom prst="rect">
            <a:avLst/>
          </a:prstGeom>
        </p:spPr>
      </p:pic>
    </p:spTree>
    <p:extLst>
      <p:ext uri="{BB962C8B-B14F-4D97-AF65-F5344CB8AC3E}">
        <p14:creationId xmlns:p14="http://schemas.microsoft.com/office/powerpoint/2010/main" val="3584174673"/>
      </p:ext>
    </p:extLst>
  </p:cSld>
  <p:clrMapOvr>
    <a:masterClrMapping/>
  </p:clrMapOvr>
</p:sldLayout>
</file>

<file path=ppt/slideLayouts/slideLayout219.xml><?xml version="1.0" encoding="utf-8"?>
<p:sldLayout xmlns:a="http://schemas.openxmlformats.org/drawingml/2006/main" xmlns:r="http://schemas.openxmlformats.org/officeDocument/2006/relationships" xmlns:p="http://schemas.openxmlformats.org/presentationml/2006/main" preserve="1" userDrawn="1">
  <p:cSld name="Blue: Table Slide">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36FA5A84-670E-4D40-B05B-27706245EBCC}"/>
              </a:ext>
            </a:extLst>
          </p:cNvPr>
          <p:cNvSpPr/>
          <p:nvPr userDrawn="1"/>
        </p:nvSpPr>
        <p:spPr>
          <a:xfrm>
            <a:off x="10893424" y="0"/>
            <a:ext cx="1295401" cy="6858000"/>
          </a:xfrm>
          <a:prstGeom prst="rect">
            <a:avLst/>
          </a:prstGeom>
          <a:solidFill>
            <a:srgbClr val="4B728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43AA6855-18B6-429B-9377-7B6CFBE1FCFC}"/>
              </a:ext>
            </a:extLst>
          </p:cNvPr>
          <p:cNvSpPr>
            <a:spLocks noGrp="1"/>
          </p:cNvSpPr>
          <p:nvPr>
            <p:ph type="title" hasCustomPrompt="1"/>
          </p:nvPr>
        </p:nvSpPr>
        <p:spPr/>
        <p:txBody>
          <a:bodyPr/>
          <a:lstStyle>
            <a:lvl1pPr algn="l">
              <a:defRPr>
                <a:solidFill>
                  <a:srgbClr val="4B728C"/>
                </a:solidFill>
              </a:defRPr>
            </a:lvl1pPr>
          </a:lstStyle>
          <a:p>
            <a:r>
              <a:rPr lang="en-US"/>
              <a:t>CLICK TO EDIT MASTER TITLE STYLE</a:t>
            </a:r>
          </a:p>
        </p:txBody>
      </p:sp>
      <p:pic>
        <p:nvPicPr>
          <p:cNvPr id="10" name="Graphic 9">
            <a:extLst>
              <a:ext uri="{FF2B5EF4-FFF2-40B4-BE49-F238E27FC236}">
                <a16:creationId xmlns:a16="http://schemas.microsoft.com/office/drawing/2014/main" id="{C4ABE978-4AC7-4830-AE28-C8BA1730B69D}"/>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433306" y="6161831"/>
            <a:ext cx="1530927" cy="370244"/>
          </a:xfrm>
          <a:prstGeom prst="rect">
            <a:avLst/>
          </a:prstGeom>
        </p:spPr>
      </p:pic>
      <p:sp>
        <p:nvSpPr>
          <p:cNvPr id="13" name="Slide Number Placeholder 5">
            <a:extLst>
              <a:ext uri="{FF2B5EF4-FFF2-40B4-BE49-F238E27FC236}">
                <a16:creationId xmlns:a16="http://schemas.microsoft.com/office/drawing/2014/main" id="{C6418D75-0DD9-4947-A32B-135DD55C357E}"/>
              </a:ext>
            </a:extLst>
          </p:cNvPr>
          <p:cNvSpPr>
            <a:spLocks noGrp="1"/>
          </p:cNvSpPr>
          <p:nvPr>
            <p:ph type="sldNum" sz="quarter" idx="12"/>
          </p:nvPr>
        </p:nvSpPr>
        <p:spPr>
          <a:xfrm>
            <a:off x="11241961" y="6224298"/>
            <a:ext cx="598325" cy="307777"/>
          </a:xfrm>
          <a:prstGeom prst="rect">
            <a:avLst/>
          </a:prstGeom>
        </p:spPr>
        <p:txBody>
          <a:bodyPr wrap="square">
            <a:spAutoFit/>
          </a:bodyPr>
          <a:lstStyle>
            <a:lvl1pPr algn="ctr">
              <a:defRPr sz="1400">
                <a:solidFill>
                  <a:srgbClr val="EDEEEE"/>
                </a:solidFill>
                <a:latin typeface="Torque Book" panose="020B0503030202050203" pitchFamily="34" charset="0"/>
                <a:ea typeface="Noto Sans" panose="020B0502040504020204" pitchFamily="34" charset="0"/>
                <a:cs typeface="Noto Sans" panose="020B0502040504020204" pitchFamily="34" charset="0"/>
              </a:defRPr>
            </a:lvl1pPr>
          </a:lstStyle>
          <a:p>
            <a:pPr>
              <a:defRPr/>
            </a:pPr>
            <a:fld id="{0B0187EC-64EF-484E-94CA-9E9DEF6DCF75}" type="slidenum">
              <a:rPr lang="en-US" smtClean="0"/>
              <a:pPr>
                <a:defRPr/>
              </a:pPr>
              <a:t>‹#›</a:t>
            </a:fld>
            <a:endParaRPr lang="en-US"/>
          </a:p>
        </p:txBody>
      </p:sp>
      <p:sp>
        <p:nvSpPr>
          <p:cNvPr id="19" name="Table Placeholder 18">
            <a:extLst>
              <a:ext uri="{FF2B5EF4-FFF2-40B4-BE49-F238E27FC236}">
                <a16:creationId xmlns:a16="http://schemas.microsoft.com/office/drawing/2014/main" id="{112D2FA6-70E1-2944-B8C8-6F34D560C19C}"/>
              </a:ext>
            </a:extLst>
          </p:cNvPr>
          <p:cNvSpPr>
            <a:spLocks noGrp="1"/>
          </p:cNvSpPr>
          <p:nvPr>
            <p:ph type="tbl" sz="quarter" idx="13"/>
          </p:nvPr>
        </p:nvSpPr>
        <p:spPr>
          <a:xfrm>
            <a:off x="838200" y="1933759"/>
            <a:ext cx="8994775" cy="3657600"/>
          </a:xfrm>
        </p:spPr>
        <p:txBody>
          <a:bodyPr/>
          <a:lstStyle>
            <a:lvl1pPr>
              <a:defRPr>
                <a:solidFill>
                  <a:srgbClr val="4B728C"/>
                </a:solidFill>
              </a:defRPr>
            </a:lvl1pPr>
          </a:lstStyle>
          <a:p>
            <a:endParaRPr lang="en-US"/>
          </a:p>
        </p:txBody>
      </p:sp>
      <p:pic>
        <p:nvPicPr>
          <p:cNvPr id="3" name="Picture 2">
            <a:extLst>
              <a:ext uri="{FF2B5EF4-FFF2-40B4-BE49-F238E27FC236}">
                <a16:creationId xmlns:a16="http://schemas.microsoft.com/office/drawing/2014/main" id="{1061425C-C311-FF4E-81B0-8CA141B60718}"/>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flipH="1">
            <a:off x="10712379" y="4594161"/>
            <a:ext cx="1235049" cy="1304212"/>
          </a:xfrm>
          <a:prstGeom prst="rect">
            <a:avLst/>
          </a:prstGeom>
        </p:spPr>
      </p:pic>
    </p:spTree>
    <p:extLst>
      <p:ext uri="{BB962C8B-B14F-4D97-AF65-F5344CB8AC3E}">
        <p14:creationId xmlns:p14="http://schemas.microsoft.com/office/powerpoint/2010/main" val="1438425801"/>
      </p:ext>
    </p:extLst>
  </p:cSld>
  <p:clrMapOvr>
    <a:masterClrMapping/>
  </p:clrMapOvr>
</p:sldLayout>
</file>

<file path=ppt/slideLayouts/slideLayout220.xml><?xml version="1.0" encoding="utf-8"?>
<p:sldLayout xmlns:a="http://schemas.openxmlformats.org/drawingml/2006/main" xmlns:r="http://schemas.openxmlformats.org/officeDocument/2006/relationships" xmlns:p="http://schemas.openxmlformats.org/presentationml/2006/main" preserve="1" userDrawn="1">
  <p:cSld name="Blue: Bulllet Slide">
    <p:spTree>
      <p:nvGrpSpPr>
        <p:cNvPr id="1" name=""/>
        <p:cNvGrpSpPr/>
        <p:nvPr/>
      </p:nvGrpSpPr>
      <p:grpSpPr>
        <a:xfrm>
          <a:off x="0" y="0"/>
          <a:ext cx="0" cy="0"/>
          <a:chOff x="0" y="0"/>
          <a:chExt cx="0" cy="0"/>
        </a:xfrm>
      </p:grpSpPr>
      <p:sp>
        <p:nvSpPr>
          <p:cNvPr id="26" name="Rectangle 25">
            <a:extLst>
              <a:ext uri="{FF2B5EF4-FFF2-40B4-BE49-F238E27FC236}">
                <a16:creationId xmlns:a16="http://schemas.microsoft.com/office/drawing/2014/main" id="{E081FC77-BCA1-1246-8FD0-D18E07FBF77F}"/>
              </a:ext>
            </a:extLst>
          </p:cNvPr>
          <p:cNvSpPr/>
          <p:nvPr userDrawn="1"/>
        </p:nvSpPr>
        <p:spPr>
          <a:xfrm>
            <a:off x="0" y="0"/>
            <a:ext cx="12192000" cy="1663908"/>
          </a:xfrm>
          <a:prstGeom prst="rect">
            <a:avLst/>
          </a:prstGeom>
          <a:solidFill>
            <a:srgbClr val="4B728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43AA6855-18B6-429B-9377-7B6CFBE1FCFC}"/>
              </a:ext>
            </a:extLst>
          </p:cNvPr>
          <p:cNvSpPr>
            <a:spLocks noGrp="1"/>
          </p:cNvSpPr>
          <p:nvPr>
            <p:ph type="title" hasCustomPrompt="1"/>
          </p:nvPr>
        </p:nvSpPr>
        <p:spPr>
          <a:xfrm>
            <a:off x="838199" y="365126"/>
            <a:ext cx="10491703" cy="998162"/>
          </a:xfrm>
        </p:spPr>
        <p:txBody>
          <a:bodyPr/>
          <a:lstStyle>
            <a:lvl1pPr algn="l">
              <a:defRPr>
                <a:solidFill>
                  <a:schemeClr val="bg1"/>
                </a:solidFill>
              </a:defRPr>
            </a:lvl1pPr>
          </a:lstStyle>
          <a:p>
            <a:r>
              <a:rPr lang="en-US"/>
              <a:t>CLICK TO EDIT MASTER TITLE STYLE</a:t>
            </a:r>
          </a:p>
        </p:txBody>
      </p:sp>
      <p:pic>
        <p:nvPicPr>
          <p:cNvPr id="10" name="Graphic 9">
            <a:extLst>
              <a:ext uri="{FF2B5EF4-FFF2-40B4-BE49-F238E27FC236}">
                <a16:creationId xmlns:a16="http://schemas.microsoft.com/office/drawing/2014/main" id="{C4ABE978-4AC7-4830-AE28-C8BA1730B69D}"/>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838200" y="6161831"/>
            <a:ext cx="1530927" cy="370244"/>
          </a:xfrm>
          <a:prstGeom prst="rect">
            <a:avLst/>
          </a:prstGeom>
        </p:spPr>
      </p:pic>
      <p:sp>
        <p:nvSpPr>
          <p:cNvPr id="13" name="Slide Number Placeholder 5">
            <a:extLst>
              <a:ext uri="{FF2B5EF4-FFF2-40B4-BE49-F238E27FC236}">
                <a16:creationId xmlns:a16="http://schemas.microsoft.com/office/drawing/2014/main" id="{C6418D75-0DD9-4947-A32B-135DD55C357E}"/>
              </a:ext>
            </a:extLst>
          </p:cNvPr>
          <p:cNvSpPr>
            <a:spLocks noGrp="1"/>
          </p:cNvSpPr>
          <p:nvPr>
            <p:ph type="sldNum" sz="quarter" idx="12"/>
          </p:nvPr>
        </p:nvSpPr>
        <p:spPr>
          <a:xfrm>
            <a:off x="11329904" y="6224298"/>
            <a:ext cx="428790" cy="307777"/>
          </a:xfrm>
          <a:prstGeom prst="rect">
            <a:avLst/>
          </a:prstGeom>
        </p:spPr>
        <p:txBody>
          <a:bodyPr wrap="square">
            <a:spAutoFit/>
          </a:bodyPr>
          <a:lstStyle>
            <a:lvl1pPr algn="ctr">
              <a:defRPr sz="1400">
                <a:solidFill>
                  <a:srgbClr val="4B728C"/>
                </a:solidFill>
                <a:latin typeface="Torque Book" panose="020B0503030202050203" pitchFamily="34" charset="0"/>
                <a:ea typeface="Noto Sans" panose="020B0502040504020204" pitchFamily="34" charset="0"/>
                <a:cs typeface="Noto Sans" panose="020B0502040504020204" pitchFamily="34" charset="0"/>
              </a:defRPr>
            </a:lvl1pPr>
          </a:lstStyle>
          <a:p>
            <a:pPr>
              <a:defRPr/>
            </a:pPr>
            <a:fld id="{0B0187EC-64EF-484E-94CA-9E9DEF6DCF75}" type="slidenum">
              <a:rPr lang="en-US" smtClean="0"/>
              <a:pPr>
                <a:defRPr/>
              </a:pPr>
              <a:t>‹#›</a:t>
            </a:fld>
            <a:endParaRPr lang="en-US"/>
          </a:p>
        </p:txBody>
      </p:sp>
      <p:sp>
        <p:nvSpPr>
          <p:cNvPr id="5" name="Text Placeholder 4">
            <a:extLst>
              <a:ext uri="{FF2B5EF4-FFF2-40B4-BE49-F238E27FC236}">
                <a16:creationId xmlns:a16="http://schemas.microsoft.com/office/drawing/2014/main" id="{E96F2577-477D-9747-A9A7-2697FC15B121}"/>
              </a:ext>
            </a:extLst>
          </p:cNvPr>
          <p:cNvSpPr>
            <a:spLocks noGrp="1"/>
          </p:cNvSpPr>
          <p:nvPr>
            <p:ph type="body" sz="quarter" idx="13"/>
          </p:nvPr>
        </p:nvSpPr>
        <p:spPr>
          <a:xfrm>
            <a:off x="868179" y="4141590"/>
            <a:ext cx="1934981" cy="6196568"/>
          </a:xfrm>
        </p:spPr>
        <p:txBody>
          <a:bodyPr/>
          <a:lstStyle>
            <a:lvl1pPr marL="0" indent="0">
              <a:lnSpc>
                <a:spcPct val="100000"/>
              </a:lnSpc>
              <a:buNone/>
              <a:defRPr sz="2000" b="0">
                <a:solidFill>
                  <a:srgbClr val="4E4F4F"/>
                </a:solidFill>
              </a:defRPr>
            </a:lvl1pPr>
            <a:lvl2pPr marL="457200" indent="0">
              <a:lnSpc>
                <a:spcPct val="100000"/>
              </a:lnSpc>
              <a:buNone/>
              <a:defRPr b="0">
                <a:solidFill>
                  <a:srgbClr val="4E4F4F"/>
                </a:solidFill>
              </a:defRPr>
            </a:lvl2pPr>
            <a:lvl3pPr marL="914400" indent="0">
              <a:lnSpc>
                <a:spcPct val="100000"/>
              </a:lnSpc>
              <a:buNone/>
              <a:defRPr b="0">
                <a:solidFill>
                  <a:srgbClr val="4E4F4F"/>
                </a:solidFill>
              </a:defRPr>
            </a:lvl3pPr>
            <a:lvl4pPr marL="1371600" indent="0">
              <a:lnSpc>
                <a:spcPct val="100000"/>
              </a:lnSpc>
              <a:buNone/>
              <a:defRPr b="0">
                <a:solidFill>
                  <a:srgbClr val="4E4F4F"/>
                </a:solidFill>
              </a:defRPr>
            </a:lvl4pPr>
            <a:lvl5pPr marL="1828800" indent="0">
              <a:lnSpc>
                <a:spcPct val="100000"/>
              </a:lnSpc>
              <a:buNone/>
              <a:defRPr b="0">
                <a:solidFill>
                  <a:srgbClr val="4E4F4F"/>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Text Placeholder 4">
            <a:extLst>
              <a:ext uri="{FF2B5EF4-FFF2-40B4-BE49-F238E27FC236}">
                <a16:creationId xmlns:a16="http://schemas.microsoft.com/office/drawing/2014/main" id="{F2214326-8F72-9344-9A94-30A572234E93}"/>
              </a:ext>
            </a:extLst>
          </p:cNvPr>
          <p:cNvSpPr>
            <a:spLocks noGrp="1"/>
          </p:cNvSpPr>
          <p:nvPr>
            <p:ph type="body" sz="quarter" idx="14"/>
          </p:nvPr>
        </p:nvSpPr>
        <p:spPr>
          <a:xfrm>
            <a:off x="2974298" y="4141590"/>
            <a:ext cx="1934981" cy="6196568"/>
          </a:xfrm>
        </p:spPr>
        <p:txBody>
          <a:bodyPr/>
          <a:lstStyle>
            <a:lvl1pPr marL="0" indent="0">
              <a:lnSpc>
                <a:spcPct val="100000"/>
              </a:lnSpc>
              <a:buNone/>
              <a:defRPr sz="2000" b="0">
                <a:solidFill>
                  <a:srgbClr val="4E4F4F"/>
                </a:solidFill>
              </a:defRPr>
            </a:lvl1pPr>
            <a:lvl2pPr marL="457200" indent="0">
              <a:lnSpc>
                <a:spcPct val="100000"/>
              </a:lnSpc>
              <a:buNone/>
              <a:defRPr b="0">
                <a:solidFill>
                  <a:srgbClr val="4E4F4F"/>
                </a:solidFill>
              </a:defRPr>
            </a:lvl2pPr>
            <a:lvl3pPr marL="914400" indent="0">
              <a:lnSpc>
                <a:spcPct val="100000"/>
              </a:lnSpc>
              <a:buNone/>
              <a:defRPr b="0">
                <a:solidFill>
                  <a:srgbClr val="4E4F4F"/>
                </a:solidFill>
              </a:defRPr>
            </a:lvl3pPr>
            <a:lvl4pPr marL="1371600" indent="0">
              <a:lnSpc>
                <a:spcPct val="100000"/>
              </a:lnSpc>
              <a:buNone/>
              <a:defRPr b="0">
                <a:solidFill>
                  <a:srgbClr val="4E4F4F"/>
                </a:solidFill>
              </a:defRPr>
            </a:lvl4pPr>
            <a:lvl5pPr marL="1828800" indent="0">
              <a:lnSpc>
                <a:spcPct val="100000"/>
              </a:lnSpc>
              <a:buNone/>
              <a:defRPr b="0">
                <a:solidFill>
                  <a:srgbClr val="4E4F4F"/>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Text Placeholder 4">
            <a:extLst>
              <a:ext uri="{FF2B5EF4-FFF2-40B4-BE49-F238E27FC236}">
                <a16:creationId xmlns:a16="http://schemas.microsoft.com/office/drawing/2014/main" id="{2A878605-4A64-344D-92DF-0A72AD04A405}"/>
              </a:ext>
            </a:extLst>
          </p:cNvPr>
          <p:cNvSpPr>
            <a:spLocks noGrp="1"/>
          </p:cNvSpPr>
          <p:nvPr>
            <p:ph type="body" sz="quarter" idx="15"/>
          </p:nvPr>
        </p:nvSpPr>
        <p:spPr>
          <a:xfrm>
            <a:off x="5087910" y="4141590"/>
            <a:ext cx="1934981" cy="6196568"/>
          </a:xfrm>
        </p:spPr>
        <p:txBody>
          <a:bodyPr/>
          <a:lstStyle>
            <a:lvl1pPr marL="0" indent="0">
              <a:lnSpc>
                <a:spcPct val="100000"/>
              </a:lnSpc>
              <a:buNone/>
              <a:defRPr sz="2000" b="0">
                <a:solidFill>
                  <a:srgbClr val="4E4F4F"/>
                </a:solidFill>
              </a:defRPr>
            </a:lvl1pPr>
            <a:lvl2pPr marL="457200" indent="0">
              <a:lnSpc>
                <a:spcPct val="100000"/>
              </a:lnSpc>
              <a:buNone/>
              <a:defRPr b="0">
                <a:solidFill>
                  <a:srgbClr val="4E4F4F"/>
                </a:solidFill>
              </a:defRPr>
            </a:lvl2pPr>
            <a:lvl3pPr marL="914400" indent="0">
              <a:lnSpc>
                <a:spcPct val="100000"/>
              </a:lnSpc>
              <a:buNone/>
              <a:defRPr b="0">
                <a:solidFill>
                  <a:srgbClr val="4E4F4F"/>
                </a:solidFill>
              </a:defRPr>
            </a:lvl3pPr>
            <a:lvl4pPr marL="1371600" indent="0">
              <a:lnSpc>
                <a:spcPct val="100000"/>
              </a:lnSpc>
              <a:buNone/>
              <a:defRPr b="0">
                <a:solidFill>
                  <a:srgbClr val="4E4F4F"/>
                </a:solidFill>
              </a:defRPr>
            </a:lvl4pPr>
            <a:lvl5pPr marL="1828800" indent="0">
              <a:lnSpc>
                <a:spcPct val="100000"/>
              </a:lnSpc>
              <a:buNone/>
              <a:defRPr b="0">
                <a:solidFill>
                  <a:srgbClr val="4E4F4F"/>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4" name="Text Placeholder 4">
            <a:extLst>
              <a:ext uri="{FF2B5EF4-FFF2-40B4-BE49-F238E27FC236}">
                <a16:creationId xmlns:a16="http://schemas.microsoft.com/office/drawing/2014/main" id="{44D738F6-32E3-0349-85DE-2F2E97DE146D}"/>
              </a:ext>
            </a:extLst>
          </p:cNvPr>
          <p:cNvSpPr>
            <a:spLocks noGrp="1"/>
          </p:cNvSpPr>
          <p:nvPr>
            <p:ph type="body" sz="quarter" idx="16"/>
          </p:nvPr>
        </p:nvSpPr>
        <p:spPr>
          <a:xfrm>
            <a:off x="7209445" y="4141590"/>
            <a:ext cx="1934981" cy="6196568"/>
          </a:xfrm>
        </p:spPr>
        <p:txBody>
          <a:bodyPr/>
          <a:lstStyle>
            <a:lvl1pPr marL="0" indent="0">
              <a:lnSpc>
                <a:spcPct val="100000"/>
              </a:lnSpc>
              <a:buNone/>
              <a:defRPr sz="2000" b="0">
                <a:solidFill>
                  <a:srgbClr val="4E4F4F"/>
                </a:solidFill>
              </a:defRPr>
            </a:lvl1pPr>
            <a:lvl2pPr marL="457200" indent="0">
              <a:lnSpc>
                <a:spcPct val="100000"/>
              </a:lnSpc>
              <a:buNone/>
              <a:defRPr b="0">
                <a:solidFill>
                  <a:srgbClr val="4E4F4F"/>
                </a:solidFill>
              </a:defRPr>
            </a:lvl2pPr>
            <a:lvl3pPr marL="914400" indent="0">
              <a:lnSpc>
                <a:spcPct val="100000"/>
              </a:lnSpc>
              <a:buNone/>
              <a:defRPr b="0">
                <a:solidFill>
                  <a:srgbClr val="4E4F4F"/>
                </a:solidFill>
              </a:defRPr>
            </a:lvl3pPr>
            <a:lvl4pPr marL="1371600" indent="0">
              <a:lnSpc>
                <a:spcPct val="100000"/>
              </a:lnSpc>
              <a:buNone/>
              <a:defRPr b="0">
                <a:solidFill>
                  <a:srgbClr val="4E4F4F"/>
                </a:solidFill>
              </a:defRPr>
            </a:lvl4pPr>
            <a:lvl5pPr marL="1828800" indent="0">
              <a:lnSpc>
                <a:spcPct val="100000"/>
              </a:lnSpc>
              <a:buNone/>
              <a:defRPr b="0">
                <a:solidFill>
                  <a:srgbClr val="4E4F4F"/>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5" name="Text Placeholder 4">
            <a:extLst>
              <a:ext uri="{FF2B5EF4-FFF2-40B4-BE49-F238E27FC236}">
                <a16:creationId xmlns:a16="http://schemas.microsoft.com/office/drawing/2014/main" id="{80B73E64-0E19-D04B-9050-82E520747C83}"/>
              </a:ext>
            </a:extLst>
          </p:cNvPr>
          <p:cNvSpPr>
            <a:spLocks noGrp="1"/>
          </p:cNvSpPr>
          <p:nvPr>
            <p:ph type="body" sz="quarter" idx="17"/>
          </p:nvPr>
        </p:nvSpPr>
        <p:spPr>
          <a:xfrm>
            <a:off x="9345543" y="4141590"/>
            <a:ext cx="1934981" cy="6196568"/>
          </a:xfrm>
        </p:spPr>
        <p:txBody>
          <a:bodyPr/>
          <a:lstStyle>
            <a:lvl1pPr marL="0" indent="0">
              <a:lnSpc>
                <a:spcPct val="100000"/>
              </a:lnSpc>
              <a:buNone/>
              <a:defRPr sz="2000" b="0">
                <a:solidFill>
                  <a:srgbClr val="4E4F4F"/>
                </a:solidFill>
              </a:defRPr>
            </a:lvl1pPr>
            <a:lvl2pPr marL="457200" indent="0">
              <a:lnSpc>
                <a:spcPct val="100000"/>
              </a:lnSpc>
              <a:buNone/>
              <a:defRPr b="0">
                <a:solidFill>
                  <a:srgbClr val="4E4F4F"/>
                </a:solidFill>
              </a:defRPr>
            </a:lvl2pPr>
            <a:lvl3pPr marL="914400" indent="0">
              <a:lnSpc>
                <a:spcPct val="100000"/>
              </a:lnSpc>
              <a:buNone/>
              <a:defRPr b="0">
                <a:solidFill>
                  <a:srgbClr val="4E4F4F"/>
                </a:solidFill>
              </a:defRPr>
            </a:lvl3pPr>
            <a:lvl4pPr marL="1371600" indent="0">
              <a:lnSpc>
                <a:spcPct val="100000"/>
              </a:lnSpc>
              <a:buNone/>
              <a:defRPr b="0">
                <a:solidFill>
                  <a:srgbClr val="4E4F4F"/>
                </a:solidFill>
              </a:defRPr>
            </a:lvl4pPr>
            <a:lvl5pPr marL="1828800" indent="0">
              <a:lnSpc>
                <a:spcPct val="100000"/>
              </a:lnSpc>
              <a:buNone/>
              <a:defRPr b="0">
                <a:solidFill>
                  <a:srgbClr val="4E4F4F"/>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Picture Placeholder 8">
            <a:extLst>
              <a:ext uri="{FF2B5EF4-FFF2-40B4-BE49-F238E27FC236}">
                <a16:creationId xmlns:a16="http://schemas.microsoft.com/office/drawing/2014/main" id="{3B76CB00-1971-EC42-AB86-4C8DA8082A30}"/>
              </a:ext>
            </a:extLst>
          </p:cNvPr>
          <p:cNvSpPr>
            <a:spLocks noGrp="1"/>
          </p:cNvSpPr>
          <p:nvPr>
            <p:ph type="pic" sz="quarter" idx="18"/>
          </p:nvPr>
        </p:nvSpPr>
        <p:spPr>
          <a:xfrm>
            <a:off x="868179" y="2024546"/>
            <a:ext cx="1934980" cy="1921060"/>
          </a:xfrm>
        </p:spPr>
        <p:txBody>
          <a:bodyPr/>
          <a:lstStyle>
            <a:lvl1pPr>
              <a:defRPr>
                <a:solidFill>
                  <a:srgbClr val="4B728C"/>
                </a:solidFill>
              </a:defRPr>
            </a:lvl1pPr>
          </a:lstStyle>
          <a:p>
            <a:endParaRPr lang="en-US"/>
          </a:p>
        </p:txBody>
      </p:sp>
      <p:sp>
        <p:nvSpPr>
          <p:cNvPr id="16" name="Picture Placeholder 8">
            <a:extLst>
              <a:ext uri="{FF2B5EF4-FFF2-40B4-BE49-F238E27FC236}">
                <a16:creationId xmlns:a16="http://schemas.microsoft.com/office/drawing/2014/main" id="{5D275CFA-D9D1-B44F-ADED-8D24526C7C88}"/>
              </a:ext>
            </a:extLst>
          </p:cNvPr>
          <p:cNvSpPr>
            <a:spLocks noGrp="1"/>
          </p:cNvSpPr>
          <p:nvPr>
            <p:ph type="pic" sz="quarter" idx="19"/>
          </p:nvPr>
        </p:nvSpPr>
        <p:spPr>
          <a:xfrm>
            <a:off x="2974298" y="2024546"/>
            <a:ext cx="1934980" cy="1921060"/>
          </a:xfrm>
        </p:spPr>
        <p:txBody>
          <a:bodyPr/>
          <a:lstStyle>
            <a:lvl1pPr>
              <a:defRPr>
                <a:solidFill>
                  <a:srgbClr val="4B728C"/>
                </a:solidFill>
              </a:defRPr>
            </a:lvl1pPr>
          </a:lstStyle>
          <a:p>
            <a:endParaRPr lang="en-US"/>
          </a:p>
        </p:txBody>
      </p:sp>
      <p:sp>
        <p:nvSpPr>
          <p:cNvPr id="17" name="Picture Placeholder 8">
            <a:extLst>
              <a:ext uri="{FF2B5EF4-FFF2-40B4-BE49-F238E27FC236}">
                <a16:creationId xmlns:a16="http://schemas.microsoft.com/office/drawing/2014/main" id="{2556E483-7DF0-5341-B9D0-0221F043F1A6}"/>
              </a:ext>
            </a:extLst>
          </p:cNvPr>
          <p:cNvSpPr>
            <a:spLocks noGrp="1"/>
          </p:cNvSpPr>
          <p:nvPr>
            <p:ph type="pic" sz="quarter" idx="20"/>
          </p:nvPr>
        </p:nvSpPr>
        <p:spPr>
          <a:xfrm>
            <a:off x="5087910" y="2024546"/>
            <a:ext cx="1934980" cy="1921060"/>
          </a:xfrm>
        </p:spPr>
        <p:txBody>
          <a:bodyPr/>
          <a:lstStyle>
            <a:lvl1pPr>
              <a:defRPr>
                <a:solidFill>
                  <a:srgbClr val="4B728C"/>
                </a:solidFill>
              </a:defRPr>
            </a:lvl1pPr>
          </a:lstStyle>
          <a:p>
            <a:endParaRPr lang="en-US"/>
          </a:p>
        </p:txBody>
      </p:sp>
      <p:sp>
        <p:nvSpPr>
          <p:cNvPr id="18" name="Picture Placeholder 8">
            <a:extLst>
              <a:ext uri="{FF2B5EF4-FFF2-40B4-BE49-F238E27FC236}">
                <a16:creationId xmlns:a16="http://schemas.microsoft.com/office/drawing/2014/main" id="{AF38911A-4C0C-E84B-A47A-9CFE04B7F11F}"/>
              </a:ext>
            </a:extLst>
          </p:cNvPr>
          <p:cNvSpPr>
            <a:spLocks noGrp="1"/>
          </p:cNvSpPr>
          <p:nvPr>
            <p:ph type="pic" sz="quarter" idx="21"/>
          </p:nvPr>
        </p:nvSpPr>
        <p:spPr>
          <a:xfrm>
            <a:off x="7209445" y="2024546"/>
            <a:ext cx="1934980" cy="1921060"/>
          </a:xfrm>
        </p:spPr>
        <p:txBody>
          <a:bodyPr/>
          <a:lstStyle>
            <a:lvl1pPr>
              <a:defRPr>
                <a:solidFill>
                  <a:srgbClr val="4B728C"/>
                </a:solidFill>
              </a:defRPr>
            </a:lvl1pPr>
          </a:lstStyle>
          <a:p>
            <a:endParaRPr lang="en-US"/>
          </a:p>
        </p:txBody>
      </p:sp>
      <p:sp>
        <p:nvSpPr>
          <p:cNvPr id="19" name="Picture Placeholder 8">
            <a:extLst>
              <a:ext uri="{FF2B5EF4-FFF2-40B4-BE49-F238E27FC236}">
                <a16:creationId xmlns:a16="http://schemas.microsoft.com/office/drawing/2014/main" id="{A1CEAD12-8828-3348-B8F3-6D83819420BC}"/>
              </a:ext>
            </a:extLst>
          </p:cNvPr>
          <p:cNvSpPr>
            <a:spLocks noGrp="1"/>
          </p:cNvSpPr>
          <p:nvPr>
            <p:ph type="pic" sz="quarter" idx="22"/>
          </p:nvPr>
        </p:nvSpPr>
        <p:spPr>
          <a:xfrm>
            <a:off x="9345543" y="2024546"/>
            <a:ext cx="1934980" cy="1921060"/>
          </a:xfrm>
        </p:spPr>
        <p:txBody>
          <a:bodyPr/>
          <a:lstStyle>
            <a:lvl1pPr>
              <a:defRPr>
                <a:solidFill>
                  <a:srgbClr val="4B728C"/>
                </a:solidFill>
              </a:defRPr>
            </a:lvl1pPr>
          </a:lstStyle>
          <a:p>
            <a:endParaRPr lang="en-US"/>
          </a:p>
        </p:txBody>
      </p:sp>
      <p:sp>
        <p:nvSpPr>
          <p:cNvPr id="21" name="Rectangle 20">
            <a:extLst>
              <a:ext uri="{FF2B5EF4-FFF2-40B4-BE49-F238E27FC236}">
                <a16:creationId xmlns:a16="http://schemas.microsoft.com/office/drawing/2014/main" id="{2E89CA8B-24BB-934A-B162-42B2F1F6D1A6}"/>
              </a:ext>
            </a:extLst>
          </p:cNvPr>
          <p:cNvSpPr/>
          <p:nvPr userDrawn="1"/>
        </p:nvSpPr>
        <p:spPr>
          <a:xfrm>
            <a:off x="176963" y="2010626"/>
            <a:ext cx="173359" cy="183345"/>
          </a:xfrm>
          <a:prstGeom prst="rect">
            <a:avLst/>
          </a:prstGeom>
          <a:solidFill>
            <a:srgbClr val="4B728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5" name="Rectangle 24">
            <a:extLst>
              <a:ext uri="{FF2B5EF4-FFF2-40B4-BE49-F238E27FC236}">
                <a16:creationId xmlns:a16="http://schemas.microsoft.com/office/drawing/2014/main" id="{1A522B3F-A4E0-854D-BAEF-0E39F51C991F}"/>
              </a:ext>
            </a:extLst>
          </p:cNvPr>
          <p:cNvSpPr/>
          <p:nvPr userDrawn="1"/>
        </p:nvSpPr>
        <p:spPr>
          <a:xfrm>
            <a:off x="522571" y="1837267"/>
            <a:ext cx="173359" cy="183345"/>
          </a:xfrm>
          <a:prstGeom prst="rect">
            <a:avLst/>
          </a:prstGeom>
          <a:solidFill>
            <a:srgbClr val="4B728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7" name="Rectangle 26">
            <a:extLst>
              <a:ext uri="{FF2B5EF4-FFF2-40B4-BE49-F238E27FC236}">
                <a16:creationId xmlns:a16="http://schemas.microsoft.com/office/drawing/2014/main" id="{689C8494-1006-054B-8C8D-A76E25E6F74F}"/>
              </a:ext>
            </a:extLst>
          </p:cNvPr>
          <p:cNvSpPr/>
          <p:nvPr userDrawn="1"/>
        </p:nvSpPr>
        <p:spPr>
          <a:xfrm>
            <a:off x="355600" y="1663908"/>
            <a:ext cx="173359" cy="173359"/>
          </a:xfrm>
          <a:prstGeom prst="rect">
            <a:avLst/>
          </a:prstGeom>
          <a:solidFill>
            <a:srgbClr val="4B728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Rectangle 5">
            <a:extLst>
              <a:ext uri="{FF2B5EF4-FFF2-40B4-BE49-F238E27FC236}">
                <a16:creationId xmlns:a16="http://schemas.microsoft.com/office/drawing/2014/main" id="{E1191703-6AC4-144D-9551-DB1D4D8C16E0}"/>
              </a:ext>
            </a:extLst>
          </p:cNvPr>
          <p:cNvSpPr/>
          <p:nvPr userDrawn="1"/>
        </p:nvSpPr>
        <p:spPr>
          <a:xfrm>
            <a:off x="11669837" y="2010626"/>
            <a:ext cx="173359" cy="173359"/>
          </a:xfrm>
          <a:prstGeom prst="rect">
            <a:avLst/>
          </a:prstGeom>
          <a:solidFill>
            <a:srgbClr val="4B728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F0072133-4CF1-B044-B05C-8254777A762B}"/>
              </a:ext>
            </a:extLst>
          </p:cNvPr>
          <p:cNvSpPr/>
          <p:nvPr userDrawn="1"/>
        </p:nvSpPr>
        <p:spPr>
          <a:xfrm>
            <a:off x="11843196" y="1670867"/>
            <a:ext cx="173359" cy="173359"/>
          </a:xfrm>
          <a:prstGeom prst="rect">
            <a:avLst/>
          </a:prstGeom>
          <a:solidFill>
            <a:srgbClr val="4B728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2" name="Rectangle 31">
            <a:extLst>
              <a:ext uri="{FF2B5EF4-FFF2-40B4-BE49-F238E27FC236}">
                <a16:creationId xmlns:a16="http://schemas.microsoft.com/office/drawing/2014/main" id="{CFBD80DB-1848-CA4C-9A86-4D92D55A71B3}"/>
              </a:ext>
            </a:extLst>
          </p:cNvPr>
          <p:cNvSpPr/>
          <p:nvPr userDrawn="1"/>
        </p:nvSpPr>
        <p:spPr>
          <a:xfrm>
            <a:off x="10507691" y="1663907"/>
            <a:ext cx="173359" cy="173359"/>
          </a:xfrm>
          <a:prstGeom prst="rect">
            <a:avLst/>
          </a:prstGeom>
          <a:solidFill>
            <a:srgbClr val="4B728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71818365"/>
      </p:ext>
    </p:extLst>
  </p:cSld>
  <p:clrMapOvr>
    <a:masterClrMapping/>
  </p:clrMapOvr>
</p:sldLayout>
</file>

<file path=ppt/slideLayouts/slideLayout221.xml><?xml version="1.0" encoding="utf-8"?>
<p:sldLayout xmlns:a="http://schemas.openxmlformats.org/drawingml/2006/main" xmlns:r="http://schemas.openxmlformats.org/officeDocument/2006/relationships" xmlns:p="http://schemas.openxmlformats.org/presentationml/2006/main" preserve="1" userDrawn="1">
  <p:cSld name="Blue: Large Picture">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E18F744D-0E90-D143-AE17-BA9792FA182E}"/>
              </a:ext>
            </a:extLst>
          </p:cNvPr>
          <p:cNvSpPr/>
          <p:nvPr userDrawn="1"/>
        </p:nvSpPr>
        <p:spPr>
          <a:xfrm>
            <a:off x="838199" y="1654233"/>
            <a:ext cx="2123793" cy="4181674"/>
          </a:xfrm>
          <a:prstGeom prst="rect">
            <a:avLst/>
          </a:prstGeom>
          <a:solidFill>
            <a:srgbClr val="E7EEF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43AA6855-18B6-429B-9377-7B6CFBE1FCFC}"/>
              </a:ext>
            </a:extLst>
          </p:cNvPr>
          <p:cNvSpPr>
            <a:spLocks noGrp="1"/>
          </p:cNvSpPr>
          <p:nvPr>
            <p:ph type="title" hasCustomPrompt="1"/>
          </p:nvPr>
        </p:nvSpPr>
        <p:spPr>
          <a:xfrm>
            <a:off x="838199" y="365126"/>
            <a:ext cx="10491703" cy="998162"/>
          </a:xfrm>
        </p:spPr>
        <p:txBody>
          <a:bodyPr/>
          <a:lstStyle>
            <a:lvl1pPr algn="l">
              <a:defRPr/>
            </a:lvl1pPr>
          </a:lstStyle>
          <a:p>
            <a:r>
              <a:rPr lang="en-US"/>
              <a:t>CLICK TO EDIT MASTER TITLE STYLE</a:t>
            </a:r>
          </a:p>
        </p:txBody>
      </p:sp>
      <p:sp>
        <p:nvSpPr>
          <p:cNvPr id="3" name="Content Placeholder 2">
            <a:extLst>
              <a:ext uri="{FF2B5EF4-FFF2-40B4-BE49-F238E27FC236}">
                <a16:creationId xmlns:a16="http://schemas.microsoft.com/office/drawing/2014/main" id="{49CF287B-32DC-4183-903C-E17D7E3EF105}"/>
              </a:ext>
            </a:extLst>
          </p:cNvPr>
          <p:cNvSpPr>
            <a:spLocks noGrp="1"/>
          </p:cNvSpPr>
          <p:nvPr>
            <p:ph idx="1"/>
          </p:nvPr>
        </p:nvSpPr>
        <p:spPr>
          <a:xfrm>
            <a:off x="1046375" y="1933731"/>
            <a:ext cx="1677972" cy="3638394"/>
          </a:xfrm>
          <a:noFill/>
          <a:ln>
            <a:noFill/>
          </a:ln>
        </p:spPr>
        <p:txBody>
          <a:bodyPr/>
          <a:lstStyle>
            <a:lvl1pPr marL="0" indent="0" algn="l">
              <a:lnSpc>
                <a:spcPct val="100000"/>
              </a:lnSpc>
              <a:spcBef>
                <a:spcPts val="0"/>
              </a:spcBef>
              <a:buFont typeface="Arial" panose="020B0604020202020204" pitchFamily="34" charset="0"/>
              <a:buNone/>
              <a:defRPr sz="2000" b="0">
                <a:solidFill>
                  <a:srgbClr val="4E4F4F"/>
                </a:solidFill>
              </a:defRPr>
            </a:lvl1pPr>
            <a:lvl2pPr marL="457200" indent="0" algn="l">
              <a:lnSpc>
                <a:spcPct val="100000"/>
              </a:lnSpc>
              <a:spcBef>
                <a:spcPts val="0"/>
              </a:spcBef>
              <a:buNone/>
              <a:defRPr sz="1800">
                <a:solidFill>
                  <a:srgbClr val="4E4F4F"/>
                </a:solidFill>
              </a:defRPr>
            </a:lvl2pPr>
            <a:lvl3pPr marL="914400" indent="0" algn="l">
              <a:lnSpc>
                <a:spcPct val="100000"/>
              </a:lnSpc>
              <a:spcBef>
                <a:spcPts val="0"/>
              </a:spcBef>
              <a:buNone/>
              <a:defRPr sz="1600">
                <a:solidFill>
                  <a:srgbClr val="4E4F4F"/>
                </a:solidFill>
              </a:defRPr>
            </a:lvl3pPr>
            <a:lvl4pPr marL="1371600" indent="0" algn="l">
              <a:lnSpc>
                <a:spcPct val="100000"/>
              </a:lnSpc>
              <a:spcBef>
                <a:spcPts val="0"/>
              </a:spcBef>
              <a:buNone/>
              <a:defRPr sz="1400">
                <a:solidFill>
                  <a:srgbClr val="4E4F4F"/>
                </a:solidFill>
              </a:defRPr>
            </a:lvl4pPr>
            <a:lvl5pPr marL="1828800" indent="0" algn="l">
              <a:lnSpc>
                <a:spcPct val="100000"/>
              </a:lnSpc>
              <a:spcBef>
                <a:spcPts val="0"/>
              </a:spcBef>
              <a:buNone/>
              <a:defRPr sz="1400">
                <a:solidFill>
                  <a:srgbClr val="4E4F4F"/>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Picture Placeholder 7">
            <a:extLst>
              <a:ext uri="{FF2B5EF4-FFF2-40B4-BE49-F238E27FC236}">
                <a16:creationId xmlns:a16="http://schemas.microsoft.com/office/drawing/2014/main" id="{CF9B2694-11A5-4C12-A475-93C14DAD1785}"/>
              </a:ext>
            </a:extLst>
          </p:cNvPr>
          <p:cNvSpPr>
            <a:spLocks noGrp="1"/>
          </p:cNvSpPr>
          <p:nvPr>
            <p:ph type="pic" sz="quarter" idx="13"/>
          </p:nvPr>
        </p:nvSpPr>
        <p:spPr>
          <a:xfrm>
            <a:off x="2961992" y="1654232"/>
            <a:ext cx="8367912" cy="4181673"/>
          </a:xfrm>
        </p:spPr>
        <p:txBody>
          <a:bodyPr/>
          <a:lstStyle>
            <a:lvl1pPr>
              <a:spcBef>
                <a:spcPts val="0"/>
              </a:spcBef>
              <a:defRPr b="1">
                <a:solidFill>
                  <a:srgbClr val="4B728C"/>
                </a:solidFill>
              </a:defRPr>
            </a:lvl1pPr>
          </a:lstStyle>
          <a:p>
            <a:endParaRPr lang="en-US"/>
          </a:p>
        </p:txBody>
      </p:sp>
      <p:pic>
        <p:nvPicPr>
          <p:cNvPr id="10" name="Graphic 9">
            <a:extLst>
              <a:ext uri="{FF2B5EF4-FFF2-40B4-BE49-F238E27FC236}">
                <a16:creationId xmlns:a16="http://schemas.microsoft.com/office/drawing/2014/main" id="{C4ABE978-4AC7-4830-AE28-C8BA1730B69D}"/>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838200" y="6161831"/>
            <a:ext cx="1530927" cy="370244"/>
          </a:xfrm>
          <a:prstGeom prst="rect">
            <a:avLst/>
          </a:prstGeom>
        </p:spPr>
      </p:pic>
      <p:sp>
        <p:nvSpPr>
          <p:cNvPr id="13" name="Slide Number Placeholder 5">
            <a:extLst>
              <a:ext uri="{FF2B5EF4-FFF2-40B4-BE49-F238E27FC236}">
                <a16:creationId xmlns:a16="http://schemas.microsoft.com/office/drawing/2014/main" id="{C6418D75-0DD9-4947-A32B-135DD55C357E}"/>
              </a:ext>
            </a:extLst>
          </p:cNvPr>
          <p:cNvSpPr>
            <a:spLocks noGrp="1"/>
          </p:cNvSpPr>
          <p:nvPr>
            <p:ph type="sldNum" sz="quarter" idx="12"/>
          </p:nvPr>
        </p:nvSpPr>
        <p:spPr>
          <a:xfrm>
            <a:off x="11329904" y="6224298"/>
            <a:ext cx="428790" cy="307777"/>
          </a:xfrm>
          <a:prstGeom prst="rect">
            <a:avLst/>
          </a:prstGeom>
        </p:spPr>
        <p:txBody>
          <a:bodyPr wrap="square">
            <a:spAutoFit/>
          </a:bodyPr>
          <a:lstStyle>
            <a:lvl1pPr algn="ctr">
              <a:defRPr sz="1400">
                <a:solidFill>
                  <a:srgbClr val="4B728C"/>
                </a:solidFill>
                <a:latin typeface="Torque Book" panose="020B0503030202050203" pitchFamily="34" charset="0"/>
                <a:ea typeface="Noto Sans" panose="020B0502040504020204" pitchFamily="34" charset="0"/>
                <a:cs typeface="Noto Sans" panose="020B0502040504020204" pitchFamily="34" charset="0"/>
              </a:defRPr>
            </a:lvl1pPr>
          </a:lstStyle>
          <a:p>
            <a:pPr>
              <a:defRPr/>
            </a:pPr>
            <a:fld id="{0B0187EC-64EF-484E-94CA-9E9DEF6DCF75}" type="slidenum">
              <a:rPr lang="en-US" smtClean="0"/>
              <a:pPr>
                <a:defRPr/>
              </a:pPr>
              <a:t>‹#›</a:t>
            </a:fld>
            <a:endParaRPr lang="en-US"/>
          </a:p>
        </p:txBody>
      </p:sp>
    </p:spTree>
    <p:extLst>
      <p:ext uri="{BB962C8B-B14F-4D97-AF65-F5344CB8AC3E}">
        <p14:creationId xmlns:p14="http://schemas.microsoft.com/office/powerpoint/2010/main" val="1703347056"/>
      </p:ext>
    </p:extLst>
  </p:cSld>
  <p:clrMapOvr>
    <a:masterClrMapping/>
  </p:clrMapOvr>
</p:sldLayout>
</file>

<file path=ppt/slideLayouts/slideLayout222.xml><?xml version="1.0" encoding="utf-8"?>
<p:sldLayout xmlns:a="http://schemas.openxmlformats.org/drawingml/2006/main" xmlns:r="http://schemas.openxmlformats.org/officeDocument/2006/relationships" xmlns:p="http://schemas.openxmlformats.org/presentationml/2006/main" preserve="1" userDrawn="1">
  <p:cSld name="Blue: Full Bleed Picture">
    <p:spTree>
      <p:nvGrpSpPr>
        <p:cNvPr id="1" name=""/>
        <p:cNvGrpSpPr/>
        <p:nvPr/>
      </p:nvGrpSpPr>
      <p:grpSpPr>
        <a:xfrm>
          <a:off x="0" y="0"/>
          <a:ext cx="0" cy="0"/>
          <a:chOff x="0" y="0"/>
          <a:chExt cx="0" cy="0"/>
        </a:xfrm>
      </p:grpSpPr>
      <p:sp>
        <p:nvSpPr>
          <p:cNvPr id="8" name="Picture Placeholder 7">
            <a:extLst>
              <a:ext uri="{FF2B5EF4-FFF2-40B4-BE49-F238E27FC236}">
                <a16:creationId xmlns:a16="http://schemas.microsoft.com/office/drawing/2014/main" id="{CF9B2694-11A5-4C12-A475-93C14DAD1785}"/>
              </a:ext>
            </a:extLst>
          </p:cNvPr>
          <p:cNvSpPr>
            <a:spLocks noGrp="1"/>
          </p:cNvSpPr>
          <p:nvPr>
            <p:ph type="pic" sz="quarter" idx="13"/>
          </p:nvPr>
        </p:nvSpPr>
        <p:spPr>
          <a:xfrm>
            <a:off x="0" y="0"/>
            <a:ext cx="12192000" cy="6857999"/>
          </a:xfrm>
        </p:spPr>
        <p:txBody>
          <a:bodyPr/>
          <a:lstStyle>
            <a:lvl1pPr>
              <a:spcBef>
                <a:spcPts val="0"/>
              </a:spcBef>
              <a:defRPr b="1">
                <a:solidFill>
                  <a:srgbClr val="4B728C"/>
                </a:solidFill>
              </a:defRPr>
            </a:lvl1pPr>
          </a:lstStyle>
          <a:p>
            <a:endParaRPr lang="en-US"/>
          </a:p>
        </p:txBody>
      </p:sp>
      <p:sp>
        <p:nvSpPr>
          <p:cNvPr id="13" name="Slide Number Placeholder 5">
            <a:extLst>
              <a:ext uri="{FF2B5EF4-FFF2-40B4-BE49-F238E27FC236}">
                <a16:creationId xmlns:a16="http://schemas.microsoft.com/office/drawing/2014/main" id="{C6418D75-0DD9-4947-A32B-135DD55C357E}"/>
              </a:ext>
            </a:extLst>
          </p:cNvPr>
          <p:cNvSpPr>
            <a:spLocks noGrp="1"/>
          </p:cNvSpPr>
          <p:nvPr>
            <p:ph type="sldNum" sz="quarter" idx="12"/>
          </p:nvPr>
        </p:nvSpPr>
        <p:spPr>
          <a:xfrm>
            <a:off x="11329904" y="6224298"/>
            <a:ext cx="428790" cy="307777"/>
          </a:xfrm>
          <a:prstGeom prst="rect">
            <a:avLst/>
          </a:prstGeom>
        </p:spPr>
        <p:txBody>
          <a:bodyPr wrap="square">
            <a:spAutoFit/>
          </a:bodyPr>
          <a:lstStyle>
            <a:lvl1pPr algn="ctr">
              <a:defRPr sz="1400">
                <a:solidFill>
                  <a:srgbClr val="4B728C"/>
                </a:solidFill>
                <a:latin typeface="Torque Book" panose="020B0503030202050203" pitchFamily="34" charset="0"/>
                <a:ea typeface="Noto Sans" panose="020B0502040504020204" pitchFamily="34" charset="0"/>
                <a:cs typeface="Noto Sans" panose="020B0502040504020204" pitchFamily="34" charset="0"/>
              </a:defRPr>
            </a:lvl1pPr>
          </a:lstStyle>
          <a:p>
            <a:pPr>
              <a:defRPr/>
            </a:pPr>
            <a:fld id="{0B0187EC-64EF-484E-94CA-9E9DEF6DCF75}" type="slidenum">
              <a:rPr lang="en-US" smtClean="0"/>
              <a:pPr>
                <a:defRPr/>
              </a:pPr>
              <a:t>‹#›</a:t>
            </a:fld>
            <a:endParaRPr lang="en-US"/>
          </a:p>
        </p:txBody>
      </p:sp>
    </p:spTree>
    <p:extLst>
      <p:ext uri="{BB962C8B-B14F-4D97-AF65-F5344CB8AC3E}">
        <p14:creationId xmlns:p14="http://schemas.microsoft.com/office/powerpoint/2010/main" val="821164241"/>
      </p:ext>
    </p:extLst>
  </p:cSld>
  <p:clrMapOvr>
    <a:masterClrMapping/>
  </p:clrMapOvr>
</p:sldLayout>
</file>

<file path=ppt/slideLayouts/slideLayout223.xml><?xml version="1.0" encoding="utf-8"?>
<p:sldLayout xmlns:a="http://schemas.openxmlformats.org/drawingml/2006/main" xmlns:r="http://schemas.openxmlformats.org/officeDocument/2006/relationships" xmlns:p="http://schemas.openxmlformats.org/presentationml/2006/main" preserve="1" userDrawn="1">
  <p:cSld name="Blue: Full Bleed Media">
    <p:spTree>
      <p:nvGrpSpPr>
        <p:cNvPr id="1" name=""/>
        <p:cNvGrpSpPr/>
        <p:nvPr/>
      </p:nvGrpSpPr>
      <p:grpSpPr>
        <a:xfrm>
          <a:off x="0" y="0"/>
          <a:ext cx="0" cy="0"/>
          <a:chOff x="0" y="0"/>
          <a:chExt cx="0" cy="0"/>
        </a:xfrm>
      </p:grpSpPr>
      <p:sp>
        <p:nvSpPr>
          <p:cNvPr id="12" name="Media Placeholder 11">
            <a:extLst>
              <a:ext uri="{FF2B5EF4-FFF2-40B4-BE49-F238E27FC236}">
                <a16:creationId xmlns:a16="http://schemas.microsoft.com/office/drawing/2014/main" id="{2C5E7F60-B026-4EC0-88DC-13A6764077B6}"/>
              </a:ext>
            </a:extLst>
          </p:cNvPr>
          <p:cNvSpPr>
            <a:spLocks noGrp="1"/>
          </p:cNvSpPr>
          <p:nvPr>
            <p:ph type="media" sz="quarter" idx="10"/>
          </p:nvPr>
        </p:nvSpPr>
        <p:spPr>
          <a:xfrm>
            <a:off x="0" y="0"/>
            <a:ext cx="12192000" cy="6858000"/>
          </a:xfrm>
        </p:spPr>
        <p:txBody>
          <a:bodyPr/>
          <a:lstStyle>
            <a:lvl1pPr>
              <a:defRPr>
                <a:solidFill>
                  <a:srgbClr val="4B728C"/>
                </a:solidFill>
              </a:defRPr>
            </a:lvl1pPr>
          </a:lstStyle>
          <a:p>
            <a:endParaRPr lang="en-US"/>
          </a:p>
        </p:txBody>
      </p:sp>
    </p:spTree>
    <p:extLst>
      <p:ext uri="{BB962C8B-B14F-4D97-AF65-F5344CB8AC3E}">
        <p14:creationId xmlns:p14="http://schemas.microsoft.com/office/powerpoint/2010/main" val="596496979"/>
      </p:ext>
    </p:extLst>
  </p:cSld>
  <p:clrMapOvr>
    <a:masterClrMapping/>
  </p:clrMapOvr>
</p:sldLayout>
</file>

<file path=ppt/slideLayouts/slideLayout224.xml><?xml version="1.0" encoding="utf-8"?>
<p:sldLayout xmlns:a="http://schemas.openxmlformats.org/drawingml/2006/main" xmlns:r="http://schemas.openxmlformats.org/officeDocument/2006/relationships" xmlns:p="http://schemas.openxmlformats.org/presentationml/2006/main" preserve="1" userDrawn="1">
  <p:cSld name="Blue: Media 1">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514B65CE-362A-1C46-86E8-E5300ED9FA25}"/>
              </a:ext>
            </a:extLst>
          </p:cNvPr>
          <p:cNvSpPr/>
          <p:nvPr userDrawn="1"/>
        </p:nvSpPr>
        <p:spPr>
          <a:xfrm>
            <a:off x="0" y="4876800"/>
            <a:ext cx="12192000" cy="1981200"/>
          </a:xfrm>
          <a:prstGeom prst="rect">
            <a:avLst/>
          </a:prstGeom>
          <a:solidFill>
            <a:srgbClr val="4B728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Text Placeholder 13">
            <a:extLst>
              <a:ext uri="{FF2B5EF4-FFF2-40B4-BE49-F238E27FC236}">
                <a16:creationId xmlns:a16="http://schemas.microsoft.com/office/drawing/2014/main" id="{4E3E0E0B-C629-40C9-94B0-B1F2ADC7E8EC}"/>
              </a:ext>
            </a:extLst>
          </p:cNvPr>
          <p:cNvSpPr>
            <a:spLocks noGrp="1"/>
          </p:cNvSpPr>
          <p:nvPr>
            <p:ph type="body" sz="quarter" idx="11"/>
          </p:nvPr>
        </p:nvSpPr>
        <p:spPr>
          <a:xfrm>
            <a:off x="2216149" y="5578475"/>
            <a:ext cx="8870950" cy="742950"/>
          </a:xfrm>
        </p:spPr>
        <p:txBody>
          <a:bodyPr>
            <a:noAutofit/>
          </a:bodyPr>
          <a:lstStyle>
            <a:lvl1pPr marL="0" indent="0">
              <a:buNone/>
              <a:defRPr sz="3200">
                <a:solidFill>
                  <a:schemeClr val="bg1"/>
                </a:solidFill>
                <a:latin typeface="Noto Sans" panose="020B0502040504020204" pitchFamily="34" charset="0"/>
              </a:defRPr>
            </a:lvl1pPr>
            <a:lvl2pPr>
              <a:defRPr sz="3600">
                <a:solidFill>
                  <a:schemeClr val="bg1"/>
                </a:solidFill>
                <a:latin typeface="Torque Bold" panose="020B0803030202050203" pitchFamily="34" charset="0"/>
              </a:defRPr>
            </a:lvl2pPr>
            <a:lvl3pPr>
              <a:defRPr sz="3200">
                <a:solidFill>
                  <a:schemeClr val="bg1"/>
                </a:solidFill>
                <a:latin typeface="Torque Bold" panose="020B0803030202050203" pitchFamily="34" charset="0"/>
              </a:defRPr>
            </a:lvl3pPr>
            <a:lvl4pPr>
              <a:defRPr sz="2800">
                <a:solidFill>
                  <a:schemeClr val="bg1"/>
                </a:solidFill>
                <a:latin typeface="Torque Bold" panose="020B0803030202050203" pitchFamily="34" charset="0"/>
              </a:defRPr>
            </a:lvl4pPr>
            <a:lvl5pPr>
              <a:defRPr sz="2800">
                <a:solidFill>
                  <a:schemeClr val="bg1"/>
                </a:solidFill>
                <a:latin typeface="Torque Bold" panose="020B0803030202050203" pitchFamily="34" charset="0"/>
              </a:defRPr>
            </a:lvl5pPr>
          </a:lstStyle>
          <a:p>
            <a:pPr lvl="0"/>
            <a:r>
              <a:rPr lang="en-US"/>
              <a:t>Click to edit Master text styles</a:t>
            </a:r>
          </a:p>
        </p:txBody>
      </p:sp>
      <p:grpSp>
        <p:nvGrpSpPr>
          <p:cNvPr id="15" name="Group 14">
            <a:extLst>
              <a:ext uri="{FF2B5EF4-FFF2-40B4-BE49-F238E27FC236}">
                <a16:creationId xmlns:a16="http://schemas.microsoft.com/office/drawing/2014/main" id="{D25359BF-5A6F-4DE8-B1A8-9E8B882D419C}"/>
              </a:ext>
            </a:extLst>
          </p:cNvPr>
          <p:cNvGrpSpPr/>
          <p:nvPr userDrawn="1"/>
        </p:nvGrpSpPr>
        <p:grpSpPr>
          <a:xfrm>
            <a:off x="1104901" y="5622091"/>
            <a:ext cx="655453" cy="655717"/>
            <a:chOff x="596096" y="5359033"/>
            <a:chExt cx="1057007" cy="1057007"/>
          </a:xfrm>
        </p:grpSpPr>
        <p:sp>
          <p:nvSpPr>
            <p:cNvPr id="16" name="Freeform 58">
              <a:extLst>
                <a:ext uri="{FF2B5EF4-FFF2-40B4-BE49-F238E27FC236}">
                  <a16:creationId xmlns:a16="http://schemas.microsoft.com/office/drawing/2014/main" id="{90725448-2DFB-482B-AA45-AEEFFF5F054D}"/>
                </a:ext>
              </a:extLst>
            </p:cNvPr>
            <p:cNvSpPr>
              <a:spLocks/>
            </p:cNvSpPr>
            <p:nvPr/>
          </p:nvSpPr>
          <p:spPr bwMode="auto">
            <a:xfrm>
              <a:off x="942115" y="5636428"/>
              <a:ext cx="444725" cy="513904"/>
            </a:xfrm>
            <a:custGeom>
              <a:avLst/>
              <a:gdLst>
                <a:gd name="T0" fmla="*/ 38 w 38"/>
                <a:gd name="T1" fmla="*/ 22 h 44"/>
                <a:gd name="T2" fmla="*/ 37 w 38"/>
                <a:gd name="T3" fmla="*/ 24 h 44"/>
                <a:gd name="T4" fmla="*/ 4 w 38"/>
                <a:gd name="T5" fmla="*/ 44 h 44"/>
                <a:gd name="T6" fmla="*/ 2 w 38"/>
                <a:gd name="T7" fmla="*/ 44 h 44"/>
                <a:gd name="T8" fmla="*/ 1 w 38"/>
                <a:gd name="T9" fmla="*/ 44 h 44"/>
                <a:gd name="T10" fmla="*/ 0 w 38"/>
                <a:gd name="T11" fmla="*/ 41 h 44"/>
                <a:gd name="T12" fmla="*/ 0 w 38"/>
                <a:gd name="T13" fmla="*/ 3 h 44"/>
                <a:gd name="T14" fmla="*/ 1 w 38"/>
                <a:gd name="T15" fmla="*/ 0 h 44"/>
                <a:gd name="T16" fmla="*/ 2 w 38"/>
                <a:gd name="T17" fmla="*/ 0 h 44"/>
                <a:gd name="T18" fmla="*/ 4 w 38"/>
                <a:gd name="T19" fmla="*/ 0 h 44"/>
                <a:gd name="T20" fmla="*/ 37 w 38"/>
                <a:gd name="T21" fmla="*/ 20 h 44"/>
                <a:gd name="T22" fmla="*/ 38 w 38"/>
                <a:gd name="T23" fmla="*/ 22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8" h="44">
                  <a:moveTo>
                    <a:pt x="38" y="22"/>
                  </a:moveTo>
                  <a:cubicBezTo>
                    <a:pt x="38" y="23"/>
                    <a:pt x="37" y="24"/>
                    <a:pt x="37" y="24"/>
                  </a:cubicBezTo>
                  <a:cubicBezTo>
                    <a:pt x="4" y="44"/>
                    <a:pt x="4" y="44"/>
                    <a:pt x="4" y="44"/>
                  </a:cubicBezTo>
                  <a:cubicBezTo>
                    <a:pt x="3" y="44"/>
                    <a:pt x="3" y="44"/>
                    <a:pt x="2" y="44"/>
                  </a:cubicBezTo>
                  <a:cubicBezTo>
                    <a:pt x="2" y="44"/>
                    <a:pt x="1" y="44"/>
                    <a:pt x="1" y="44"/>
                  </a:cubicBezTo>
                  <a:cubicBezTo>
                    <a:pt x="0" y="43"/>
                    <a:pt x="0" y="42"/>
                    <a:pt x="0" y="41"/>
                  </a:cubicBezTo>
                  <a:cubicBezTo>
                    <a:pt x="0" y="3"/>
                    <a:pt x="0" y="3"/>
                    <a:pt x="0" y="3"/>
                  </a:cubicBezTo>
                  <a:cubicBezTo>
                    <a:pt x="0" y="2"/>
                    <a:pt x="0" y="1"/>
                    <a:pt x="1" y="0"/>
                  </a:cubicBezTo>
                  <a:cubicBezTo>
                    <a:pt x="1" y="0"/>
                    <a:pt x="2" y="0"/>
                    <a:pt x="2" y="0"/>
                  </a:cubicBezTo>
                  <a:cubicBezTo>
                    <a:pt x="3" y="0"/>
                    <a:pt x="3" y="0"/>
                    <a:pt x="4" y="0"/>
                  </a:cubicBezTo>
                  <a:cubicBezTo>
                    <a:pt x="37" y="20"/>
                    <a:pt x="37" y="20"/>
                    <a:pt x="37" y="20"/>
                  </a:cubicBezTo>
                  <a:cubicBezTo>
                    <a:pt x="37" y="20"/>
                    <a:pt x="38" y="21"/>
                    <a:pt x="38" y="22"/>
                  </a:cubicBezTo>
                  <a:close/>
                </a:path>
              </a:pathLst>
            </a:custGeom>
            <a:noFill/>
            <a:ln w="38100" cap="rnd">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764"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 name="Oval 16">
              <a:extLst>
                <a:ext uri="{FF2B5EF4-FFF2-40B4-BE49-F238E27FC236}">
                  <a16:creationId xmlns:a16="http://schemas.microsoft.com/office/drawing/2014/main" id="{C7EADCF9-AF17-4DBB-8826-010C06BE5F01}"/>
                </a:ext>
              </a:extLst>
            </p:cNvPr>
            <p:cNvSpPr/>
            <p:nvPr/>
          </p:nvSpPr>
          <p:spPr bwMode="auto">
            <a:xfrm>
              <a:off x="596096" y="5359033"/>
              <a:ext cx="1057007" cy="1057007"/>
            </a:xfrm>
            <a:prstGeom prst="ellipse">
              <a:avLst/>
            </a:prstGeom>
            <a:noFill/>
            <a:ln w="38100" cap="rnd">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764" b="0" i="0" u="none" strike="noStrike" kern="1200" cap="none" spc="0" normalizeH="0" baseline="0" noProof="0" err="1">
                <a:ln>
                  <a:noFill/>
                </a:ln>
                <a:solidFill>
                  <a:prstClr val="black"/>
                </a:solidFill>
                <a:effectLst/>
                <a:uLnTx/>
                <a:uFillTx/>
                <a:latin typeface="Calibri" panose="020F0502020204030204"/>
                <a:ea typeface="+mn-ea"/>
                <a:cs typeface="+mn-cs"/>
              </a:endParaRPr>
            </a:p>
          </p:txBody>
        </p:sp>
      </p:grpSp>
      <p:pic>
        <p:nvPicPr>
          <p:cNvPr id="5" name="Picture 4">
            <a:extLst>
              <a:ext uri="{FF2B5EF4-FFF2-40B4-BE49-F238E27FC236}">
                <a16:creationId xmlns:a16="http://schemas.microsoft.com/office/drawing/2014/main" id="{E4A82CA1-A5B2-E741-9ED9-BA282C6E4A79}"/>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flipH="1">
            <a:off x="10469574" y="4053244"/>
            <a:ext cx="1235049" cy="1304212"/>
          </a:xfrm>
          <a:prstGeom prst="rect">
            <a:avLst/>
          </a:prstGeom>
        </p:spPr>
      </p:pic>
      <p:sp>
        <p:nvSpPr>
          <p:cNvPr id="9" name="Media Placeholder 11">
            <a:extLst>
              <a:ext uri="{FF2B5EF4-FFF2-40B4-BE49-F238E27FC236}">
                <a16:creationId xmlns:a16="http://schemas.microsoft.com/office/drawing/2014/main" id="{D6F57293-A206-3044-9F1F-612101811FC3}"/>
              </a:ext>
            </a:extLst>
          </p:cNvPr>
          <p:cNvSpPr>
            <a:spLocks noGrp="1"/>
          </p:cNvSpPr>
          <p:nvPr>
            <p:ph type="media" sz="quarter" idx="10"/>
          </p:nvPr>
        </p:nvSpPr>
        <p:spPr>
          <a:xfrm>
            <a:off x="2386883" y="863600"/>
            <a:ext cx="7418233" cy="3670300"/>
          </a:xfrm>
        </p:spPr>
        <p:txBody>
          <a:bodyPr/>
          <a:lstStyle>
            <a:lvl1pPr>
              <a:defRPr>
                <a:solidFill>
                  <a:srgbClr val="4B728C"/>
                </a:solidFill>
              </a:defRPr>
            </a:lvl1pPr>
          </a:lstStyle>
          <a:p>
            <a:endParaRPr lang="en-US"/>
          </a:p>
        </p:txBody>
      </p:sp>
    </p:spTree>
    <p:extLst>
      <p:ext uri="{BB962C8B-B14F-4D97-AF65-F5344CB8AC3E}">
        <p14:creationId xmlns:p14="http://schemas.microsoft.com/office/powerpoint/2010/main" val="80296150"/>
      </p:ext>
    </p:extLst>
  </p:cSld>
  <p:clrMapOvr>
    <a:masterClrMapping/>
  </p:clrMapOvr>
</p:sldLayout>
</file>

<file path=ppt/slideLayouts/slideLayout225.xml><?xml version="1.0" encoding="utf-8"?>
<p:sldLayout xmlns:a="http://schemas.openxmlformats.org/drawingml/2006/main" xmlns:r="http://schemas.openxmlformats.org/officeDocument/2006/relationships" xmlns:p="http://schemas.openxmlformats.org/presentationml/2006/main" preserve="1" userDrawn="1">
  <p:cSld name="Blue: Media 2">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87F6D8EA-0F76-4647-A79C-4BC4434BC3B5}"/>
              </a:ext>
            </a:extLst>
          </p:cNvPr>
          <p:cNvSpPr/>
          <p:nvPr userDrawn="1"/>
        </p:nvSpPr>
        <p:spPr>
          <a:xfrm>
            <a:off x="0" y="4876800"/>
            <a:ext cx="12192000" cy="1981200"/>
          </a:xfrm>
          <a:prstGeom prst="rect">
            <a:avLst/>
          </a:prstGeom>
          <a:solidFill>
            <a:srgbClr val="4B728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Text Placeholder 13">
            <a:extLst>
              <a:ext uri="{FF2B5EF4-FFF2-40B4-BE49-F238E27FC236}">
                <a16:creationId xmlns:a16="http://schemas.microsoft.com/office/drawing/2014/main" id="{60E0471D-D383-1648-8726-502AB12FCC7E}"/>
              </a:ext>
            </a:extLst>
          </p:cNvPr>
          <p:cNvSpPr>
            <a:spLocks noGrp="1"/>
          </p:cNvSpPr>
          <p:nvPr>
            <p:ph type="body" sz="quarter" idx="11"/>
          </p:nvPr>
        </p:nvSpPr>
        <p:spPr>
          <a:xfrm>
            <a:off x="2216149" y="5578475"/>
            <a:ext cx="8870950" cy="742950"/>
          </a:xfrm>
        </p:spPr>
        <p:txBody>
          <a:bodyPr>
            <a:noAutofit/>
          </a:bodyPr>
          <a:lstStyle>
            <a:lvl1pPr marL="0" indent="0">
              <a:buNone/>
              <a:defRPr sz="3200">
                <a:solidFill>
                  <a:schemeClr val="bg1"/>
                </a:solidFill>
                <a:latin typeface="Noto Sans" panose="020B0502040504020204" pitchFamily="34" charset="0"/>
              </a:defRPr>
            </a:lvl1pPr>
            <a:lvl2pPr>
              <a:defRPr sz="3600">
                <a:solidFill>
                  <a:schemeClr val="bg1"/>
                </a:solidFill>
                <a:latin typeface="Torque Bold" panose="020B0803030202050203" pitchFamily="34" charset="0"/>
              </a:defRPr>
            </a:lvl2pPr>
            <a:lvl3pPr>
              <a:defRPr sz="3200">
                <a:solidFill>
                  <a:schemeClr val="bg1"/>
                </a:solidFill>
                <a:latin typeface="Torque Bold" panose="020B0803030202050203" pitchFamily="34" charset="0"/>
              </a:defRPr>
            </a:lvl3pPr>
            <a:lvl4pPr>
              <a:defRPr sz="2800">
                <a:solidFill>
                  <a:schemeClr val="bg1"/>
                </a:solidFill>
                <a:latin typeface="Torque Bold" panose="020B0803030202050203" pitchFamily="34" charset="0"/>
              </a:defRPr>
            </a:lvl4pPr>
            <a:lvl5pPr>
              <a:defRPr sz="2800">
                <a:solidFill>
                  <a:schemeClr val="bg1"/>
                </a:solidFill>
                <a:latin typeface="Torque Bold" panose="020B0803030202050203" pitchFamily="34" charset="0"/>
              </a:defRPr>
            </a:lvl5pPr>
          </a:lstStyle>
          <a:p>
            <a:pPr lvl="0"/>
            <a:r>
              <a:rPr lang="en-US"/>
              <a:t>Click to edit Master text styles</a:t>
            </a:r>
          </a:p>
        </p:txBody>
      </p:sp>
      <p:grpSp>
        <p:nvGrpSpPr>
          <p:cNvPr id="13" name="Group 12">
            <a:extLst>
              <a:ext uri="{FF2B5EF4-FFF2-40B4-BE49-F238E27FC236}">
                <a16:creationId xmlns:a16="http://schemas.microsoft.com/office/drawing/2014/main" id="{DDB860E9-A24B-264D-8E2F-C64E8D2DE8FC}"/>
              </a:ext>
            </a:extLst>
          </p:cNvPr>
          <p:cNvGrpSpPr/>
          <p:nvPr userDrawn="1"/>
        </p:nvGrpSpPr>
        <p:grpSpPr>
          <a:xfrm>
            <a:off x="1104901" y="5622090"/>
            <a:ext cx="655454" cy="655718"/>
            <a:chOff x="643973" y="5329145"/>
            <a:chExt cx="849680" cy="850022"/>
          </a:xfrm>
        </p:grpSpPr>
        <p:sp>
          <p:nvSpPr>
            <p:cNvPr id="18" name="Freeform 39">
              <a:extLst>
                <a:ext uri="{FF2B5EF4-FFF2-40B4-BE49-F238E27FC236}">
                  <a16:creationId xmlns:a16="http://schemas.microsoft.com/office/drawing/2014/main" id="{7893691E-B089-A346-A275-114C6B89FB5F}"/>
                </a:ext>
              </a:extLst>
            </p:cNvPr>
            <p:cNvSpPr>
              <a:spLocks/>
            </p:cNvSpPr>
            <p:nvPr userDrawn="1"/>
          </p:nvSpPr>
          <p:spPr bwMode="auto">
            <a:xfrm flipH="1">
              <a:off x="856258" y="5541516"/>
              <a:ext cx="425111" cy="425281"/>
            </a:xfrm>
            <a:custGeom>
              <a:avLst/>
              <a:gdLst>
                <a:gd name="T0" fmla="*/ 0 w 2203"/>
                <a:gd name="T1" fmla="*/ 0 h 2202"/>
                <a:gd name="T2" fmla="*/ 1855 w 2203"/>
                <a:gd name="T3" fmla="*/ 497 h 2202"/>
                <a:gd name="T4" fmla="*/ 1422 w 2203"/>
                <a:gd name="T5" fmla="*/ 929 h 2202"/>
                <a:gd name="T6" fmla="*/ 1521 w 2203"/>
                <a:gd name="T7" fmla="*/ 1030 h 2202"/>
                <a:gd name="T8" fmla="*/ 2203 w 2203"/>
                <a:gd name="T9" fmla="*/ 1711 h 2202"/>
                <a:gd name="T10" fmla="*/ 1711 w 2203"/>
                <a:gd name="T11" fmla="*/ 2202 h 2202"/>
                <a:gd name="T12" fmla="*/ 1029 w 2203"/>
                <a:gd name="T13" fmla="*/ 1521 h 2202"/>
                <a:gd name="T14" fmla="*/ 930 w 2203"/>
                <a:gd name="T15" fmla="*/ 1421 h 2202"/>
                <a:gd name="T16" fmla="*/ 497 w 2203"/>
                <a:gd name="T17" fmla="*/ 1855 h 2202"/>
                <a:gd name="T18" fmla="*/ 0 w 2203"/>
                <a:gd name="T19" fmla="*/ 0 h 2202"/>
                <a:gd name="connsiteX0" fmla="*/ 0 w 10000"/>
                <a:gd name="connsiteY0" fmla="*/ 0 h 10000"/>
                <a:gd name="connsiteX1" fmla="*/ 8420 w 10000"/>
                <a:gd name="connsiteY1" fmla="*/ 2257 h 10000"/>
                <a:gd name="connsiteX2" fmla="*/ 6455 w 10000"/>
                <a:gd name="connsiteY2" fmla="*/ 4219 h 10000"/>
                <a:gd name="connsiteX3" fmla="*/ 6904 w 10000"/>
                <a:gd name="connsiteY3" fmla="*/ 4678 h 10000"/>
                <a:gd name="connsiteX4" fmla="*/ 10000 w 10000"/>
                <a:gd name="connsiteY4" fmla="*/ 7770 h 10000"/>
                <a:gd name="connsiteX5" fmla="*/ 8941 w 10000"/>
                <a:gd name="connsiteY5" fmla="*/ 8830 h 10000"/>
                <a:gd name="connsiteX6" fmla="*/ 7767 w 10000"/>
                <a:gd name="connsiteY6" fmla="*/ 10000 h 10000"/>
                <a:gd name="connsiteX7" fmla="*/ 4671 w 10000"/>
                <a:gd name="connsiteY7" fmla="*/ 6907 h 10000"/>
                <a:gd name="connsiteX8" fmla="*/ 4222 w 10000"/>
                <a:gd name="connsiteY8" fmla="*/ 6453 h 10000"/>
                <a:gd name="connsiteX9" fmla="*/ 2256 w 10000"/>
                <a:gd name="connsiteY9" fmla="*/ 8424 h 10000"/>
                <a:gd name="connsiteX10" fmla="*/ 0 w 10000"/>
                <a:gd name="connsiteY10" fmla="*/ 0 h 10000"/>
                <a:gd name="connsiteX0" fmla="*/ 0 w 10000"/>
                <a:gd name="connsiteY0" fmla="*/ 0 h 10000"/>
                <a:gd name="connsiteX1" fmla="*/ 8420 w 10000"/>
                <a:gd name="connsiteY1" fmla="*/ 2257 h 10000"/>
                <a:gd name="connsiteX2" fmla="*/ 6455 w 10000"/>
                <a:gd name="connsiteY2" fmla="*/ 4219 h 10000"/>
                <a:gd name="connsiteX3" fmla="*/ 6904 w 10000"/>
                <a:gd name="connsiteY3" fmla="*/ 4678 h 10000"/>
                <a:gd name="connsiteX4" fmla="*/ 10000 w 10000"/>
                <a:gd name="connsiteY4" fmla="*/ 7770 h 10000"/>
                <a:gd name="connsiteX5" fmla="*/ 8941 w 10000"/>
                <a:gd name="connsiteY5" fmla="*/ 8830 h 10000"/>
                <a:gd name="connsiteX6" fmla="*/ 7767 w 10000"/>
                <a:gd name="connsiteY6" fmla="*/ 10000 h 10000"/>
                <a:gd name="connsiteX7" fmla="*/ 4671 w 10000"/>
                <a:gd name="connsiteY7" fmla="*/ 6907 h 10000"/>
                <a:gd name="connsiteX8" fmla="*/ 3469 w 10000"/>
                <a:gd name="connsiteY8" fmla="*/ 5461 h 10000"/>
                <a:gd name="connsiteX9" fmla="*/ 2256 w 10000"/>
                <a:gd name="connsiteY9" fmla="*/ 8424 h 10000"/>
                <a:gd name="connsiteX10" fmla="*/ 0 w 10000"/>
                <a:gd name="connsiteY10" fmla="*/ 0 h 10000"/>
                <a:gd name="connsiteX0" fmla="*/ 0 w 10000"/>
                <a:gd name="connsiteY0" fmla="*/ 0 h 10000"/>
                <a:gd name="connsiteX1" fmla="*/ 8420 w 10000"/>
                <a:gd name="connsiteY1" fmla="*/ 2257 h 10000"/>
                <a:gd name="connsiteX2" fmla="*/ 5291 w 10000"/>
                <a:gd name="connsiteY2" fmla="*/ 3329 h 10000"/>
                <a:gd name="connsiteX3" fmla="*/ 6904 w 10000"/>
                <a:gd name="connsiteY3" fmla="*/ 4678 h 10000"/>
                <a:gd name="connsiteX4" fmla="*/ 10000 w 10000"/>
                <a:gd name="connsiteY4" fmla="*/ 7770 h 10000"/>
                <a:gd name="connsiteX5" fmla="*/ 8941 w 10000"/>
                <a:gd name="connsiteY5" fmla="*/ 8830 h 10000"/>
                <a:gd name="connsiteX6" fmla="*/ 7767 w 10000"/>
                <a:gd name="connsiteY6" fmla="*/ 10000 h 10000"/>
                <a:gd name="connsiteX7" fmla="*/ 4671 w 10000"/>
                <a:gd name="connsiteY7" fmla="*/ 6907 h 10000"/>
                <a:gd name="connsiteX8" fmla="*/ 3469 w 10000"/>
                <a:gd name="connsiteY8" fmla="*/ 5461 h 10000"/>
                <a:gd name="connsiteX9" fmla="*/ 2256 w 10000"/>
                <a:gd name="connsiteY9" fmla="*/ 8424 h 10000"/>
                <a:gd name="connsiteX10" fmla="*/ 0 w 10000"/>
                <a:gd name="connsiteY10" fmla="*/ 0 h 10000"/>
                <a:gd name="connsiteX0" fmla="*/ 0 w 10000"/>
                <a:gd name="connsiteY0" fmla="*/ 0 h 10000"/>
                <a:gd name="connsiteX1" fmla="*/ 8420 w 10000"/>
                <a:gd name="connsiteY1" fmla="*/ 2257 h 10000"/>
                <a:gd name="connsiteX2" fmla="*/ 5291 w 10000"/>
                <a:gd name="connsiteY2" fmla="*/ 3329 h 10000"/>
                <a:gd name="connsiteX3" fmla="*/ 6904 w 10000"/>
                <a:gd name="connsiteY3" fmla="*/ 4678 h 10000"/>
                <a:gd name="connsiteX4" fmla="*/ 10000 w 10000"/>
                <a:gd name="connsiteY4" fmla="*/ 7770 h 10000"/>
                <a:gd name="connsiteX5" fmla="*/ 8941 w 10000"/>
                <a:gd name="connsiteY5" fmla="*/ 8830 h 10000"/>
                <a:gd name="connsiteX6" fmla="*/ 7767 w 10000"/>
                <a:gd name="connsiteY6" fmla="*/ 10000 h 10000"/>
                <a:gd name="connsiteX7" fmla="*/ 4671 w 10000"/>
                <a:gd name="connsiteY7" fmla="*/ 6907 h 10000"/>
                <a:gd name="connsiteX8" fmla="*/ 3332 w 10000"/>
                <a:gd name="connsiteY8" fmla="*/ 5598 h 10000"/>
                <a:gd name="connsiteX9" fmla="*/ 2256 w 10000"/>
                <a:gd name="connsiteY9" fmla="*/ 8424 h 10000"/>
                <a:gd name="connsiteX10" fmla="*/ 0 w 10000"/>
                <a:gd name="connsiteY10" fmla="*/ 0 h 10000"/>
                <a:gd name="connsiteX0" fmla="*/ 0 w 10000"/>
                <a:gd name="connsiteY0" fmla="*/ 0 h 10000"/>
                <a:gd name="connsiteX1" fmla="*/ 8420 w 10000"/>
                <a:gd name="connsiteY1" fmla="*/ 2257 h 10000"/>
                <a:gd name="connsiteX2" fmla="*/ 5428 w 10000"/>
                <a:gd name="connsiteY2" fmla="*/ 3158 h 10000"/>
                <a:gd name="connsiteX3" fmla="*/ 6904 w 10000"/>
                <a:gd name="connsiteY3" fmla="*/ 4678 h 10000"/>
                <a:gd name="connsiteX4" fmla="*/ 10000 w 10000"/>
                <a:gd name="connsiteY4" fmla="*/ 7770 h 10000"/>
                <a:gd name="connsiteX5" fmla="*/ 8941 w 10000"/>
                <a:gd name="connsiteY5" fmla="*/ 8830 h 10000"/>
                <a:gd name="connsiteX6" fmla="*/ 7767 w 10000"/>
                <a:gd name="connsiteY6" fmla="*/ 10000 h 10000"/>
                <a:gd name="connsiteX7" fmla="*/ 4671 w 10000"/>
                <a:gd name="connsiteY7" fmla="*/ 6907 h 10000"/>
                <a:gd name="connsiteX8" fmla="*/ 3332 w 10000"/>
                <a:gd name="connsiteY8" fmla="*/ 5598 h 10000"/>
                <a:gd name="connsiteX9" fmla="*/ 2256 w 10000"/>
                <a:gd name="connsiteY9" fmla="*/ 8424 h 10000"/>
                <a:gd name="connsiteX10" fmla="*/ 0 w 10000"/>
                <a:gd name="connsiteY10" fmla="*/ 0 h 1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000" h="10000">
                  <a:moveTo>
                    <a:pt x="0" y="0"/>
                  </a:moveTo>
                  <a:lnTo>
                    <a:pt x="8420" y="2257"/>
                  </a:lnTo>
                  <a:lnTo>
                    <a:pt x="5428" y="3158"/>
                  </a:lnTo>
                  <a:lnTo>
                    <a:pt x="6904" y="4678"/>
                  </a:lnTo>
                  <a:lnTo>
                    <a:pt x="10000" y="7770"/>
                  </a:lnTo>
                  <a:lnTo>
                    <a:pt x="8941" y="8830"/>
                  </a:lnTo>
                  <a:lnTo>
                    <a:pt x="7767" y="10000"/>
                  </a:lnTo>
                  <a:lnTo>
                    <a:pt x="4671" y="6907"/>
                  </a:lnTo>
                  <a:lnTo>
                    <a:pt x="3332" y="5598"/>
                  </a:lnTo>
                  <a:lnTo>
                    <a:pt x="2256" y="8424"/>
                  </a:lnTo>
                  <a:lnTo>
                    <a:pt x="0" y="0"/>
                  </a:lnTo>
                  <a:close/>
                </a:path>
              </a:pathLst>
            </a:custGeom>
            <a:noFill/>
            <a:ln w="38100" cap="rnd">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764"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9" name="Oval 18">
              <a:extLst>
                <a:ext uri="{FF2B5EF4-FFF2-40B4-BE49-F238E27FC236}">
                  <a16:creationId xmlns:a16="http://schemas.microsoft.com/office/drawing/2014/main" id="{DB309CE9-CD7B-3042-A507-717EBCF2883F}"/>
                </a:ext>
              </a:extLst>
            </p:cNvPr>
            <p:cNvSpPr/>
            <p:nvPr/>
          </p:nvSpPr>
          <p:spPr bwMode="auto">
            <a:xfrm>
              <a:off x="643973" y="5329145"/>
              <a:ext cx="849680" cy="850022"/>
            </a:xfrm>
            <a:prstGeom prst="ellipse">
              <a:avLst/>
            </a:prstGeom>
            <a:noFill/>
            <a:ln w="38100" cap="rnd">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764" b="0" i="0" u="none" strike="noStrike" kern="1200" cap="none" spc="0" normalizeH="0" baseline="0" noProof="0" err="1">
                <a:ln>
                  <a:noFill/>
                </a:ln>
                <a:solidFill>
                  <a:prstClr val="black"/>
                </a:solidFill>
                <a:effectLst/>
                <a:uLnTx/>
                <a:uFillTx/>
                <a:latin typeface="Calibri" panose="020F0502020204030204"/>
                <a:ea typeface="+mn-ea"/>
                <a:cs typeface="+mn-cs"/>
              </a:endParaRPr>
            </a:p>
          </p:txBody>
        </p:sp>
      </p:grpSp>
      <p:sp>
        <p:nvSpPr>
          <p:cNvPr id="20" name="Rectangle 19">
            <a:extLst>
              <a:ext uri="{FF2B5EF4-FFF2-40B4-BE49-F238E27FC236}">
                <a16:creationId xmlns:a16="http://schemas.microsoft.com/office/drawing/2014/main" id="{B4EA37A6-F7EE-484E-A97F-D2E8F5D5DA3D}"/>
              </a:ext>
            </a:extLst>
          </p:cNvPr>
          <p:cNvSpPr/>
          <p:nvPr userDrawn="1"/>
        </p:nvSpPr>
        <p:spPr>
          <a:xfrm>
            <a:off x="3175" y="4703441"/>
            <a:ext cx="173359" cy="173359"/>
          </a:xfrm>
          <a:prstGeom prst="rect">
            <a:avLst/>
          </a:prstGeom>
          <a:solidFill>
            <a:srgbClr val="4B728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1" name="Rectangle 20">
            <a:extLst>
              <a:ext uri="{FF2B5EF4-FFF2-40B4-BE49-F238E27FC236}">
                <a16:creationId xmlns:a16="http://schemas.microsoft.com/office/drawing/2014/main" id="{0E73154F-EED1-AC42-81DF-74165D997608}"/>
              </a:ext>
            </a:extLst>
          </p:cNvPr>
          <p:cNvSpPr/>
          <p:nvPr userDrawn="1"/>
        </p:nvSpPr>
        <p:spPr>
          <a:xfrm>
            <a:off x="515898" y="4533900"/>
            <a:ext cx="173359" cy="173359"/>
          </a:xfrm>
          <a:prstGeom prst="rect">
            <a:avLst/>
          </a:prstGeom>
          <a:solidFill>
            <a:srgbClr val="4B728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2" name="Rectangle 21">
            <a:extLst>
              <a:ext uri="{FF2B5EF4-FFF2-40B4-BE49-F238E27FC236}">
                <a16:creationId xmlns:a16="http://schemas.microsoft.com/office/drawing/2014/main" id="{61FF447C-AA5F-4241-AC52-42433F9F3040}"/>
              </a:ext>
            </a:extLst>
          </p:cNvPr>
          <p:cNvSpPr/>
          <p:nvPr userDrawn="1"/>
        </p:nvSpPr>
        <p:spPr>
          <a:xfrm>
            <a:off x="342539" y="4703441"/>
            <a:ext cx="173359" cy="173359"/>
          </a:xfrm>
          <a:prstGeom prst="rect">
            <a:avLst/>
          </a:prstGeom>
          <a:solidFill>
            <a:srgbClr val="4B728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3" name="Rectangle 22">
            <a:extLst>
              <a:ext uri="{FF2B5EF4-FFF2-40B4-BE49-F238E27FC236}">
                <a16:creationId xmlns:a16="http://schemas.microsoft.com/office/drawing/2014/main" id="{DB943CC2-72B2-DF4C-8606-98DA0D59FDA9}"/>
              </a:ext>
            </a:extLst>
          </p:cNvPr>
          <p:cNvSpPr/>
          <p:nvPr userDrawn="1"/>
        </p:nvSpPr>
        <p:spPr>
          <a:xfrm>
            <a:off x="8188" y="3904237"/>
            <a:ext cx="173359" cy="173359"/>
          </a:xfrm>
          <a:prstGeom prst="rect">
            <a:avLst/>
          </a:prstGeom>
          <a:solidFill>
            <a:srgbClr val="4B728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4" name="Rectangle 23">
            <a:extLst>
              <a:ext uri="{FF2B5EF4-FFF2-40B4-BE49-F238E27FC236}">
                <a16:creationId xmlns:a16="http://schemas.microsoft.com/office/drawing/2014/main" id="{8504CFD5-1A81-E147-927D-3CEDE1B0C34A}"/>
              </a:ext>
            </a:extLst>
          </p:cNvPr>
          <p:cNvSpPr/>
          <p:nvPr userDrawn="1"/>
        </p:nvSpPr>
        <p:spPr>
          <a:xfrm>
            <a:off x="689257" y="4711077"/>
            <a:ext cx="173359" cy="173359"/>
          </a:xfrm>
          <a:prstGeom prst="rect">
            <a:avLst/>
          </a:prstGeom>
          <a:solidFill>
            <a:srgbClr val="4B728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5" name="Rectangle 24">
            <a:extLst>
              <a:ext uri="{FF2B5EF4-FFF2-40B4-BE49-F238E27FC236}">
                <a16:creationId xmlns:a16="http://schemas.microsoft.com/office/drawing/2014/main" id="{238C5975-AC57-7E48-A035-BAB0BA2EBAB0}"/>
              </a:ext>
            </a:extLst>
          </p:cNvPr>
          <p:cNvSpPr/>
          <p:nvPr userDrawn="1"/>
        </p:nvSpPr>
        <p:spPr>
          <a:xfrm>
            <a:off x="4205454" y="4699623"/>
            <a:ext cx="173359" cy="173359"/>
          </a:xfrm>
          <a:prstGeom prst="rect">
            <a:avLst/>
          </a:prstGeom>
          <a:solidFill>
            <a:srgbClr val="4B728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6" name="Media Placeholder 11">
            <a:extLst>
              <a:ext uri="{FF2B5EF4-FFF2-40B4-BE49-F238E27FC236}">
                <a16:creationId xmlns:a16="http://schemas.microsoft.com/office/drawing/2014/main" id="{50EEC60C-F748-8243-B8D9-111A7954428C}"/>
              </a:ext>
            </a:extLst>
          </p:cNvPr>
          <p:cNvSpPr>
            <a:spLocks noGrp="1"/>
          </p:cNvSpPr>
          <p:nvPr>
            <p:ph type="media" sz="quarter" idx="10"/>
          </p:nvPr>
        </p:nvSpPr>
        <p:spPr>
          <a:xfrm>
            <a:off x="2386883" y="863600"/>
            <a:ext cx="7418233" cy="3670300"/>
          </a:xfrm>
        </p:spPr>
        <p:txBody>
          <a:bodyPr/>
          <a:lstStyle>
            <a:lvl1pPr>
              <a:defRPr>
                <a:solidFill>
                  <a:srgbClr val="4B728C"/>
                </a:solidFill>
              </a:defRPr>
            </a:lvl1pPr>
          </a:lstStyle>
          <a:p>
            <a:endParaRPr lang="en-US"/>
          </a:p>
        </p:txBody>
      </p:sp>
    </p:spTree>
    <p:extLst>
      <p:ext uri="{BB962C8B-B14F-4D97-AF65-F5344CB8AC3E}">
        <p14:creationId xmlns:p14="http://schemas.microsoft.com/office/powerpoint/2010/main" val="264771156"/>
      </p:ext>
    </p:extLst>
  </p:cSld>
  <p:clrMapOvr>
    <a:masterClrMapping/>
  </p:clrMapOvr>
</p:sldLayout>
</file>

<file path=ppt/slideLayouts/slideLayout226.xml><?xml version="1.0" encoding="utf-8"?>
<p:sldLayout xmlns:a="http://schemas.openxmlformats.org/drawingml/2006/main" xmlns:r="http://schemas.openxmlformats.org/officeDocument/2006/relationships" xmlns:p="http://schemas.openxmlformats.org/presentationml/2006/main" preserve="1" userDrawn="1">
  <p:cSld name="Red: Intro Slid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97692A46-6849-7A40-A9FD-DD67BEEB943E}"/>
              </a:ext>
            </a:extLst>
          </p:cNvPr>
          <p:cNvSpPr/>
          <p:nvPr userDrawn="1"/>
        </p:nvSpPr>
        <p:spPr>
          <a:xfrm>
            <a:off x="3408961" y="0"/>
            <a:ext cx="6858000" cy="6858000"/>
          </a:xfrm>
          <a:prstGeom prst="rect">
            <a:avLst/>
          </a:prstGeom>
          <a:solidFill>
            <a:srgbClr val="C6504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Rectangle 2">
            <a:extLst>
              <a:ext uri="{FF2B5EF4-FFF2-40B4-BE49-F238E27FC236}">
                <a16:creationId xmlns:a16="http://schemas.microsoft.com/office/drawing/2014/main" id="{A3B447AC-4556-704E-8B0B-944031BA849A}"/>
              </a:ext>
            </a:extLst>
          </p:cNvPr>
          <p:cNvSpPr/>
          <p:nvPr userDrawn="1"/>
        </p:nvSpPr>
        <p:spPr>
          <a:xfrm>
            <a:off x="1" y="0"/>
            <a:ext cx="6858000" cy="6858000"/>
          </a:xfrm>
          <a:prstGeom prst="rect">
            <a:avLst/>
          </a:prstGeom>
          <a:solidFill>
            <a:srgbClr val="C6504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5" name="Graphic 4">
            <a:extLst>
              <a:ext uri="{FF2B5EF4-FFF2-40B4-BE49-F238E27FC236}">
                <a16:creationId xmlns:a16="http://schemas.microsoft.com/office/drawing/2014/main" id="{912A3061-E386-824C-B271-A18877FC5B94}"/>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720725" y="636182"/>
            <a:ext cx="1834906" cy="443759"/>
          </a:xfrm>
          <a:prstGeom prst="rect">
            <a:avLst/>
          </a:prstGeom>
        </p:spPr>
      </p:pic>
      <p:sp>
        <p:nvSpPr>
          <p:cNvPr id="16" name="Text Placeholder 20">
            <a:extLst>
              <a:ext uri="{FF2B5EF4-FFF2-40B4-BE49-F238E27FC236}">
                <a16:creationId xmlns:a16="http://schemas.microsoft.com/office/drawing/2014/main" id="{A9B567E0-FC33-1940-99FC-F969F12076E5}"/>
              </a:ext>
            </a:extLst>
          </p:cNvPr>
          <p:cNvSpPr>
            <a:spLocks noGrp="1"/>
          </p:cNvSpPr>
          <p:nvPr>
            <p:ph type="body" sz="quarter" idx="10" hasCustomPrompt="1"/>
          </p:nvPr>
        </p:nvSpPr>
        <p:spPr>
          <a:xfrm>
            <a:off x="723900" y="2743200"/>
            <a:ext cx="5989477" cy="1828800"/>
          </a:xfrm>
        </p:spPr>
        <p:txBody>
          <a:bodyPr>
            <a:noAutofit/>
          </a:bodyPr>
          <a:lstStyle>
            <a:lvl1pPr marL="0" indent="0">
              <a:spcBef>
                <a:spcPts val="0"/>
              </a:spcBef>
              <a:buNone/>
              <a:defRPr sz="6700">
                <a:solidFill>
                  <a:schemeClr val="bg1"/>
                </a:solidFill>
                <a:latin typeface="Noto Sans" panose="020B0502040504020204" pitchFamily="34" charset="0"/>
              </a:defRPr>
            </a:lvl1pPr>
            <a:lvl2pPr marL="457200" indent="0">
              <a:buNone/>
              <a:defRPr sz="2800">
                <a:solidFill>
                  <a:schemeClr val="bg1"/>
                </a:solidFill>
                <a:latin typeface="Torque Bold" panose="020B0803030202050203" pitchFamily="34" charset="0"/>
              </a:defRPr>
            </a:lvl2pPr>
            <a:lvl3pPr>
              <a:defRPr sz="2400">
                <a:solidFill>
                  <a:schemeClr val="bg1"/>
                </a:solidFill>
                <a:latin typeface="Torque Bold" panose="020B0803030202050203" pitchFamily="34" charset="0"/>
              </a:defRPr>
            </a:lvl3pPr>
            <a:lvl4pPr>
              <a:defRPr sz="2000">
                <a:solidFill>
                  <a:schemeClr val="bg1"/>
                </a:solidFill>
                <a:latin typeface="Torque Bold" panose="020B0803030202050203" pitchFamily="34" charset="0"/>
              </a:defRPr>
            </a:lvl4pPr>
            <a:lvl5pPr>
              <a:defRPr sz="2000">
                <a:solidFill>
                  <a:schemeClr val="bg1"/>
                </a:solidFill>
                <a:latin typeface="Torque Bold" panose="020B0803030202050203" pitchFamily="34" charset="0"/>
              </a:defRPr>
            </a:lvl5pPr>
          </a:lstStyle>
          <a:p>
            <a:pPr lvl="0"/>
            <a:r>
              <a:rPr lang="en-US"/>
              <a:t>CLICK TO EDIT</a:t>
            </a:r>
          </a:p>
        </p:txBody>
      </p:sp>
      <p:sp>
        <p:nvSpPr>
          <p:cNvPr id="17" name="Text Placeholder 22">
            <a:extLst>
              <a:ext uri="{FF2B5EF4-FFF2-40B4-BE49-F238E27FC236}">
                <a16:creationId xmlns:a16="http://schemas.microsoft.com/office/drawing/2014/main" id="{032A5DA3-9E7A-6D47-ACFA-7EE65F9D111F}"/>
              </a:ext>
            </a:extLst>
          </p:cNvPr>
          <p:cNvSpPr>
            <a:spLocks noGrp="1"/>
          </p:cNvSpPr>
          <p:nvPr>
            <p:ph type="body" sz="quarter" idx="11"/>
          </p:nvPr>
        </p:nvSpPr>
        <p:spPr>
          <a:xfrm>
            <a:off x="723899" y="4572000"/>
            <a:ext cx="5989477" cy="1034129"/>
          </a:xfrm>
        </p:spPr>
        <p:txBody>
          <a:bodyPr/>
          <a:lstStyle>
            <a:lvl1pPr marL="0" indent="0">
              <a:spcBef>
                <a:spcPts val="0"/>
              </a:spcBef>
              <a:buNone/>
              <a:defRPr sz="3400" b="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p:txBody>
      </p:sp>
      <p:pic>
        <p:nvPicPr>
          <p:cNvPr id="4" name="Picture 3">
            <a:extLst>
              <a:ext uri="{FF2B5EF4-FFF2-40B4-BE49-F238E27FC236}">
                <a16:creationId xmlns:a16="http://schemas.microsoft.com/office/drawing/2014/main" id="{DC655996-5B9E-524D-88D8-9F87E4ACCB26}"/>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9041070" y="2070316"/>
            <a:ext cx="2427030" cy="3428008"/>
          </a:xfrm>
          <a:prstGeom prst="rect">
            <a:avLst/>
          </a:prstGeom>
        </p:spPr>
      </p:pic>
      <p:sp>
        <p:nvSpPr>
          <p:cNvPr id="6" name="TextBox 5">
            <a:extLst>
              <a:ext uri="{FF2B5EF4-FFF2-40B4-BE49-F238E27FC236}">
                <a16:creationId xmlns:a16="http://schemas.microsoft.com/office/drawing/2014/main" id="{EE8553BD-0177-4744-A94E-B43F213C6C69}"/>
              </a:ext>
            </a:extLst>
          </p:cNvPr>
          <p:cNvSpPr txBox="1"/>
          <p:nvPr userDrawn="1"/>
        </p:nvSpPr>
        <p:spPr>
          <a:xfrm>
            <a:off x="11044238" y="1343025"/>
            <a:ext cx="184731"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67352024"/>
      </p:ext>
    </p:extLst>
  </p:cSld>
  <p:clrMapOvr>
    <a:masterClrMapping/>
  </p:clrMapOvr>
</p:sldLayout>
</file>

<file path=ppt/slideLayouts/slideLayout227.xml><?xml version="1.0" encoding="utf-8"?>
<p:sldLayout xmlns:a="http://schemas.openxmlformats.org/drawingml/2006/main" xmlns:r="http://schemas.openxmlformats.org/officeDocument/2006/relationships" xmlns:p="http://schemas.openxmlformats.org/presentationml/2006/main" preserve="1" userDrawn="1">
  <p:cSld name="Red: Text / Picture">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48A1B720-299A-074C-B8D9-4B86FD9611C9}"/>
              </a:ext>
            </a:extLst>
          </p:cNvPr>
          <p:cNvSpPr/>
          <p:nvPr userDrawn="1"/>
        </p:nvSpPr>
        <p:spPr>
          <a:xfrm>
            <a:off x="838200" y="1363288"/>
            <a:ext cx="5020733" cy="4535085"/>
          </a:xfrm>
          <a:prstGeom prst="rect">
            <a:avLst/>
          </a:prstGeom>
          <a:solidFill>
            <a:srgbClr val="F8EC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36FA5A84-670E-4D40-B05B-27706245EBCC}"/>
              </a:ext>
            </a:extLst>
          </p:cNvPr>
          <p:cNvSpPr/>
          <p:nvPr userDrawn="1"/>
        </p:nvSpPr>
        <p:spPr>
          <a:xfrm>
            <a:off x="10893424" y="0"/>
            <a:ext cx="1295401" cy="6858000"/>
          </a:xfrm>
          <a:prstGeom prst="rect">
            <a:avLst/>
          </a:prstGeom>
          <a:solidFill>
            <a:srgbClr val="C6504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43AA6855-18B6-429B-9377-7B6CFBE1FCFC}"/>
              </a:ext>
            </a:extLst>
          </p:cNvPr>
          <p:cNvSpPr>
            <a:spLocks noGrp="1"/>
          </p:cNvSpPr>
          <p:nvPr>
            <p:ph type="title" hasCustomPrompt="1"/>
          </p:nvPr>
        </p:nvSpPr>
        <p:spPr/>
        <p:txBody>
          <a:bodyPr/>
          <a:lstStyle>
            <a:lvl1pPr algn="l">
              <a:defRPr>
                <a:solidFill>
                  <a:srgbClr val="4E4F4F"/>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49CF287B-32DC-4183-903C-E17D7E3EF105}"/>
              </a:ext>
            </a:extLst>
          </p:cNvPr>
          <p:cNvSpPr>
            <a:spLocks noGrp="1"/>
          </p:cNvSpPr>
          <p:nvPr>
            <p:ph idx="1"/>
          </p:nvPr>
        </p:nvSpPr>
        <p:spPr>
          <a:xfrm>
            <a:off x="1229192" y="1654233"/>
            <a:ext cx="4240275" cy="3840479"/>
          </a:xfrm>
        </p:spPr>
        <p:txBody>
          <a:bodyPr/>
          <a:lstStyle>
            <a:lvl1pPr marL="0" indent="0">
              <a:lnSpc>
                <a:spcPct val="100000"/>
              </a:lnSpc>
              <a:spcBef>
                <a:spcPts val="0"/>
              </a:spcBef>
              <a:buNone/>
              <a:defRPr sz="2000" b="0">
                <a:solidFill>
                  <a:srgbClr val="4E4F4F"/>
                </a:solidFill>
              </a:defRPr>
            </a:lvl1pPr>
            <a:lvl2pPr marL="457200" indent="0">
              <a:lnSpc>
                <a:spcPct val="100000"/>
              </a:lnSpc>
              <a:spcBef>
                <a:spcPts val="0"/>
              </a:spcBef>
              <a:buNone/>
              <a:defRPr sz="1800">
                <a:solidFill>
                  <a:srgbClr val="4E4F4F"/>
                </a:solidFill>
              </a:defRPr>
            </a:lvl2pPr>
            <a:lvl3pPr marL="914400" indent="0">
              <a:lnSpc>
                <a:spcPct val="100000"/>
              </a:lnSpc>
              <a:spcBef>
                <a:spcPts val="0"/>
              </a:spcBef>
              <a:buNone/>
              <a:defRPr sz="1600">
                <a:solidFill>
                  <a:srgbClr val="4E4F4F"/>
                </a:solidFill>
              </a:defRPr>
            </a:lvl3pPr>
            <a:lvl4pPr marL="1371600" indent="0">
              <a:lnSpc>
                <a:spcPct val="100000"/>
              </a:lnSpc>
              <a:spcBef>
                <a:spcPts val="0"/>
              </a:spcBef>
              <a:buNone/>
              <a:defRPr sz="1400">
                <a:solidFill>
                  <a:srgbClr val="4E4F4F"/>
                </a:solidFill>
              </a:defRPr>
            </a:lvl4pPr>
            <a:lvl5pPr marL="1828800" indent="0">
              <a:lnSpc>
                <a:spcPct val="100000"/>
              </a:lnSpc>
              <a:spcBef>
                <a:spcPts val="0"/>
              </a:spcBef>
              <a:buNone/>
              <a:defRPr sz="1400">
                <a:solidFill>
                  <a:srgbClr val="4E4F4F"/>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Picture Placeholder 7">
            <a:extLst>
              <a:ext uri="{FF2B5EF4-FFF2-40B4-BE49-F238E27FC236}">
                <a16:creationId xmlns:a16="http://schemas.microsoft.com/office/drawing/2014/main" id="{CF9B2694-11A5-4C12-A475-93C14DAD1785}"/>
              </a:ext>
            </a:extLst>
          </p:cNvPr>
          <p:cNvSpPr>
            <a:spLocks noGrp="1"/>
          </p:cNvSpPr>
          <p:nvPr>
            <p:ph type="pic" sz="quarter" idx="13"/>
          </p:nvPr>
        </p:nvSpPr>
        <p:spPr>
          <a:xfrm>
            <a:off x="5858933" y="1363287"/>
            <a:ext cx="4516967" cy="4535083"/>
          </a:xfrm>
        </p:spPr>
        <p:txBody>
          <a:bodyPr/>
          <a:lstStyle>
            <a:lvl1pPr>
              <a:spcBef>
                <a:spcPts val="0"/>
              </a:spcBef>
              <a:defRPr b="1">
                <a:solidFill>
                  <a:srgbClr val="C6504E"/>
                </a:solidFill>
              </a:defRPr>
            </a:lvl1pPr>
          </a:lstStyle>
          <a:p>
            <a:endParaRPr lang="en-US"/>
          </a:p>
        </p:txBody>
      </p:sp>
      <p:pic>
        <p:nvPicPr>
          <p:cNvPr id="10" name="Graphic 9">
            <a:extLst>
              <a:ext uri="{FF2B5EF4-FFF2-40B4-BE49-F238E27FC236}">
                <a16:creationId xmlns:a16="http://schemas.microsoft.com/office/drawing/2014/main" id="{C4ABE978-4AC7-4830-AE28-C8BA1730B69D}"/>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838200" y="6161831"/>
            <a:ext cx="1530927" cy="370244"/>
          </a:xfrm>
          <a:prstGeom prst="rect">
            <a:avLst/>
          </a:prstGeom>
        </p:spPr>
      </p:pic>
      <p:sp>
        <p:nvSpPr>
          <p:cNvPr id="13" name="Slide Number Placeholder 5">
            <a:extLst>
              <a:ext uri="{FF2B5EF4-FFF2-40B4-BE49-F238E27FC236}">
                <a16:creationId xmlns:a16="http://schemas.microsoft.com/office/drawing/2014/main" id="{C6418D75-0DD9-4947-A32B-135DD55C357E}"/>
              </a:ext>
            </a:extLst>
          </p:cNvPr>
          <p:cNvSpPr>
            <a:spLocks noGrp="1"/>
          </p:cNvSpPr>
          <p:nvPr>
            <p:ph type="sldNum" sz="quarter" idx="12"/>
          </p:nvPr>
        </p:nvSpPr>
        <p:spPr>
          <a:xfrm>
            <a:off x="11329904" y="6224298"/>
            <a:ext cx="428790" cy="307777"/>
          </a:xfrm>
          <a:prstGeom prst="rect">
            <a:avLst/>
          </a:prstGeom>
        </p:spPr>
        <p:txBody>
          <a:bodyPr wrap="square">
            <a:spAutoFit/>
          </a:bodyPr>
          <a:lstStyle>
            <a:lvl1pPr algn="ctr">
              <a:defRPr sz="1400">
                <a:solidFill>
                  <a:srgbClr val="EDEEEE"/>
                </a:solidFill>
                <a:latin typeface="Noto Sans" panose="020B0502040504020204" pitchFamily="34" charset="0"/>
                <a:ea typeface="Noto Sans" panose="020B0502040504020204" pitchFamily="34" charset="0"/>
                <a:cs typeface="Noto Sans" panose="020B0502040504020204" pitchFamily="34" charset="0"/>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fld id="{0B0187EC-64EF-484E-94CA-9E9DEF6DCF75}" type="slidenum">
              <a:rPr kumimoji="0" lang="en-US" sz="1400" b="0" i="0" u="none" strike="noStrike" kern="1200" cap="none" spc="0" normalizeH="0" baseline="0" noProof="0" smtClean="0">
                <a:ln>
                  <a:noFill/>
                </a:ln>
                <a:solidFill>
                  <a:srgbClr val="EDEEEE"/>
                </a:solidFill>
                <a:effectLst/>
                <a:uLnTx/>
                <a:uFillTx/>
                <a:latin typeface="Noto Sans" panose="020B0502040504020204" pitchFamily="34" charset="0"/>
                <a:ea typeface="Noto Sans" panose="020B0502040504020204" pitchFamily="34" charset="0"/>
                <a:cs typeface="Noto Sans" panose="020B0502040504020204"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a:t>
            </a:fld>
            <a:endParaRPr kumimoji="0" lang="en-US" sz="1400" b="0" i="0" u="none" strike="noStrike" kern="1200" cap="none" spc="0" normalizeH="0" baseline="0" noProof="0">
              <a:ln>
                <a:noFill/>
              </a:ln>
              <a:solidFill>
                <a:srgbClr val="EDEEEE"/>
              </a:solidFill>
              <a:effectLst/>
              <a:uLnTx/>
              <a:uFillTx/>
              <a:latin typeface="Noto Sans" panose="020B0502040504020204" pitchFamily="34" charset="0"/>
              <a:ea typeface="Noto Sans" panose="020B0502040504020204" pitchFamily="34" charset="0"/>
              <a:cs typeface="Noto Sans" panose="020B0502040504020204" pitchFamily="34" charset="0"/>
            </a:endParaRPr>
          </a:p>
        </p:txBody>
      </p:sp>
      <p:pic>
        <p:nvPicPr>
          <p:cNvPr id="7" name="Picture 6">
            <a:extLst>
              <a:ext uri="{FF2B5EF4-FFF2-40B4-BE49-F238E27FC236}">
                <a16:creationId xmlns:a16="http://schemas.microsoft.com/office/drawing/2014/main" id="{691CD24C-AF2F-3645-8171-7B1422FAE91D}"/>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0651869" y="4458862"/>
            <a:ext cx="1019174" cy="1439511"/>
          </a:xfrm>
          <a:prstGeom prst="rect">
            <a:avLst/>
          </a:prstGeom>
        </p:spPr>
      </p:pic>
    </p:spTree>
    <p:extLst>
      <p:ext uri="{BB962C8B-B14F-4D97-AF65-F5344CB8AC3E}">
        <p14:creationId xmlns:p14="http://schemas.microsoft.com/office/powerpoint/2010/main" val="984444160"/>
      </p:ext>
    </p:extLst>
  </p:cSld>
  <p:clrMapOvr>
    <a:masterClrMapping/>
  </p:clrMapOvr>
</p:sldLayout>
</file>

<file path=ppt/slideLayouts/slideLayout228.xml><?xml version="1.0" encoding="utf-8"?>
<p:sldLayout xmlns:a="http://schemas.openxmlformats.org/drawingml/2006/main" xmlns:r="http://schemas.openxmlformats.org/officeDocument/2006/relationships" xmlns:p="http://schemas.openxmlformats.org/presentationml/2006/main" preserve="1" userDrawn="1">
  <p:cSld name="Red: Table Slide">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36FA5A84-670E-4D40-B05B-27706245EBCC}"/>
              </a:ext>
            </a:extLst>
          </p:cNvPr>
          <p:cNvSpPr/>
          <p:nvPr userDrawn="1"/>
        </p:nvSpPr>
        <p:spPr>
          <a:xfrm>
            <a:off x="10893424" y="0"/>
            <a:ext cx="1295401" cy="6858000"/>
          </a:xfrm>
          <a:prstGeom prst="rect">
            <a:avLst/>
          </a:prstGeom>
          <a:solidFill>
            <a:srgbClr val="C6504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43AA6855-18B6-429B-9377-7B6CFBE1FCFC}"/>
              </a:ext>
            </a:extLst>
          </p:cNvPr>
          <p:cNvSpPr>
            <a:spLocks noGrp="1"/>
          </p:cNvSpPr>
          <p:nvPr>
            <p:ph type="title" hasCustomPrompt="1"/>
          </p:nvPr>
        </p:nvSpPr>
        <p:spPr/>
        <p:txBody>
          <a:bodyPr/>
          <a:lstStyle>
            <a:lvl1pPr algn="l">
              <a:defRPr>
                <a:solidFill>
                  <a:srgbClr val="C6504E"/>
                </a:solidFill>
              </a:defRPr>
            </a:lvl1pPr>
          </a:lstStyle>
          <a:p>
            <a:r>
              <a:rPr lang="en-US"/>
              <a:t>CLICK TO EDIT MASTER TITLE STYLE</a:t>
            </a:r>
          </a:p>
        </p:txBody>
      </p:sp>
      <p:pic>
        <p:nvPicPr>
          <p:cNvPr id="10" name="Graphic 9">
            <a:extLst>
              <a:ext uri="{FF2B5EF4-FFF2-40B4-BE49-F238E27FC236}">
                <a16:creationId xmlns:a16="http://schemas.microsoft.com/office/drawing/2014/main" id="{C4ABE978-4AC7-4830-AE28-C8BA1730B69D}"/>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433306" y="6161831"/>
            <a:ext cx="1530927" cy="370244"/>
          </a:xfrm>
          <a:prstGeom prst="rect">
            <a:avLst/>
          </a:prstGeom>
        </p:spPr>
      </p:pic>
      <p:sp>
        <p:nvSpPr>
          <p:cNvPr id="13" name="Slide Number Placeholder 5">
            <a:extLst>
              <a:ext uri="{FF2B5EF4-FFF2-40B4-BE49-F238E27FC236}">
                <a16:creationId xmlns:a16="http://schemas.microsoft.com/office/drawing/2014/main" id="{C6418D75-0DD9-4947-A32B-135DD55C357E}"/>
              </a:ext>
            </a:extLst>
          </p:cNvPr>
          <p:cNvSpPr>
            <a:spLocks noGrp="1"/>
          </p:cNvSpPr>
          <p:nvPr>
            <p:ph type="sldNum" sz="quarter" idx="12"/>
          </p:nvPr>
        </p:nvSpPr>
        <p:spPr>
          <a:xfrm>
            <a:off x="11329904" y="6224298"/>
            <a:ext cx="428790" cy="307777"/>
          </a:xfrm>
          <a:prstGeom prst="rect">
            <a:avLst/>
          </a:prstGeom>
        </p:spPr>
        <p:txBody>
          <a:bodyPr wrap="square">
            <a:spAutoFit/>
          </a:bodyPr>
          <a:lstStyle>
            <a:lvl1pPr algn="ctr">
              <a:defRPr sz="1400">
                <a:solidFill>
                  <a:srgbClr val="EDEEEE"/>
                </a:solidFill>
                <a:latin typeface="Torque Book" panose="020B0503030202050203" pitchFamily="34" charset="0"/>
                <a:ea typeface="Noto Sans" panose="020B0502040504020204" pitchFamily="34" charset="0"/>
                <a:cs typeface="Noto Sans" panose="020B0502040504020204" pitchFamily="34" charset="0"/>
              </a:defRPr>
            </a:lvl1pPr>
          </a:lstStyle>
          <a:p>
            <a:pPr>
              <a:defRPr/>
            </a:pPr>
            <a:fld id="{0B0187EC-64EF-484E-94CA-9E9DEF6DCF75}" type="slidenum">
              <a:rPr lang="en-US" smtClean="0"/>
              <a:pPr>
                <a:defRPr/>
              </a:pPr>
              <a:t>‹#›</a:t>
            </a:fld>
            <a:endParaRPr lang="en-US"/>
          </a:p>
        </p:txBody>
      </p:sp>
      <p:sp>
        <p:nvSpPr>
          <p:cNvPr id="19" name="Table Placeholder 18">
            <a:extLst>
              <a:ext uri="{FF2B5EF4-FFF2-40B4-BE49-F238E27FC236}">
                <a16:creationId xmlns:a16="http://schemas.microsoft.com/office/drawing/2014/main" id="{112D2FA6-70E1-2944-B8C8-6F34D560C19C}"/>
              </a:ext>
            </a:extLst>
          </p:cNvPr>
          <p:cNvSpPr>
            <a:spLocks noGrp="1"/>
          </p:cNvSpPr>
          <p:nvPr>
            <p:ph type="tbl" sz="quarter" idx="13"/>
          </p:nvPr>
        </p:nvSpPr>
        <p:spPr>
          <a:xfrm>
            <a:off x="838200" y="1933758"/>
            <a:ext cx="8994775" cy="3657599"/>
          </a:xfrm>
        </p:spPr>
        <p:txBody>
          <a:bodyPr/>
          <a:lstStyle>
            <a:lvl1pPr>
              <a:defRPr>
                <a:solidFill>
                  <a:srgbClr val="C6504E"/>
                </a:solidFill>
              </a:defRPr>
            </a:lvl1pPr>
          </a:lstStyle>
          <a:p>
            <a:endParaRPr lang="en-US"/>
          </a:p>
        </p:txBody>
      </p:sp>
      <p:pic>
        <p:nvPicPr>
          <p:cNvPr id="5" name="Picture 4">
            <a:extLst>
              <a:ext uri="{FF2B5EF4-FFF2-40B4-BE49-F238E27FC236}">
                <a16:creationId xmlns:a16="http://schemas.microsoft.com/office/drawing/2014/main" id="{E0B697AA-969F-C24F-A87E-985E733B9B18}"/>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0651869" y="4458862"/>
            <a:ext cx="1019174" cy="1439511"/>
          </a:xfrm>
          <a:prstGeom prst="rect">
            <a:avLst/>
          </a:prstGeom>
        </p:spPr>
      </p:pic>
    </p:spTree>
    <p:extLst>
      <p:ext uri="{BB962C8B-B14F-4D97-AF65-F5344CB8AC3E}">
        <p14:creationId xmlns:p14="http://schemas.microsoft.com/office/powerpoint/2010/main" val="3821812490"/>
      </p:ext>
    </p:extLst>
  </p:cSld>
  <p:clrMapOvr>
    <a:masterClrMapping/>
  </p:clrMapOvr>
</p:sldLayout>
</file>

<file path=ppt/slideLayouts/slideLayout229.xml><?xml version="1.0" encoding="utf-8"?>
<p:sldLayout xmlns:a="http://schemas.openxmlformats.org/drawingml/2006/main" xmlns:r="http://schemas.openxmlformats.org/officeDocument/2006/relationships" xmlns:p="http://schemas.openxmlformats.org/presentationml/2006/main" preserve="1" userDrawn="1">
  <p:cSld name="Red: Bulllet Slide">
    <p:spTree>
      <p:nvGrpSpPr>
        <p:cNvPr id="1" name=""/>
        <p:cNvGrpSpPr/>
        <p:nvPr/>
      </p:nvGrpSpPr>
      <p:grpSpPr>
        <a:xfrm>
          <a:off x="0" y="0"/>
          <a:ext cx="0" cy="0"/>
          <a:chOff x="0" y="0"/>
          <a:chExt cx="0" cy="0"/>
        </a:xfrm>
      </p:grpSpPr>
      <p:sp>
        <p:nvSpPr>
          <p:cNvPr id="26" name="Rectangle 25">
            <a:extLst>
              <a:ext uri="{FF2B5EF4-FFF2-40B4-BE49-F238E27FC236}">
                <a16:creationId xmlns:a16="http://schemas.microsoft.com/office/drawing/2014/main" id="{E081FC77-BCA1-1246-8FD0-D18E07FBF77F}"/>
              </a:ext>
            </a:extLst>
          </p:cNvPr>
          <p:cNvSpPr/>
          <p:nvPr userDrawn="1"/>
        </p:nvSpPr>
        <p:spPr>
          <a:xfrm>
            <a:off x="0" y="0"/>
            <a:ext cx="12192000" cy="1663908"/>
          </a:xfrm>
          <a:prstGeom prst="rect">
            <a:avLst/>
          </a:prstGeom>
          <a:solidFill>
            <a:srgbClr val="C6504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43AA6855-18B6-429B-9377-7B6CFBE1FCFC}"/>
              </a:ext>
            </a:extLst>
          </p:cNvPr>
          <p:cNvSpPr>
            <a:spLocks noGrp="1"/>
          </p:cNvSpPr>
          <p:nvPr>
            <p:ph type="title" hasCustomPrompt="1"/>
          </p:nvPr>
        </p:nvSpPr>
        <p:spPr>
          <a:xfrm>
            <a:off x="838199" y="365126"/>
            <a:ext cx="10491703" cy="998162"/>
          </a:xfrm>
        </p:spPr>
        <p:txBody>
          <a:bodyPr/>
          <a:lstStyle>
            <a:lvl1pPr algn="l">
              <a:defRPr>
                <a:solidFill>
                  <a:schemeClr val="bg1"/>
                </a:solidFill>
              </a:defRPr>
            </a:lvl1pPr>
          </a:lstStyle>
          <a:p>
            <a:r>
              <a:rPr lang="en-US"/>
              <a:t>CLICK TO EDIT MASTER TITLE STYLE</a:t>
            </a:r>
          </a:p>
        </p:txBody>
      </p:sp>
      <p:pic>
        <p:nvPicPr>
          <p:cNvPr id="10" name="Graphic 9">
            <a:extLst>
              <a:ext uri="{FF2B5EF4-FFF2-40B4-BE49-F238E27FC236}">
                <a16:creationId xmlns:a16="http://schemas.microsoft.com/office/drawing/2014/main" id="{C4ABE978-4AC7-4830-AE28-C8BA1730B69D}"/>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838200" y="6161831"/>
            <a:ext cx="1530927" cy="370244"/>
          </a:xfrm>
          <a:prstGeom prst="rect">
            <a:avLst/>
          </a:prstGeom>
        </p:spPr>
      </p:pic>
      <p:sp>
        <p:nvSpPr>
          <p:cNvPr id="13" name="Slide Number Placeholder 5">
            <a:extLst>
              <a:ext uri="{FF2B5EF4-FFF2-40B4-BE49-F238E27FC236}">
                <a16:creationId xmlns:a16="http://schemas.microsoft.com/office/drawing/2014/main" id="{C6418D75-0DD9-4947-A32B-135DD55C357E}"/>
              </a:ext>
            </a:extLst>
          </p:cNvPr>
          <p:cNvSpPr>
            <a:spLocks noGrp="1"/>
          </p:cNvSpPr>
          <p:nvPr>
            <p:ph type="sldNum" sz="quarter" idx="12"/>
          </p:nvPr>
        </p:nvSpPr>
        <p:spPr>
          <a:xfrm>
            <a:off x="11329904" y="6224298"/>
            <a:ext cx="428790" cy="307777"/>
          </a:xfrm>
          <a:prstGeom prst="rect">
            <a:avLst/>
          </a:prstGeom>
        </p:spPr>
        <p:txBody>
          <a:bodyPr wrap="square">
            <a:spAutoFit/>
          </a:bodyPr>
          <a:lstStyle>
            <a:lvl1pPr algn="ctr">
              <a:defRPr sz="1400">
                <a:solidFill>
                  <a:srgbClr val="EDEEEE"/>
                </a:solidFill>
                <a:latin typeface="Noto Sans" panose="020B0502040504020204" pitchFamily="34" charset="0"/>
                <a:ea typeface="Noto Sans" panose="020B0502040504020204" pitchFamily="34" charset="0"/>
                <a:cs typeface="Noto Sans" panose="020B0502040504020204" pitchFamily="34" charset="0"/>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fld id="{0B0187EC-64EF-484E-94CA-9E9DEF6DCF75}" type="slidenum">
              <a:rPr kumimoji="0" lang="en-US" sz="1400" b="0" i="0" u="none" strike="noStrike" kern="1200" cap="none" spc="0" normalizeH="0" baseline="0" noProof="0" smtClean="0">
                <a:ln>
                  <a:noFill/>
                </a:ln>
                <a:solidFill>
                  <a:srgbClr val="EDEEEE"/>
                </a:solidFill>
                <a:effectLst/>
                <a:uLnTx/>
                <a:uFillTx/>
                <a:latin typeface="Noto Sans" panose="020B0502040504020204" pitchFamily="34" charset="0"/>
                <a:ea typeface="Noto Sans" panose="020B0502040504020204" pitchFamily="34" charset="0"/>
                <a:cs typeface="Noto Sans" panose="020B0502040504020204"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a:t>
            </a:fld>
            <a:endParaRPr kumimoji="0" lang="en-US" sz="1400" b="0" i="0" u="none" strike="noStrike" kern="1200" cap="none" spc="0" normalizeH="0" baseline="0" noProof="0">
              <a:ln>
                <a:noFill/>
              </a:ln>
              <a:solidFill>
                <a:srgbClr val="EDEEEE"/>
              </a:solidFill>
              <a:effectLst/>
              <a:uLnTx/>
              <a:uFillTx/>
              <a:latin typeface="Noto Sans" panose="020B0502040504020204" pitchFamily="34" charset="0"/>
              <a:ea typeface="Noto Sans" panose="020B0502040504020204" pitchFamily="34" charset="0"/>
              <a:cs typeface="Noto Sans" panose="020B0502040504020204" pitchFamily="34" charset="0"/>
            </a:endParaRPr>
          </a:p>
        </p:txBody>
      </p:sp>
      <p:sp>
        <p:nvSpPr>
          <p:cNvPr id="5" name="Text Placeholder 4">
            <a:extLst>
              <a:ext uri="{FF2B5EF4-FFF2-40B4-BE49-F238E27FC236}">
                <a16:creationId xmlns:a16="http://schemas.microsoft.com/office/drawing/2014/main" id="{E96F2577-477D-9747-A9A7-2697FC15B121}"/>
              </a:ext>
            </a:extLst>
          </p:cNvPr>
          <p:cNvSpPr>
            <a:spLocks noGrp="1"/>
          </p:cNvSpPr>
          <p:nvPr>
            <p:ph type="body" sz="quarter" idx="13"/>
          </p:nvPr>
        </p:nvSpPr>
        <p:spPr>
          <a:xfrm>
            <a:off x="868179" y="4141590"/>
            <a:ext cx="1934981" cy="6196568"/>
          </a:xfrm>
        </p:spPr>
        <p:txBody>
          <a:bodyPr/>
          <a:lstStyle>
            <a:lvl1pPr marL="0" indent="0">
              <a:lnSpc>
                <a:spcPct val="100000"/>
              </a:lnSpc>
              <a:buNone/>
              <a:defRPr sz="2000" b="0">
                <a:solidFill>
                  <a:srgbClr val="4E4F4F"/>
                </a:solidFill>
              </a:defRPr>
            </a:lvl1pPr>
            <a:lvl2pPr marL="457200" indent="0">
              <a:lnSpc>
                <a:spcPct val="100000"/>
              </a:lnSpc>
              <a:buNone/>
              <a:defRPr b="0">
                <a:solidFill>
                  <a:srgbClr val="4E4F4F"/>
                </a:solidFill>
              </a:defRPr>
            </a:lvl2pPr>
            <a:lvl3pPr marL="914400" indent="0">
              <a:lnSpc>
                <a:spcPct val="100000"/>
              </a:lnSpc>
              <a:buNone/>
              <a:defRPr b="0">
                <a:solidFill>
                  <a:srgbClr val="4E4F4F"/>
                </a:solidFill>
              </a:defRPr>
            </a:lvl3pPr>
            <a:lvl4pPr marL="1371600" indent="0">
              <a:lnSpc>
                <a:spcPct val="100000"/>
              </a:lnSpc>
              <a:buNone/>
              <a:defRPr b="0">
                <a:solidFill>
                  <a:srgbClr val="4E4F4F"/>
                </a:solidFill>
              </a:defRPr>
            </a:lvl4pPr>
            <a:lvl5pPr marL="1828800" indent="0">
              <a:lnSpc>
                <a:spcPct val="100000"/>
              </a:lnSpc>
              <a:buNone/>
              <a:defRPr b="0">
                <a:solidFill>
                  <a:srgbClr val="4E4F4F"/>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Text Placeholder 4">
            <a:extLst>
              <a:ext uri="{FF2B5EF4-FFF2-40B4-BE49-F238E27FC236}">
                <a16:creationId xmlns:a16="http://schemas.microsoft.com/office/drawing/2014/main" id="{F2214326-8F72-9344-9A94-30A572234E93}"/>
              </a:ext>
            </a:extLst>
          </p:cNvPr>
          <p:cNvSpPr>
            <a:spLocks noGrp="1"/>
          </p:cNvSpPr>
          <p:nvPr>
            <p:ph type="body" sz="quarter" idx="14"/>
          </p:nvPr>
        </p:nvSpPr>
        <p:spPr>
          <a:xfrm>
            <a:off x="2974298" y="4141590"/>
            <a:ext cx="1934981" cy="6196568"/>
          </a:xfrm>
        </p:spPr>
        <p:txBody>
          <a:bodyPr/>
          <a:lstStyle>
            <a:lvl1pPr marL="0" indent="0">
              <a:lnSpc>
                <a:spcPct val="100000"/>
              </a:lnSpc>
              <a:buNone/>
              <a:defRPr sz="2000" b="0">
                <a:solidFill>
                  <a:srgbClr val="4E4F4F"/>
                </a:solidFill>
              </a:defRPr>
            </a:lvl1pPr>
            <a:lvl2pPr marL="457200" indent="0">
              <a:lnSpc>
                <a:spcPct val="100000"/>
              </a:lnSpc>
              <a:buNone/>
              <a:defRPr b="0">
                <a:solidFill>
                  <a:srgbClr val="4E4F4F"/>
                </a:solidFill>
              </a:defRPr>
            </a:lvl2pPr>
            <a:lvl3pPr marL="914400" indent="0">
              <a:lnSpc>
                <a:spcPct val="100000"/>
              </a:lnSpc>
              <a:buNone/>
              <a:defRPr b="0">
                <a:solidFill>
                  <a:srgbClr val="4E4F4F"/>
                </a:solidFill>
              </a:defRPr>
            </a:lvl3pPr>
            <a:lvl4pPr marL="1371600" indent="0">
              <a:lnSpc>
                <a:spcPct val="100000"/>
              </a:lnSpc>
              <a:buNone/>
              <a:defRPr b="0">
                <a:solidFill>
                  <a:srgbClr val="4E4F4F"/>
                </a:solidFill>
              </a:defRPr>
            </a:lvl4pPr>
            <a:lvl5pPr marL="1828800" indent="0">
              <a:lnSpc>
                <a:spcPct val="100000"/>
              </a:lnSpc>
              <a:buNone/>
              <a:defRPr b="0">
                <a:solidFill>
                  <a:srgbClr val="4E4F4F"/>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Text Placeholder 4">
            <a:extLst>
              <a:ext uri="{FF2B5EF4-FFF2-40B4-BE49-F238E27FC236}">
                <a16:creationId xmlns:a16="http://schemas.microsoft.com/office/drawing/2014/main" id="{2A878605-4A64-344D-92DF-0A72AD04A405}"/>
              </a:ext>
            </a:extLst>
          </p:cNvPr>
          <p:cNvSpPr>
            <a:spLocks noGrp="1"/>
          </p:cNvSpPr>
          <p:nvPr>
            <p:ph type="body" sz="quarter" idx="15"/>
          </p:nvPr>
        </p:nvSpPr>
        <p:spPr>
          <a:xfrm>
            <a:off x="5087910" y="4141590"/>
            <a:ext cx="1934981" cy="6196568"/>
          </a:xfrm>
        </p:spPr>
        <p:txBody>
          <a:bodyPr/>
          <a:lstStyle>
            <a:lvl1pPr marL="0" indent="0">
              <a:lnSpc>
                <a:spcPct val="100000"/>
              </a:lnSpc>
              <a:buNone/>
              <a:defRPr sz="2000" b="0">
                <a:solidFill>
                  <a:srgbClr val="4E4F4F"/>
                </a:solidFill>
              </a:defRPr>
            </a:lvl1pPr>
            <a:lvl2pPr marL="457200" indent="0">
              <a:lnSpc>
                <a:spcPct val="100000"/>
              </a:lnSpc>
              <a:buNone/>
              <a:defRPr b="0">
                <a:solidFill>
                  <a:srgbClr val="4E4F4F"/>
                </a:solidFill>
              </a:defRPr>
            </a:lvl2pPr>
            <a:lvl3pPr marL="914400" indent="0">
              <a:lnSpc>
                <a:spcPct val="100000"/>
              </a:lnSpc>
              <a:buNone/>
              <a:defRPr b="0">
                <a:solidFill>
                  <a:srgbClr val="4E4F4F"/>
                </a:solidFill>
              </a:defRPr>
            </a:lvl3pPr>
            <a:lvl4pPr marL="1371600" indent="0">
              <a:lnSpc>
                <a:spcPct val="100000"/>
              </a:lnSpc>
              <a:buNone/>
              <a:defRPr b="0">
                <a:solidFill>
                  <a:srgbClr val="4E4F4F"/>
                </a:solidFill>
              </a:defRPr>
            </a:lvl4pPr>
            <a:lvl5pPr marL="1828800" indent="0">
              <a:lnSpc>
                <a:spcPct val="100000"/>
              </a:lnSpc>
              <a:buNone/>
              <a:defRPr b="0">
                <a:solidFill>
                  <a:srgbClr val="4E4F4F"/>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4" name="Text Placeholder 4">
            <a:extLst>
              <a:ext uri="{FF2B5EF4-FFF2-40B4-BE49-F238E27FC236}">
                <a16:creationId xmlns:a16="http://schemas.microsoft.com/office/drawing/2014/main" id="{44D738F6-32E3-0349-85DE-2F2E97DE146D}"/>
              </a:ext>
            </a:extLst>
          </p:cNvPr>
          <p:cNvSpPr>
            <a:spLocks noGrp="1"/>
          </p:cNvSpPr>
          <p:nvPr>
            <p:ph type="body" sz="quarter" idx="16"/>
          </p:nvPr>
        </p:nvSpPr>
        <p:spPr>
          <a:xfrm>
            <a:off x="7209445" y="4141590"/>
            <a:ext cx="1934981" cy="6196568"/>
          </a:xfrm>
        </p:spPr>
        <p:txBody>
          <a:bodyPr/>
          <a:lstStyle>
            <a:lvl1pPr marL="0" indent="0">
              <a:lnSpc>
                <a:spcPct val="100000"/>
              </a:lnSpc>
              <a:buNone/>
              <a:defRPr sz="2000" b="0">
                <a:solidFill>
                  <a:srgbClr val="4E4F4F"/>
                </a:solidFill>
              </a:defRPr>
            </a:lvl1pPr>
            <a:lvl2pPr marL="457200" indent="0">
              <a:lnSpc>
                <a:spcPct val="100000"/>
              </a:lnSpc>
              <a:buNone/>
              <a:defRPr b="0">
                <a:solidFill>
                  <a:srgbClr val="4E4F4F"/>
                </a:solidFill>
              </a:defRPr>
            </a:lvl2pPr>
            <a:lvl3pPr marL="914400" indent="0">
              <a:lnSpc>
                <a:spcPct val="100000"/>
              </a:lnSpc>
              <a:buNone/>
              <a:defRPr b="0">
                <a:solidFill>
                  <a:srgbClr val="4E4F4F"/>
                </a:solidFill>
              </a:defRPr>
            </a:lvl3pPr>
            <a:lvl4pPr marL="1371600" indent="0">
              <a:lnSpc>
                <a:spcPct val="100000"/>
              </a:lnSpc>
              <a:buNone/>
              <a:defRPr b="0">
                <a:solidFill>
                  <a:srgbClr val="4E4F4F"/>
                </a:solidFill>
              </a:defRPr>
            </a:lvl4pPr>
            <a:lvl5pPr marL="1828800" indent="0">
              <a:lnSpc>
                <a:spcPct val="100000"/>
              </a:lnSpc>
              <a:buNone/>
              <a:defRPr b="0">
                <a:solidFill>
                  <a:srgbClr val="4E4F4F"/>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5" name="Text Placeholder 4">
            <a:extLst>
              <a:ext uri="{FF2B5EF4-FFF2-40B4-BE49-F238E27FC236}">
                <a16:creationId xmlns:a16="http://schemas.microsoft.com/office/drawing/2014/main" id="{80B73E64-0E19-D04B-9050-82E520747C83}"/>
              </a:ext>
            </a:extLst>
          </p:cNvPr>
          <p:cNvSpPr>
            <a:spLocks noGrp="1"/>
          </p:cNvSpPr>
          <p:nvPr>
            <p:ph type="body" sz="quarter" idx="17"/>
          </p:nvPr>
        </p:nvSpPr>
        <p:spPr>
          <a:xfrm>
            <a:off x="9345543" y="4141590"/>
            <a:ext cx="1934981" cy="6196568"/>
          </a:xfrm>
        </p:spPr>
        <p:txBody>
          <a:bodyPr/>
          <a:lstStyle>
            <a:lvl1pPr marL="0" indent="0">
              <a:lnSpc>
                <a:spcPct val="100000"/>
              </a:lnSpc>
              <a:buNone/>
              <a:defRPr sz="2000" b="0">
                <a:solidFill>
                  <a:srgbClr val="4E4F4F"/>
                </a:solidFill>
              </a:defRPr>
            </a:lvl1pPr>
            <a:lvl2pPr marL="457200" indent="0">
              <a:lnSpc>
                <a:spcPct val="100000"/>
              </a:lnSpc>
              <a:buNone/>
              <a:defRPr b="0">
                <a:solidFill>
                  <a:srgbClr val="4E4F4F"/>
                </a:solidFill>
              </a:defRPr>
            </a:lvl2pPr>
            <a:lvl3pPr marL="914400" indent="0">
              <a:lnSpc>
                <a:spcPct val="100000"/>
              </a:lnSpc>
              <a:buNone/>
              <a:defRPr b="0">
                <a:solidFill>
                  <a:srgbClr val="4E4F4F"/>
                </a:solidFill>
              </a:defRPr>
            </a:lvl3pPr>
            <a:lvl4pPr marL="1371600" indent="0">
              <a:lnSpc>
                <a:spcPct val="100000"/>
              </a:lnSpc>
              <a:buNone/>
              <a:defRPr b="0">
                <a:solidFill>
                  <a:srgbClr val="4E4F4F"/>
                </a:solidFill>
              </a:defRPr>
            </a:lvl4pPr>
            <a:lvl5pPr marL="1828800" indent="0">
              <a:lnSpc>
                <a:spcPct val="100000"/>
              </a:lnSpc>
              <a:buNone/>
              <a:defRPr b="0">
                <a:solidFill>
                  <a:srgbClr val="4E4F4F"/>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Picture Placeholder 8">
            <a:extLst>
              <a:ext uri="{FF2B5EF4-FFF2-40B4-BE49-F238E27FC236}">
                <a16:creationId xmlns:a16="http://schemas.microsoft.com/office/drawing/2014/main" id="{3B76CB00-1971-EC42-AB86-4C8DA8082A30}"/>
              </a:ext>
            </a:extLst>
          </p:cNvPr>
          <p:cNvSpPr>
            <a:spLocks noGrp="1"/>
          </p:cNvSpPr>
          <p:nvPr>
            <p:ph type="pic" sz="quarter" idx="18"/>
          </p:nvPr>
        </p:nvSpPr>
        <p:spPr>
          <a:xfrm>
            <a:off x="868179" y="2024546"/>
            <a:ext cx="1934980" cy="1918804"/>
          </a:xfrm>
        </p:spPr>
        <p:txBody>
          <a:bodyPr/>
          <a:lstStyle>
            <a:lvl1pPr>
              <a:defRPr>
                <a:solidFill>
                  <a:srgbClr val="C6504E"/>
                </a:solidFill>
              </a:defRPr>
            </a:lvl1pPr>
          </a:lstStyle>
          <a:p>
            <a:endParaRPr lang="en-US"/>
          </a:p>
        </p:txBody>
      </p:sp>
      <p:sp>
        <p:nvSpPr>
          <p:cNvPr id="16" name="Picture Placeholder 8">
            <a:extLst>
              <a:ext uri="{FF2B5EF4-FFF2-40B4-BE49-F238E27FC236}">
                <a16:creationId xmlns:a16="http://schemas.microsoft.com/office/drawing/2014/main" id="{5D275CFA-D9D1-B44F-ADED-8D24526C7C88}"/>
              </a:ext>
            </a:extLst>
          </p:cNvPr>
          <p:cNvSpPr>
            <a:spLocks noGrp="1"/>
          </p:cNvSpPr>
          <p:nvPr>
            <p:ph type="pic" sz="quarter" idx="19"/>
          </p:nvPr>
        </p:nvSpPr>
        <p:spPr>
          <a:xfrm>
            <a:off x="2974298" y="2024546"/>
            <a:ext cx="1934980" cy="1918804"/>
          </a:xfrm>
        </p:spPr>
        <p:txBody>
          <a:bodyPr/>
          <a:lstStyle>
            <a:lvl1pPr>
              <a:defRPr>
                <a:solidFill>
                  <a:srgbClr val="C6504E"/>
                </a:solidFill>
              </a:defRPr>
            </a:lvl1pPr>
          </a:lstStyle>
          <a:p>
            <a:endParaRPr lang="en-US"/>
          </a:p>
        </p:txBody>
      </p:sp>
      <p:sp>
        <p:nvSpPr>
          <p:cNvPr id="17" name="Picture Placeholder 8">
            <a:extLst>
              <a:ext uri="{FF2B5EF4-FFF2-40B4-BE49-F238E27FC236}">
                <a16:creationId xmlns:a16="http://schemas.microsoft.com/office/drawing/2014/main" id="{2556E483-7DF0-5341-B9D0-0221F043F1A6}"/>
              </a:ext>
            </a:extLst>
          </p:cNvPr>
          <p:cNvSpPr>
            <a:spLocks noGrp="1"/>
          </p:cNvSpPr>
          <p:nvPr>
            <p:ph type="pic" sz="quarter" idx="20"/>
          </p:nvPr>
        </p:nvSpPr>
        <p:spPr>
          <a:xfrm>
            <a:off x="5087910" y="2024546"/>
            <a:ext cx="1934980" cy="1918804"/>
          </a:xfrm>
        </p:spPr>
        <p:txBody>
          <a:bodyPr/>
          <a:lstStyle>
            <a:lvl1pPr>
              <a:defRPr>
                <a:solidFill>
                  <a:srgbClr val="C6504E"/>
                </a:solidFill>
              </a:defRPr>
            </a:lvl1pPr>
          </a:lstStyle>
          <a:p>
            <a:endParaRPr lang="en-US"/>
          </a:p>
        </p:txBody>
      </p:sp>
      <p:sp>
        <p:nvSpPr>
          <p:cNvPr id="18" name="Picture Placeholder 8">
            <a:extLst>
              <a:ext uri="{FF2B5EF4-FFF2-40B4-BE49-F238E27FC236}">
                <a16:creationId xmlns:a16="http://schemas.microsoft.com/office/drawing/2014/main" id="{AF38911A-4C0C-E84B-A47A-9CFE04B7F11F}"/>
              </a:ext>
            </a:extLst>
          </p:cNvPr>
          <p:cNvSpPr>
            <a:spLocks noGrp="1"/>
          </p:cNvSpPr>
          <p:nvPr>
            <p:ph type="pic" sz="quarter" idx="21"/>
          </p:nvPr>
        </p:nvSpPr>
        <p:spPr>
          <a:xfrm>
            <a:off x="7209445" y="2024546"/>
            <a:ext cx="1934980" cy="1918804"/>
          </a:xfrm>
        </p:spPr>
        <p:txBody>
          <a:bodyPr/>
          <a:lstStyle>
            <a:lvl1pPr>
              <a:defRPr>
                <a:solidFill>
                  <a:srgbClr val="C6504E"/>
                </a:solidFill>
              </a:defRPr>
            </a:lvl1pPr>
          </a:lstStyle>
          <a:p>
            <a:endParaRPr lang="en-US"/>
          </a:p>
        </p:txBody>
      </p:sp>
      <p:sp>
        <p:nvSpPr>
          <p:cNvPr id="19" name="Picture Placeholder 8">
            <a:extLst>
              <a:ext uri="{FF2B5EF4-FFF2-40B4-BE49-F238E27FC236}">
                <a16:creationId xmlns:a16="http://schemas.microsoft.com/office/drawing/2014/main" id="{A1CEAD12-8828-3348-B8F3-6D83819420BC}"/>
              </a:ext>
            </a:extLst>
          </p:cNvPr>
          <p:cNvSpPr>
            <a:spLocks noGrp="1"/>
          </p:cNvSpPr>
          <p:nvPr>
            <p:ph type="pic" sz="quarter" idx="22"/>
          </p:nvPr>
        </p:nvSpPr>
        <p:spPr>
          <a:xfrm>
            <a:off x="9345543" y="2024546"/>
            <a:ext cx="1934980" cy="1918804"/>
          </a:xfrm>
        </p:spPr>
        <p:txBody>
          <a:bodyPr/>
          <a:lstStyle>
            <a:lvl1pPr>
              <a:defRPr>
                <a:solidFill>
                  <a:srgbClr val="C6504E"/>
                </a:solidFill>
              </a:defRPr>
            </a:lvl1pPr>
          </a:lstStyle>
          <a:p>
            <a:endParaRPr lang="en-US"/>
          </a:p>
        </p:txBody>
      </p:sp>
      <p:sp>
        <p:nvSpPr>
          <p:cNvPr id="21" name="Rectangle 20">
            <a:extLst>
              <a:ext uri="{FF2B5EF4-FFF2-40B4-BE49-F238E27FC236}">
                <a16:creationId xmlns:a16="http://schemas.microsoft.com/office/drawing/2014/main" id="{2E89CA8B-24BB-934A-B162-42B2F1F6D1A6}"/>
              </a:ext>
            </a:extLst>
          </p:cNvPr>
          <p:cNvSpPr/>
          <p:nvPr userDrawn="1"/>
        </p:nvSpPr>
        <p:spPr>
          <a:xfrm>
            <a:off x="176963" y="2010626"/>
            <a:ext cx="173359" cy="183345"/>
          </a:xfrm>
          <a:prstGeom prst="rect">
            <a:avLst/>
          </a:prstGeom>
          <a:solidFill>
            <a:srgbClr val="C6504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5" name="Rectangle 24">
            <a:extLst>
              <a:ext uri="{FF2B5EF4-FFF2-40B4-BE49-F238E27FC236}">
                <a16:creationId xmlns:a16="http://schemas.microsoft.com/office/drawing/2014/main" id="{1A522B3F-A4E0-854D-BAEF-0E39F51C991F}"/>
              </a:ext>
            </a:extLst>
          </p:cNvPr>
          <p:cNvSpPr/>
          <p:nvPr userDrawn="1"/>
        </p:nvSpPr>
        <p:spPr>
          <a:xfrm>
            <a:off x="522571" y="1837267"/>
            <a:ext cx="173359" cy="183345"/>
          </a:xfrm>
          <a:prstGeom prst="rect">
            <a:avLst/>
          </a:prstGeom>
          <a:solidFill>
            <a:srgbClr val="C6504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7" name="Rectangle 26">
            <a:extLst>
              <a:ext uri="{FF2B5EF4-FFF2-40B4-BE49-F238E27FC236}">
                <a16:creationId xmlns:a16="http://schemas.microsoft.com/office/drawing/2014/main" id="{689C8494-1006-054B-8C8D-A76E25E6F74F}"/>
              </a:ext>
            </a:extLst>
          </p:cNvPr>
          <p:cNvSpPr/>
          <p:nvPr userDrawn="1"/>
        </p:nvSpPr>
        <p:spPr>
          <a:xfrm>
            <a:off x="355600" y="1663908"/>
            <a:ext cx="173359" cy="173359"/>
          </a:xfrm>
          <a:prstGeom prst="rect">
            <a:avLst/>
          </a:prstGeom>
          <a:solidFill>
            <a:srgbClr val="C6504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Rectangle 5">
            <a:extLst>
              <a:ext uri="{FF2B5EF4-FFF2-40B4-BE49-F238E27FC236}">
                <a16:creationId xmlns:a16="http://schemas.microsoft.com/office/drawing/2014/main" id="{E1191703-6AC4-144D-9551-DB1D4D8C16E0}"/>
              </a:ext>
            </a:extLst>
          </p:cNvPr>
          <p:cNvSpPr/>
          <p:nvPr userDrawn="1"/>
        </p:nvSpPr>
        <p:spPr>
          <a:xfrm>
            <a:off x="11669837" y="2010626"/>
            <a:ext cx="173359" cy="173359"/>
          </a:xfrm>
          <a:prstGeom prst="rect">
            <a:avLst/>
          </a:prstGeom>
          <a:solidFill>
            <a:srgbClr val="C6504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F0072133-4CF1-B044-B05C-8254777A762B}"/>
              </a:ext>
            </a:extLst>
          </p:cNvPr>
          <p:cNvSpPr/>
          <p:nvPr userDrawn="1"/>
        </p:nvSpPr>
        <p:spPr>
          <a:xfrm>
            <a:off x="11843196" y="1670867"/>
            <a:ext cx="173359" cy="173359"/>
          </a:xfrm>
          <a:prstGeom prst="rect">
            <a:avLst/>
          </a:prstGeom>
          <a:solidFill>
            <a:srgbClr val="C6504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2" name="Rectangle 31">
            <a:extLst>
              <a:ext uri="{FF2B5EF4-FFF2-40B4-BE49-F238E27FC236}">
                <a16:creationId xmlns:a16="http://schemas.microsoft.com/office/drawing/2014/main" id="{CFBD80DB-1848-CA4C-9A86-4D92D55A71B3}"/>
              </a:ext>
            </a:extLst>
          </p:cNvPr>
          <p:cNvSpPr/>
          <p:nvPr userDrawn="1"/>
        </p:nvSpPr>
        <p:spPr>
          <a:xfrm>
            <a:off x="10507691" y="1663907"/>
            <a:ext cx="173359" cy="173359"/>
          </a:xfrm>
          <a:prstGeom prst="rect">
            <a:avLst/>
          </a:prstGeom>
          <a:solidFill>
            <a:srgbClr val="C6504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44128672"/>
      </p:ext>
    </p:extLst>
  </p:cSld>
  <p:clrMapOvr>
    <a:masterClrMapping/>
  </p:clrMapOvr>
</p:sldLayout>
</file>

<file path=ppt/slideLayouts/slideLayout230.xml><?xml version="1.0" encoding="utf-8"?>
<p:sldLayout xmlns:a="http://schemas.openxmlformats.org/drawingml/2006/main" xmlns:r="http://schemas.openxmlformats.org/officeDocument/2006/relationships" xmlns:p="http://schemas.openxmlformats.org/presentationml/2006/main" preserve="1" userDrawn="1">
  <p:cSld name="Red: Large Picture">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E18F744D-0E90-D143-AE17-BA9792FA182E}"/>
              </a:ext>
            </a:extLst>
          </p:cNvPr>
          <p:cNvSpPr/>
          <p:nvPr userDrawn="1"/>
        </p:nvSpPr>
        <p:spPr>
          <a:xfrm>
            <a:off x="838199" y="1654233"/>
            <a:ext cx="2123793" cy="4181674"/>
          </a:xfrm>
          <a:prstGeom prst="rect">
            <a:avLst/>
          </a:prstGeom>
          <a:solidFill>
            <a:srgbClr val="F8EC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43AA6855-18B6-429B-9377-7B6CFBE1FCFC}"/>
              </a:ext>
            </a:extLst>
          </p:cNvPr>
          <p:cNvSpPr>
            <a:spLocks noGrp="1"/>
          </p:cNvSpPr>
          <p:nvPr>
            <p:ph type="title" hasCustomPrompt="1"/>
          </p:nvPr>
        </p:nvSpPr>
        <p:spPr>
          <a:xfrm>
            <a:off x="838199" y="365126"/>
            <a:ext cx="10491703" cy="998162"/>
          </a:xfrm>
        </p:spPr>
        <p:txBody>
          <a:bodyPr/>
          <a:lstStyle>
            <a:lvl1pPr algn="l">
              <a:defRPr>
                <a:solidFill>
                  <a:srgbClr val="C6504E"/>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49CF287B-32DC-4183-903C-E17D7E3EF105}"/>
              </a:ext>
            </a:extLst>
          </p:cNvPr>
          <p:cNvSpPr>
            <a:spLocks noGrp="1"/>
          </p:cNvSpPr>
          <p:nvPr>
            <p:ph idx="1"/>
          </p:nvPr>
        </p:nvSpPr>
        <p:spPr>
          <a:xfrm>
            <a:off x="1046375" y="1933731"/>
            <a:ext cx="1677972" cy="3638394"/>
          </a:xfrm>
          <a:noFill/>
          <a:ln>
            <a:noFill/>
          </a:ln>
        </p:spPr>
        <p:txBody>
          <a:bodyPr/>
          <a:lstStyle>
            <a:lvl1pPr marL="0" indent="0" algn="l">
              <a:lnSpc>
                <a:spcPct val="100000"/>
              </a:lnSpc>
              <a:spcBef>
                <a:spcPts val="0"/>
              </a:spcBef>
              <a:buFont typeface="Arial" panose="020B0604020202020204" pitchFamily="34" charset="0"/>
              <a:buNone/>
              <a:defRPr sz="2000" b="0">
                <a:solidFill>
                  <a:srgbClr val="4E4F4F"/>
                </a:solidFill>
              </a:defRPr>
            </a:lvl1pPr>
            <a:lvl2pPr marL="457200" indent="0" algn="l">
              <a:lnSpc>
                <a:spcPct val="100000"/>
              </a:lnSpc>
              <a:spcBef>
                <a:spcPts val="0"/>
              </a:spcBef>
              <a:buNone/>
              <a:defRPr sz="1800">
                <a:solidFill>
                  <a:srgbClr val="4E4F4F"/>
                </a:solidFill>
              </a:defRPr>
            </a:lvl2pPr>
            <a:lvl3pPr marL="914400" indent="0" algn="l">
              <a:lnSpc>
                <a:spcPct val="100000"/>
              </a:lnSpc>
              <a:spcBef>
                <a:spcPts val="0"/>
              </a:spcBef>
              <a:buNone/>
              <a:defRPr sz="1600">
                <a:solidFill>
                  <a:srgbClr val="4E4F4F"/>
                </a:solidFill>
              </a:defRPr>
            </a:lvl3pPr>
            <a:lvl4pPr marL="1371600" indent="0" algn="l">
              <a:lnSpc>
                <a:spcPct val="100000"/>
              </a:lnSpc>
              <a:spcBef>
                <a:spcPts val="0"/>
              </a:spcBef>
              <a:buNone/>
              <a:defRPr sz="1400">
                <a:solidFill>
                  <a:srgbClr val="4E4F4F"/>
                </a:solidFill>
              </a:defRPr>
            </a:lvl4pPr>
            <a:lvl5pPr marL="1828800" indent="0" algn="l">
              <a:lnSpc>
                <a:spcPct val="100000"/>
              </a:lnSpc>
              <a:spcBef>
                <a:spcPts val="0"/>
              </a:spcBef>
              <a:buNone/>
              <a:defRPr sz="1400">
                <a:solidFill>
                  <a:srgbClr val="4E4F4F"/>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Picture Placeholder 7">
            <a:extLst>
              <a:ext uri="{FF2B5EF4-FFF2-40B4-BE49-F238E27FC236}">
                <a16:creationId xmlns:a16="http://schemas.microsoft.com/office/drawing/2014/main" id="{CF9B2694-11A5-4C12-A475-93C14DAD1785}"/>
              </a:ext>
            </a:extLst>
          </p:cNvPr>
          <p:cNvSpPr>
            <a:spLocks noGrp="1"/>
          </p:cNvSpPr>
          <p:nvPr>
            <p:ph type="pic" sz="quarter" idx="13"/>
          </p:nvPr>
        </p:nvSpPr>
        <p:spPr>
          <a:xfrm>
            <a:off x="2961992" y="1654231"/>
            <a:ext cx="8367912" cy="4181673"/>
          </a:xfrm>
        </p:spPr>
        <p:txBody>
          <a:bodyPr/>
          <a:lstStyle>
            <a:lvl1pPr>
              <a:spcBef>
                <a:spcPts val="0"/>
              </a:spcBef>
              <a:defRPr b="1">
                <a:solidFill>
                  <a:srgbClr val="C6504E"/>
                </a:solidFill>
              </a:defRPr>
            </a:lvl1pPr>
          </a:lstStyle>
          <a:p>
            <a:endParaRPr lang="en-US"/>
          </a:p>
        </p:txBody>
      </p:sp>
      <p:pic>
        <p:nvPicPr>
          <p:cNvPr id="10" name="Graphic 9">
            <a:extLst>
              <a:ext uri="{FF2B5EF4-FFF2-40B4-BE49-F238E27FC236}">
                <a16:creationId xmlns:a16="http://schemas.microsoft.com/office/drawing/2014/main" id="{C4ABE978-4AC7-4830-AE28-C8BA1730B69D}"/>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838200" y="6161831"/>
            <a:ext cx="1530927" cy="370244"/>
          </a:xfrm>
          <a:prstGeom prst="rect">
            <a:avLst/>
          </a:prstGeom>
        </p:spPr>
      </p:pic>
      <p:sp>
        <p:nvSpPr>
          <p:cNvPr id="13" name="Slide Number Placeholder 5">
            <a:extLst>
              <a:ext uri="{FF2B5EF4-FFF2-40B4-BE49-F238E27FC236}">
                <a16:creationId xmlns:a16="http://schemas.microsoft.com/office/drawing/2014/main" id="{C6418D75-0DD9-4947-A32B-135DD55C357E}"/>
              </a:ext>
            </a:extLst>
          </p:cNvPr>
          <p:cNvSpPr>
            <a:spLocks noGrp="1"/>
          </p:cNvSpPr>
          <p:nvPr>
            <p:ph type="sldNum" sz="quarter" idx="12"/>
          </p:nvPr>
        </p:nvSpPr>
        <p:spPr>
          <a:xfrm>
            <a:off x="11329904" y="6224298"/>
            <a:ext cx="428790" cy="307777"/>
          </a:xfrm>
          <a:prstGeom prst="rect">
            <a:avLst/>
          </a:prstGeom>
        </p:spPr>
        <p:txBody>
          <a:bodyPr wrap="square">
            <a:spAutoFit/>
          </a:bodyPr>
          <a:lstStyle>
            <a:lvl1pPr algn="ctr">
              <a:defRPr sz="1400">
                <a:solidFill>
                  <a:srgbClr val="EDEEEE"/>
                </a:solidFill>
                <a:latin typeface="Noto Sans" panose="020B0502040504020204" pitchFamily="34" charset="0"/>
                <a:ea typeface="Noto Sans" panose="020B0502040504020204" pitchFamily="34" charset="0"/>
                <a:cs typeface="Noto Sans" panose="020B0502040504020204" pitchFamily="34" charset="0"/>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fld id="{0B0187EC-64EF-484E-94CA-9E9DEF6DCF75}" type="slidenum">
              <a:rPr kumimoji="0" lang="en-US" sz="1400" b="0" i="0" u="none" strike="noStrike" kern="1200" cap="none" spc="0" normalizeH="0" baseline="0" noProof="0" smtClean="0">
                <a:ln>
                  <a:noFill/>
                </a:ln>
                <a:solidFill>
                  <a:srgbClr val="EDEEEE"/>
                </a:solidFill>
                <a:effectLst/>
                <a:uLnTx/>
                <a:uFillTx/>
                <a:latin typeface="Noto Sans" panose="020B0502040504020204" pitchFamily="34" charset="0"/>
                <a:ea typeface="Noto Sans" panose="020B0502040504020204" pitchFamily="34" charset="0"/>
                <a:cs typeface="Noto Sans" panose="020B0502040504020204"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a:t>
            </a:fld>
            <a:endParaRPr kumimoji="0" lang="en-US" sz="1400" b="0" i="0" u="none" strike="noStrike" kern="1200" cap="none" spc="0" normalizeH="0" baseline="0" noProof="0">
              <a:ln>
                <a:noFill/>
              </a:ln>
              <a:solidFill>
                <a:srgbClr val="EDEEEE"/>
              </a:solidFill>
              <a:effectLst/>
              <a:uLnTx/>
              <a:uFillTx/>
              <a:latin typeface="Noto Sans" panose="020B0502040504020204" pitchFamily="34" charset="0"/>
              <a:ea typeface="Noto Sans" panose="020B0502040504020204" pitchFamily="34" charset="0"/>
              <a:cs typeface="Noto Sans" panose="020B0502040504020204" pitchFamily="34" charset="0"/>
            </a:endParaRPr>
          </a:p>
        </p:txBody>
      </p:sp>
    </p:spTree>
    <p:extLst>
      <p:ext uri="{BB962C8B-B14F-4D97-AF65-F5344CB8AC3E}">
        <p14:creationId xmlns:p14="http://schemas.microsoft.com/office/powerpoint/2010/main" val="1793364675"/>
      </p:ext>
    </p:extLst>
  </p:cSld>
  <p:clrMapOvr>
    <a:masterClrMapping/>
  </p:clrMapOvr>
</p:sldLayout>
</file>

<file path=ppt/slideLayouts/slideLayout231.xml><?xml version="1.0" encoding="utf-8"?>
<p:sldLayout xmlns:a="http://schemas.openxmlformats.org/drawingml/2006/main" xmlns:r="http://schemas.openxmlformats.org/officeDocument/2006/relationships" xmlns:p="http://schemas.openxmlformats.org/presentationml/2006/main" preserve="1" userDrawn="1">
  <p:cSld name="Red: Full Bleed Picture">
    <p:spTree>
      <p:nvGrpSpPr>
        <p:cNvPr id="1" name=""/>
        <p:cNvGrpSpPr/>
        <p:nvPr/>
      </p:nvGrpSpPr>
      <p:grpSpPr>
        <a:xfrm>
          <a:off x="0" y="0"/>
          <a:ext cx="0" cy="0"/>
          <a:chOff x="0" y="0"/>
          <a:chExt cx="0" cy="0"/>
        </a:xfrm>
      </p:grpSpPr>
      <p:sp>
        <p:nvSpPr>
          <p:cNvPr id="8" name="Picture Placeholder 7">
            <a:extLst>
              <a:ext uri="{FF2B5EF4-FFF2-40B4-BE49-F238E27FC236}">
                <a16:creationId xmlns:a16="http://schemas.microsoft.com/office/drawing/2014/main" id="{CF9B2694-11A5-4C12-A475-93C14DAD1785}"/>
              </a:ext>
            </a:extLst>
          </p:cNvPr>
          <p:cNvSpPr>
            <a:spLocks noGrp="1"/>
          </p:cNvSpPr>
          <p:nvPr>
            <p:ph type="pic" sz="quarter" idx="13"/>
          </p:nvPr>
        </p:nvSpPr>
        <p:spPr>
          <a:xfrm>
            <a:off x="0" y="0"/>
            <a:ext cx="12192000" cy="6858000"/>
          </a:xfrm>
        </p:spPr>
        <p:txBody>
          <a:bodyPr/>
          <a:lstStyle>
            <a:lvl1pPr>
              <a:spcBef>
                <a:spcPts val="0"/>
              </a:spcBef>
              <a:defRPr b="1">
                <a:solidFill>
                  <a:srgbClr val="C6504E"/>
                </a:solidFill>
              </a:defRPr>
            </a:lvl1pPr>
          </a:lstStyle>
          <a:p>
            <a:endParaRPr lang="en-US"/>
          </a:p>
        </p:txBody>
      </p:sp>
      <p:sp>
        <p:nvSpPr>
          <p:cNvPr id="13" name="Slide Number Placeholder 5">
            <a:extLst>
              <a:ext uri="{FF2B5EF4-FFF2-40B4-BE49-F238E27FC236}">
                <a16:creationId xmlns:a16="http://schemas.microsoft.com/office/drawing/2014/main" id="{C6418D75-0DD9-4947-A32B-135DD55C357E}"/>
              </a:ext>
            </a:extLst>
          </p:cNvPr>
          <p:cNvSpPr>
            <a:spLocks noGrp="1"/>
          </p:cNvSpPr>
          <p:nvPr>
            <p:ph type="sldNum" sz="quarter" idx="12"/>
          </p:nvPr>
        </p:nvSpPr>
        <p:spPr>
          <a:xfrm>
            <a:off x="11329904" y="6224298"/>
            <a:ext cx="428790" cy="307777"/>
          </a:xfrm>
          <a:prstGeom prst="rect">
            <a:avLst/>
          </a:prstGeom>
        </p:spPr>
        <p:txBody>
          <a:bodyPr wrap="square">
            <a:spAutoFit/>
          </a:bodyPr>
          <a:lstStyle>
            <a:lvl1pPr algn="ctr">
              <a:defRPr sz="1400">
                <a:solidFill>
                  <a:srgbClr val="EDEEEE"/>
                </a:solidFill>
                <a:latin typeface="Noto Sans" panose="020B0502040504020204" pitchFamily="34" charset="0"/>
                <a:ea typeface="Noto Sans" panose="020B0502040504020204" pitchFamily="34" charset="0"/>
                <a:cs typeface="Noto Sans" panose="020B0502040504020204" pitchFamily="34" charset="0"/>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fld id="{0B0187EC-64EF-484E-94CA-9E9DEF6DCF75}" type="slidenum">
              <a:rPr kumimoji="0" lang="en-US" sz="1400" b="0" i="0" u="none" strike="noStrike" kern="1200" cap="none" spc="0" normalizeH="0" baseline="0" noProof="0" smtClean="0">
                <a:ln>
                  <a:noFill/>
                </a:ln>
                <a:solidFill>
                  <a:srgbClr val="EDEEEE"/>
                </a:solidFill>
                <a:effectLst/>
                <a:uLnTx/>
                <a:uFillTx/>
                <a:latin typeface="Noto Sans" panose="020B0502040504020204" pitchFamily="34" charset="0"/>
                <a:ea typeface="Noto Sans" panose="020B0502040504020204" pitchFamily="34" charset="0"/>
                <a:cs typeface="Noto Sans" panose="020B0502040504020204"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a:t>
            </a:fld>
            <a:endParaRPr kumimoji="0" lang="en-US" sz="1400" b="0" i="0" u="none" strike="noStrike" kern="1200" cap="none" spc="0" normalizeH="0" baseline="0" noProof="0">
              <a:ln>
                <a:noFill/>
              </a:ln>
              <a:solidFill>
                <a:srgbClr val="EDEEEE"/>
              </a:solidFill>
              <a:effectLst/>
              <a:uLnTx/>
              <a:uFillTx/>
              <a:latin typeface="Noto Sans" panose="020B0502040504020204" pitchFamily="34" charset="0"/>
              <a:ea typeface="Noto Sans" panose="020B0502040504020204" pitchFamily="34" charset="0"/>
              <a:cs typeface="Noto Sans" panose="020B0502040504020204" pitchFamily="34" charset="0"/>
            </a:endParaRPr>
          </a:p>
        </p:txBody>
      </p:sp>
    </p:spTree>
    <p:extLst>
      <p:ext uri="{BB962C8B-B14F-4D97-AF65-F5344CB8AC3E}">
        <p14:creationId xmlns:p14="http://schemas.microsoft.com/office/powerpoint/2010/main" val="86119827"/>
      </p:ext>
    </p:extLst>
  </p:cSld>
  <p:clrMapOvr>
    <a:masterClrMapping/>
  </p:clrMapOvr>
</p:sldLayout>
</file>

<file path=ppt/slideLayouts/slideLayout232.xml><?xml version="1.0" encoding="utf-8"?>
<p:sldLayout xmlns:a="http://schemas.openxmlformats.org/drawingml/2006/main" xmlns:r="http://schemas.openxmlformats.org/officeDocument/2006/relationships" xmlns:p="http://schemas.openxmlformats.org/presentationml/2006/main" preserve="1" userDrawn="1">
  <p:cSld name="Red: Full Bleed Media">
    <p:spTree>
      <p:nvGrpSpPr>
        <p:cNvPr id="1" name=""/>
        <p:cNvGrpSpPr/>
        <p:nvPr/>
      </p:nvGrpSpPr>
      <p:grpSpPr>
        <a:xfrm>
          <a:off x="0" y="0"/>
          <a:ext cx="0" cy="0"/>
          <a:chOff x="0" y="0"/>
          <a:chExt cx="0" cy="0"/>
        </a:xfrm>
      </p:grpSpPr>
      <p:sp>
        <p:nvSpPr>
          <p:cNvPr id="12" name="Media Placeholder 11">
            <a:extLst>
              <a:ext uri="{FF2B5EF4-FFF2-40B4-BE49-F238E27FC236}">
                <a16:creationId xmlns:a16="http://schemas.microsoft.com/office/drawing/2014/main" id="{2C5E7F60-B026-4EC0-88DC-13A6764077B6}"/>
              </a:ext>
            </a:extLst>
          </p:cNvPr>
          <p:cNvSpPr>
            <a:spLocks noGrp="1"/>
          </p:cNvSpPr>
          <p:nvPr>
            <p:ph type="media" sz="quarter" idx="10"/>
          </p:nvPr>
        </p:nvSpPr>
        <p:spPr>
          <a:xfrm>
            <a:off x="0" y="0"/>
            <a:ext cx="12192000" cy="6858000"/>
          </a:xfrm>
        </p:spPr>
        <p:txBody>
          <a:bodyPr/>
          <a:lstStyle>
            <a:lvl1pPr>
              <a:defRPr>
                <a:solidFill>
                  <a:srgbClr val="C6504E"/>
                </a:solidFill>
              </a:defRPr>
            </a:lvl1pPr>
          </a:lstStyle>
          <a:p>
            <a:endParaRPr lang="en-US"/>
          </a:p>
        </p:txBody>
      </p:sp>
    </p:spTree>
    <p:extLst>
      <p:ext uri="{BB962C8B-B14F-4D97-AF65-F5344CB8AC3E}">
        <p14:creationId xmlns:p14="http://schemas.microsoft.com/office/powerpoint/2010/main" val="2921935222"/>
      </p:ext>
    </p:extLst>
  </p:cSld>
  <p:clrMapOvr>
    <a:masterClrMapping/>
  </p:clrMapOvr>
</p:sldLayout>
</file>

<file path=ppt/slideLayouts/slideLayout233.xml><?xml version="1.0" encoding="utf-8"?>
<p:sldLayout xmlns:a="http://schemas.openxmlformats.org/drawingml/2006/main" xmlns:r="http://schemas.openxmlformats.org/officeDocument/2006/relationships" xmlns:p="http://schemas.openxmlformats.org/presentationml/2006/main" preserve="1" userDrawn="1">
  <p:cSld name="Red: Media 1">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514B65CE-362A-1C46-86E8-E5300ED9FA25}"/>
              </a:ext>
            </a:extLst>
          </p:cNvPr>
          <p:cNvSpPr/>
          <p:nvPr userDrawn="1"/>
        </p:nvSpPr>
        <p:spPr>
          <a:xfrm>
            <a:off x="0" y="4876800"/>
            <a:ext cx="12192000" cy="1981200"/>
          </a:xfrm>
          <a:prstGeom prst="rect">
            <a:avLst/>
          </a:prstGeom>
          <a:solidFill>
            <a:srgbClr val="C6504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Media Placeholder 11">
            <a:extLst>
              <a:ext uri="{FF2B5EF4-FFF2-40B4-BE49-F238E27FC236}">
                <a16:creationId xmlns:a16="http://schemas.microsoft.com/office/drawing/2014/main" id="{2C5E7F60-B026-4EC0-88DC-13A6764077B6}"/>
              </a:ext>
            </a:extLst>
          </p:cNvPr>
          <p:cNvSpPr>
            <a:spLocks noGrp="1"/>
          </p:cNvSpPr>
          <p:nvPr>
            <p:ph type="media" sz="quarter" idx="10"/>
          </p:nvPr>
        </p:nvSpPr>
        <p:spPr>
          <a:xfrm>
            <a:off x="2393815" y="863600"/>
            <a:ext cx="7404370" cy="3670300"/>
          </a:xfrm>
        </p:spPr>
        <p:txBody>
          <a:bodyPr/>
          <a:lstStyle>
            <a:lvl1pPr>
              <a:defRPr>
                <a:solidFill>
                  <a:srgbClr val="C6504E"/>
                </a:solidFill>
              </a:defRPr>
            </a:lvl1pPr>
          </a:lstStyle>
          <a:p>
            <a:endParaRPr lang="en-US"/>
          </a:p>
        </p:txBody>
      </p:sp>
      <p:sp>
        <p:nvSpPr>
          <p:cNvPr id="14" name="Text Placeholder 13">
            <a:extLst>
              <a:ext uri="{FF2B5EF4-FFF2-40B4-BE49-F238E27FC236}">
                <a16:creationId xmlns:a16="http://schemas.microsoft.com/office/drawing/2014/main" id="{4E3E0E0B-C629-40C9-94B0-B1F2ADC7E8EC}"/>
              </a:ext>
            </a:extLst>
          </p:cNvPr>
          <p:cNvSpPr>
            <a:spLocks noGrp="1"/>
          </p:cNvSpPr>
          <p:nvPr>
            <p:ph type="body" sz="quarter" idx="11"/>
          </p:nvPr>
        </p:nvSpPr>
        <p:spPr>
          <a:xfrm>
            <a:off x="2216149" y="5578475"/>
            <a:ext cx="8870950" cy="742950"/>
          </a:xfrm>
        </p:spPr>
        <p:txBody>
          <a:bodyPr>
            <a:noAutofit/>
          </a:bodyPr>
          <a:lstStyle>
            <a:lvl1pPr marL="0" indent="0">
              <a:buNone/>
              <a:defRPr sz="3200">
                <a:solidFill>
                  <a:schemeClr val="bg1"/>
                </a:solidFill>
                <a:latin typeface="Noto Sans" panose="020B0502040504020204" pitchFamily="34" charset="0"/>
              </a:defRPr>
            </a:lvl1pPr>
            <a:lvl2pPr>
              <a:defRPr sz="3600">
                <a:solidFill>
                  <a:schemeClr val="bg1"/>
                </a:solidFill>
                <a:latin typeface="Torque Bold" panose="020B0803030202050203" pitchFamily="34" charset="0"/>
              </a:defRPr>
            </a:lvl2pPr>
            <a:lvl3pPr>
              <a:defRPr sz="3200">
                <a:solidFill>
                  <a:schemeClr val="bg1"/>
                </a:solidFill>
                <a:latin typeface="Torque Bold" panose="020B0803030202050203" pitchFamily="34" charset="0"/>
              </a:defRPr>
            </a:lvl3pPr>
            <a:lvl4pPr>
              <a:defRPr sz="2800">
                <a:solidFill>
                  <a:schemeClr val="bg1"/>
                </a:solidFill>
                <a:latin typeface="Torque Bold" panose="020B0803030202050203" pitchFamily="34" charset="0"/>
              </a:defRPr>
            </a:lvl4pPr>
            <a:lvl5pPr>
              <a:defRPr sz="2800">
                <a:solidFill>
                  <a:schemeClr val="bg1"/>
                </a:solidFill>
                <a:latin typeface="Torque Bold" panose="020B0803030202050203" pitchFamily="34" charset="0"/>
              </a:defRPr>
            </a:lvl5pPr>
          </a:lstStyle>
          <a:p>
            <a:pPr lvl="0"/>
            <a:r>
              <a:rPr lang="en-US"/>
              <a:t>Click to edit Master text styles</a:t>
            </a:r>
          </a:p>
        </p:txBody>
      </p:sp>
      <p:grpSp>
        <p:nvGrpSpPr>
          <p:cNvPr id="15" name="Group 14">
            <a:extLst>
              <a:ext uri="{FF2B5EF4-FFF2-40B4-BE49-F238E27FC236}">
                <a16:creationId xmlns:a16="http://schemas.microsoft.com/office/drawing/2014/main" id="{D25359BF-5A6F-4DE8-B1A8-9E8B882D419C}"/>
              </a:ext>
            </a:extLst>
          </p:cNvPr>
          <p:cNvGrpSpPr/>
          <p:nvPr userDrawn="1"/>
        </p:nvGrpSpPr>
        <p:grpSpPr>
          <a:xfrm>
            <a:off x="1104901" y="5622091"/>
            <a:ext cx="655453" cy="655717"/>
            <a:chOff x="596096" y="5359033"/>
            <a:chExt cx="1057007" cy="1057007"/>
          </a:xfrm>
        </p:grpSpPr>
        <p:sp>
          <p:nvSpPr>
            <p:cNvPr id="16" name="Freeform 58">
              <a:extLst>
                <a:ext uri="{FF2B5EF4-FFF2-40B4-BE49-F238E27FC236}">
                  <a16:creationId xmlns:a16="http://schemas.microsoft.com/office/drawing/2014/main" id="{90725448-2DFB-482B-AA45-AEEFFF5F054D}"/>
                </a:ext>
              </a:extLst>
            </p:cNvPr>
            <p:cNvSpPr>
              <a:spLocks/>
            </p:cNvSpPr>
            <p:nvPr/>
          </p:nvSpPr>
          <p:spPr bwMode="auto">
            <a:xfrm>
              <a:off x="942115" y="5636428"/>
              <a:ext cx="444725" cy="513904"/>
            </a:xfrm>
            <a:custGeom>
              <a:avLst/>
              <a:gdLst>
                <a:gd name="T0" fmla="*/ 38 w 38"/>
                <a:gd name="T1" fmla="*/ 22 h 44"/>
                <a:gd name="T2" fmla="*/ 37 w 38"/>
                <a:gd name="T3" fmla="*/ 24 h 44"/>
                <a:gd name="T4" fmla="*/ 4 w 38"/>
                <a:gd name="T5" fmla="*/ 44 h 44"/>
                <a:gd name="T6" fmla="*/ 2 w 38"/>
                <a:gd name="T7" fmla="*/ 44 h 44"/>
                <a:gd name="T8" fmla="*/ 1 w 38"/>
                <a:gd name="T9" fmla="*/ 44 h 44"/>
                <a:gd name="T10" fmla="*/ 0 w 38"/>
                <a:gd name="T11" fmla="*/ 41 h 44"/>
                <a:gd name="T12" fmla="*/ 0 w 38"/>
                <a:gd name="T13" fmla="*/ 3 h 44"/>
                <a:gd name="T14" fmla="*/ 1 w 38"/>
                <a:gd name="T15" fmla="*/ 0 h 44"/>
                <a:gd name="T16" fmla="*/ 2 w 38"/>
                <a:gd name="T17" fmla="*/ 0 h 44"/>
                <a:gd name="T18" fmla="*/ 4 w 38"/>
                <a:gd name="T19" fmla="*/ 0 h 44"/>
                <a:gd name="T20" fmla="*/ 37 w 38"/>
                <a:gd name="T21" fmla="*/ 20 h 44"/>
                <a:gd name="T22" fmla="*/ 38 w 38"/>
                <a:gd name="T23" fmla="*/ 22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8" h="44">
                  <a:moveTo>
                    <a:pt x="38" y="22"/>
                  </a:moveTo>
                  <a:cubicBezTo>
                    <a:pt x="38" y="23"/>
                    <a:pt x="37" y="24"/>
                    <a:pt x="37" y="24"/>
                  </a:cubicBezTo>
                  <a:cubicBezTo>
                    <a:pt x="4" y="44"/>
                    <a:pt x="4" y="44"/>
                    <a:pt x="4" y="44"/>
                  </a:cubicBezTo>
                  <a:cubicBezTo>
                    <a:pt x="3" y="44"/>
                    <a:pt x="3" y="44"/>
                    <a:pt x="2" y="44"/>
                  </a:cubicBezTo>
                  <a:cubicBezTo>
                    <a:pt x="2" y="44"/>
                    <a:pt x="1" y="44"/>
                    <a:pt x="1" y="44"/>
                  </a:cubicBezTo>
                  <a:cubicBezTo>
                    <a:pt x="0" y="43"/>
                    <a:pt x="0" y="42"/>
                    <a:pt x="0" y="41"/>
                  </a:cubicBezTo>
                  <a:cubicBezTo>
                    <a:pt x="0" y="3"/>
                    <a:pt x="0" y="3"/>
                    <a:pt x="0" y="3"/>
                  </a:cubicBezTo>
                  <a:cubicBezTo>
                    <a:pt x="0" y="2"/>
                    <a:pt x="0" y="1"/>
                    <a:pt x="1" y="0"/>
                  </a:cubicBezTo>
                  <a:cubicBezTo>
                    <a:pt x="1" y="0"/>
                    <a:pt x="2" y="0"/>
                    <a:pt x="2" y="0"/>
                  </a:cubicBezTo>
                  <a:cubicBezTo>
                    <a:pt x="3" y="0"/>
                    <a:pt x="3" y="0"/>
                    <a:pt x="4" y="0"/>
                  </a:cubicBezTo>
                  <a:cubicBezTo>
                    <a:pt x="37" y="20"/>
                    <a:pt x="37" y="20"/>
                    <a:pt x="37" y="20"/>
                  </a:cubicBezTo>
                  <a:cubicBezTo>
                    <a:pt x="37" y="20"/>
                    <a:pt x="38" y="21"/>
                    <a:pt x="38" y="22"/>
                  </a:cubicBezTo>
                  <a:close/>
                </a:path>
              </a:pathLst>
            </a:custGeom>
            <a:noFill/>
            <a:ln w="38100" cap="rnd">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764"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 name="Oval 16">
              <a:extLst>
                <a:ext uri="{FF2B5EF4-FFF2-40B4-BE49-F238E27FC236}">
                  <a16:creationId xmlns:a16="http://schemas.microsoft.com/office/drawing/2014/main" id="{C7EADCF9-AF17-4DBB-8826-010C06BE5F01}"/>
                </a:ext>
              </a:extLst>
            </p:cNvPr>
            <p:cNvSpPr/>
            <p:nvPr/>
          </p:nvSpPr>
          <p:spPr bwMode="auto">
            <a:xfrm>
              <a:off x="596096" y="5359033"/>
              <a:ext cx="1057007" cy="1057007"/>
            </a:xfrm>
            <a:prstGeom prst="ellipse">
              <a:avLst/>
            </a:prstGeom>
            <a:noFill/>
            <a:ln w="38100" cap="rnd">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764" b="0" i="0" u="none" strike="noStrike" kern="1200" cap="none" spc="0" normalizeH="0" baseline="0" noProof="0" err="1">
                <a:ln>
                  <a:noFill/>
                </a:ln>
                <a:solidFill>
                  <a:prstClr val="black"/>
                </a:solidFill>
                <a:effectLst/>
                <a:uLnTx/>
                <a:uFillTx/>
                <a:latin typeface="Calibri" panose="020F0502020204030204"/>
                <a:ea typeface="+mn-ea"/>
                <a:cs typeface="+mn-cs"/>
              </a:endParaRPr>
            </a:p>
          </p:txBody>
        </p:sp>
      </p:grpSp>
      <p:pic>
        <p:nvPicPr>
          <p:cNvPr id="3" name="Picture 2">
            <a:extLst>
              <a:ext uri="{FF2B5EF4-FFF2-40B4-BE49-F238E27FC236}">
                <a16:creationId xmlns:a16="http://schemas.microsoft.com/office/drawing/2014/main" id="{53B154BA-F32F-8348-BD8D-0E80AFBA147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577512" y="3814144"/>
            <a:ext cx="1019174" cy="1439511"/>
          </a:xfrm>
          <a:prstGeom prst="rect">
            <a:avLst/>
          </a:prstGeom>
        </p:spPr>
      </p:pic>
    </p:spTree>
    <p:extLst>
      <p:ext uri="{BB962C8B-B14F-4D97-AF65-F5344CB8AC3E}">
        <p14:creationId xmlns:p14="http://schemas.microsoft.com/office/powerpoint/2010/main" val="709863400"/>
      </p:ext>
    </p:extLst>
  </p:cSld>
  <p:clrMapOvr>
    <a:masterClrMapping/>
  </p:clrMapOvr>
</p:sldLayout>
</file>

<file path=ppt/slideLayouts/slideLayout234.xml><?xml version="1.0" encoding="utf-8"?>
<p:sldLayout xmlns:a="http://schemas.openxmlformats.org/drawingml/2006/main" xmlns:r="http://schemas.openxmlformats.org/officeDocument/2006/relationships" xmlns:p="http://schemas.openxmlformats.org/presentationml/2006/main" preserve="1" userDrawn="1">
  <p:cSld name="Red: Media 2">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87F6D8EA-0F76-4647-A79C-4BC4434BC3B5}"/>
              </a:ext>
            </a:extLst>
          </p:cNvPr>
          <p:cNvSpPr/>
          <p:nvPr userDrawn="1"/>
        </p:nvSpPr>
        <p:spPr>
          <a:xfrm>
            <a:off x="0" y="4876800"/>
            <a:ext cx="12192000" cy="1981200"/>
          </a:xfrm>
          <a:prstGeom prst="rect">
            <a:avLst/>
          </a:prstGeom>
          <a:solidFill>
            <a:srgbClr val="C6504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Text Placeholder 13">
            <a:extLst>
              <a:ext uri="{FF2B5EF4-FFF2-40B4-BE49-F238E27FC236}">
                <a16:creationId xmlns:a16="http://schemas.microsoft.com/office/drawing/2014/main" id="{60E0471D-D383-1648-8726-502AB12FCC7E}"/>
              </a:ext>
            </a:extLst>
          </p:cNvPr>
          <p:cNvSpPr>
            <a:spLocks noGrp="1"/>
          </p:cNvSpPr>
          <p:nvPr>
            <p:ph type="body" sz="quarter" idx="11"/>
          </p:nvPr>
        </p:nvSpPr>
        <p:spPr>
          <a:xfrm>
            <a:off x="2216149" y="5578475"/>
            <a:ext cx="8870950" cy="742950"/>
          </a:xfrm>
        </p:spPr>
        <p:txBody>
          <a:bodyPr>
            <a:noAutofit/>
          </a:bodyPr>
          <a:lstStyle>
            <a:lvl1pPr marL="0" indent="0">
              <a:buNone/>
              <a:defRPr sz="3200">
                <a:solidFill>
                  <a:schemeClr val="bg1"/>
                </a:solidFill>
                <a:latin typeface="Noto Sans" panose="020B0502040504020204" pitchFamily="34" charset="0"/>
              </a:defRPr>
            </a:lvl1pPr>
            <a:lvl2pPr>
              <a:defRPr sz="3600">
                <a:solidFill>
                  <a:schemeClr val="bg1"/>
                </a:solidFill>
                <a:latin typeface="Torque Bold" panose="020B0803030202050203" pitchFamily="34" charset="0"/>
              </a:defRPr>
            </a:lvl2pPr>
            <a:lvl3pPr>
              <a:defRPr sz="3200">
                <a:solidFill>
                  <a:schemeClr val="bg1"/>
                </a:solidFill>
                <a:latin typeface="Torque Bold" panose="020B0803030202050203" pitchFamily="34" charset="0"/>
              </a:defRPr>
            </a:lvl3pPr>
            <a:lvl4pPr>
              <a:defRPr sz="2800">
                <a:solidFill>
                  <a:schemeClr val="bg1"/>
                </a:solidFill>
                <a:latin typeface="Torque Bold" panose="020B0803030202050203" pitchFamily="34" charset="0"/>
              </a:defRPr>
            </a:lvl4pPr>
            <a:lvl5pPr>
              <a:defRPr sz="2800">
                <a:solidFill>
                  <a:schemeClr val="bg1"/>
                </a:solidFill>
                <a:latin typeface="Torque Bold" panose="020B0803030202050203" pitchFamily="34" charset="0"/>
              </a:defRPr>
            </a:lvl5pPr>
          </a:lstStyle>
          <a:p>
            <a:pPr lvl="0"/>
            <a:r>
              <a:rPr lang="en-US"/>
              <a:t>Click to edit Master text styles</a:t>
            </a:r>
          </a:p>
        </p:txBody>
      </p:sp>
      <p:grpSp>
        <p:nvGrpSpPr>
          <p:cNvPr id="13" name="Group 12">
            <a:extLst>
              <a:ext uri="{FF2B5EF4-FFF2-40B4-BE49-F238E27FC236}">
                <a16:creationId xmlns:a16="http://schemas.microsoft.com/office/drawing/2014/main" id="{DDB860E9-A24B-264D-8E2F-C64E8D2DE8FC}"/>
              </a:ext>
            </a:extLst>
          </p:cNvPr>
          <p:cNvGrpSpPr/>
          <p:nvPr userDrawn="1"/>
        </p:nvGrpSpPr>
        <p:grpSpPr>
          <a:xfrm>
            <a:off x="1104901" y="5622090"/>
            <a:ext cx="655454" cy="655718"/>
            <a:chOff x="643973" y="5329145"/>
            <a:chExt cx="849680" cy="850022"/>
          </a:xfrm>
        </p:grpSpPr>
        <p:sp>
          <p:nvSpPr>
            <p:cNvPr id="18" name="Freeform 39">
              <a:extLst>
                <a:ext uri="{FF2B5EF4-FFF2-40B4-BE49-F238E27FC236}">
                  <a16:creationId xmlns:a16="http://schemas.microsoft.com/office/drawing/2014/main" id="{7893691E-B089-A346-A275-114C6B89FB5F}"/>
                </a:ext>
              </a:extLst>
            </p:cNvPr>
            <p:cNvSpPr>
              <a:spLocks/>
            </p:cNvSpPr>
            <p:nvPr userDrawn="1"/>
          </p:nvSpPr>
          <p:spPr bwMode="auto">
            <a:xfrm flipH="1">
              <a:off x="856258" y="5541516"/>
              <a:ext cx="425111" cy="425281"/>
            </a:xfrm>
            <a:custGeom>
              <a:avLst/>
              <a:gdLst>
                <a:gd name="T0" fmla="*/ 0 w 2203"/>
                <a:gd name="T1" fmla="*/ 0 h 2202"/>
                <a:gd name="T2" fmla="*/ 1855 w 2203"/>
                <a:gd name="T3" fmla="*/ 497 h 2202"/>
                <a:gd name="T4" fmla="*/ 1422 w 2203"/>
                <a:gd name="T5" fmla="*/ 929 h 2202"/>
                <a:gd name="T6" fmla="*/ 1521 w 2203"/>
                <a:gd name="T7" fmla="*/ 1030 h 2202"/>
                <a:gd name="T8" fmla="*/ 2203 w 2203"/>
                <a:gd name="T9" fmla="*/ 1711 h 2202"/>
                <a:gd name="T10" fmla="*/ 1711 w 2203"/>
                <a:gd name="T11" fmla="*/ 2202 h 2202"/>
                <a:gd name="T12" fmla="*/ 1029 w 2203"/>
                <a:gd name="T13" fmla="*/ 1521 h 2202"/>
                <a:gd name="T14" fmla="*/ 930 w 2203"/>
                <a:gd name="T15" fmla="*/ 1421 h 2202"/>
                <a:gd name="T16" fmla="*/ 497 w 2203"/>
                <a:gd name="T17" fmla="*/ 1855 h 2202"/>
                <a:gd name="T18" fmla="*/ 0 w 2203"/>
                <a:gd name="T19" fmla="*/ 0 h 2202"/>
                <a:gd name="connsiteX0" fmla="*/ 0 w 10000"/>
                <a:gd name="connsiteY0" fmla="*/ 0 h 10000"/>
                <a:gd name="connsiteX1" fmla="*/ 8420 w 10000"/>
                <a:gd name="connsiteY1" fmla="*/ 2257 h 10000"/>
                <a:gd name="connsiteX2" fmla="*/ 6455 w 10000"/>
                <a:gd name="connsiteY2" fmla="*/ 4219 h 10000"/>
                <a:gd name="connsiteX3" fmla="*/ 6904 w 10000"/>
                <a:gd name="connsiteY3" fmla="*/ 4678 h 10000"/>
                <a:gd name="connsiteX4" fmla="*/ 10000 w 10000"/>
                <a:gd name="connsiteY4" fmla="*/ 7770 h 10000"/>
                <a:gd name="connsiteX5" fmla="*/ 8941 w 10000"/>
                <a:gd name="connsiteY5" fmla="*/ 8830 h 10000"/>
                <a:gd name="connsiteX6" fmla="*/ 7767 w 10000"/>
                <a:gd name="connsiteY6" fmla="*/ 10000 h 10000"/>
                <a:gd name="connsiteX7" fmla="*/ 4671 w 10000"/>
                <a:gd name="connsiteY7" fmla="*/ 6907 h 10000"/>
                <a:gd name="connsiteX8" fmla="*/ 4222 w 10000"/>
                <a:gd name="connsiteY8" fmla="*/ 6453 h 10000"/>
                <a:gd name="connsiteX9" fmla="*/ 2256 w 10000"/>
                <a:gd name="connsiteY9" fmla="*/ 8424 h 10000"/>
                <a:gd name="connsiteX10" fmla="*/ 0 w 10000"/>
                <a:gd name="connsiteY10" fmla="*/ 0 h 10000"/>
                <a:gd name="connsiteX0" fmla="*/ 0 w 10000"/>
                <a:gd name="connsiteY0" fmla="*/ 0 h 10000"/>
                <a:gd name="connsiteX1" fmla="*/ 8420 w 10000"/>
                <a:gd name="connsiteY1" fmla="*/ 2257 h 10000"/>
                <a:gd name="connsiteX2" fmla="*/ 6455 w 10000"/>
                <a:gd name="connsiteY2" fmla="*/ 4219 h 10000"/>
                <a:gd name="connsiteX3" fmla="*/ 6904 w 10000"/>
                <a:gd name="connsiteY3" fmla="*/ 4678 h 10000"/>
                <a:gd name="connsiteX4" fmla="*/ 10000 w 10000"/>
                <a:gd name="connsiteY4" fmla="*/ 7770 h 10000"/>
                <a:gd name="connsiteX5" fmla="*/ 8941 w 10000"/>
                <a:gd name="connsiteY5" fmla="*/ 8830 h 10000"/>
                <a:gd name="connsiteX6" fmla="*/ 7767 w 10000"/>
                <a:gd name="connsiteY6" fmla="*/ 10000 h 10000"/>
                <a:gd name="connsiteX7" fmla="*/ 4671 w 10000"/>
                <a:gd name="connsiteY7" fmla="*/ 6907 h 10000"/>
                <a:gd name="connsiteX8" fmla="*/ 3469 w 10000"/>
                <a:gd name="connsiteY8" fmla="*/ 5461 h 10000"/>
                <a:gd name="connsiteX9" fmla="*/ 2256 w 10000"/>
                <a:gd name="connsiteY9" fmla="*/ 8424 h 10000"/>
                <a:gd name="connsiteX10" fmla="*/ 0 w 10000"/>
                <a:gd name="connsiteY10" fmla="*/ 0 h 10000"/>
                <a:gd name="connsiteX0" fmla="*/ 0 w 10000"/>
                <a:gd name="connsiteY0" fmla="*/ 0 h 10000"/>
                <a:gd name="connsiteX1" fmla="*/ 8420 w 10000"/>
                <a:gd name="connsiteY1" fmla="*/ 2257 h 10000"/>
                <a:gd name="connsiteX2" fmla="*/ 5291 w 10000"/>
                <a:gd name="connsiteY2" fmla="*/ 3329 h 10000"/>
                <a:gd name="connsiteX3" fmla="*/ 6904 w 10000"/>
                <a:gd name="connsiteY3" fmla="*/ 4678 h 10000"/>
                <a:gd name="connsiteX4" fmla="*/ 10000 w 10000"/>
                <a:gd name="connsiteY4" fmla="*/ 7770 h 10000"/>
                <a:gd name="connsiteX5" fmla="*/ 8941 w 10000"/>
                <a:gd name="connsiteY5" fmla="*/ 8830 h 10000"/>
                <a:gd name="connsiteX6" fmla="*/ 7767 w 10000"/>
                <a:gd name="connsiteY6" fmla="*/ 10000 h 10000"/>
                <a:gd name="connsiteX7" fmla="*/ 4671 w 10000"/>
                <a:gd name="connsiteY7" fmla="*/ 6907 h 10000"/>
                <a:gd name="connsiteX8" fmla="*/ 3469 w 10000"/>
                <a:gd name="connsiteY8" fmla="*/ 5461 h 10000"/>
                <a:gd name="connsiteX9" fmla="*/ 2256 w 10000"/>
                <a:gd name="connsiteY9" fmla="*/ 8424 h 10000"/>
                <a:gd name="connsiteX10" fmla="*/ 0 w 10000"/>
                <a:gd name="connsiteY10" fmla="*/ 0 h 10000"/>
                <a:gd name="connsiteX0" fmla="*/ 0 w 10000"/>
                <a:gd name="connsiteY0" fmla="*/ 0 h 10000"/>
                <a:gd name="connsiteX1" fmla="*/ 8420 w 10000"/>
                <a:gd name="connsiteY1" fmla="*/ 2257 h 10000"/>
                <a:gd name="connsiteX2" fmla="*/ 5291 w 10000"/>
                <a:gd name="connsiteY2" fmla="*/ 3329 h 10000"/>
                <a:gd name="connsiteX3" fmla="*/ 6904 w 10000"/>
                <a:gd name="connsiteY3" fmla="*/ 4678 h 10000"/>
                <a:gd name="connsiteX4" fmla="*/ 10000 w 10000"/>
                <a:gd name="connsiteY4" fmla="*/ 7770 h 10000"/>
                <a:gd name="connsiteX5" fmla="*/ 8941 w 10000"/>
                <a:gd name="connsiteY5" fmla="*/ 8830 h 10000"/>
                <a:gd name="connsiteX6" fmla="*/ 7767 w 10000"/>
                <a:gd name="connsiteY6" fmla="*/ 10000 h 10000"/>
                <a:gd name="connsiteX7" fmla="*/ 4671 w 10000"/>
                <a:gd name="connsiteY7" fmla="*/ 6907 h 10000"/>
                <a:gd name="connsiteX8" fmla="*/ 3332 w 10000"/>
                <a:gd name="connsiteY8" fmla="*/ 5598 h 10000"/>
                <a:gd name="connsiteX9" fmla="*/ 2256 w 10000"/>
                <a:gd name="connsiteY9" fmla="*/ 8424 h 10000"/>
                <a:gd name="connsiteX10" fmla="*/ 0 w 10000"/>
                <a:gd name="connsiteY10" fmla="*/ 0 h 10000"/>
                <a:gd name="connsiteX0" fmla="*/ 0 w 10000"/>
                <a:gd name="connsiteY0" fmla="*/ 0 h 10000"/>
                <a:gd name="connsiteX1" fmla="*/ 8420 w 10000"/>
                <a:gd name="connsiteY1" fmla="*/ 2257 h 10000"/>
                <a:gd name="connsiteX2" fmla="*/ 5428 w 10000"/>
                <a:gd name="connsiteY2" fmla="*/ 3158 h 10000"/>
                <a:gd name="connsiteX3" fmla="*/ 6904 w 10000"/>
                <a:gd name="connsiteY3" fmla="*/ 4678 h 10000"/>
                <a:gd name="connsiteX4" fmla="*/ 10000 w 10000"/>
                <a:gd name="connsiteY4" fmla="*/ 7770 h 10000"/>
                <a:gd name="connsiteX5" fmla="*/ 8941 w 10000"/>
                <a:gd name="connsiteY5" fmla="*/ 8830 h 10000"/>
                <a:gd name="connsiteX6" fmla="*/ 7767 w 10000"/>
                <a:gd name="connsiteY6" fmla="*/ 10000 h 10000"/>
                <a:gd name="connsiteX7" fmla="*/ 4671 w 10000"/>
                <a:gd name="connsiteY7" fmla="*/ 6907 h 10000"/>
                <a:gd name="connsiteX8" fmla="*/ 3332 w 10000"/>
                <a:gd name="connsiteY8" fmla="*/ 5598 h 10000"/>
                <a:gd name="connsiteX9" fmla="*/ 2256 w 10000"/>
                <a:gd name="connsiteY9" fmla="*/ 8424 h 10000"/>
                <a:gd name="connsiteX10" fmla="*/ 0 w 10000"/>
                <a:gd name="connsiteY10" fmla="*/ 0 h 1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000" h="10000">
                  <a:moveTo>
                    <a:pt x="0" y="0"/>
                  </a:moveTo>
                  <a:lnTo>
                    <a:pt x="8420" y="2257"/>
                  </a:lnTo>
                  <a:lnTo>
                    <a:pt x="5428" y="3158"/>
                  </a:lnTo>
                  <a:lnTo>
                    <a:pt x="6904" y="4678"/>
                  </a:lnTo>
                  <a:lnTo>
                    <a:pt x="10000" y="7770"/>
                  </a:lnTo>
                  <a:lnTo>
                    <a:pt x="8941" y="8830"/>
                  </a:lnTo>
                  <a:lnTo>
                    <a:pt x="7767" y="10000"/>
                  </a:lnTo>
                  <a:lnTo>
                    <a:pt x="4671" y="6907"/>
                  </a:lnTo>
                  <a:lnTo>
                    <a:pt x="3332" y="5598"/>
                  </a:lnTo>
                  <a:lnTo>
                    <a:pt x="2256" y="8424"/>
                  </a:lnTo>
                  <a:lnTo>
                    <a:pt x="0" y="0"/>
                  </a:lnTo>
                  <a:close/>
                </a:path>
              </a:pathLst>
            </a:custGeom>
            <a:noFill/>
            <a:ln w="38100" cap="rnd">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764"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9" name="Oval 18">
              <a:extLst>
                <a:ext uri="{FF2B5EF4-FFF2-40B4-BE49-F238E27FC236}">
                  <a16:creationId xmlns:a16="http://schemas.microsoft.com/office/drawing/2014/main" id="{DB309CE9-CD7B-3042-A507-717EBCF2883F}"/>
                </a:ext>
              </a:extLst>
            </p:cNvPr>
            <p:cNvSpPr/>
            <p:nvPr/>
          </p:nvSpPr>
          <p:spPr bwMode="auto">
            <a:xfrm>
              <a:off x="643973" y="5329145"/>
              <a:ext cx="849680" cy="850022"/>
            </a:xfrm>
            <a:prstGeom prst="ellipse">
              <a:avLst/>
            </a:prstGeom>
            <a:noFill/>
            <a:ln w="38100" cap="rnd">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764" b="0" i="0" u="none" strike="noStrike" kern="1200" cap="none" spc="0" normalizeH="0" baseline="0" noProof="0" err="1">
                <a:ln>
                  <a:noFill/>
                </a:ln>
                <a:solidFill>
                  <a:prstClr val="black"/>
                </a:solidFill>
                <a:effectLst/>
                <a:uLnTx/>
                <a:uFillTx/>
                <a:latin typeface="Calibri" panose="020F0502020204030204"/>
                <a:ea typeface="+mn-ea"/>
                <a:cs typeface="+mn-cs"/>
              </a:endParaRPr>
            </a:p>
          </p:txBody>
        </p:sp>
      </p:grpSp>
      <p:sp>
        <p:nvSpPr>
          <p:cNvPr id="20" name="Rectangle 19">
            <a:extLst>
              <a:ext uri="{FF2B5EF4-FFF2-40B4-BE49-F238E27FC236}">
                <a16:creationId xmlns:a16="http://schemas.microsoft.com/office/drawing/2014/main" id="{B4EA37A6-F7EE-484E-A97F-D2E8F5D5DA3D}"/>
              </a:ext>
            </a:extLst>
          </p:cNvPr>
          <p:cNvSpPr/>
          <p:nvPr userDrawn="1"/>
        </p:nvSpPr>
        <p:spPr>
          <a:xfrm>
            <a:off x="3175" y="4703441"/>
            <a:ext cx="173359" cy="173359"/>
          </a:xfrm>
          <a:prstGeom prst="rect">
            <a:avLst/>
          </a:prstGeom>
          <a:solidFill>
            <a:srgbClr val="C6504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1" name="Rectangle 20">
            <a:extLst>
              <a:ext uri="{FF2B5EF4-FFF2-40B4-BE49-F238E27FC236}">
                <a16:creationId xmlns:a16="http://schemas.microsoft.com/office/drawing/2014/main" id="{0E73154F-EED1-AC42-81DF-74165D997608}"/>
              </a:ext>
            </a:extLst>
          </p:cNvPr>
          <p:cNvSpPr/>
          <p:nvPr userDrawn="1"/>
        </p:nvSpPr>
        <p:spPr>
          <a:xfrm>
            <a:off x="515898" y="4533900"/>
            <a:ext cx="173359" cy="173359"/>
          </a:xfrm>
          <a:prstGeom prst="rect">
            <a:avLst/>
          </a:prstGeom>
          <a:solidFill>
            <a:srgbClr val="C6504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2" name="Rectangle 21">
            <a:extLst>
              <a:ext uri="{FF2B5EF4-FFF2-40B4-BE49-F238E27FC236}">
                <a16:creationId xmlns:a16="http://schemas.microsoft.com/office/drawing/2014/main" id="{61FF447C-AA5F-4241-AC52-42433F9F3040}"/>
              </a:ext>
            </a:extLst>
          </p:cNvPr>
          <p:cNvSpPr/>
          <p:nvPr userDrawn="1"/>
        </p:nvSpPr>
        <p:spPr>
          <a:xfrm>
            <a:off x="342539" y="4703441"/>
            <a:ext cx="173359" cy="173359"/>
          </a:xfrm>
          <a:prstGeom prst="rect">
            <a:avLst/>
          </a:prstGeom>
          <a:solidFill>
            <a:srgbClr val="C6504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3" name="Rectangle 22">
            <a:extLst>
              <a:ext uri="{FF2B5EF4-FFF2-40B4-BE49-F238E27FC236}">
                <a16:creationId xmlns:a16="http://schemas.microsoft.com/office/drawing/2014/main" id="{DB943CC2-72B2-DF4C-8606-98DA0D59FDA9}"/>
              </a:ext>
            </a:extLst>
          </p:cNvPr>
          <p:cNvSpPr/>
          <p:nvPr userDrawn="1"/>
        </p:nvSpPr>
        <p:spPr>
          <a:xfrm>
            <a:off x="8188" y="3904237"/>
            <a:ext cx="173359" cy="173359"/>
          </a:xfrm>
          <a:prstGeom prst="rect">
            <a:avLst/>
          </a:prstGeom>
          <a:solidFill>
            <a:srgbClr val="C6504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4" name="Rectangle 23">
            <a:extLst>
              <a:ext uri="{FF2B5EF4-FFF2-40B4-BE49-F238E27FC236}">
                <a16:creationId xmlns:a16="http://schemas.microsoft.com/office/drawing/2014/main" id="{8504CFD5-1A81-E147-927D-3CEDE1B0C34A}"/>
              </a:ext>
            </a:extLst>
          </p:cNvPr>
          <p:cNvSpPr/>
          <p:nvPr userDrawn="1"/>
        </p:nvSpPr>
        <p:spPr>
          <a:xfrm>
            <a:off x="689257" y="4711077"/>
            <a:ext cx="173359" cy="173359"/>
          </a:xfrm>
          <a:prstGeom prst="rect">
            <a:avLst/>
          </a:prstGeom>
          <a:solidFill>
            <a:srgbClr val="C6504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5" name="Rectangle 24">
            <a:extLst>
              <a:ext uri="{FF2B5EF4-FFF2-40B4-BE49-F238E27FC236}">
                <a16:creationId xmlns:a16="http://schemas.microsoft.com/office/drawing/2014/main" id="{238C5975-AC57-7E48-A035-BAB0BA2EBAB0}"/>
              </a:ext>
            </a:extLst>
          </p:cNvPr>
          <p:cNvSpPr/>
          <p:nvPr userDrawn="1"/>
        </p:nvSpPr>
        <p:spPr>
          <a:xfrm>
            <a:off x="4205454" y="4699623"/>
            <a:ext cx="173359" cy="173359"/>
          </a:xfrm>
          <a:prstGeom prst="rect">
            <a:avLst/>
          </a:prstGeom>
          <a:solidFill>
            <a:srgbClr val="C6504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 name="Media Placeholder 11">
            <a:extLst>
              <a:ext uri="{FF2B5EF4-FFF2-40B4-BE49-F238E27FC236}">
                <a16:creationId xmlns:a16="http://schemas.microsoft.com/office/drawing/2014/main" id="{4C54B866-E54D-A949-97E8-61FC6A76ACA5}"/>
              </a:ext>
            </a:extLst>
          </p:cNvPr>
          <p:cNvSpPr>
            <a:spLocks noGrp="1"/>
          </p:cNvSpPr>
          <p:nvPr>
            <p:ph type="media" sz="quarter" idx="10"/>
          </p:nvPr>
        </p:nvSpPr>
        <p:spPr>
          <a:xfrm>
            <a:off x="2393815" y="863600"/>
            <a:ext cx="7404370" cy="3670300"/>
          </a:xfrm>
        </p:spPr>
        <p:txBody>
          <a:bodyPr/>
          <a:lstStyle>
            <a:lvl1pPr>
              <a:defRPr>
                <a:solidFill>
                  <a:srgbClr val="C6504E"/>
                </a:solidFill>
              </a:defRPr>
            </a:lvl1pPr>
          </a:lstStyle>
          <a:p>
            <a:endParaRPr lang="en-US"/>
          </a:p>
        </p:txBody>
      </p:sp>
    </p:spTree>
    <p:extLst>
      <p:ext uri="{BB962C8B-B14F-4D97-AF65-F5344CB8AC3E}">
        <p14:creationId xmlns:p14="http://schemas.microsoft.com/office/powerpoint/2010/main" val="359494346"/>
      </p:ext>
    </p:extLst>
  </p:cSld>
  <p:clrMapOvr>
    <a:masterClrMapping/>
  </p:clrMapOvr>
</p:sldLayout>
</file>

<file path=ppt/slideLayouts/slideLayout235.xml><?xml version="1.0" encoding="utf-8"?>
<p:sldLayout xmlns:a="http://schemas.openxmlformats.org/drawingml/2006/main" xmlns:r="http://schemas.openxmlformats.org/officeDocument/2006/relationships" xmlns:p="http://schemas.openxmlformats.org/presentationml/2006/main" preserve="1" userDrawn="1">
  <p:cSld name="Orange: Intro Slid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97692A46-6849-7A40-A9FD-DD67BEEB943E}"/>
              </a:ext>
            </a:extLst>
          </p:cNvPr>
          <p:cNvSpPr/>
          <p:nvPr userDrawn="1"/>
        </p:nvSpPr>
        <p:spPr>
          <a:xfrm>
            <a:off x="3408961" y="0"/>
            <a:ext cx="6858000" cy="6858000"/>
          </a:xfrm>
          <a:prstGeom prst="rect">
            <a:avLst/>
          </a:prstGeom>
          <a:solidFill>
            <a:srgbClr val="CC6E2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Rectangle 2">
            <a:extLst>
              <a:ext uri="{FF2B5EF4-FFF2-40B4-BE49-F238E27FC236}">
                <a16:creationId xmlns:a16="http://schemas.microsoft.com/office/drawing/2014/main" id="{A3B447AC-4556-704E-8B0B-944031BA849A}"/>
              </a:ext>
            </a:extLst>
          </p:cNvPr>
          <p:cNvSpPr/>
          <p:nvPr userDrawn="1"/>
        </p:nvSpPr>
        <p:spPr>
          <a:xfrm>
            <a:off x="1" y="0"/>
            <a:ext cx="6858000" cy="6858000"/>
          </a:xfrm>
          <a:prstGeom prst="rect">
            <a:avLst/>
          </a:prstGeom>
          <a:solidFill>
            <a:srgbClr val="CC6E2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5" name="Graphic 4">
            <a:extLst>
              <a:ext uri="{FF2B5EF4-FFF2-40B4-BE49-F238E27FC236}">
                <a16:creationId xmlns:a16="http://schemas.microsoft.com/office/drawing/2014/main" id="{912A3061-E386-824C-B271-A18877FC5B94}"/>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720725" y="636182"/>
            <a:ext cx="1834906" cy="443759"/>
          </a:xfrm>
          <a:prstGeom prst="rect">
            <a:avLst/>
          </a:prstGeom>
        </p:spPr>
      </p:pic>
      <p:sp>
        <p:nvSpPr>
          <p:cNvPr id="16" name="Text Placeholder 20">
            <a:extLst>
              <a:ext uri="{FF2B5EF4-FFF2-40B4-BE49-F238E27FC236}">
                <a16:creationId xmlns:a16="http://schemas.microsoft.com/office/drawing/2014/main" id="{A9B567E0-FC33-1940-99FC-F969F12076E5}"/>
              </a:ext>
            </a:extLst>
          </p:cNvPr>
          <p:cNvSpPr>
            <a:spLocks noGrp="1"/>
          </p:cNvSpPr>
          <p:nvPr>
            <p:ph type="body" sz="quarter" idx="10" hasCustomPrompt="1"/>
          </p:nvPr>
        </p:nvSpPr>
        <p:spPr>
          <a:xfrm>
            <a:off x="723900" y="2743200"/>
            <a:ext cx="5989477" cy="1828800"/>
          </a:xfrm>
        </p:spPr>
        <p:txBody>
          <a:bodyPr>
            <a:noAutofit/>
          </a:bodyPr>
          <a:lstStyle>
            <a:lvl1pPr marL="0" indent="0">
              <a:spcBef>
                <a:spcPts val="0"/>
              </a:spcBef>
              <a:buNone/>
              <a:defRPr sz="6700">
                <a:solidFill>
                  <a:schemeClr val="bg1"/>
                </a:solidFill>
                <a:latin typeface="Noto Sans" panose="020B0502040504020204" pitchFamily="34" charset="0"/>
              </a:defRPr>
            </a:lvl1pPr>
            <a:lvl2pPr marL="457200" indent="0">
              <a:buNone/>
              <a:defRPr sz="2800">
                <a:solidFill>
                  <a:schemeClr val="bg1"/>
                </a:solidFill>
                <a:latin typeface="Torque Bold" panose="020B0803030202050203" pitchFamily="34" charset="0"/>
              </a:defRPr>
            </a:lvl2pPr>
            <a:lvl3pPr>
              <a:defRPr sz="2400">
                <a:solidFill>
                  <a:schemeClr val="bg1"/>
                </a:solidFill>
                <a:latin typeface="Torque Bold" panose="020B0803030202050203" pitchFamily="34" charset="0"/>
              </a:defRPr>
            </a:lvl3pPr>
            <a:lvl4pPr>
              <a:defRPr sz="2000">
                <a:solidFill>
                  <a:schemeClr val="bg1"/>
                </a:solidFill>
                <a:latin typeface="Torque Bold" panose="020B0803030202050203" pitchFamily="34" charset="0"/>
              </a:defRPr>
            </a:lvl4pPr>
            <a:lvl5pPr>
              <a:defRPr sz="2000">
                <a:solidFill>
                  <a:schemeClr val="bg1"/>
                </a:solidFill>
                <a:latin typeface="Torque Bold" panose="020B0803030202050203" pitchFamily="34" charset="0"/>
              </a:defRPr>
            </a:lvl5pPr>
          </a:lstStyle>
          <a:p>
            <a:pPr lvl="0"/>
            <a:r>
              <a:rPr lang="en-US"/>
              <a:t>CLICK TO EDIT</a:t>
            </a:r>
          </a:p>
        </p:txBody>
      </p:sp>
      <p:sp>
        <p:nvSpPr>
          <p:cNvPr id="17" name="Text Placeholder 22">
            <a:extLst>
              <a:ext uri="{FF2B5EF4-FFF2-40B4-BE49-F238E27FC236}">
                <a16:creationId xmlns:a16="http://schemas.microsoft.com/office/drawing/2014/main" id="{032A5DA3-9E7A-6D47-ACFA-7EE65F9D111F}"/>
              </a:ext>
            </a:extLst>
          </p:cNvPr>
          <p:cNvSpPr>
            <a:spLocks noGrp="1"/>
          </p:cNvSpPr>
          <p:nvPr>
            <p:ph type="body" sz="quarter" idx="11"/>
          </p:nvPr>
        </p:nvSpPr>
        <p:spPr>
          <a:xfrm>
            <a:off x="723899" y="4572000"/>
            <a:ext cx="5989477" cy="1034129"/>
          </a:xfrm>
        </p:spPr>
        <p:txBody>
          <a:bodyPr/>
          <a:lstStyle>
            <a:lvl1pPr marL="0" indent="0">
              <a:spcBef>
                <a:spcPts val="0"/>
              </a:spcBef>
              <a:buNone/>
              <a:defRPr sz="3400" b="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p:txBody>
      </p:sp>
      <p:sp>
        <p:nvSpPr>
          <p:cNvPr id="6" name="TextBox 5">
            <a:extLst>
              <a:ext uri="{FF2B5EF4-FFF2-40B4-BE49-F238E27FC236}">
                <a16:creationId xmlns:a16="http://schemas.microsoft.com/office/drawing/2014/main" id="{EE8553BD-0177-4744-A94E-B43F213C6C69}"/>
              </a:ext>
            </a:extLst>
          </p:cNvPr>
          <p:cNvSpPr txBox="1"/>
          <p:nvPr userDrawn="1"/>
        </p:nvSpPr>
        <p:spPr>
          <a:xfrm>
            <a:off x="11044238" y="1343025"/>
            <a:ext cx="184731"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pic>
        <p:nvPicPr>
          <p:cNvPr id="8" name="Picture 7">
            <a:extLst>
              <a:ext uri="{FF2B5EF4-FFF2-40B4-BE49-F238E27FC236}">
                <a16:creationId xmlns:a16="http://schemas.microsoft.com/office/drawing/2014/main" id="{8FF29335-61A8-D841-9D18-65D4D167BD4B}"/>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7588685" y="1805364"/>
            <a:ext cx="4667250" cy="3810000"/>
          </a:xfrm>
          <a:prstGeom prst="rect">
            <a:avLst/>
          </a:prstGeom>
        </p:spPr>
      </p:pic>
    </p:spTree>
    <p:extLst>
      <p:ext uri="{BB962C8B-B14F-4D97-AF65-F5344CB8AC3E}">
        <p14:creationId xmlns:p14="http://schemas.microsoft.com/office/powerpoint/2010/main" val="3496165247"/>
      </p:ext>
    </p:extLst>
  </p:cSld>
  <p:clrMapOvr>
    <a:masterClrMapping/>
  </p:clrMapOvr>
</p:sldLayout>
</file>

<file path=ppt/slideLayouts/slideLayout236.xml><?xml version="1.0" encoding="utf-8"?>
<p:sldLayout xmlns:a="http://schemas.openxmlformats.org/drawingml/2006/main" xmlns:r="http://schemas.openxmlformats.org/officeDocument/2006/relationships" xmlns:p="http://schemas.openxmlformats.org/presentationml/2006/main" preserve="1" userDrawn="1">
  <p:cSld name="Orange: Text / Picture">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48A1B720-299A-074C-B8D9-4B86FD9611C9}"/>
              </a:ext>
            </a:extLst>
          </p:cNvPr>
          <p:cNvSpPr/>
          <p:nvPr userDrawn="1"/>
        </p:nvSpPr>
        <p:spPr>
          <a:xfrm>
            <a:off x="838200" y="1363288"/>
            <a:ext cx="5020733" cy="4535085"/>
          </a:xfrm>
          <a:prstGeom prst="rect">
            <a:avLst/>
          </a:prstGeom>
          <a:solidFill>
            <a:srgbClr val="FAEBD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36FA5A84-670E-4D40-B05B-27706245EBCC}"/>
              </a:ext>
            </a:extLst>
          </p:cNvPr>
          <p:cNvSpPr/>
          <p:nvPr userDrawn="1"/>
        </p:nvSpPr>
        <p:spPr>
          <a:xfrm>
            <a:off x="10893424" y="0"/>
            <a:ext cx="1295401" cy="6858000"/>
          </a:xfrm>
          <a:prstGeom prst="rect">
            <a:avLst/>
          </a:prstGeom>
          <a:solidFill>
            <a:srgbClr val="CC6E2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43AA6855-18B6-429B-9377-7B6CFBE1FCFC}"/>
              </a:ext>
            </a:extLst>
          </p:cNvPr>
          <p:cNvSpPr>
            <a:spLocks noGrp="1"/>
          </p:cNvSpPr>
          <p:nvPr>
            <p:ph type="title" hasCustomPrompt="1"/>
          </p:nvPr>
        </p:nvSpPr>
        <p:spPr/>
        <p:txBody>
          <a:bodyPr/>
          <a:lstStyle>
            <a:lvl1pPr algn="l">
              <a:defRPr/>
            </a:lvl1pPr>
          </a:lstStyle>
          <a:p>
            <a:r>
              <a:rPr lang="en-US"/>
              <a:t>CLICK TO EDIT MASTER TITLE STYLE</a:t>
            </a:r>
          </a:p>
        </p:txBody>
      </p:sp>
      <p:sp>
        <p:nvSpPr>
          <p:cNvPr id="3" name="Content Placeholder 2">
            <a:extLst>
              <a:ext uri="{FF2B5EF4-FFF2-40B4-BE49-F238E27FC236}">
                <a16:creationId xmlns:a16="http://schemas.microsoft.com/office/drawing/2014/main" id="{49CF287B-32DC-4183-903C-E17D7E3EF105}"/>
              </a:ext>
            </a:extLst>
          </p:cNvPr>
          <p:cNvSpPr>
            <a:spLocks noGrp="1"/>
          </p:cNvSpPr>
          <p:nvPr>
            <p:ph idx="1"/>
          </p:nvPr>
        </p:nvSpPr>
        <p:spPr>
          <a:xfrm>
            <a:off x="1229192" y="1654233"/>
            <a:ext cx="4240275" cy="3840479"/>
          </a:xfrm>
        </p:spPr>
        <p:txBody>
          <a:bodyPr/>
          <a:lstStyle>
            <a:lvl1pPr marL="0" indent="0">
              <a:lnSpc>
                <a:spcPct val="100000"/>
              </a:lnSpc>
              <a:spcBef>
                <a:spcPts val="0"/>
              </a:spcBef>
              <a:buNone/>
              <a:defRPr sz="2000" b="0">
                <a:solidFill>
                  <a:srgbClr val="4E4F4F"/>
                </a:solidFill>
              </a:defRPr>
            </a:lvl1pPr>
            <a:lvl2pPr marL="457200" indent="0">
              <a:lnSpc>
                <a:spcPct val="100000"/>
              </a:lnSpc>
              <a:spcBef>
                <a:spcPts val="0"/>
              </a:spcBef>
              <a:buNone/>
              <a:defRPr sz="1800">
                <a:solidFill>
                  <a:srgbClr val="4E4F4F"/>
                </a:solidFill>
              </a:defRPr>
            </a:lvl2pPr>
            <a:lvl3pPr marL="914400" indent="0">
              <a:lnSpc>
                <a:spcPct val="100000"/>
              </a:lnSpc>
              <a:spcBef>
                <a:spcPts val="0"/>
              </a:spcBef>
              <a:buNone/>
              <a:defRPr sz="1600">
                <a:solidFill>
                  <a:srgbClr val="4E4F4F"/>
                </a:solidFill>
              </a:defRPr>
            </a:lvl3pPr>
            <a:lvl4pPr marL="1371600" indent="0">
              <a:lnSpc>
                <a:spcPct val="100000"/>
              </a:lnSpc>
              <a:spcBef>
                <a:spcPts val="0"/>
              </a:spcBef>
              <a:buNone/>
              <a:defRPr sz="1400">
                <a:solidFill>
                  <a:srgbClr val="4E4F4F"/>
                </a:solidFill>
              </a:defRPr>
            </a:lvl4pPr>
            <a:lvl5pPr marL="1828800" indent="0">
              <a:lnSpc>
                <a:spcPct val="100000"/>
              </a:lnSpc>
              <a:spcBef>
                <a:spcPts val="0"/>
              </a:spcBef>
              <a:buNone/>
              <a:defRPr sz="1400">
                <a:solidFill>
                  <a:srgbClr val="4E4F4F"/>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Picture Placeholder 7">
            <a:extLst>
              <a:ext uri="{FF2B5EF4-FFF2-40B4-BE49-F238E27FC236}">
                <a16:creationId xmlns:a16="http://schemas.microsoft.com/office/drawing/2014/main" id="{CF9B2694-11A5-4C12-A475-93C14DAD1785}"/>
              </a:ext>
            </a:extLst>
          </p:cNvPr>
          <p:cNvSpPr>
            <a:spLocks noGrp="1"/>
          </p:cNvSpPr>
          <p:nvPr>
            <p:ph type="pic" sz="quarter" idx="13"/>
          </p:nvPr>
        </p:nvSpPr>
        <p:spPr>
          <a:xfrm>
            <a:off x="5858933" y="1363286"/>
            <a:ext cx="4516967" cy="4535083"/>
          </a:xfrm>
        </p:spPr>
        <p:txBody>
          <a:bodyPr/>
          <a:lstStyle>
            <a:lvl1pPr>
              <a:spcBef>
                <a:spcPts val="0"/>
              </a:spcBef>
              <a:defRPr b="1">
                <a:solidFill>
                  <a:srgbClr val="CC6E2C"/>
                </a:solidFill>
              </a:defRPr>
            </a:lvl1pPr>
          </a:lstStyle>
          <a:p>
            <a:endParaRPr lang="en-US"/>
          </a:p>
        </p:txBody>
      </p:sp>
      <p:pic>
        <p:nvPicPr>
          <p:cNvPr id="10" name="Graphic 9">
            <a:extLst>
              <a:ext uri="{FF2B5EF4-FFF2-40B4-BE49-F238E27FC236}">
                <a16:creationId xmlns:a16="http://schemas.microsoft.com/office/drawing/2014/main" id="{C4ABE978-4AC7-4830-AE28-C8BA1730B69D}"/>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838200" y="6161831"/>
            <a:ext cx="1530927" cy="370244"/>
          </a:xfrm>
          <a:prstGeom prst="rect">
            <a:avLst/>
          </a:prstGeom>
        </p:spPr>
      </p:pic>
      <p:sp>
        <p:nvSpPr>
          <p:cNvPr id="13" name="Slide Number Placeholder 5">
            <a:extLst>
              <a:ext uri="{FF2B5EF4-FFF2-40B4-BE49-F238E27FC236}">
                <a16:creationId xmlns:a16="http://schemas.microsoft.com/office/drawing/2014/main" id="{C6418D75-0DD9-4947-A32B-135DD55C357E}"/>
              </a:ext>
            </a:extLst>
          </p:cNvPr>
          <p:cNvSpPr>
            <a:spLocks noGrp="1"/>
          </p:cNvSpPr>
          <p:nvPr>
            <p:ph type="sldNum" sz="quarter" idx="12"/>
          </p:nvPr>
        </p:nvSpPr>
        <p:spPr>
          <a:xfrm>
            <a:off x="11329904" y="6224298"/>
            <a:ext cx="428790" cy="307777"/>
          </a:xfrm>
          <a:prstGeom prst="rect">
            <a:avLst/>
          </a:prstGeom>
        </p:spPr>
        <p:txBody>
          <a:bodyPr wrap="square">
            <a:spAutoFit/>
          </a:bodyPr>
          <a:lstStyle>
            <a:lvl1pPr algn="ctr">
              <a:defRPr sz="1400">
                <a:solidFill>
                  <a:srgbClr val="EDEEEE"/>
                </a:solidFill>
                <a:latin typeface="Noto Sans" panose="020B0502040504020204" pitchFamily="34" charset="0"/>
                <a:ea typeface="Noto Sans" panose="020B0502040504020204" pitchFamily="34" charset="0"/>
                <a:cs typeface="Noto Sans" panose="020B0502040504020204" pitchFamily="34" charset="0"/>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fld id="{0B0187EC-64EF-484E-94CA-9E9DEF6DCF75}" type="slidenum">
              <a:rPr kumimoji="0" lang="en-US" sz="1400" b="0" i="0" u="none" strike="noStrike" kern="1200" cap="none" spc="0" normalizeH="0" baseline="0" noProof="0" smtClean="0">
                <a:ln>
                  <a:noFill/>
                </a:ln>
                <a:solidFill>
                  <a:srgbClr val="EDEEEE"/>
                </a:solidFill>
                <a:effectLst/>
                <a:uLnTx/>
                <a:uFillTx/>
                <a:latin typeface="Noto Sans" panose="020B0502040504020204" pitchFamily="34" charset="0"/>
                <a:ea typeface="Noto Sans" panose="020B0502040504020204" pitchFamily="34" charset="0"/>
                <a:cs typeface="Noto Sans" panose="020B0502040504020204"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a:t>
            </a:fld>
            <a:endParaRPr kumimoji="0" lang="en-US" sz="1400" b="0" i="0" u="none" strike="noStrike" kern="1200" cap="none" spc="0" normalizeH="0" baseline="0" noProof="0">
              <a:ln>
                <a:noFill/>
              </a:ln>
              <a:solidFill>
                <a:srgbClr val="EDEEEE"/>
              </a:solidFill>
              <a:effectLst/>
              <a:uLnTx/>
              <a:uFillTx/>
              <a:latin typeface="Noto Sans" panose="020B0502040504020204" pitchFamily="34" charset="0"/>
              <a:ea typeface="Noto Sans" panose="020B0502040504020204" pitchFamily="34" charset="0"/>
              <a:cs typeface="Noto Sans" panose="020B0502040504020204" pitchFamily="34" charset="0"/>
            </a:endParaRPr>
          </a:p>
        </p:txBody>
      </p:sp>
      <p:pic>
        <p:nvPicPr>
          <p:cNvPr id="6" name="Picture 5">
            <a:extLst>
              <a:ext uri="{FF2B5EF4-FFF2-40B4-BE49-F238E27FC236}">
                <a16:creationId xmlns:a16="http://schemas.microsoft.com/office/drawing/2014/main" id="{8C58A20C-C7FD-C04B-AC0F-B44D1D48EC4A}"/>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0083954" y="4613044"/>
            <a:ext cx="1700295" cy="1387996"/>
          </a:xfrm>
          <a:prstGeom prst="rect">
            <a:avLst/>
          </a:prstGeom>
        </p:spPr>
      </p:pic>
    </p:spTree>
    <p:extLst>
      <p:ext uri="{BB962C8B-B14F-4D97-AF65-F5344CB8AC3E}">
        <p14:creationId xmlns:p14="http://schemas.microsoft.com/office/powerpoint/2010/main" val="859328159"/>
      </p:ext>
    </p:extLst>
  </p:cSld>
  <p:clrMapOvr>
    <a:masterClrMapping/>
  </p:clrMapOvr>
</p:sldLayout>
</file>

<file path=ppt/slideLayouts/slideLayout237.xml><?xml version="1.0" encoding="utf-8"?>
<p:sldLayout xmlns:a="http://schemas.openxmlformats.org/drawingml/2006/main" xmlns:r="http://schemas.openxmlformats.org/officeDocument/2006/relationships" xmlns:p="http://schemas.openxmlformats.org/presentationml/2006/main" preserve="1" userDrawn="1">
  <p:cSld name="Orange: Table Slide">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36FA5A84-670E-4D40-B05B-27706245EBCC}"/>
              </a:ext>
            </a:extLst>
          </p:cNvPr>
          <p:cNvSpPr/>
          <p:nvPr userDrawn="1"/>
        </p:nvSpPr>
        <p:spPr>
          <a:xfrm>
            <a:off x="10893424" y="0"/>
            <a:ext cx="1295401" cy="6858000"/>
          </a:xfrm>
          <a:prstGeom prst="rect">
            <a:avLst/>
          </a:prstGeom>
          <a:solidFill>
            <a:srgbClr val="CC6E2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43AA6855-18B6-429B-9377-7B6CFBE1FCFC}"/>
              </a:ext>
            </a:extLst>
          </p:cNvPr>
          <p:cNvSpPr>
            <a:spLocks noGrp="1"/>
          </p:cNvSpPr>
          <p:nvPr>
            <p:ph type="title" hasCustomPrompt="1"/>
          </p:nvPr>
        </p:nvSpPr>
        <p:spPr/>
        <p:txBody>
          <a:bodyPr/>
          <a:lstStyle>
            <a:lvl1pPr algn="l">
              <a:defRPr>
                <a:solidFill>
                  <a:srgbClr val="CC6E2C"/>
                </a:solidFill>
              </a:defRPr>
            </a:lvl1pPr>
          </a:lstStyle>
          <a:p>
            <a:r>
              <a:rPr lang="en-US"/>
              <a:t>CLICK TO EDIT MASTER TITLE STYLE</a:t>
            </a:r>
          </a:p>
        </p:txBody>
      </p:sp>
      <p:pic>
        <p:nvPicPr>
          <p:cNvPr id="10" name="Graphic 9">
            <a:extLst>
              <a:ext uri="{FF2B5EF4-FFF2-40B4-BE49-F238E27FC236}">
                <a16:creationId xmlns:a16="http://schemas.microsoft.com/office/drawing/2014/main" id="{C4ABE978-4AC7-4830-AE28-C8BA1730B69D}"/>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433306" y="6161831"/>
            <a:ext cx="1530927" cy="370244"/>
          </a:xfrm>
          <a:prstGeom prst="rect">
            <a:avLst/>
          </a:prstGeom>
        </p:spPr>
      </p:pic>
      <p:sp>
        <p:nvSpPr>
          <p:cNvPr id="13" name="Slide Number Placeholder 5">
            <a:extLst>
              <a:ext uri="{FF2B5EF4-FFF2-40B4-BE49-F238E27FC236}">
                <a16:creationId xmlns:a16="http://schemas.microsoft.com/office/drawing/2014/main" id="{C6418D75-0DD9-4947-A32B-135DD55C357E}"/>
              </a:ext>
            </a:extLst>
          </p:cNvPr>
          <p:cNvSpPr>
            <a:spLocks noGrp="1"/>
          </p:cNvSpPr>
          <p:nvPr>
            <p:ph type="sldNum" sz="quarter" idx="12"/>
          </p:nvPr>
        </p:nvSpPr>
        <p:spPr>
          <a:xfrm>
            <a:off x="11329904" y="6224298"/>
            <a:ext cx="428790" cy="307777"/>
          </a:xfrm>
          <a:prstGeom prst="rect">
            <a:avLst/>
          </a:prstGeom>
        </p:spPr>
        <p:txBody>
          <a:bodyPr wrap="square">
            <a:spAutoFit/>
          </a:bodyPr>
          <a:lstStyle>
            <a:lvl1pPr algn="ctr">
              <a:defRPr sz="1400">
                <a:solidFill>
                  <a:srgbClr val="EDEEEE"/>
                </a:solidFill>
                <a:latin typeface="Torque Book" panose="020B0503030202050203" pitchFamily="34" charset="0"/>
                <a:ea typeface="Noto Sans" panose="020B0502040504020204" pitchFamily="34" charset="0"/>
                <a:cs typeface="Noto Sans" panose="020B0502040504020204" pitchFamily="34" charset="0"/>
              </a:defRPr>
            </a:lvl1pPr>
          </a:lstStyle>
          <a:p>
            <a:pPr>
              <a:defRPr/>
            </a:pPr>
            <a:fld id="{0B0187EC-64EF-484E-94CA-9E9DEF6DCF75}" type="slidenum">
              <a:rPr lang="en-US" smtClean="0"/>
              <a:pPr>
                <a:defRPr/>
              </a:pPr>
              <a:t>‹#›</a:t>
            </a:fld>
            <a:endParaRPr lang="en-US"/>
          </a:p>
        </p:txBody>
      </p:sp>
      <p:sp>
        <p:nvSpPr>
          <p:cNvPr id="19" name="Table Placeholder 18">
            <a:extLst>
              <a:ext uri="{FF2B5EF4-FFF2-40B4-BE49-F238E27FC236}">
                <a16:creationId xmlns:a16="http://schemas.microsoft.com/office/drawing/2014/main" id="{112D2FA6-70E1-2944-B8C8-6F34D560C19C}"/>
              </a:ext>
            </a:extLst>
          </p:cNvPr>
          <p:cNvSpPr>
            <a:spLocks noGrp="1"/>
          </p:cNvSpPr>
          <p:nvPr>
            <p:ph type="tbl" sz="quarter" idx="13"/>
          </p:nvPr>
        </p:nvSpPr>
        <p:spPr>
          <a:xfrm>
            <a:off x="838200" y="1933757"/>
            <a:ext cx="8994775" cy="3657599"/>
          </a:xfrm>
        </p:spPr>
        <p:txBody>
          <a:bodyPr/>
          <a:lstStyle>
            <a:lvl1pPr>
              <a:defRPr>
                <a:solidFill>
                  <a:srgbClr val="CC6E2C"/>
                </a:solidFill>
              </a:defRPr>
            </a:lvl1pPr>
          </a:lstStyle>
          <a:p>
            <a:endParaRPr lang="en-US"/>
          </a:p>
        </p:txBody>
      </p:sp>
      <p:pic>
        <p:nvPicPr>
          <p:cNvPr id="3" name="Picture 2">
            <a:extLst>
              <a:ext uri="{FF2B5EF4-FFF2-40B4-BE49-F238E27FC236}">
                <a16:creationId xmlns:a16="http://schemas.microsoft.com/office/drawing/2014/main" id="{0833C6A7-81FA-0845-B54F-2F356133BEA3}"/>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0083954" y="4613044"/>
            <a:ext cx="1700295" cy="1387996"/>
          </a:xfrm>
          <a:prstGeom prst="rect">
            <a:avLst/>
          </a:prstGeom>
        </p:spPr>
      </p:pic>
    </p:spTree>
    <p:extLst>
      <p:ext uri="{BB962C8B-B14F-4D97-AF65-F5344CB8AC3E}">
        <p14:creationId xmlns:p14="http://schemas.microsoft.com/office/powerpoint/2010/main" val="1295715988"/>
      </p:ext>
    </p:extLst>
  </p:cSld>
  <p:clrMapOvr>
    <a:masterClrMapping/>
  </p:clrMapOvr>
</p:sldLayout>
</file>

<file path=ppt/slideLayouts/slideLayout238.xml><?xml version="1.0" encoding="utf-8"?>
<p:sldLayout xmlns:a="http://schemas.openxmlformats.org/drawingml/2006/main" xmlns:r="http://schemas.openxmlformats.org/officeDocument/2006/relationships" xmlns:p="http://schemas.openxmlformats.org/presentationml/2006/main" preserve="1" userDrawn="1">
  <p:cSld name="Orange: Bulllet Slide">
    <p:spTree>
      <p:nvGrpSpPr>
        <p:cNvPr id="1" name=""/>
        <p:cNvGrpSpPr/>
        <p:nvPr/>
      </p:nvGrpSpPr>
      <p:grpSpPr>
        <a:xfrm>
          <a:off x="0" y="0"/>
          <a:ext cx="0" cy="0"/>
          <a:chOff x="0" y="0"/>
          <a:chExt cx="0" cy="0"/>
        </a:xfrm>
      </p:grpSpPr>
      <p:sp>
        <p:nvSpPr>
          <p:cNvPr id="26" name="Rectangle 25">
            <a:extLst>
              <a:ext uri="{FF2B5EF4-FFF2-40B4-BE49-F238E27FC236}">
                <a16:creationId xmlns:a16="http://schemas.microsoft.com/office/drawing/2014/main" id="{E081FC77-BCA1-1246-8FD0-D18E07FBF77F}"/>
              </a:ext>
            </a:extLst>
          </p:cNvPr>
          <p:cNvSpPr/>
          <p:nvPr userDrawn="1"/>
        </p:nvSpPr>
        <p:spPr>
          <a:xfrm>
            <a:off x="0" y="0"/>
            <a:ext cx="12192000" cy="1663908"/>
          </a:xfrm>
          <a:prstGeom prst="rect">
            <a:avLst/>
          </a:prstGeom>
          <a:solidFill>
            <a:srgbClr val="CC6E2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43AA6855-18B6-429B-9377-7B6CFBE1FCFC}"/>
              </a:ext>
            </a:extLst>
          </p:cNvPr>
          <p:cNvSpPr>
            <a:spLocks noGrp="1"/>
          </p:cNvSpPr>
          <p:nvPr>
            <p:ph type="title" hasCustomPrompt="1"/>
          </p:nvPr>
        </p:nvSpPr>
        <p:spPr>
          <a:xfrm>
            <a:off x="838199" y="365126"/>
            <a:ext cx="10491703" cy="998162"/>
          </a:xfrm>
        </p:spPr>
        <p:txBody>
          <a:bodyPr/>
          <a:lstStyle>
            <a:lvl1pPr algn="l">
              <a:defRPr>
                <a:solidFill>
                  <a:schemeClr val="bg1"/>
                </a:solidFill>
              </a:defRPr>
            </a:lvl1pPr>
          </a:lstStyle>
          <a:p>
            <a:r>
              <a:rPr lang="en-US"/>
              <a:t>CLICK TO EDIT MASTER TITLE STYLE</a:t>
            </a:r>
          </a:p>
        </p:txBody>
      </p:sp>
      <p:pic>
        <p:nvPicPr>
          <p:cNvPr id="10" name="Graphic 9">
            <a:extLst>
              <a:ext uri="{FF2B5EF4-FFF2-40B4-BE49-F238E27FC236}">
                <a16:creationId xmlns:a16="http://schemas.microsoft.com/office/drawing/2014/main" id="{C4ABE978-4AC7-4830-AE28-C8BA1730B69D}"/>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838200" y="6161831"/>
            <a:ext cx="1530927" cy="370244"/>
          </a:xfrm>
          <a:prstGeom prst="rect">
            <a:avLst/>
          </a:prstGeom>
        </p:spPr>
      </p:pic>
      <p:sp>
        <p:nvSpPr>
          <p:cNvPr id="13" name="Slide Number Placeholder 5">
            <a:extLst>
              <a:ext uri="{FF2B5EF4-FFF2-40B4-BE49-F238E27FC236}">
                <a16:creationId xmlns:a16="http://schemas.microsoft.com/office/drawing/2014/main" id="{C6418D75-0DD9-4947-A32B-135DD55C357E}"/>
              </a:ext>
            </a:extLst>
          </p:cNvPr>
          <p:cNvSpPr>
            <a:spLocks noGrp="1"/>
          </p:cNvSpPr>
          <p:nvPr>
            <p:ph type="sldNum" sz="quarter" idx="12"/>
          </p:nvPr>
        </p:nvSpPr>
        <p:spPr>
          <a:xfrm>
            <a:off x="11329904" y="6224298"/>
            <a:ext cx="428790" cy="307777"/>
          </a:xfrm>
          <a:prstGeom prst="rect">
            <a:avLst/>
          </a:prstGeom>
        </p:spPr>
        <p:txBody>
          <a:bodyPr wrap="square">
            <a:spAutoFit/>
          </a:bodyPr>
          <a:lstStyle>
            <a:lvl1pPr algn="ctr">
              <a:defRPr sz="1400">
                <a:solidFill>
                  <a:srgbClr val="EDEEEE"/>
                </a:solidFill>
                <a:latin typeface="Noto Sans" panose="020B0502040504020204" pitchFamily="34" charset="0"/>
                <a:ea typeface="Noto Sans" panose="020B0502040504020204" pitchFamily="34" charset="0"/>
                <a:cs typeface="Noto Sans" panose="020B0502040504020204" pitchFamily="34" charset="0"/>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fld id="{0B0187EC-64EF-484E-94CA-9E9DEF6DCF75}" type="slidenum">
              <a:rPr kumimoji="0" lang="en-US" sz="1400" b="0" i="0" u="none" strike="noStrike" kern="1200" cap="none" spc="0" normalizeH="0" baseline="0" noProof="0" smtClean="0">
                <a:ln>
                  <a:noFill/>
                </a:ln>
                <a:solidFill>
                  <a:srgbClr val="EDEEEE"/>
                </a:solidFill>
                <a:effectLst/>
                <a:uLnTx/>
                <a:uFillTx/>
                <a:latin typeface="Noto Sans" panose="020B0502040504020204" pitchFamily="34" charset="0"/>
                <a:ea typeface="Noto Sans" panose="020B0502040504020204" pitchFamily="34" charset="0"/>
                <a:cs typeface="Noto Sans" panose="020B0502040504020204"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a:t>
            </a:fld>
            <a:endParaRPr kumimoji="0" lang="en-US" sz="1400" b="0" i="0" u="none" strike="noStrike" kern="1200" cap="none" spc="0" normalizeH="0" baseline="0" noProof="0">
              <a:ln>
                <a:noFill/>
              </a:ln>
              <a:solidFill>
                <a:srgbClr val="EDEEEE"/>
              </a:solidFill>
              <a:effectLst/>
              <a:uLnTx/>
              <a:uFillTx/>
              <a:latin typeface="Noto Sans" panose="020B0502040504020204" pitchFamily="34" charset="0"/>
              <a:ea typeface="Noto Sans" panose="020B0502040504020204" pitchFamily="34" charset="0"/>
              <a:cs typeface="Noto Sans" panose="020B0502040504020204" pitchFamily="34" charset="0"/>
            </a:endParaRPr>
          </a:p>
        </p:txBody>
      </p:sp>
      <p:sp>
        <p:nvSpPr>
          <p:cNvPr id="5" name="Text Placeholder 4">
            <a:extLst>
              <a:ext uri="{FF2B5EF4-FFF2-40B4-BE49-F238E27FC236}">
                <a16:creationId xmlns:a16="http://schemas.microsoft.com/office/drawing/2014/main" id="{E96F2577-477D-9747-A9A7-2697FC15B121}"/>
              </a:ext>
            </a:extLst>
          </p:cNvPr>
          <p:cNvSpPr>
            <a:spLocks noGrp="1"/>
          </p:cNvSpPr>
          <p:nvPr>
            <p:ph type="body" sz="quarter" idx="13"/>
          </p:nvPr>
        </p:nvSpPr>
        <p:spPr>
          <a:xfrm>
            <a:off x="868179" y="4141590"/>
            <a:ext cx="1934981" cy="6196568"/>
          </a:xfrm>
        </p:spPr>
        <p:txBody>
          <a:bodyPr/>
          <a:lstStyle>
            <a:lvl1pPr marL="0" indent="0">
              <a:lnSpc>
                <a:spcPct val="100000"/>
              </a:lnSpc>
              <a:buNone/>
              <a:defRPr sz="2000" b="0">
                <a:solidFill>
                  <a:srgbClr val="4E4F4F"/>
                </a:solidFill>
              </a:defRPr>
            </a:lvl1pPr>
            <a:lvl2pPr marL="457200" indent="0">
              <a:lnSpc>
                <a:spcPct val="100000"/>
              </a:lnSpc>
              <a:buNone/>
              <a:defRPr b="0">
                <a:solidFill>
                  <a:srgbClr val="4E4F4F"/>
                </a:solidFill>
              </a:defRPr>
            </a:lvl2pPr>
            <a:lvl3pPr marL="914400" indent="0">
              <a:lnSpc>
                <a:spcPct val="100000"/>
              </a:lnSpc>
              <a:buNone/>
              <a:defRPr b="0">
                <a:solidFill>
                  <a:srgbClr val="4E4F4F"/>
                </a:solidFill>
              </a:defRPr>
            </a:lvl3pPr>
            <a:lvl4pPr marL="1371600" indent="0">
              <a:lnSpc>
                <a:spcPct val="100000"/>
              </a:lnSpc>
              <a:buNone/>
              <a:defRPr b="0">
                <a:solidFill>
                  <a:srgbClr val="4E4F4F"/>
                </a:solidFill>
              </a:defRPr>
            </a:lvl4pPr>
            <a:lvl5pPr marL="1828800" indent="0">
              <a:lnSpc>
                <a:spcPct val="100000"/>
              </a:lnSpc>
              <a:buNone/>
              <a:defRPr b="0">
                <a:solidFill>
                  <a:srgbClr val="4E4F4F"/>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Text Placeholder 4">
            <a:extLst>
              <a:ext uri="{FF2B5EF4-FFF2-40B4-BE49-F238E27FC236}">
                <a16:creationId xmlns:a16="http://schemas.microsoft.com/office/drawing/2014/main" id="{F2214326-8F72-9344-9A94-30A572234E93}"/>
              </a:ext>
            </a:extLst>
          </p:cNvPr>
          <p:cNvSpPr>
            <a:spLocks noGrp="1"/>
          </p:cNvSpPr>
          <p:nvPr>
            <p:ph type="body" sz="quarter" idx="14"/>
          </p:nvPr>
        </p:nvSpPr>
        <p:spPr>
          <a:xfrm>
            <a:off x="2974298" y="4141590"/>
            <a:ext cx="1934981" cy="6196568"/>
          </a:xfrm>
        </p:spPr>
        <p:txBody>
          <a:bodyPr/>
          <a:lstStyle>
            <a:lvl1pPr marL="0" indent="0">
              <a:lnSpc>
                <a:spcPct val="100000"/>
              </a:lnSpc>
              <a:buNone/>
              <a:defRPr sz="2000" b="0">
                <a:solidFill>
                  <a:srgbClr val="4E4F4F"/>
                </a:solidFill>
              </a:defRPr>
            </a:lvl1pPr>
            <a:lvl2pPr marL="457200" indent="0">
              <a:lnSpc>
                <a:spcPct val="100000"/>
              </a:lnSpc>
              <a:buNone/>
              <a:defRPr b="0">
                <a:solidFill>
                  <a:srgbClr val="4E4F4F"/>
                </a:solidFill>
              </a:defRPr>
            </a:lvl2pPr>
            <a:lvl3pPr marL="914400" indent="0">
              <a:lnSpc>
                <a:spcPct val="100000"/>
              </a:lnSpc>
              <a:buNone/>
              <a:defRPr b="0">
                <a:solidFill>
                  <a:srgbClr val="4E4F4F"/>
                </a:solidFill>
              </a:defRPr>
            </a:lvl3pPr>
            <a:lvl4pPr marL="1371600" indent="0">
              <a:lnSpc>
                <a:spcPct val="100000"/>
              </a:lnSpc>
              <a:buNone/>
              <a:defRPr b="0">
                <a:solidFill>
                  <a:srgbClr val="4E4F4F"/>
                </a:solidFill>
              </a:defRPr>
            </a:lvl4pPr>
            <a:lvl5pPr marL="1828800" indent="0">
              <a:lnSpc>
                <a:spcPct val="100000"/>
              </a:lnSpc>
              <a:buNone/>
              <a:defRPr b="0">
                <a:solidFill>
                  <a:srgbClr val="4E4F4F"/>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Text Placeholder 4">
            <a:extLst>
              <a:ext uri="{FF2B5EF4-FFF2-40B4-BE49-F238E27FC236}">
                <a16:creationId xmlns:a16="http://schemas.microsoft.com/office/drawing/2014/main" id="{2A878605-4A64-344D-92DF-0A72AD04A405}"/>
              </a:ext>
            </a:extLst>
          </p:cNvPr>
          <p:cNvSpPr>
            <a:spLocks noGrp="1"/>
          </p:cNvSpPr>
          <p:nvPr>
            <p:ph type="body" sz="quarter" idx="15"/>
          </p:nvPr>
        </p:nvSpPr>
        <p:spPr>
          <a:xfrm>
            <a:off x="5087910" y="4141590"/>
            <a:ext cx="1934981" cy="6196568"/>
          </a:xfrm>
        </p:spPr>
        <p:txBody>
          <a:bodyPr/>
          <a:lstStyle>
            <a:lvl1pPr marL="0" indent="0">
              <a:lnSpc>
                <a:spcPct val="100000"/>
              </a:lnSpc>
              <a:buNone/>
              <a:defRPr sz="2000" b="0">
                <a:solidFill>
                  <a:srgbClr val="4E4F4F"/>
                </a:solidFill>
              </a:defRPr>
            </a:lvl1pPr>
            <a:lvl2pPr marL="457200" indent="0">
              <a:lnSpc>
                <a:spcPct val="100000"/>
              </a:lnSpc>
              <a:buNone/>
              <a:defRPr b="0">
                <a:solidFill>
                  <a:srgbClr val="4E4F4F"/>
                </a:solidFill>
              </a:defRPr>
            </a:lvl2pPr>
            <a:lvl3pPr marL="914400" indent="0">
              <a:lnSpc>
                <a:spcPct val="100000"/>
              </a:lnSpc>
              <a:buNone/>
              <a:defRPr b="0">
                <a:solidFill>
                  <a:srgbClr val="4E4F4F"/>
                </a:solidFill>
              </a:defRPr>
            </a:lvl3pPr>
            <a:lvl4pPr marL="1371600" indent="0">
              <a:lnSpc>
                <a:spcPct val="100000"/>
              </a:lnSpc>
              <a:buNone/>
              <a:defRPr b="0">
                <a:solidFill>
                  <a:srgbClr val="4E4F4F"/>
                </a:solidFill>
              </a:defRPr>
            </a:lvl4pPr>
            <a:lvl5pPr marL="1828800" indent="0">
              <a:lnSpc>
                <a:spcPct val="100000"/>
              </a:lnSpc>
              <a:buNone/>
              <a:defRPr b="0">
                <a:solidFill>
                  <a:srgbClr val="4E4F4F"/>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4" name="Text Placeholder 4">
            <a:extLst>
              <a:ext uri="{FF2B5EF4-FFF2-40B4-BE49-F238E27FC236}">
                <a16:creationId xmlns:a16="http://schemas.microsoft.com/office/drawing/2014/main" id="{44D738F6-32E3-0349-85DE-2F2E97DE146D}"/>
              </a:ext>
            </a:extLst>
          </p:cNvPr>
          <p:cNvSpPr>
            <a:spLocks noGrp="1"/>
          </p:cNvSpPr>
          <p:nvPr>
            <p:ph type="body" sz="quarter" idx="16"/>
          </p:nvPr>
        </p:nvSpPr>
        <p:spPr>
          <a:xfrm>
            <a:off x="7209445" y="4141590"/>
            <a:ext cx="1934981" cy="6196568"/>
          </a:xfrm>
        </p:spPr>
        <p:txBody>
          <a:bodyPr/>
          <a:lstStyle>
            <a:lvl1pPr marL="0" indent="0">
              <a:lnSpc>
                <a:spcPct val="100000"/>
              </a:lnSpc>
              <a:buNone/>
              <a:defRPr sz="2000" b="0">
                <a:solidFill>
                  <a:srgbClr val="4E4F4F"/>
                </a:solidFill>
              </a:defRPr>
            </a:lvl1pPr>
            <a:lvl2pPr marL="457200" indent="0">
              <a:lnSpc>
                <a:spcPct val="100000"/>
              </a:lnSpc>
              <a:buNone/>
              <a:defRPr b="0">
                <a:solidFill>
                  <a:srgbClr val="4E4F4F"/>
                </a:solidFill>
              </a:defRPr>
            </a:lvl2pPr>
            <a:lvl3pPr marL="914400" indent="0">
              <a:lnSpc>
                <a:spcPct val="100000"/>
              </a:lnSpc>
              <a:buNone/>
              <a:defRPr b="0">
                <a:solidFill>
                  <a:srgbClr val="4E4F4F"/>
                </a:solidFill>
              </a:defRPr>
            </a:lvl3pPr>
            <a:lvl4pPr marL="1371600" indent="0">
              <a:lnSpc>
                <a:spcPct val="100000"/>
              </a:lnSpc>
              <a:buNone/>
              <a:defRPr b="0">
                <a:solidFill>
                  <a:srgbClr val="4E4F4F"/>
                </a:solidFill>
              </a:defRPr>
            </a:lvl4pPr>
            <a:lvl5pPr marL="1828800" indent="0">
              <a:lnSpc>
                <a:spcPct val="100000"/>
              </a:lnSpc>
              <a:buNone/>
              <a:defRPr b="0">
                <a:solidFill>
                  <a:srgbClr val="4E4F4F"/>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5" name="Text Placeholder 4">
            <a:extLst>
              <a:ext uri="{FF2B5EF4-FFF2-40B4-BE49-F238E27FC236}">
                <a16:creationId xmlns:a16="http://schemas.microsoft.com/office/drawing/2014/main" id="{80B73E64-0E19-D04B-9050-82E520747C83}"/>
              </a:ext>
            </a:extLst>
          </p:cNvPr>
          <p:cNvSpPr>
            <a:spLocks noGrp="1"/>
          </p:cNvSpPr>
          <p:nvPr>
            <p:ph type="body" sz="quarter" idx="17"/>
          </p:nvPr>
        </p:nvSpPr>
        <p:spPr>
          <a:xfrm>
            <a:off x="9345543" y="4141590"/>
            <a:ext cx="1934981" cy="6196568"/>
          </a:xfrm>
        </p:spPr>
        <p:txBody>
          <a:bodyPr/>
          <a:lstStyle>
            <a:lvl1pPr marL="0" indent="0">
              <a:lnSpc>
                <a:spcPct val="100000"/>
              </a:lnSpc>
              <a:buNone/>
              <a:defRPr sz="2000" b="0">
                <a:solidFill>
                  <a:srgbClr val="4E4F4F"/>
                </a:solidFill>
              </a:defRPr>
            </a:lvl1pPr>
            <a:lvl2pPr marL="457200" indent="0">
              <a:lnSpc>
                <a:spcPct val="100000"/>
              </a:lnSpc>
              <a:buNone/>
              <a:defRPr b="0">
                <a:solidFill>
                  <a:srgbClr val="4E4F4F"/>
                </a:solidFill>
              </a:defRPr>
            </a:lvl2pPr>
            <a:lvl3pPr marL="914400" indent="0">
              <a:lnSpc>
                <a:spcPct val="100000"/>
              </a:lnSpc>
              <a:buNone/>
              <a:defRPr b="0">
                <a:solidFill>
                  <a:srgbClr val="4E4F4F"/>
                </a:solidFill>
              </a:defRPr>
            </a:lvl3pPr>
            <a:lvl4pPr marL="1371600" indent="0">
              <a:lnSpc>
                <a:spcPct val="100000"/>
              </a:lnSpc>
              <a:buNone/>
              <a:defRPr b="0">
                <a:solidFill>
                  <a:srgbClr val="4E4F4F"/>
                </a:solidFill>
              </a:defRPr>
            </a:lvl4pPr>
            <a:lvl5pPr marL="1828800" indent="0">
              <a:lnSpc>
                <a:spcPct val="100000"/>
              </a:lnSpc>
              <a:buNone/>
              <a:defRPr b="0">
                <a:solidFill>
                  <a:srgbClr val="4E4F4F"/>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Picture Placeholder 8">
            <a:extLst>
              <a:ext uri="{FF2B5EF4-FFF2-40B4-BE49-F238E27FC236}">
                <a16:creationId xmlns:a16="http://schemas.microsoft.com/office/drawing/2014/main" id="{3B76CB00-1971-EC42-AB86-4C8DA8082A30}"/>
              </a:ext>
            </a:extLst>
          </p:cNvPr>
          <p:cNvSpPr>
            <a:spLocks noGrp="1"/>
          </p:cNvSpPr>
          <p:nvPr>
            <p:ph type="pic" sz="quarter" idx="18"/>
          </p:nvPr>
        </p:nvSpPr>
        <p:spPr>
          <a:xfrm>
            <a:off x="868179" y="2024545"/>
            <a:ext cx="1934980" cy="1918803"/>
          </a:xfrm>
        </p:spPr>
        <p:txBody>
          <a:bodyPr/>
          <a:lstStyle>
            <a:lvl1pPr>
              <a:defRPr>
                <a:solidFill>
                  <a:srgbClr val="CC6E2C"/>
                </a:solidFill>
              </a:defRPr>
            </a:lvl1pPr>
          </a:lstStyle>
          <a:p>
            <a:endParaRPr lang="en-US"/>
          </a:p>
        </p:txBody>
      </p:sp>
      <p:sp>
        <p:nvSpPr>
          <p:cNvPr id="16" name="Picture Placeholder 8">
            <a:extLst>
              <a:ext uri="{FF2B5EF4-FFF2-40B4-BE49-F238E27FC236}">
                <a16:creationId xmlns:a16="http://schemas.microsoft.com/office/drawing/2014/main" id="{5D275CFA-D9D1-B44F-ADED-8D24526C7C88}"/>
              </a:ext>
            </a:extLst>
          </p:cNvPr>
          <p:cNvSpPr>
            <a:spLocks noGrp="1"/>
          </p:cNvSpPr>
          <p:nvPr>
            <p:ph type="pic" sz="quarter" idx="19"/>
          </p:nvPr>
        </p:nvSpPr>
        <p:spPr>
          <a:xfrm>
            <a:off x="2974298" y="2024545"/>
            <a:ext cx="1934980" cy="1918803"/>
          </a:xfrm>
        </p:spPr>
        <p:txBody>
          <a:bodyPr/>
          <a:lstStyle>
            <a:lvl1pPr>
              <a:defRPr>
                <a:solidFill>
                  <a:srgbClr val="CC6E2C"/>
                </a:solidFill>
              </a:defRPr>
            </a:lvl1pPr>
          </a:lstStyle>
          <a:p>
            <a:endParaRPr lang="en-US"/>
          </a:p>
        </p:txBody>
      </p:sp>
      <p:sp>
        <p:nvSpPr>
          <p:cNvPr id="17" name="Picture Placeholder 8">
            <a:extLst>
              <a:ext uri="{FF2B5EF4-FFF2-40B4-BE49-F238E27FC236}">
                <a16:creationId xmlns:a16="http://schemas.microsoft.com/office/drawing/2014/main" id="{2556E483-7DF0-5341-B9D0-0221F043F1A6}"/>
              </a:ext>
            </a:extLst>
          </p:cNvPr>
          <p:cNvSpPr>
            <a:spLocks noGrp="1"/>
          </p:cNvSpPr>
          <p:nvPr>
            <p:ph type="pic" sz="quarter" idx="20"/>
          </p:nvPr>
        </p:nvSpPr>
        <p:spPr>
          <a:xfrm>
            <a:off x="5087910" y="2024545"/>
            <a:ext cx="1934980" cy="1918803"/>
          </a:xfrm>
        </p:spPr>
        <p:txBody>
          <a:bodyPr/>
          <a:lstStyle>
            <a:lvl1pPr>
              <a:defRPr>
                <a:solidFill>
                  <a:srgbClr val="CC6E2C"/>
                </a:solidFill>
              </a:defRPr>
            </a:lvl1pPr>
          </a:lstStyle>
          <a:p>
            <a:endParaRPr lang="en-US"/>
          </a:p>
        </p:txBody>
      </p:sp>
      <p:sp>
        <p:nvSpPr>
          <p:cNvPr id="18" name="Picture Placeholder 8">
            <a:extLst>
              <a:ext uri="{FF2B5EF4-FFF2-40B4-BE49-F238E27FC236}">
                <a16:creationId xmlns:a16="http://schemas.microsoft.com/office/drawing/2014/main" id="{AF38911A-4C0C-E84B-A47A-9CFE04B7F11F}"/>
              </a:ext>
            </a:extLst>
          </p:cNvPr>
          <p:cNvSpPr>
            <a:spLocks noGrp="1"/>
          </p:cNvSpPr>
          <p:nvPr>
            <p:ph type="pic" sz="quarter" idx="21"/>
          </p:nvPr>
        </p:nvSpPr>
        <p:spPr>
          <a:xfrm>
            <a:off x="7209445" y="2024545"/>
            <a:ext cx="1934980" cy="1918803"/>
          </a:xfrm>
        </p:spPr>
        <p:txBody>
          <a:bodyPr/>
          <a:lstStyle>
            <a:lvl1pPr>
              <a:defRPr>
                <a:solidFill>
                  <a:srgbClr val="CC6E2C"/>
                </a:solidFill>
              </a:defRPr>
            </a:lvl1pPr>
          </a:lstStyle>
          <a:p>
            <a:endParaRPr lang="en-US"/>
          </a:p>
        </p:txBody>
      </p:sp>
      <p:sp>
        <p:nvSpPr>
          <p:cNvPr id="19" name="Picture Placeholder 8">
            <a:extLst>
              <a:ext uri="{FF2B5EF4-FFF2-40B4-BE49-F238E27FC236}">
                <a16:creationId xmlns:a16="http://schemas.microsoft.com/office/drawing/2014/main" id="{A1CEAD12-8828-3348-B8F3-6D83819420BC}"/>
              </a:ext>
            </a:extLst>
          </p:cNvPr>
          <p:cNvSpPr>
            <a:spLocks noGrp="1"/>
          </p:cNvSpPr>
          <p:nvPr>
            <p:ph type="pic" sz="quarter" idx="22"/>
          </p:nvPr>
        </p:nvSpPr>
        <p:spPr>
          <a:xfrm>
            <a:off x="9345543" y="2024545"/>
            <a:ext cx="1934980" cy="1918803"/>
          </a:xfrm>
        </p:spPr>
        <p:txBody>
          <a:bodyPr/>
          <a:lstStyle>
            <a:lvl1pPr>
              <a:defRPr>
                <a:solidFill>
                  <a:srgbClr val="CC6E2C"/>
                </a:solidFill>
              </a:defRPr>
            </a:lvl1pPr>
          </a:lstStyle>
          <a:p>
            <a:endParaRPr lang="en-US"/>
          </a:p>
        </p:txBody>
      </p:sp>
      <p:sp>
        <p:nvSpPr>
          <p:cNvPr id="21" name="Rectangle 20">
            <a:extLst>
              <a:ext uri="{FF2B5EF4-FFF2-40B4-BE49-F238E27FC236}">
                <a16:creationId xmlns:a16="http://schemas.microsoft.com/office/drawing/2014/main" id="{2E89CA8B-24BB-934A-B162-42B2F1F6D1A6}"/>
              </a:ext>
            </a:extLst>
          </p:cNvPr>
          <p:cNvSpPr/>
          <p:nvPr userDrawn="1"/>
        </p:nvSpPr>
        <p:spPr>
          <a:xfrm>
            <a:off x="176963" y="2010626"/>
            <a:ext cx="173359" cy="183345"/>
          </a:xfrm>
          <a:prstGeom prst="rect">
            <a:avLst/>
          </a:prstGeom>
          <a:solidFill>
            <a:srgbClr val="CC6E2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5" name="Rectangle 24">
            <a:extLst>
              <a:ext uri="{FF2B5EF4-FFF2-40B4-BE49-F238E27FC236}">
                <a16:creationId xmlns:a16="http://schemas.microsoft.com/office/drawing/2014/main" id="{1A522B3F-A4E0-854D-BAEF-0E39F51C991F}"/>
              </a:ext>
            </a:extLst>
          </p:cNvPr>
          <p:cNvSpPr/>
          <p:nvPr userDrawn="1"/>
        </p:nvSpPr>
        <p:spPr>
          <a:xfrm>
            <a:off x="522571" y="1837267"/>
            <a:ext cx="173359" cy="183345"/>
          </a:xfrm>
          <a:prstGeom prst="rect">
            <a:avLst/>
          </a:prstGeom>
          <a:solidFill>
            <a:srgbClr val="CC6E2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7" name="Rectangle 26">
            <a:extLst>
              <a:ext uri="{FF2B5EF4-FFF2-40B4-BE49-F238E27FC236}">
                <a16:creationId xmlns:a16="http://schemas.microsoft.com/office/drawing/2014/main" id="{689C8494-1006-054B-8C8D-A76E25E6F74F}"/>
              </a:ext>
            </a:extLst>
          </p:cNvPr>
          <p:cNvSpPr/>
          <p:nvPr userDrawn="1"/>
        </p:nvSpPr>
        <p:spPr>
          <a:xfrm>
            <a:off x="355600" y="1663908"/>
            <a:ext cx="173359" cy="173359"/>
          </a:xfrm>
          <a:prstGeom prst="rect">
            <a:avLst/>
          </a:prstGeom>
          <a:solidFill>
            <a:srgbClr val="CC6E2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Rectangle 5">
            <a:extLst>
              <a:ext uri="{FF2B5EF4-FFF2-40B4-BE49-F238E27FC236}">
                <a16:creationId xmlns:a16="http://schemas.microsoft.com/office/drawing/2014/main" id="{E1191703-6AC4-144D-9551-DB1D4D8C16E0}"/>
              </a:ext>
            </a:extLst>
          </p:cNvPr>
          <p:cNvSpPr/>
          <p:nvPr userDrawn="1"/>
        </p:nvSpPr>
        <p:spPr>
          <a:xfrm>
            <a:off x="11669837" y="2010626"/>
            <a:ext cx="173359" cy="173359"/>
          </a:xfrm>
          <a:prstGeom prst="rect">
            <a:avLst/>
          </a:prstGeom>
          <a:solidFill>
            <a:srgbClr val="CC6E2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F0072133-4CF1-B044-B05C-8254777A762B}"/>
              </a:ext>
            </a:extLst>
          </p:cNvPr>
          <p:cNvSpPr/>
          <p:nvPr userDrawn="1"/>
        </p:nvSpPr>
        <p:spPr>
          <a:xfrm>
            <a:off x="11843196" y="1670867"/>
            <a:ext cx="173359" cy="173359"/>
          </a:xfrm>
          <a:prstGeom prst="rect">
            <a:avLst/>
          </a:prstGeom>
          <a:solidFill>
            <a:srgbClr val="CC6E2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2" name="Rectangle 31">
            <a:extLst>
              <a:ext uri="{FF2B5EF4-FFF2-40B4-BE49-F238E27FC236}">
                <a16:creationId xmlns:a16="http://schemas.microsoft.com/office/drawing/2014/main" id="{CFBD80DB-1848-CA4C-9A86-4D92D55A71B3}"/>
              </a:ext>
            </a:extLst>
          </p:cNvPr>
          <p:cNvSpPr/>
          <p:nvPr userDrawn="1"/>
        </p:nvSpPr>
        <p:spPr>
          <a:xfrm>
            <a:off x="10507691" y="1663907"/>
            <a:ext cx="173359" cy="173359"/>
          </a:xfrm>
          <a:prstGeom prst="rect">
            <a:avLst/>
          </a:prstGeom>
          <a:solidFill>
            <a:srgbClr val="CC6E2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56428259"/>
      </p:ext>
    </p:extLst>
  </p:cSld>
  <p:clrMapOvr>
    <a:masterClrMapping/>
  </p:clrMapOvr>
</p:sldLayout>
</file>

<file path=ppt/slideLayouts/slideLayout239.xml><?xml version="1.0" encoding="utf-8"?>
<p:sldLayout xmlns:a="http://schemas.openxmlformats.org/drawingml/2006/main" xmlns:r="http://schemas.openxmlformats.org/officeDocument/2006/relationships" xmlns:p="http://schemas.openxmlformats.org/presentationml/2006/main" preserve="1" userDrawn="1">
  <p:cSld name="Orange: Large Picture">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E18F744D-0E90-D143-AE17-BA9792FA182E}"/>
              </a:ext>
            </a:extLst>
          </p:cNvPr>
          <p:cNvSpPr/>
          <p:nvPr userDrawn="1"/>
        </p:nvSpPr>
        <p:spPr>
          <a:xfrm>
            <a:off x="838199" y="1654233"/>
            <a:ext cx="2123793" cy="4181674"/>
          </a:xfrm>
          <a:prstGeom prst="rect">
            <a:avLst/>
          </a:prstGeom>
          <a:solidFill>
            <a:srgbClr val="FAEBD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43AA6855-18B6-429B-9377-7B6CFBE1FCFC}"/>
              </a:ext>
            </a:extLst>
          </p:cNvPr>
          <p:cNvSpPr>
            <a:spLocks noGrp="1"/>
          </p:cNvSpPr>
          <p:nvPr>
            <p:ph type="title" hasCustomPrompt="1"/>
          </p:nvPr>
        </p:nvSpPr>
        <p:spPr>
          <a:xfrm>
            <a:off x="838199" y="365126"/>
            <a:ext cx="10491703" cy="998162"/>
          </a:xfrm>
        </p:spPr>
        <p:txBody>
          <a:bodyPr/>
          <a:lstStyle>
            <a:lvl1pPr algn="l">
              <a:defRPr/>
            </a:lvl1pPr>
          </a:lstStyle>
          <a:p>
            <a:r>
              <a:rPr lang="en-US"/>
              <a:t>CLICK TO EDIT MASTER TITLE STYLE</a:t>
            </a:r>
          </a:p>
        </p:txBody>
      </p:sp>
      <p:sp>
        <p:nvSpPr>
          <p:cNvPr id="3" name="Content Placeholder 2">
            <a:extLst>
              <a:ext uri="{FF2B5EF4-FFF2-40B4-BE49-F238E27FC236}">
                <a16:creationId xmlns:a16="http://schemas.microsoft.com/office/drawing/2014/main" id="{49CF287B-32DC-4183-903C-E17D7E3EF105}"/>
              </a:ext>
            </a:extLst>
          </p:cNvPr>
          <p:cNvSpPr>
            <a:spLocks noGrp="1"/>
          </p:cNvSpPr>
          <p:nvPr>
            <p:ph idx="1"/>
          </p:nvPr>
        </p:nvSpPr>
        <p:spPr>
          <a:xfrm>
            <a:off x="1046375" y="1933731"/>
            <a:ext cx="1677972" cy="3638394"/>
          </a:xfrm>
          <a:noFill/>
          <a:ln>
            <a:noFill/>
          </a:ln>
        </p:spPr>
        <p:txBody>
          <a:bodyPr/>
          <a:lstStyle>
            <a:lvl1pPr marL="0" indent="0" algn="l">
              <a:lnSpc>
                <a:spcPct val="100000"/>
              </a:lnSpc>
              <a:spcBef>
                <a:spcPts val="0"/>
              </a:spcBef>
              <a:buFont typeface="Arial" panose="020B0604020202020204" pitchFamily="34" charset="0"/>
              <a:buNone/>
              <a:defRPr sz="2000" b="0">
                <a:solidFill>
                  <a:srgbClr val="4E4F4F"/>
                </a:solidFill>
              </a:defRPr>
            </a:lvl1pPr>
            <a:lvl2pPr marL="457200" indent="0" algn="l">
              <a:lnSpc>
                <a:spcPct val="100000"/>
              </a:lnSpc>
              <a:spcBef>
                <a:spcPts val="0"/>
              </a:spcBef>
              <a:buNone/>
              <a:defRPr sz="1800">
                <a:solidFill>
                  <a:srgbClr val="4E4F4F"/>
                </a:solidFill>
              </a:defRPr>
            </a:lvl2pPr>
            <a:lvl3pPr marL="914400" indent="0" algn="l">
              <a:lnSpc>
                <a:spcPct val="100000"/>
              </a:lnSpc>
              <a:spcBef>
                <a:spcPts val="0"/>
              </a:spcBef>
              <a:buNone/>
              <a:defRPr sz="1600">
                <a:solidFill>
                  <a:srgbClr val="4E4F4F"/>
                </a:solidFill>
              </a:defRPr>
            </a:lvl3pPr>
            <a:lvl4pPr marL="1371600" indent="0" algn="l">
              <a:lnSpc>
                <a:spcPct val="100000"/>
              </a:lnSpc>
              <a:spcBef>
                <a:spcPts val="0"/>
              </a:spcBef>
              <a:buNone/>
              <a:defRPr sz="1400">
                <a:solidFill>
                  <a:srgbClr val="4E4F4F"/>
                </a:solidFill>
              </a:defRPr>
            </a:lvl4pPr>
            <a:lvl5pPr marL="1828800" indent="0" algn="l">
              <a:lnSpc>
                <a:spcPct val="100000"/>
              </a:lnSpc>
              <a:spcBef>
                <a:spcPts val="0"/>
              </a:spcBef>
              <a:buNone/>
              <a:defRPr sz="1400">
                <a:solidFill>
                  <a:srgbClr val="4E4F4F"/>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Picture Placeholder 7">
            <a:extLst>
              <a:ext uri="{FF2B5EF4-FFF2-40B4-BE49-F238E27FC236}">
                <a16:creationId xmlns:a16="http://schemas.microsoft.com/office/drawing/2014/main" id="{CF9B2694-11A5-4C12-A475-93C14DAD1785}"/>
              </a:ext>
            </a:extLst>
          </p:cNvPr>
          <p:cNvSpPr>
            <a:spLocks noGrp="1"/>
          </p:cNvSpPr>
          <p:nvPr>
            <p:ph type="pic" sz="quarter" idx="13"/>
          </p:nvPr>
        </p:nvSpPr>
        <p:spPr>
          <a:xfrm>
            <a:off x="2961992" y="1654230"/>
            <a:ext cx="8367912" cy="4181673"/>
          </a:xfrm>
        </p:spPr>
        <p:txBody>
          <a:bodyPr/>
          <a:lstStyle>
            <a:lvl1pPr>
              <a:spcBef>
                <a:spcPts val="0"/>
              </a:spcBef>
              <a:defRPr b="1">
                <a:solidFill>
                  <a:srgbClr val="CC6E2C"/>
                </a:solidFill>
              </a:defRPr>
            </a:lvl1pPr>
          </a:lstStyle>
          <a:p>
            <a:endParaRPr lang="en-US"/>
          </a:p>
        </p:txBody>
      </p:sp>
      <p:pic>
        <p:nvPicPr>
          <p:cNvPr id="10" name="Graphic 9">
            <a:extLst>
              <a:ext uri="{FF2B5EF4-FFF2-40B4-BE49-F238E27FC236}">
                <a16:creationId xmlns:a16="http://schemas.microsoft.com/office/drawing/2014/main" id="{C4ABE978-4AC7-4830-AE28-C8BA1730B69D}"/>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838200" y="6161831"/>
            <a:ext cx="1530927" cy="370244"/>
          </a:xfrm>
          <a:prstGeom prst="rect">
            <a:avLst/>
          </a:prstGeom>
        </p:spPr>
      </p:pic>
      <p:sp>
        <p:nvSpPr>
          <p:cNvPr id="13" name="Slide Number Placeholder 5">
            <a:extLst>
              <a:ext uri="{FF2B5EF4-FFF2-40B4-BE49-F238E27FC236}">
                <a16:creationId xmlns:a16="http://schemas.microsoft.com/office/drawing/2014/main" id="{C6418D75-0DD9-4947-A32B-135DD55C357E}"/>
              </a:ext>
            </a:extLst>
          </p:cNvPr>
          <p:cNvSpPr>
            <a:spLocks noGrp="1"/>
          </p:cNvSpPr>
          <p:nvPr>
            <p:ph type="sldNum" sz="quarter" idx="12"/>
          </p:nvPr>
        </p:nvSpPr>
        <p:spPr>
          <a:xfrm>
            <a:off x="11329904" y="6224298"/>
            <a:ext cx="428790" cy="307777"/>
          </a:xfrm>
          <a:prstGeom prst="rect">
            <a:avLst/>
          </a:prstGeom>
        </p:spPr>
        <p:txBody>
          <a:bodyPr wrap="square">
            <a:spAutoFit/>
          </a:bodyPr>
          <a:lstStyle>
            <a:lvl1pPr algn="ctr">
              <a:defRPr sz="1400">
                <a:solidFill>
                  <a:srgbClr val="EDEEEE"/>
                </a:solidFill>
                <a:latin typeface="Noto Sans" panose="020B0502040504020204" pitchFamily="34" charset="0"/>
                <a:ea typeface="Noto Sans" panose="020B0502040504020204" pitchFamily="34" charset="0"/>
                <a:cs typeface="Noto Sans" panose="020B0502040504020204" pitchFamily="34" charset="0"/>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fld id="{0B0187EC-64EF-484E-94CA-9E9DEF6DCF75}" type="slidenum">
              <a:rPr kumimoji="0" lang="en-US" sz="1400" b="0" i="0" u="none" strike="noStrike" kern="1200" cap="none" spc="0" normalizeH="0" baseline="0" noProof="0" smtClean="0">
                <a:ln>
                  <a:noFill/>
                </a:ln>
                <a:solidFill>
                  <a:srgbClr val="EDEEEE"/>
                </a:solidFill>
                <a:effectLst/>
                <a:uLnTx/>
                <a:uFillTx/>
                <a:latin typeface="Noto Sans" panose="020B0502040504020204" pitchFamily="34" charset="0"/>
                <a:ea typeface="Noto Sans" panose="020B0502040504020204" pitchFamily="34" charset="0"/>
                <a:cs typeface="Noto Sans" panose="020B0502040504020204"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a:t>
            </a:fld>
            <a:endParaRPr kumimoji="0" lang="en-US" sz="1400" b="0" i="0" u="none" strike="noStrike" kern="1200" cap="none" spc="0" normalizeH="0" baseline="0" noProof="0">
              <a:ln>
                <a:noFill/>
              </a:ln>
              <a:solidFill>
                <a:srgbClr val="EDEEEE"/>
              </a:solidFill>
              <a:effectLst/>
              <a:uLnTx/>
              <a:uFillTx/>
              <a:latin typeface="Noto Sans" panose="020B0502040504020204" pitchFamily="34" charset="0"/>
              <a:ea typeface="Noto Sans" panose="020B0502040504020204" pitchFamily="34" charset="0"/>
              <a:cs typeface="Noto Sans" panose="020B0502040504020204" pitchFamily="34" charset="0"/>
            </a:endParaRPr>
          </a:p>
        </p:txBody>
      </p:sp>
    </p:spTree>
    <p:extLst>
      <p:ext uri="{BB962C8B-B14F-4D97-AF65-F5344CB8AC3E}">
        <p14:creationId xmlns:p14="http://schemas.microsoft.com/office/powerpoint/2010/main" val="2229565885"/>
      </p:ext>
    </p:extLst>
  </p:cSld>
  <p:clrMapOvr>
    <a:masterClrMapping/>
  </p:clrMapOvr>
</p:sldLayout>
</file>

<file path=ppt/slideLayouts/slideLayout240.xml><?xml version="1.0" encoding="utf-8"?>
<p:sldLayout xmlns:a="http://schemas.openxmlformats.org/drawingml/2006/main" xmlns:r="http://schemas.openxmlformats.org/officeDocument/2006/relationships" xmlns:p="http://schemas.openxmlformats.org/presentationml/2006/main" preserve="1" userDrawn="1">
  <p:cSld name="Orange: Full Bleed Picture">
    <p:spTree>
      <p:nvGrpSpPr>
        <p:cNvPr id="1" name=""/>
        <p:cNvGrpSpPr/>
        <p:nvPr/>
      </p:nvGrpSpPr>
      <p:grpSpPr>
        <a:xfrm>
          <a:off x="0" y="0"/>
          <a:ext cx="0" cy="0"/>
          <a:chOff x="0" y="0"/>
          <a:chExt cx="0" cy="0"/>
        </a:xfrm>
      </p:grpSpPr>
      <p:sp>
        <p:nvSpPr>
          <p:cNvPr id="8" name="Picture Placeholder 7">
            <a:extLst>
              <a:ext uri="{FF2B5EF4-FFF2-40B4-BE49-F238E27FC236}">
                <a16:creationId xmlns:a16="http://schemas.microsoft.com/office/drawing/2014/main" id="{CF9B2694-11A5-4C12-A475-93C14DAD1785}"/>
              </a:ext>
            </a:extLst>
          </p:cNvPr>
          <p:cNvSpPr>
            <a:spLocks noGrp="1"/>
          </p:cNvSpPr>
          <p:nvPr>
            <p:ph type="pic" sz="quarter" idx="13"/>
          </p:nvPr>
        </p:nvSpPr>
        <p:spPr>
          <a:xfrm>
            <a:off x="0" y="0"/>
            <a:ext cx="12192000" cy="6858000"/>
          </a:xfrm>
        </p:spPr>
        <p:txBody>
          <a:bodyPr/>
          <a:lstStyle>
            <a:lvl1pPr>
              <a:spcBef>
                <a:spcPts val="0"/>
              </a:spcBef>
              <a:defRPr b="1">
                <a:solidFill>
                  <a:srgbClr val="CC6E2C"/>
                </a:solidFill>
              </a:defRPr>
            </a:lvl1pPr>
          </a:lstStyle>
          <a:p>
            <a:endParaRPr lang="en-US"/>
          </a:p>
        </p:txBody>
      </p:sp>
      <p:sp>
        <p:nvSpPr>
          <p:cNvPr id="13" name="Slide Number Placeholder 5">
            <a:extLst>
              <a:ext uri="{FF2B5EF4-FFF2-40B4-BE49-F238E27FC236}">
                <a16:creationId xmlns:a16="http://schemas.microsoft.com/office/drawing/2014/main" id="{C6418D75-0DD9-4947-A32B-135DD55C357E}"/>
              </a:ext>
            </a:extLst>
          </p:cNvPr>
          <p:cNvSpPr>
            <a:spLocks noGrp="1"/>
          </p:cNvSpPr>
          <p:nvPr>
            <p:ph type="sldNum" sz="quarter" idx="12"/>
          </p:nvPr>
        </p:nvSpPr>
        <p:spPr>
          <a:xfrm>
            <a:off x="11329904" y="6224298"/>
            <a:ext cx="428790" cy="307777"/>
          </a:xfrm>
          <a:prstGeom prst="rect">
            <a:avLst/>
          </a:prstGeom>
        </p:spPr>
        <p:txBody>
          <a:bodyPr wrap="square">
            <a:spAutoFit/>
          </a:bodyPr>
          <a:lstStyle>
            <a:lvl1pPr algn="ctr">
              <a:defRPr sz="1400">
                <a:solidFill>
                  <a:srgbClr val="EDEEEE"/>
                </a:solidFill>
                <a:latin typeface="Noto Sans" panose="020B0502040504020204" pitchFamily="34" charset="0"/>
                <a:ea typeface="Noto Sans" panose="020B0502040504020204" pitchFamily="34" charset="0"/>
                <a:cs typeface="Noto Sans" panose="020B0502040504020204" pitchFamily="34" charset="0"/>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fld id="{0B0187EC-64EF-484E-94CA-9E9DEF6DCF75}" type="slidenum">
              <a:rPr kumimoji="0" lang="en-US" sz="1400" b="0" i="0" u="none" strike="noStrike" kern="1200" cap="none" spc="0" normalizeH="0" baseline="0" noProof="0" smtClean="0">
                <a:ln>
                  <a:noFill/>
                </a:ln>
                <a:solidFill>
                  <a:srgbClr val="EDEEEE"/>
                </a:solidFill>
                <a:effectLst/>
                <a:uLnTx/>
                <a:uFillTx/>
                <a:latin typeface="Noto Sans" panose="020B0502040504020204" pitchFamily="34" charset="0"/>
                <a:ea typeface="Noto Sans" panose="020B0502040504020204" pitchFamily="34" charset="0"/>
                <a:cs typeface="Noto Sans" panose="020B0502040504020204"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a:t>
            </a:fld>
            <a:endParaRPr kumimoji="0" lang="en-US" sz="1400" b="0" i="0" u="none" strike="noStrike" kern="1200" cap="none" spc="0" normalizeH="0" baseline="0" noProof="0">
              <a:ln>
                <a:noFill/>
              </a:ln>
              <a:solidFill>
                <a:srgbClr val="EDEEEE"/>
              </a:solidFill>
              <a:effectLst/>
              <a:uLnTx/>
              <a:uFillTx/>
              <a:latin typeface="Noto Sans" panose="020B0502040504020204" pitchFamily="34" charset="0"/>
              <a:ea typeface="Noto Sans" panose="020B0502040504020204" pitchFamily="34" charset="0"/>
              <a:cs typeface="Noto Sans" panose="020B0502040504020204" pitchFamily="34" charset="0"/>
            </a:endParaRPr>
          </a:p>
        </p:txBody>
      </p:sp>
    </p:spTree>
    <p:extLst>
      <p:ext uri="{BB962C8B-B14F-4D97-AF65-F5344CB8AC3E}">
        <p14:creationId xmlns:p14="http://schemas.microsoft.com/office/powerpoint/2010/main" val="1752752338"/>
      </p:ext>
    </p:extLst>
  </p:cSld>
  <p:clrMapOvr>
    <a:masterClrMapping/>
  </p:clrMapOvr>
</p:sldLayout>
</file>

<file path=ppt/slideLayouts/slideLayout241.xml><?xml version="1.0" encoding="utf-8"?>
<p:sldLayout xmlns:a="http://schemas.openxmlformats.org/drawingml/2006/main" xmlns:r="http://schemas.openxmlformats.org/officeDocument/2006/relationships" xmlns:p="http://schemas.openxmlformats.org/presentationml/2006/main" preserve="1" userDrawn="1">
  <p:cSld name="Orange: Full Bleed Media">
    <p:spTree>
      <p:nvGrpSpPr>
        <p:cNvPr id="1" name=""/>
        <p:cNvGrpSpPr/>
        <p:nvPr/>
      </p:nvGrpSpPr>
      <p:grpSpPr>
        <a:xfrm>
          <a:off x="0" y="0"/>
          <a:ext cx="0" cy="0"/>
          <a:chOff x="0" y="0"/>
          <a:chExt cx="0" cy="0"/>
        </a:xfrm>
      </p:grpSpPr>
      <p:sp>
        <p:nvSpPr>
          <p:cNvPr id="12" name="Media Placeholder 11">
            <a:extLst>
              <a:ext uri="{FF2B5EF4-FFF2-40B4-BE49-F238E27FC236}">
                <a16:creationId xmlns:a16="http://schemas.microsoft.com/office/drawing/2014/main" id="{2C5E7F60-B026-4EC0-88DC-13A6764077B6}"/>
              </a:ext>
            </a:extLst>
          </p:cNvPr>
          <p:cNvSpPr>
            <a:spLocks noGrp="1"/>
          </p:cNvSpPr>
          <p:nvPr>
            <p:ph type="media" sz="quarter" idx="10"/>
          </p:nvPr>
        </p:nvSpPr>
        <p:spPr>
          <a:xfrm>
            <a:off x="0" y="0"/>
            <a:ext cx="12192000" cy="6858000"/>
          </a:xfrm>
        </p:spPr>
        <p:txBody>
          <a:bodyPr/>
          <a:lstStyle>
            <a:lvl1pPr>
              <a:defRPr>
                <a:solidFill>
                  <a:srgbClr val="CC6E2C"/>
                </a:solidFill>
              </a:defRPr>
            </a:lvl1pPr>
          </a:lstStyle>
          <a:p>
            <a:endParaRPr lang="en-US"/>
          </a:p>
        </p:txBody>
      </p:sp>
    </p:spTree>
    <p:extLst>
      <p:ext uri="{BB962C8B-B14F-4D97-AF65-F5344CB8AC3E}">
        <p14:creationId xmlns:p14="http://schemas.microsoft.com/office/powerpoint/2010/main" val="1787139643"/>
      </p:ext>
    </p:extLst>
  </p:cSld>
  <p:clrMapOvr>
    <a:masterClrMapping/>
  </p:clrMapOvr>
</p:sldLayout>
</file>

<file path=ppt/slideLayouts/slideLayout242.xml><?xml version="1.0" encoding="utf-8"?>
<p:sldLayout xmlns:a="http://schemas.openxmlformats.org/drawingml/2006/main" xmlns:r="http://schemas.openxmlformats.org/officeDocument/2006/relationships" xmlns:p="http://schemas.openxmlformats.org/presentationml/2006/main" preserve="1" userDrawn="1">
  <p:cSld name="Orange: Media 1">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514B65CE-362A-1C46-86E8-E5300ED9FA25}"/>
              </a:ext>
            </a:extLst>
          </p:cNvPr>
          <p:cNvSpPr/>
          <p:nvPr userDrawn="1"/>
        </p:nvSpPr>
        <p:spPr>
          <a:xfrm>
            <a:off x="0" y="4876800"/>
            <a:ext cx="12192000" cy="1981200"/>
          </a:xfrm>
          <a:prstGeom prst="rect">
            <a:avLst/>
          </a:prstGeom>
          <a:solidFill>
            <a:srgbClr val="CC6E2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Text Placeholder 13">
            <a:extLst>
              <a:ext uri="{FF2B5EF4-FFF2-40B4-BE49-F238E27FC236}">
                <a16:creationId xmlns:a16="http://schemas.microsoft.com/office/drawing/2014/main" id="{4E3E0E0B-C629-40C9-94B0-B1F2ADC7E8EC}"/>
              </a:ext>
            </a:extLst>
          </p:cNvPr>
          <p:cNvSpPr>
            <a:spLocks noGrp="1"/>
          </p:cNvSpPr>
          <p:nvPr>
            <p:ph type="body" sz="quarter" idx="11"/>
          </p:nvPr>
        </p:nvSpPr>
        <p:spPr>
          <a:xfrm>
            <a:off x="2216149" y="5578475"/>
            <a:ext cx="8870950" cy="742950"/>
          </a:xfrm>
        </p:spPr>
        <p:txBody>
          <a:bodyPr>
            <a:noAutofit/>
          </a:bodyPr>
          <a:lstStyle>
            <a:lvl1pPr marL="0" indent="0">
              <a:buNone/>
              <a:defRPr sz="3200">
                <a:solidFill>
                  <a:schemeClr val="bg1"/>
                </a:solidFill>
                <a:latin typeface="Noto Sans" panose="020B0502040504020204" pitchFamily="34" charset="0"/>
              </a:defRPr>
            </a:lvl1pPr>
            <a:lvl2pPr>
              <a:defRPr sz="3600">
                <a:solidFill>
                  <a:schemeClr val="bg1"/>
                </a:solidFill>
                <a:latin typeface="Torque Bold" panose="020B0803030202050203" pitchFamily="34" charset="0"/>
              </a:defRPr>
            </a:lvl2pPr>
            <a:lvl3pPr>
              <a:defRPr sz="3200">
                <a:solidFill>
                  <a:schemeClr val="bg1"/>
                </a:solidFill>
                <a:latin typeface="Torque Bold" panose="020B0803030202050203" pitchFamily="34" charset="0"/>
              </a:defRPr>
            </a:lvl3pPr>
            <a:lvl4pPr>
              <a:defRPr sz="2800">
                <a:solidFill>
                  <a:schemeClr val="bg1"/>
                </a:solidFill>
                <a:latin typeface="Torque Bold" panose="020B0803030202050203" pitchFamily="34" charset="0"/>
              </a:defRPr>
            </a:lvl4pPr>
            <a:lvl5pPr>
              <a:defRPr sz="2800">
                <a:solidFill>
                  <a:schemeClr val="bg1"/>
                </a:solidFill>
                <a:latin typeface="Torque Bold" panose="020B0803030202050203" pitchFamily="34" charset="0"/>
              </a:defRPr>
            </a:lvl5pPr>
          </a:lstStyle>
          <a:p>
            <a:pPr lvl="0"/>
            <a:r>
              <a:rPr lang="en-US"/>
              <a:t>Click to edit Master text styles</a:t>
            </a:r>
          </a:p>
        </p:txBody>
      </p:sp>
      <p:grpSp>
        <p:nvGrpSpPr>
          <p:cNvPr id="15" name="Group 14">
            <a:extLst>
              <a:ext uri="{FF2B5EF4-FFF2-40B4-BE49-F238E27FC236}">
                <a16:creationId xmlns:a16="http://schemas.microsoft.com/office/drawing/2014/main" id="{D25359BF-5A6F-4DE8-B1A8-9E8B882D419C}"/>
              </a:ext>
            </a:extLst>
          </p:cNvPr>
          <p:cNvGrpSpPr/>
          <p:nvPr userDrawn="1"/>
        </p:nvGrpSpPr>
        <p:grpSpPr>
          <a:xfrm>
            <a:off x="1104901" y="5622091"/>
            <a:ext cx="655453" cy="655717"/>
            <a:chOff x="596096" y="5359033"/>
            <a:chExt cx="1057007" cy="1057007"/>
          </a:xfrm>
        </p:grpSpPr>
        <p:sp>
          <p:nvSpPr>
            <p:cNvPr id="16" name="Freeform 58">
              <a:extLst>
                <a:ext uri="{FF2B5EF4-FFF2-40B4-BE49-F238E27FC236}">
                  <a16:creationId xmlns:a16="http://schemas.microsoft.com/office/drawing/2014/main" id="{90725448-2DFB-482B-AA45-AEEFFF5F054D}"/>
                </a:ext>
              </a:extLst>
            </p:cNvPr>
            <p:cNvSpPr>
              <a:spLocks/>
            </p:cNvSpPr>
            <p:nvPr/>
          </p:nvSpPr>
          <p:spPr bwMode="auto">
            <a:xfrm>
              <a:off x="942115" y="5636428"/>
              <a:ext cx="444725" cy="513904"/>
            </a:xfrm>
            <a:custGeom>
              <a:avLst/>
              <a:gdLst>
                <a:gd name="T0" fmla="*/ 38 w 38"/>
                <a:gd name="T1" fmla="*/ 22 h 44"/>
                <a:gd name="T2" fmla="*/ 37 w 38"/>
                <a:gd name="T3" fmla="*/ 24 h 44"/>
                <a:gd name="T4" fmla="*/ 4 w 38"/>
                <a:gd name="T5" fmla="*/ 44 h 44"/>
                <a:gd name="T6" fmla="*/ 2 w 38"/>
                <a:gd name="T7" fmla="*/ 44 h 44"/>
                <a:gd name="T8" fmla="*/ 1 w 38"/>
                <a:gd name="T9" fmla="*/ 44 h 44"/>
                <a:gd name="T10" fmla="*/ 0 w 38"/>
                <a:gd name="T11" fmla="*/ 41 h 44"/>
                <a:gd name="T12" fmla="*/ 0 w 38"/>
                <a:gd name="T13" fmla="*/ 3 h 44"/>
                <a:gd name="T14" fmla="*/ 1 w 38"/>
                <a:gd name="T15" fmla="*/ 0 h 44"/>
                <a:gd name="T16" fmla="*/ 2 w 38"/>
                <a:gd name="T17" fmla="*/ 0 h 44"/>
                <a:gd name="T18" fmla="*/ 4 w 38"/>
                <a:gd name="T19" fmla="*/ 0 h 44"/>
                <a:gd name="T20" fmla="*/ 37 w 38"/>
                <a:gd name="T21" fmla="*/ 20 h 44"/>
                <a:gd name="T22" fmla="*/ 38 w 38"/>
                <a:gd name="T23" fmla="*/ 22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8" h="44">
                  <a:moveTo>
                    <a:pt x="38" y="22"/>
                  </a:moveTo>
                  <a:cubicBezTo>
                    <a:pt x="38" y="23"/>
                    <a:pt x="37" y="24"/>
                    <a:pt x="37" y="24"/>
                  </a:cubicBezTo>
                  <a:cubicBezTo>
                    <a:pt x="4" y="44"/>
                    <a:pt x="4" y="44"/>
                    <a:pt x="4" y="44"/>
                  </a:cubicBezTo>
                  <a:cubicBezTo>
                    <a:pt x="3" y="44"/>
                    <a:pt x="3" y="44"/>
                    <a:pt x="2" y="44"/>
                  </a:cubicBezTo>
                  <a:cubicBezTo>
                    <a:pt x="2" y="44"/>
                    <a:pt x="1" y="44"/>
                    <a:pt x="1" y="44"/>
                  </a:cubicBezTo>
                  <a:cubicBezTo>
                    <a:pt x="0" y="43"/>
                    <a:pt x="0" y="42"/>
                    <a:pt x="0" y="41"/>
                  </a:cubicBezTo>
                  <a:cubicBezTo>
                    <a:pt x="0" y="3"/>
                    <a:pt x="0" y="3"/>
                    <a:pt x="0" y="3"/>
                  </a:cubicBezTo>
                  <a:cubicBezTo>
                    <a:pt x="0" y="2"/>
                    <a:pt x="0" y="1"/>
                    <a:pt x="1" y="0"/>
                  </a:cubicBezTo>
                  <a:cubicBezTo>
                    <a:pt x="1" y="0"/>
                    <a:pt x="2" y="0"/>
                    <a:pt x="2" y="0"/>
                  </a:cubicBezTo>
                  <a:cubicBezTo>
                    <a:pt x="3" y="0"/>
                    <a:pt x="3" y="0"/>
                    <a:pt x="4" y="0"/>
                  </a:cubicBezTo>
                  <a:cubicBezTo>
                    <a:pt x="37" y="20"/>
                    <a:pt x="37" y="20"/>
                    <a:pt x="37" y="20"/>
                  </a:cubicBezTo>
                  <a:cubicBezTo>
                    <a:pt x="37" y="20"/>
                    <a:pt x="38" y="21"/>
                    <a:pt x="38" y="22"/>
                  </a:cubicBezTo>
                  <a:close/>
                </a:path>
              </a:pathLst>
            </a:custGeom>
            <a:noFill/>
            <a:ln w="38100" cap="rnd">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764"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 name="Oval 16">
              <a:extLst>
                <a:ext uri="{FF2B5EF4-FFF2-40B4-BE49-F238E27FC236}">
                  <a16:creationId xmlns:a16="http://schemas.microsoft.com/office/drawing/2014/main" id="{C7EADCF9-AF17-4DBB-8826-010C06BE5F01}"/>
                </a:ext>
              </a:extLst>
            </p:cNvPr>
            <p:cNvSpPr/>
            <p:nvPr/>
          </p:nvSpPr>
          <p:spPr bwMode="auto">
            <a:xfrm>
              <a:off x="596096" y="5359033"/>
              <a:ext cx="1057007" cy="1057007"/>
            </a:xfrm>
            <a:prstGeom prst="ellipse">
              <a:avLst/>
            </a:prstGeom>
            <a:noFill/>
            <a:ln w="38100" cap="rnd">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764" b="0" i="0" u="none" strike="noStrike" kern="1200" cap="none" spc="0" normalizeH="0" baseline="0" noProof="0" err="1">
                <a:ln>
                  <a:noFill/>
                </a:ln>
                <a:solidFill>
                  <a:prstClr val="black"/>
                </a:solidFill>
                <a:effectLst/>
                <a:uLnTx/>
                <a:uFillTx/>
                <a:latin typeface="Calibri" panose="020F0502020204030204"/>
                <a:ea typeface="+mn-ea"/>
                <a:cs typeface="+mn-cs"/>
              </a:endParaRPr>
            </a:p>
          </p:txBody>
        </p:sp>
      </p:grpSp>
      <p:pic>
        <p:nvPicPr>
          <p:cNvPr id="3" name="Picture 2">
            <a:extLst>
              <a:ext uri="{FF2B5EF4-FFF2-40B4-BE49-F238E27FC236}">
                <a16:creationId xmlns:a16="http://schemas.microsoft.com/office/drawing/2014/main" id="{53B154BA-F32F-8348-BD8D-0E80AFBA147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577512" y="3814144"/>
            <a:ext cx="1019174" cy="1439511"/>
          </a:xfrm>
          <a:prstGeom prst="rect">
            <a:avLst/>
          </a:prstGeom>
        </p:spPr>
      </p:pic>
      <p:sp>
        <p:nvSpPr>
          <p:cNvPr id="13" name="Media Placeholder 11">
            <a:extLst>
              <a:ext uri="{FF2B5EF4-FFF2-40B4-BE49-F238E27FC236}">
                <a16:creationId xmlns:a16="http://schemas.microsoft.com/office/drawing/2014/main" id="{7F504EFD-6241-354D-A066-903DFE7F0D27}"/>
              </a:ext>
            </a:extLst>
          </p:cNvPr>
          <p:cNvSpPr>
            <a:spLocks noGrp="1"/>
          </p:cNvSpPr>
          <p:nvPr>
            <p:ph type="media" sz="quarter" idx="10"/>
          </p:nvPr>
        </p:nvSpPr>
        <p:spPr>
          <a:xfrm>
            <a:off x="2393815" y="863599"/>
            <a:ext cx="7404370" cy="3670299"/>
          </a:xfrm>
        </p:spPr>
        <p:txBody>
          <a:bodyPr/>
          <a:lstStyle>
            <a:lvl1pPr>
              <a:defRPr>
                <a:solidFill>
                  <a:srgbClr val="CC6E2C"/>
                </a:solidFill>
              </a:defRPr>
            </a:lvl1pPr>
          </a:lstStyle>
          <a:p>
            <a:endParaRPr lang="en-US"/>
          </a:p>
        </p:txBody>
      </p:sp>
    </p:spTree>
    <p:extLst>
      <p:ext uri="{BB962C8B-B14F-4D97-AF65-F5344CB8AC3E}">
        <p14:creationId xmlns:p14="http://schemas.microsoft.com/office/powerpoint/2010/main" val="3638940665"/>
      </p:ext>
    </p:extLst>
  </p:cSld>
  <p:clrMapOvr>
    <a:masterClrMapping/>
  </p:clrMapOvr>
</p:sldLayout>
</file>

<file path=ppt/slideLayouts/slideLayout243.xml><?xml version="1.0" encoding="utf-8"?>
<p:sldLayout xmlns:a="http://schemas.openxmlformats.org/drawingml/2006/main" xmlns:r="http://schemas.openxmlformats.org/officeDocument/2006/relationships" xmlns:p="http://schemas.openxmlformats.org/presentationml/2006/main" preserve="1" userDrawn="1">
  <p:cSld name="Orange: Media 2">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87F6D8EA-0F76-4647-A79C-4BC4434BC3B5}"/>
              </a:ext>
            </a:extLst>
          </p:cNvPr>
          <p:cNvSpPr/>
          <p:nvPr userDrawn="1"/>
        </p:nvSpPr>
        <p:spPr>
          <a:xfrm>
            <a:off x="0" y="4876800"/>
            <a:ext cx="12192000" cy="1981200"/>
          </a:xfrm>
          <a:prstGeom prst="rect">
            <a:avLst/>
          </a:prstGeom>
          <a:solidFill>
            <a:srgbClr val="CC6E2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Text Placeholder 13">
            <a:extLst>
              <a:ext uri="{FF2B5EF4-FFF2-40B4-BE49-F238E27FC236}">
                <a16:creationId xmlns:a16="http://schemas.microsoft.com/office/drawing/2014/main" id="{60E0471D-D383-1648-8726-502AB12FCC7E}"/>
              </a:ext>
            </a:extLst>
          </p:cNvPr>
          <p:cNvSpPr>
            <a:spLocks noGrp="1"/>
          </p:cNvSpPr>
          <p:nvPr>
            <p:ph type="body" sz="quarter" idx="11"/>
          </p:nvPr>
        </p:nvSpPr>
        <p:spPr>
          <a:xfrm>
            <a:off x="2216149" y="5578475"/>
            <a:ext cx="8870950" cy="742950"/>
          </a:xfrm>
        </p:spPr>
        <p:txBody>
          <a:bodyPr>
            <a:noAutofit/>
          </a:bodyPr>
          <a:lstStyle>
            <a:lvl1pPr marL="0" indent="0">
              <a:buNone/>
              <a:defRPr sz="3200">
                <a:solidFill>
                  <a:schemeClr val="bg1"/>
                </a:solidFill>
                <a:latin typeface="Noto Sans" panose="020B0502040504020204" pitchFamily="34" charset="0"/>
              </a:defRPr>
            </a:lvl1pPr>
            <a:lvl2pPr>
              <a:defRPr sz="3600">
                <a:solidFill>
                  <a:schemeClr val="bg1"/>
                </a:solidFill>
                <a:latin typeface="Torque Bold" panose="020B0803030202050203" pitchFamily="34" charset="0"/>
              </a:defRPr>
            </a:lvl2pPr>
            <a:lvl3pPr>
              <a:defRPr sz="3200">
                <a:solidFill>
                  <a:schemeClr val="bg1"/>
                </a:solidFill>
                <a:latin typeface="Torque Bold" panose="020B0803030202050203" pitchFamily="34" charset="0"/>
              </a:defRPr>
            </a:lvl3pPr>
            <a:lvl4pPr>
              <a:defRPr sz="2800">
                <a:solidFill>
                  <a:schemeClr val="bg1"/>
                </a:solidFill>
                <a:latin typeface="Torque Bold" panose="020B0803030202050203" pitchFamily="34" charset="0"/>
              </a:defRPr>
            </a:lvl4pPr>
            <a:lvl5pPr>
              <a:defRPr sz="2800">
                <a:solidFill>
                  <a:schemeClr val="bg1"/>
                </a:solidFill>
                <a:latin typeface="Torque Bold" panose="020B0803030202050203" pitchFamily="34" charset="0"/>
              </a:defRPr>
            </a:lvl5pPr>
          </a:lstStyle>
          <a:p>
            <a:pPr lvl="0"/>
            <a:r>
              <a:rPr lang="en-US"/>
              <a:t>Click to edit Master text styles</a:t>
            </a:r>
          </a:p>
        </p:txBody>
      </p:sp>
      <p:grpSp>
        <p:nvGrpSpPr>
          <p:cNvPr id="13" name="Group 12">
            <a:extLst>
              <a:ext uri="{FF2B5EF4-FFF2-40B4-BE49-F238E27FC236}">
                <a16:creationId xmlns:a16="http://schemas.microsoft.com/office/drawing/2014/main" id="{DDB860E9-A24B-264D-8E2F-C64E8D2DE8FC}"/>
              </a:ext>
            </a:extLst>
          </p:cNvPr>
          <p:cNvGrpSpPr/>
          <p:nvPr userDrawn="1"/>
        </p:nvGrpSpPr>
        <p:grpSpPr>
          <a:xfrm>
            <a:off x="1104901" y="5622090"/>
            <a:ext cx="655454" cy="655718"/>
            <a:chOff x="643973" y="5329145"/>
            <a:chExt cx="849680" cy="850022"/>
          </a:xfrm>
        </p:grpSpPr>
        <p:sp>
          <p:nvSpPr>
            <p:cNvPr id="18" name="Freeform 39">
              <a:extLst>
                <a:ext uri="{FF2B5EF4-FFF2-40B4-BE49-F238E27FC236}">
                  <a16:creationId xmlns:a16="http://schemas.microsoft.com/office/drawing/2014/main" id="{7893691E-B089-A346-A275-114C6B89FB5F}"/>
                </a:ext>
              </a:extLst>
            </p:cNvPr>
            <p:cNvSpPr>
              <a:spLocks/>
            </p:cNvSpPr>
            <p:nvPr userDrawn="1"/>
          </p:nvSpPr>
          <p:spPr bwMode="auto">
            <a:xfrm flipH="1">
              <a:off x="856258" y="5541516"/>
              <a:ext cx="425111" cy="425281"/>
            </a:xfrm>
            <a:custGeom>
              <a:avLst/>
              <a:gdLst>
                <a:gd name="T0" fmla="*/ 0 w 2203"/>
                <a:gd name="T1" fmla="*/ 0 h 2202"/>
                <a:gd name="T2" fmla="*/ 1855 w 2203"/>
                <a:gd name="T3" fmla="*/ 497 h 2202"/>
                <a:gd name="T4" fmla="*/ 1422 w 2203"/>
                <a:gd name="T5" fmla="*/ 929 h 2202"/>
                <a:gd name="T6" fmla="*/ 1521 w 2203"/>
                <a:gd name="T7" fmla="*/ 1030 h 2202"/>
                <a:gd name="T8" fmla="*/ 2203 w 2203"/>
                <a:gd name="T9" fmla="*/ 1711 h 2202"/>
                <a:gd name="T10" fmla="*/ 1711 w 2203"/>
                <a:gd name="T11" fmla="*/ 2202 h 2202"/>
                <a:gd name="T12" fmla="*/ 1029 w 2203"/>
                <a:gd name="T13" fmla="*/ 1521 h 2202"/>
                <a:gd name="T14" fmla="*/ 930 w 2203"/>
                <a:gd name="T15" fmla="*/ 1421 h 2202"/>
                <a:gd name="T16" fmla="*/ 497 w 2203"/>
                <a:gd name="T17" fmla="*/ 1855 h 2202"/>
                <a:gd name="T18" fmla="*/ 0 w 2203"/>
                <a:gd name="T19" fmla="*/ 0 h 2202"/>
                <a:gd name="connsiteX0" fmla="*/ 0 w 10000"/>
                <a:gd name="connsiteY0" fmla="*/ 0 h 10000"/>
                <a:gd name="connsiteX1" fmla="*/ 8420 w 10000"/>
                <a:gd name="connsiteY1" fmla="*/ 2257 h 10000"/>
                <a:gd name="connsiteX2" fmla="*/ 6455 w 10000"/>
                <a:gd name="connsiteY2" fmla="*/ 4219 h 10000"/>
                <a:gd name="connsiteX3" fmla="*/ 6904 w 10000"/>
                <a:gd name="connsiteY3" fmla="*/ 4678 h 10000"/>
                <a:gd name="connsiteX4" fmla="*/ 10000 w 10000"/>
                <a:gd name="connsiteY4" fmla="*/ 7770 h 10000"/>
                <a:gd name="connsiteX5" fmla="*/ 8941 w 10000"/>
                <a:gd name="connsiteY5" fmla="*/ 8830 h 10000"/>
                <a:gd name="connsiteX6" fmla="*/ 7767 w 10000"/>
                <a:gd name="connsiteY6" fmla="*/ 10000 h 10000"/>
                <a:gd name="connsiteX7" fmla="*/ 4671 w 10000"/>
                <a:gd name="connsiteY7" fmla="*/ 6907 h 10000"/>
                <a:gd name="connsiteX8" fmla="*/ 4222 w 10000"/>
                <a:gd name="connsiteY8" fmla="*/ 6453 h 10000"/>
                <a:gd name="connsiteX9" fmla="*/ 2256 w 10000"/>
                <a:gd name="connsiteY9" fmla="*/ 8424 h 10000"/>
                <a:gd name="connsiteX10" fmla="*/ 0 w 10000"/>
                <a:gd name="connsiteY10" fmla="*/ 0 h 10000"/>
                <a:gd name="connsiteX0" fmla="*/ 0 w 10000"/>
                <a:gd name="connsiteY0" fmla="*/ 0 h 10000"/>
                <a:gd name="connsiteX1" fmla="*/ 8420 w 10000"/>
                <a:gd name="connsiteY1" fmla="*/ 2257 h 10000"/>
                <a:gd name="connsiteX2" fmla="*/ 6455 w 10000"/>
                <a:gd name="connsiteY2" fmla="*/ 4219 h 10000"/>
                <a:gd name="connsiteX3" fmla="*/ 6904 w 10000"/>
                <a:gd name="connsiteY3" fmla="*/ 4678 h 10000"/>
                <a:gd name="connsiteX4" fmla="*/ 10000 w 10000"/>
                <a:gd name="connsiteY4" fmla="*/ 7770 h 10000"/>
                <a:gd name="connsiteX5" fmla="*/ 8941 w 10000"/>
                <a:gd name="connsiteY5" fmla="*/ 8830 h 10000"/>
                <a:gd name="connsiteX6" fmla="*/ 7767 w 10000"/>
                <a:gd name="connsiteY6" fmla="*/ 10000 h 10000"/>
                <a:gd name="connsiteX7" fmla="*/ 4671 w 10000"/>
                <a:gd name="connsiteY7" fmla="*/ 6907 h 10000"/>
                <a:gd name="connsiteX8" fmla="*/ 3469 w 10000"/>
                <a:gd name="connsiteY8" fmla="*/ 5461 h 10000"/>
                <a:gd name="connsiteX9" fmla="*/ 2256 w 10000"/>
                <a:gd name="connsiteY9" fmla="*/ 8424 h 10000"/>
                <a:gd name="connsiteX10" fmla="*/ 0 w 10000"/>
                <a:gd name="connsiteY10" fmla="*/ 0 h 10000"/>
                <a:gd name="connsiteX0" fmla="*/ 0 w 10000"/>
                <a:gd name="connsiteY0" fmla="*/ 0 h 10000"/>
                <a:gd name="connsiteX1" fmla="*/ 8420 w 10000"/>
                <a:gd name="connsiteY1" fmla="*/ 2257 h 10000"/>
                <a:gd name="connsiteX2" fmla="*/ 5291 w 10000"/>
                <a:gd name="connsiteY2" fmla="*/ 3329 h 10000"/>
                <a:gd name="connsiteX3" fmla="*/ 6904 w 10000"/>
                <a:gd name="connsiteY3" fmla="*/ 4678 h 10000"/>
                <a:gd name="connsiteX4" fmla="*/ 10000 w 10000"/>
                <a:gd name="connsiteY4" fmla="*/ 7770 h 10000"/>
                <a:gd name="connsiteX5" fmla="*/ 8941 w 10000"/>
                <a:gd name="connsiteY5" fmla="*/ 8830 h 10000"/>
                <a:gd name="connsiteX6" fmla="*/ 7767 w 10000"/>
                <a:gd name="connsiteY6" fmla="*/ 10000 h 10000"/>
                <a:gd name="connsiteX7" fmla="*/ 4671 w 10000"/>
                <a:gd name="connsiteY7" fmla="*/ 6907 h 10000"/>
                <a:gd name="connsiteX8" fmla="*/ 3469 w 10000"/>
                <a:gd name="connsiteY8" fmla="*/ 5461 h 10000"/>
                <a:gd name="connsiteX9" fmla="*/ 2256 w 10000"/>
                <a:gd name="connsiteY9" fmla="*/ 8424 h 10000"/>
                <a:gd name="connsiteX10" fmla="*/ 0 w 10000"/>
                <a:gd name="connsiteY10" fmla="*/ 0 h 10000"/>
                <a:gd name="connsiteX0" fmla="*/ 0 w 10000"/>
                <a:gd name="connsiteY0" fmla="*/ 0 h 10000"/>
                <a:gd name="connsiteX1" fmla="*/ 8420 w 10000"/>
                <a:gd name="connsiteY1" fmla="*/ 2257 h 10000"/>
                <a:gd name="connsiteX2" fmla="*/ 5291 w 10000"/>
                <a:gd name="connsiteY2" fmla="*/ 3329 h 10000"/>
                <a:gd name="connsiteX3" fmla="*/ 6904 w 10000"/>
                <a:gd name="connsiteY3" fmla="*/ 4678 h 10000"/>
                <a:gd name="connsiteX4" fmla="*/ 10000 w 10000"/>
                <a:gd name="connsiteY4" fmla="*/ 7770 h 10000"/>
                <a:gd name="connsiteX5" fmla="*/ 8941 w 10000"/>
                <a:gd name="connsiteY5" fmla="*/ 8830 h 10000"/>
                <a:gd name="connsiteX6" fmla="*/ 7767 w 10000"/>
                <a:gd name="connsiteY6" fmla="*/ 10000 h 10000"/>
                <a:gd name="connsiteX7" fmla="*/ 4671 w 10000"/>
                <a:gd name="connsiteY7" fmla="*/ 6907 h 10000"/>
                <a:gd name="connsiteX8" fmla="*/ 3332 w 10000"/>
                <a:gd name="connsiteY8" fmla="*/ 5598 h 10000"/>
                <a:gd name="connsiteX9" fmla="*/ 2256 w 10000"/>
                <a:gd name="connsiteY9" fmla="*/ 8424 h 10000"/>
                <a:gd name="connsiteX10" fmla="*/ 0 w 10000"/>
                <a:gd name="connsiteY10" fmla="*/ 0 h 10000"/>
                <a:gd name="connsiteX0" fmla="*/ 0 w 10000"/>
                <a:gd name="connsiteY0" fmla="*/ 0 h 10000"/>
                <a:gd name="connsiteX1" fmla="*/ 8420 w 10000"/>
                <a:gd name="connsiteY1" fmla="*/ 2257 h 10000"/>
                <a:gd name="connsiteX2" fmla="*/ 5428 w 10000"/>
                <a:gd name="connsiteY2" fmla="*/ 3158 h 10000"/>
                <a:gd name="connsiteX3" fmla="*/ 6904 w 10000"/>
                <a:gd name="connsiteY3" fmla="*/ 4678 h 10000"/>
                <a:gd name="connsiteX4" fmla="*/ 10000 w 10000"/>
                <a:gd name="connsiteY4" fmla="*/ 7770 h 10000"/>
                <a:gd name="connsiteX5" fmla="*/ 8941 w 10000"/>
                <a:gd name="connsiteY5" fmla="*/ 8830 h 10000"/>
                <a:gd name="connsiteX6" fmla="*/ 7767 w 10000"/>
                <a:gd name="connsiteY6" fmla="*/ 10000 h 10000"/>
                <a:gd name="connsiteX7" fmla="*/ 4671 w 10000"/>
                <a:gd name="connsiteY7" fmla="*/ 6907 h 10000"/>
                <a:gd name="connsiteX8" fmla="*/ 3332 w 10000"/>
                <a:gd name="connsiteY8" fmla="*/ 5598 h 10000"/>
                <a:gd name="connsiteX9" fmla="*/ 2256 w 10000"/>
                <a:gd name="connsiteY9" fmla="*/ 8424 h 10000"/>
                <a:gd name="connsiteX10" fmla="*/ 0 w 10000"/>
                <a:gd name="connsiteY10" fmla="*/ 0 h 1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000" h="10000">
                  <a:moveTo>
                    <a:pt x="0" y="0"/>
                  </a:moveTo>
                  <a:lnTo>
                    <a:pt x="8420" y="2257"/>
                  </a:lnTo>
                  <a:lnTo>
                    <a:pt x="5428" y="3158"/>
                  </a:lnTo>
                  <a:lnTo>
                    <a:pt x="6904" y="4678"/>
                  </a:lnTo>
                  <a:lnTo>
                    <a:pt x="10000" y="7770"/>
                  </a:lnTo>
                  <a:lnTo>
                    <a:pt x="8941" y="8830"/>
                  </a:lnTo>
                  <a:lnTo>
                    <a:pt x="7767" y="10000"/>
                  </a:lnTo>
                  <a:lnTo>
                    <a:pt x="4671" y="6907"/>
                  </a:lnTo>
                  <a:lnTo>
                    <a:pt x="3332" y="5598"/>
                  </a:lnTo>
                  <a:lnTo>
                    <a:pt x="2256" y="8424"/>
                  </a:lnTo>
                  <a:lnTo>
                    <a:pt x="0" y="0"/>
                  </a:lnTo>
                  <a:close/>
                </a:path>
              </a:pathLst>
            </a:custGeom>
            <a:noFill/>
            <a:ln w="38100" cap="rnd">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764"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9" name="Oval 18">
              <a:extLst>
                <a:ext uri="{FF2B5EF4-FFF2-40B4-BE49-F238E27FC236}">
                  <a16:creationId xmlns:a16="http://schemas.microsoft.com/office/drawing/2014/main" id="{DB309CE9-CD7B-3042-A507-717EBCF2883F}"/>
                </a:ext>
              </a:extLst>
            </p:cNvPr>
            <p:cNvSpPr/>
            <p:nvPr/>
          </p:nvSpPr>
          <p:spPr bwMode="auto">
            <a:xfrm>
              <a:off x="643973" y="5329145"/>
              <a:ext cx="849680" cy="850022"/>
            </a:xfrm>
            <a:prstGeom prst="ellipse">
              <a:avLst/>
            </a:prstGeom>
            <a:noFill/>
            <a:ln w="38100" cap="rnd">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764" b="0" i="0" u="none" strike="noStrike" kern="1200" cap="none" spc="0" normalizeH="0" baseline="0" noProof="0" err="1">
                <a:ln>
                  <a:noFill/>
                </a:ln>
                <a:solidFill>
                  <a:prstClr val="black"/>
                </a:solidFill>
                <a:effectLst/>
                <a:uLnTx/>
                <a:uFillTx/>
                <a:latin typeface="Calibri" panose="020F0502020204030204"/>
                <a:ea typeface="+mn-ea"/>
                <a:cs typeface="+mn-cs"/>
              </a:endParaRPr>
            </a:p>
          </p:txBody>
        </p:sp>
      </p:grpSp>
      <p:sp>
        <p:nvSpPr>
          <p:cNvPr id="20" name="Rectangle 19">
            <a:extLst>
              <a:ext uri="{FF2B5EF4-FFF2-40B4-BE49-F238E27FC236}">
                <a16:creationId xmlns:a16="http://schemas.microsoft.com/office/drawing/2014/main" id="{B4EA37A6-F7EE-484E-A97F-D2E8F5D5DA3D}"/>
              </a:ext>
            </a:extLst>
          </p:cNvPr>
          <p:cNvSpPr/>
          <p:nvPr userDrawn="1"/>
        </p:nvSpPr>
        <p:spPr>
          <a:xfrm>
            <a:off x="3175" y="4703441"/>
            <a:ext cx="173359" cy="173359"/>
          </a:xfrm>
          <a:prstGeom prst="rect">
            <a:avLst/>
          </a:prstGeom>
          <a:solidFill>
            <a:srgbClr val="CC6E2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1" name="Rectangle 20">
            <a:extLst>
              <a:ext uri="{FF2B5EF4-FFF2-40B4-BE49-F238E27FC236}">
                <a16:creationId xmlns:a16="http://schemas.microsoft.com/office/drawing/2014/main" id="{0E73154F-EED1-AC42-81DF-74165D997608}"/>
              </a:ext>
            </a:extLst>
          </p:cNvPr>
          <p:cNvSpPr/>
          <p:nvPr userDrawn="1"/>
        </p:nvSpPr>
        <p:spPr>
          <a:xfrm>
            <a:off x="515898" y="4533900"/>
            <a:ext cx="173359" cy="173359"/>
          </a:xfrm>
          <a:prstGeom prst="rect">
            <a:avLst/>
          </a:prstGeom>
          <a:solidFill>
            <a:srgbClr val="CC6E2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2" name="Rectangle 21">
            <a:extLst>
              <a:ext uri="{FF2B5EF4-FFF2-40B4-BE49-F238E27FC236}">
                <a16:creationId xmlns:a16="http://schemas.microsoft.com/office/drawing/2014/main" id="{61FF447C-AA5F-4241-AC52-42433F9F3040}"/>
              </a:ext>
            </a:extLst>
          </p:cNvPr>
          <p:cNvSpPr/>
          <p:nvPr userDrawn="1"/>
        </p:nvSpPr>
        <p:spPr>
          <a:xfrm>
            <a:off x="342539" y="4703441"/>
            <a:ext cx="173359" cy="173359"/>
          </a:xfrm>
          <a:prstGeom prst="rect">
            <a:avLst/>
          </a:prstGeom>
          <a:solidFill>
            <a:srgbClr val="CC6E2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3" name="Rectangle 22">
            <a:extLst>
              <a:ext uri="{FF2B5EF4-FFF2-40B4-BE49-F238E27FC236}">
                <a16:creationId xmlns:a16="http://schemas.microsoft.com/office/drawing/2014/main" id="{DB943CC2-72B2-DF4C-8606-98DA0D59FDA9}"/>
              </a:ext>
            </a:extLst>
          </p:cNvPr>
          <p:cNvSpPr/>
          <p:nvPr userDrawn="1"/>
        </p:nvSpPr>
        <p:spPr>
          <a:xfrm>
            <a:off x="8188" y="3904237"/>
            <a:ext cx="173359" cy="173359"/>
          </a:xfrm>
          <a:prstGeom prst="rect">
            <a:avLst/>
          </a:prstGeom>
          <a:solidFill>
            <a:srgbClr val="CC6E2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4" name="Rectangle 23">
            <a:extLst>
              <a:ext uri="{FF2B5EF4-FFF2-40B4-BE49-F238E27FC236}">
                <a16:creationId xmlns:a16="http://schemas.microsoft.com/office/drawing/2014/main" id="{8504CFD5-1A81-E147-927D-3CEDE1B0C34A}"/>
              </a:ext>
            </a:extLst>
          </p:cNvPr>
          <p:cNvSpPr/>
          <p:nvPr userDrawn="1"/>
        </p:nvSpPr>
        <p:spPr>
          <a:xfrm>
            <a:off x="689257" y="4711077"/>
            <a:ext cx="173359" cy="173359"/>
          </a:xfrm>
          <a:prstGeom prst="rect">
            <a:avLst/>
          </a:prstGeom>
          <a:solidFill>
            <a:srgbClr val="CC6E2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5" name="Rectangle 24">
            <a:extLst>
              <a:ext uri="{FF2B5EF4-FFF2-40B4-BE49-F238E27FC236}">
                <a16:creationId xmlns:a16="http://schemas.microsoft.com/office/drawing/2014/main" id="{238C5975-AC57-7E48-A035-BAB0BA2EBAB0}"/>
              </a:ext>
            </a:extLst>
          </p:cNvPr>
          <p:cNvSpPr/>
          <p:nvPr userDrawn="1"/>
        </p:nvSpPr>
        <p:spPr>
          <a:xfrm>
            <a:off x="4205454" y="4699623"/>
            <a:ext cx="173359" cy="173359"/>
          </a:xfrm>
          <a:prstGeom prst="rect">
            <a:avLst/>
          </a:prstGeom>
          <a:solidFill>
            <a:srgbClr val="CC6E2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Media Placeholder 11">
            <a:extLst>
              <a:ext uri="{FF2B5EF4-FFF2-40B4-BE49-F238E27FC236}">
                <a16:creationId xmlns:a16="http://schemas.microsoft.com/office/drawing/2014/main" id="{F98AD17C-C853-9B41-83C5-D4BD185AEFD9}"/>
              </a:ext>
            </a:extLst>
          </p:cNvPr>
          <p:cNvSpPr>
            <a:spLocks noGrp="1"/>
          </p:cNvSpPr>
          <p:nvPr>
            <p:ph type="media" sz="quarter" idx="10"/>
          </p:nvPr>
        </p:nvSpPr>
        <p:spPr>
          <a:xfrm>
            <a:off x="2393815" y="863599"/>
            <a:ext cx="7404370" cy="3670299"/>
          </a:xfrm>
        </p:spPr>
        <p:txBody>
          <a:bodyPr/>
          <a:lstStyle>
            <a:lvl1pPr>
              <a:defRPr>
                <a:solidFill>
                  <a:srgbClr val="CC6E2C"/>
                </a:solidFill>
              </a:defRPr>
            </a:lvl1pPr>
          </a:lstStyle>
          <a:p>
            <a:endParaRPr lang="en-US"/>
          </a:p>
        </p:txBody>
      </p:sp>
    </p:spTree>
    <p:extLst>
      <p:ext uri="{BB962C8B-B14F-4D97-AF65-F5344CB8AC3E}">
        <p14:creationId xmlns:p14="http://schemas.microsoft.com/office/powerpoint/2010/main" val="1777900588"/>
      </p:ext>
    </p:extLst>
  </p:cSld>
  <p:clrMapOvr>
    <a:masterClrMapping/>
  </p:clrMapOvr>
</p:sldLayout>
</file>

<file path=ppt/slideLayouts/slideLayout244.xml><?xml version="1.0" encoding="utf-8"?>
<p:sldLayout xmlns:a="http://schemas.openxmlformats.org/drawingml/2006/main" xmlns:r="http://schemas.openxmlformats.org/officeDocument/2006/relationships" xmlns:p="http://schemas.openxmlformats.org/presentationml/2006/main" type="tx">
  <p:cSld name="TITLE_AND_BODY">
    <p:spTree>
      <p:nvGrpSpPr>
        <p:cNvPr id="1" name=""/>
        <p:cNvGrpSpPr/>
        <p:nvPr/>
      </p:nvGrpSpPr>
      <p:grpSpPr>
        <a:xfrm>
          <a:off x="0" y="0"/>
          <a:ext cx="0" cy="0"/>
          <a:chOff x="0" y="0"/>
          <a:chExt cx="0" cy="0"/>
        </a:xfrm>
      </p:grpSpPr>
      <p:sp>
        <p:nvSpPr>
          <p:cNvPr id="29" name="Title Text"/>
          <p:cNvSpPr txBox="1">
            <a:spLocks noGrp="1"/>
          </p:cNvSpPr>
          <p:nvPr>
            <p:ph type="title"/>
          </p:nvPr>
        </p:nvSpPr>
        <p:spPr>
          <a:prstGeom prst="rect">
            <a:avLst/>
          </a:prstGeom>
        </p:spPr>
        <p:txBody>
          <a:bodyPr/>
          <a:lstStyle/>
          <a:p>
            <a:r>
              <a:t>Title Text</a:t>
            </a:r>
          </a:p>
        </p:txBody>
      </p:sp>
      <p:sp>
        <p:nvSpPr>
          <p:cNvPr id="30" name="Body Level One…"/>
          <p:cNvSpPr txBox="1">
            <a:spLocks noGrp="1"/>
          </p:cNvSpPr>
          <p:nvPr>
            <p:ph type="body" idx="1"/>
          </p:nvPr>
        </p:nvSpPr>
        <p:spPr>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sp>
        <p:nvSpPr>
          <p:cNvPr id="31"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3262406529"/>
      </p:ext>
    </p:extLst>
  </p:cSld>
  <p:clrMapOvr>
    <a:masterClrMapping/>
  </p:clrMapOvr>
  <p:transition spd="med"/>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50" Type="http://schemas.openxmlformats.org/officeDocument/2006/relationships/slideLayout" Target="../slideLayouts/slideLayout50.xml"/><Relationship Id="rId55" Type="http://schemas.openxmlformats.org/officeDocument/2006/relationships/slideLayout" Target="../slideLayouts/slideLayout55.xml"/><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9" Type="http://schemas.openxmlformats.org/officeDocument/2006/relationships/slideLayout" Target="../slideLayouts/slideLayout29.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3" Type="http://schemas.openxmlformats.org/officeDocument/2006/relationships/slideLayout" Target="../slideLayouts/slideLayout53.xml"/><Relationship Id="rId5" Type="http://schemas.openxmlformats.org/officeDocument/2006/relationships/slideLayout" Target="../slideLayouts/slideLayout5.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56" Type="http://schemas.openxmlformats.org/officeDocument/2006/relationships/theme" Target="../theme/theme1.xml"/><Relationship Id="rId8" Type="http://schemas.openxmlformats.org/officeDocument/2006/relationships/slideLayout" Target="../slideLayouts/slideLayout8.xml"/><Relationship Id="rId51" Type="http://schemas.openxmlformats.org/officeDocument/2006/relationships/slideLayout" Target="../slideLayouts/slideLayout51.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20" Type="http://schemas.openxmlformats.org/officeDocument/2006/relationships/slideLayout" Target="../slideLayouts/slideLayout20.xml"/><Relationship Id="rId41" Type="http://schemas.openxmlformats.org/officeDocument/2006/relationships/slideLayout" Target="../slideLayouts/slideLayout41.xml"/><Relationship Id="rId54" Type="http://schemas.openxmlformats.org/officeDocument/2006/relationships/slideLayout" Target="../slideLayouts/slideLayout54.xml"/><Relationship Id="rId1" Type="http://schemas.openxmlformats.org/officeDocument/2006/relationships/slideLayout" Target="../slideLayouts/slideLayout1.xml"/><Relationship Id="rId6" Type="http://schemas.openxmlformats.org/officeDocument/2006/relationships/slideLayout" Target="../slideLayouts/slideLayout6.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slideLayout" Target="../slideLayouts/slideLayout49.xml"/><Relationship Id="rId57" Type="http://schemas.openxmlformats.org/officeDocument/2006/relationships/image" Target="../media/image1.png"/><Relationship Id="rId10" Type="http://schemas.openxmlformats.org/officeDocument/2006/relationships/slideLayout" Target="../slideLayouts/slideLayout10.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52" Type="http://schemas.openxmlformats.org/officeDocument/2006/relationships/slideLayout" Target="../slideLayouts/slideLayout52.xml"/></Relationships>
</file>

<file path=ppt/slideMasters/_rels/slideMaster2.xml.rels><?xml version="1.0" encoding="UTF-8" standalone="yes"?>
<Relationships xmlns="http://schemas.openxmlformats.org/package/2006/relationships"><Relationship Id="rId26" Type="http://schemas.openxmlformats.org/officeDocument/2006/relationships/slideLayout" Target="../slideLayouts/slideLayout81.xml"/><Relationship Id="rId117" Type="http://schemas.openxmlformats.org/officeDocument/2006/relationships/image" Target="../media/image16.emf"/><Relationship Id="rId21" Type="http://schemas.openxmlformats.org/officeDocument/2006/relationships/slideLayout" Target="../slideLayouts/slideLayout76.xml"/><Relationship Id="rId42" Type="http://schemas.openxmlformats.org/officeDocument/2006/relationships/slideLayout" Target="../slideLayouts/slideLayout97.xml"/><Relationship Id="rId47" Type="http://schemas.openxmlformats.org/officeDocument/2006/relationships/slideLayout" Target="../slideLayouts/slideLayout102.xml"/><Relationship Id="rId63" Type="http://schemas.openxmlformats.org/officeDocument/2006/relationships/slideLayout" Target="../slideLayouts/slideLayout118.xml"/><Relationship Id="rId68" Type="http://schemas.openxmlformats.org/officeDocument/2006/relationships/slideLayout" Target="../slideLayouts/slideLayout123.xml"/><Relationship Id="rId84" Type="http://schemas.openxmlformats.org/officeDocument/2006/relationships/slideLayout" Target="../slideLayouts/slideLayout139.xml"/><Relationship Id="rId89" Type="http://schemas.openxmlformats.org/officeDocument/2006/relationships/slideLayout" Target="../slideLayouts/slideLayout144.xml"/><Relationship Id="rId112" Type="http://schemas.openxmlformats.org/officeDocument/2006/relationships/slideLayout" Target="../slideLayouts/slideLayout167.xml"/><Relationship Id="rId16" Type="http://schemas.openxmlformats.org/officeDocument/2006/relationships/slideLayout" Target="../slideLayouts/slideLayout71.xml"/><Relationship Id="rId107" Type="http://schemas.openxmlformats.org/officeDocument/2006/relationships/slideLayout" Target="../slideLayouts/slideLayout162.xml"/><Relationship Id="rId11" Type="http://schemas.openxmlformats.org/officeDocument/2006/relationships/slideLayout" Target="../slideLayouts/slideLayout66.xml"/><Relationship Id="rId32" Type="http://schemas.openxmlformats.org/officeDocument/2006/relationships/slideLayout" Target="../slideLayouts/slideLayout87.xml"/><Relationship Id="rId37" Type="http://schemas.openxmlformats.org/officeDocument/2006/relationships/slideLayout" Target="../slideLayouts/slideLayout92.xml"/><Relationship Id="rId53" Type="http://schemas.openxmlformats.org/officeDocument/2006/relationships/slideLayout" Target="../slideLayouts/slideLayout108.xml"/><Relationship Id="rId58" Type="http://schemas.openxmlformats.org/officeDocument/2006/relationships/slideLayout" Target="../slideLayouts/slideLayout113.xml"/><Relationship Id="rId74" Type="http://schemas.openxmlformats.org/officeDocument/2006/relationships/slideLayout" Target="../slideLayouts/slideLayout129.xml"/><Relationship Id="rId79" Type="http://schemas.openxmlformats.org/officeDocument/2006/relationships/slideLayout" Target="../slideLayouts/slideLayout134.xml"/><Relationship Id="rId102" Type="http://schemas.openxmlformats.org/officeDocument/2006/relationships/slideLayout" Target="../slideLayouts/slideLayout157.xml"/><Relationship Id="rId5" Type="http://schemas.openxmlformats.org/officeDocument/2006/relationships/slideLayout" Target="../slideLayouts/slideLayout60.xml"/><Relationship Id="rId90" Type="http://schemas.openxmlformats.org/officeDocument/2006/relationships/slideLayout" Target="../slideLayouts/slideLayout145.xml"/><Relationship Id="rId95" Type="http://schemas.openxmlformats.org/officeDocument/2006/relationships/slideLayout" Target="../slideLayouts/slideLayout150.xml"/><Relationship Id="rId22" Type="http://schemas.openxmlformats.org/officeDocument/2006/relationships/slideLayout" Target="../slideLayouts/slideLayout77.xml"/><Relationship Id="rId27" Type="http://schemas.openxmlformats.org/officeDocument/2006/relationships/slideLayout" Target="../slideLayouts/slideLayout82.xml"/><Relationship Id="rId43" Type="http://schemas.openxmlformats.org/officeDocument/2006/relationships/slideLayout" Target="../slideLayouts/slideLayout98.xml"/><Relationship Id="rId48" Type="http://schemas.openxmlformats.org/officeDocument/2006/relationships/slideLayout" Target="../slideLayouts/slideLayout103.xml"/><Relationship Id="rId64" Type="http://schemas.openxmlformats.org/officeDocument/2006/relationships/slideLayout" Target="../slideLayouts/slideLayout119.xml"/><Relationship Id="rId69" Type="http://schemas.openxmlformats.org/officeDocument/2006/relationships/slideLayout" Target="../slideLayouts/slideLayout124.xml"/><Relationship Id="rId113" Type="http://schemas.openxmlformats.org/officeDocument/2006/relationships/slideLayout" Target="../slideLayouts/slideLayout168.xml"/><Relationship Id="rId80" Type="http://schemas.openxmlformats.org/officeDocument/2006/relationships/slideLayout" Target="../slideLayouts/slideLayout135.xml"/><Relationship Id="rId85" Type="http://schemas.openxmlformats.org/officeDocument/2006/relationships/slideLayout" Target="../slideLayouts/slideLayout140.xml"/><Relationship Id="rId12" Type="http://schemas.openxmlformats.org/officeDocument/2006/relationships/slideLayout" Target="../slideLayouts/slideLayout67.xml"/><Relationship Id="rId17" Type="http://schemas.openxmlformats.org/officeDocument/2006/relationships/slideLayout" Target="../slideLayouts/slideLayout72.xml"/><Relationship Id="rId33" Type="http://schemas.openxmlformats.org/officeDocument/2006/relationships/slideLayout" Target="../slideLayouts/slideLayout88.xml"/><Relationship Id="rId38" Type="http://schemas.openxmlformats.org/officeDocument/2006/relationships/slideLayout" Target="../slideLayouts/slideLayout93.xml"/><Relationship Id="rId59" Type="http://schemas.openxmlformats.org/officeDocument/2006/relationships/slideLayout" Target="../slideLayouts/slideLayout114.xml"/><Relationship Id="rId103" Type="http://schemas.openxmlformats.org/officeDocument/2006/relationships/slideLayout" Target="../slideLayouts/slideLayout158.xml"/><Relationship Id="rId108" Type="http://schemas.openxmlformats.org/officeDocument/2006/relationships/slideLayout" Target="../slideLayouts/slideLayout163.xml"/><Relationship Id="rId54" Type="http://schemas.openxmlformats.org/officeDocument/2006/relationships/slideLayout" Target="../slideLayouts/slideLayout109.xml"/><Relationship Id="rId70" Type="http://schemas.openxmlformats.org/officeDocument/2006/relationships/slideLayout" Target="../slideLayouts/slideLayout125.xml"/><Relationship Id="rId75" Type="http://schemas.openxmlformats.org/officeDocument/2006/relationships/slideLayout" Target="../slideLayouts/slideLayout130.xml"/><Relationship Id="rId91" Type="http://schemas.openxmlformats.org/officeDocument/2006/relationships/slideLayout" Target="../slideLayouts/slideLayout146.xml"/><Relationship Id="rId96" Type="http://schemas.openxmlformats.org/officeDocument/2006/relationships/slideLayout" Target="../slideLayouts/slideLayout151.xml"/><Relationship Id="rId1" Type="http://schemas.openxmlformats.org/officeDocument/2006/relationships/slideLayout" Target="../slideLayouts/slideLayout56.xml"/><Relationship Id="rId6" Type="http://schemas.openxmlformats.org/officeDocument/2006/relationships/slideLayout" Target="../slideLayouts/slideLayout61.xml"/><Relationship Id="rId23" Type="http://schemas.openxmlformats.org/officeDocument/2006/relationships/slideLayout" Target="../slideLayouts/slideLayout78.xml"/><Relationship Id="rId28" Type="http://schemas.openxmlformats.org/officeDocument/2006/relationships/slideLayout" Target="../slideLayouts/slideLayout83.xml"/><Relationship Id="rId49" Type="http://schemas.openxmlformats.org/officeDocument/2006/relationships/slideLayout" Target="../slideLayouts/slideLayout104.xml"/><Relationship Id="rId114" Type="http://schemas.openxmlformats.org/officeDocument/2006/relationships/slideLayout" Target="../slideLayouts/slideLayout169.xml"/><Relationship Id="rId10" Type="http://schemas.openxmlformats.org/officeDocument/2006/relationships/slideLayout" Target="../slideLayouts/slideLayout65.xml"/><Relationship Id="rId31" Type="http://schemas.openxmlformats.org/officeDocument/2006/relationships/slideLayout" Target="../slideLayouts/slideLayout86.xml"/><Relationship Id="rId44" Type="http://schemas.openxmlformats.org/officeDocument/2006/relationships/slideLayout" Target="../slideLayouts/slideLayout99.xml"/><Relationship Id="rId52" Type="http://schemas.openxmlformats.org/officeDocument/2006/relationships/slideLayout" Target="../slideLayouts/slideLayout107.xml"/><Relationship Id="rId60" Type="http://schemas.openxmlformats.org/officeDocument/2006/relationships/slideLayout" Target="../slideLayouts/slideLayout115.xml"/><Relationship Id="rId65" Type="http://schemas.openxmlformats.org/officeDocument/2006/relationships/slideLayout" Target="../slideLayouts/slideLayout120.xml"/><Relationship Id="rId73" Type="http://schemas.openxmlformats.org/officeDocument/2006/relationships/slideLayout" Target="../slideLayouts/slideLayout128.xml"/><Relationship Id="rId78" Type="http://schemas.openxmlformats.org/officeDocument/2006/relationships/slideLayout" Target="../slideLayouts/slideLayout133.xml"/><Relationship Id="rId81" Type="http://schemas.openxmlformats.org/officeDocument/2006/relationships/slideLayout" Target="../slideLayouts/slideLayout136.xml"/><Relationship Id="rId86" Type="http://schemas.openxmlformats.org/officeDocument/2006/relationships/slideLayout" Target="../slideLayouts/slideLayout141.xml"/><Relationship Id="rId94" Type="http://schemas.openxmlformats.org/officeDocument/2006/relationships/slideLayout" Target="../slideLayouts/slideLayout149.xml"/><Relationship Id="rId99" Type="http://schemas.openxmlformats.org/officeDocument/2006/relationships/slideLayout" Target="../slideLayouts/slideLayout154.xml"/><Relationship Id="rId101" Type="http://schemas.openxmlformats.org/officeDocument/2006/relationships/slideLayout" Target="../slideLayouts/slideLayout156.xml"/><Relationship Id="rId4" Type="http://schemas.openxmlformats.org/officeDocument/2006/relationships/slideLayout" Target="../slideLayouts/slideLayout59.xml"/><Relationship Id="rId9" Type="http://schemas.openxmlformats.org/officeDocument/2006/relationships/slideLayout" Target="../slideLayouts/slideLayout64.xml"/><Relationship Id="rId13" Type="http://schemas.openxmlformats.org/officeDocument/2006/relationships/slideLayout" Target="../slideLayouts/slideLayout68.xml"/><Relationship Id="rId18" Type="http://schemas.openxmlformats.org/officeDocument/2006/relationships/slideLayout" Target="../slideLayouts/slideLayout73.xml"/><Relationship Id="rId39" Type="http://schemas.openxmlformats.org/officeDocument/2006/relationships/slideLayout" Target="../slideLayouts/slideLayout94.xml"/><Relationship Id="rId109" Type="http://schemas.openxmlformats.org/officeDocument/2006/relationships/slideLayout" Target="../slideLayouts/slideLayout164.xml"/><Relationship Id="rId34" Type="http://schemas.openxmlformats.org/officeDocument/2006/relationships/slideLayout" Target="../slideLayouts/slideLayout89.xml"/><Relationship Id="rId50" Type="http://schemas.openxmlformats.org/officeDocument/2006/relationships/slideLayout" Target="../slideLayouts/slideLayout105.xml"/><Relationship Id="rId55" Type="http://schemas.openxmlformats.org/officeDocument/2006/relationships/slideLayout" Target="../slideLayouts/slideLayout110.xml"/><Relationship Id="rId76" Type="http://schemas.openxmlformats.org/officeDocument/2006/relationships/slideLayout" Target="../slideLayouts/slideLayout131.xml"/><Relationship Id="rId97" Type="http://schemas.openxmlformats.org/officeDocument/2006/relationships/slideLayout" Target="../slideLayouts/slideLayout152.xml"/><Relationship Id="rId104" Type="http://schemas.openxmlformats.org/officeDocument/2006/relationships/slideLayout" Target="../slideLayouts/slideLayout159.xml"/><Relationship Id="rId7" Type="http://schemas.openxmlformats.org/officeDocument/2006/relationships/slideLayout" Target="../slideLayouts/slideLayout62.xml"/><Relationship Id="rId71" Type="http://schemas.openxmlformats.org/officeDocument/2006/relationships/slideLayout" Target="../slideLayouts/slideLayout126.xml"/><Relationship Id="rId92" Type="http://schemas.openxmlformats.org/officeDocument/2006/relationships/slideLayout" Target="../slideLayouts/slideLayout147.xml"/><Relationship Id="rId2" Type="http://schemas.openxmlformats.org/officeDocument/2006/relationships/slideLayout" Target="../slideLayouts/slideLayout57.xml"/><Relationship Id="rId29" Type="http://schemas.openxmlformats.org/officeDocument/2006/relationships/slideLayout" Target="../slideLayouts/slideLayout84.xml"/><Relationship Id="rId24" Type="http://schemas.openxmlformats.org/officeDocument/2006/relationships/slideLayout" Target="../slideLayouts/slideLayout79.xml"/><Relationship Id="rId40" Type="http://schemas.openxmlformats.org/officeDocument/2006/relationships/slideLayout" Target="../slideLayouts/slideLayout95.xml"/><Relationship Id="rId45" Type="http://schemas.openxmlformats.org/officeDocument/2006/relationships/slideLayout" Target="../slideLayouts/slideLayout100.xml"/><Relationship Id="rId66" Type="http://schemas.openxmlformats.org/officeDocument/2006/relationships/slideLayout" Target="../slideLayouts/slideLayout121.xml"/><Relationship Id="rId87" Type="http://schemas.openxmlformats.org/officeDocument/2006/relationships/slideLayout" Target="../slideLayouts/slideLayout142.xml"/><Relationship Id="rId110" Type="http://schemas.openxmlformats.org/officeDocument/2006/relationships/slideLayout" Target="../slideLayouts/slideLayout165.xml"/><Relationship Id="rId115" Type="http://schemas.openxmlformats.org/officeDocument/2006/relationships/slideLayout" Target="../slideLayouts/slideLayout170.xml"/><Relationship Id="rId61" Type="http://schemas.openxmlformats.org/officeDocument/2006/relationships/slideLayout" Target="../slideLayouts/slideLayout116.xml"/><Relationship Id="rId82" Type="http://schemas.openxmlformats.org/officeDocument/2006/relationships/slideLayout" Target="../slideLayouts/slideLayout137.xml"/><Relationship Id="rId19" Type="http://schemas.openxmlformats.org/officeDocument/2006/relationships/slideLayout" Target="../slideLayouts/slideLayout74.xml"/><Relationship Id="rId14" Type="http://schemas.openxmlformats.org/officeDocument/2006/relationships/slideLayout" Target="../slideLayouts/slideLayout69.xml"/><Relationship Id="rId30" Type="http://schemas.openxmlformats.org/officeDocument/2006/relationships/slideLayout" Target="../slideLayouts/slideLayout85.xml"/><Relationship Id="rId35" Type="http://schemas.openxmlformats.org/officeDocument/2006/relationships/slideLayout" Target="../slideLayouts/slideLayout90.xml"/><Relationship Id="rId56" Type="http://schemas.openxmlformats.org/officeDocument/2006/relationships/slideLayout" Target="../slideLayouts/slideLayout111.xml"/><Relationship Id="rId77" Type="http://schemas.openxmlformats.org/officeDocument/2006/relationships/slideLayout" Target="../slideLayouts/slideLayout132.xml"/><Relationship Id="rId100" Type="http://schemas.openxmlformats.org/officeDocument/2006/relationships/slideLayout" Target="../slideLayouts/slideLayout155.xml"/><Relationship Id="rId105" Type="http://schemas.openxmlformats.org/officeDocument/2006/relationships/slideLayout" Target="../slideLayouts/slideLayout160.xml"/><Relationship Id="rId8" Type="http://schemas.openxmlformats.org/officeDocument/2006/relationships/slideLayout" Target="../slideLayouts/slideLayout63.xml"/><Relationship Id="rId51" Type="http://schemas.openxmlformats.org/officeDocument/2006/relationships/slideLayout" Target="../slideLayouts/slideLayout106.xml"/><Relationship Id="rId72" Type="http://schemas.openxmlformats.org/officeDocument/2006/relationships/slideLayout" Target="../slideLayouts/slideLayout127.xml"/><Relationship Id="rId93" Type="http://schemas.openxmlformats.org/officeDocument/2006/relationships/slideLayout" Target="../slideLayouts/slideLayout148.xml"/><Relationship Id="rId98" Type="http://schemas.openxmlformats.org/officeDocument/2006/relationships/slideLayout" Target="../slideLayouts/slideLayout153.xml"/><Relationship Id="rId3" Type="http://schemas.openxmlformats.org/officeDocument/2006/relationships/slideLayout" Target="../slideLayouts/slideLayout58.xml"/><Relationship Id="rId25" Type="http://schemas.openxmlformats.org/officeDocument/2006/relationships/slideLayout" Target="../slideLayouts/slideLayout80.xml"/><Relationship Id="rId46" Type="http://schemas.openxmlformats.org/officeDocument/2006/relationships/slideLayout" Target="../slideLayouts/slideLayout101.xml"/><Relationship Id="rId67" Type="http://schemas.openxmlformats.org/officeDocument/2006/relationships/slideLayout" Target="../slideLayouts/slideLayout122.xml"/><Relationship Id="rId116" Type="http://schemas.openxmlformats.org/officeDocument/2006/relationships/theme" Target="../theme/theme2.xml"/><Relationship Id="rId20" Type="http://schemas.openxmlformats.org/officeDocument/2006/relationships/slideLayout" Target="../slideLayouts/slideLayout75.xml"/><Relationship Id="rId41" Type="http://schemas.openxmlformats.org/officeDocument/2006/relationships/slideLayout" Target="../slideLayouts/slideLayout96.xml"/><Relationship Id="rId62" Type="http://schemas.openxmlformats.org/officeDocument/2006/relationships/slideLayout" Target="../slideLayouts/slideLayout117.xml"/><Relationship Id="rId83" Type="http://schemas.openxmlformats.org/officeDocument/2006/relationships/slideLayout" Target="../slideLayouts/slideLayout138.xml"/><Relationship Id="rId88" Type="http://schemas.openxmlformats.org/officeDocument/2006/relationships/slideLayout" Target="../slideLayouts/slideLayout143.xml"/><Relationship Id="rId111" Type="http://schemas.openxmlformats.org/officeDocument/2006/relationships/slideLayout" Target="../slideLayouts/slideLayout166.xml"/><Relationship Id="rId15" Type="http://schemas.openxmlformats.org/officeDocument/2006/relationships/slideLayout" Target="../slideLayouts/slideLayout70.xml"/><Relationship Id="rId36" Type="http://schemas.openxmlformats.org/officeDocument/2006/relationships/slideLayout" Target="../slideLayouts/slideLayout91.xml"/><Relationship Id="rId57" Type="http://schemas.openxmlformats.org/officeDocument/2006/relationships/slideLayout" Target="../slideLayouts/slideLayout112.xml"/><Relationship Id="rId106" Type="http://schemas.openxmlformats.org/officeDocument/2006/relationships/slideLayout" Target="../slideLayouts/slideLayout161.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178.xml"/><Relationship Id="rId13" Type="http://schemas.openxmlformats.org/officeDocument/2006/relationships/slideLayout" Target="../slideLayouts/slideLayout183.xml"/><Relationship Id="rId18" Type="http://schemas.openxmlformats.org/officeDocument/2006/relationships/slideLayout" Target="../slideLayouts/slideLayout188.xml"/><Relationship Id="rId3" Type="http://schemas.openxmlformats.org/officeDocument/2006/relationships/slideLayout" Target="../slideLayouts/slideLayout173.xml"/><Relationship Id="rId21" Type="http://schemas.openxmlformats.org/officeDocument/2006/relationships/slideLayout" Target="../slideLayouts/slideLayout191.xml"/><Relationship Id="rId7" Type="http://schemas.openxmlformats.org/officeDocument/2006/relationships/slideLayout" Target="../slideLayouts/slideLayout177.xml"/><Relationship Id="rId12" Type="http://schemas.openxmlformats.org/officeDocument/2006/relationships/slideLayout" Target="../slideLayouts/slideLayout182.xml"/><Relationship Id="rId17" Type="http://schemas.openxmlformats.org/officeDocument/2006/relationships/slideLayout" Target="../slideLayouts/slideLayout187.xml"/><Relationship Id="rId25" Type="http://schemas.openxmlformats.org/officeDocument/2006/relationships/theme" Target="../theme/theme3.xml"/><Relationship Id="rId2" Type="http://schemas.openxmlformats.org/officeDocument/2006/relationships/slideLayout" Target="../slideLayouts/slideLayout172.xml"/><Relationship Id="rId16" Type="http://schemas.openxmlformats.org/officeDocument/2006/relationships/slideLayout" Target="../slideLayouts/slideLayout186.xml"/><Relationship Id="rId20" Type="http://schemas.openxmlformats.org/officeDocument/2006/relationships/slideLayout" Target="../slideLayouts/slideLayout190.xml"/><Relationship Id="rId1" Type="http://schemas.openxmlformats.org/officeDocument/2006/relationships/slideLayout" Target="../slideLayouts/slideLayout171.xml"/><Relationship Id="rId6" Type="http://schemas.openxmlformats.org/officeDocument/2006/relationships/slideLayout" Target="../slideLayouts/slideLayout176.xml"/><Relationship Id="rId11" Type="http://schemas.openxmlformats.org/officeDocument/2006/relationships/slideLayout" Target="../slideLayouts/slideLayout181.xml"/><Relationship Id="rId24" Type="http://schemas.openxmlformats.org/officeDocument/2006/relationships/slideLayout" Target="../slideLayouts/slideLayout194.xml"/><Relationship Id="rId5" Type="http://schemas.openxmlformats.org/officeDocument/2006/relationships/slideLayout" Target="../slideLayouts/slideLayout175.xml"/><Relationship Id="rId15" Type="http://schemas.openxmlformats.org/officeDocument/2006/relationships/slideLayout" Target="../slideLayouts/slideLayout185.xml"/><Relationship Id="rId23" Type="http://schemas.openxmlformats.org/officeDocument/2006/relationships/slideLayout" Target="../slideLayouts/slideLayout193.xml"/><Relationship Id="rId10" Type="http://schemas.openxmlformats.org/officeDocument/2006/relationships/slideLayout" Target="../slideLayouts/slideLayout180.xml"/><Relationship Id="rId19" Type="http://schemas.openxmlformats.org/officeDocument/2006/relationships/slideLayout" Target="../slideLayouts/slideLayout189.xml"/><Relationship Id="rId4" Type="http://schemas.openxmlformats.org/officeDocument/2006/relationships/slideLayout" Target="../slideLayouts/slideLayout174.xml"/><Relationship Id="rId9" Type="http://schemas.openxmlformats.org/officeDocument/2006/relationships/slideLayout" Target="../slideLayouts/slideLayout179.xml"/><Relationship Id="rId14" Type="http://schemas.openxmlformats.org/officeDocument/2006/relationships/slideLayout" Target="../slideLayouts/slideLayout184.xml"/><Relationship Id="rId22" Type="http://schemas.openxmlformats.org/officeDocument/2006/relationships/slideLayout" Target="../slideLayouts/slideLayout192.xml"/></Relationships>
</file>

<file path=ppt/slideMasters/_rels/slideMaster4.xml.rels><?xml version="1.0" encoding="UTF-8" standalone="yes"?>
<Relationships xmlns="http://schemas.openxmlformats.org/package/2006/relationships"><Relationship Id="rId13" Type="http://schemas.openxmlformats.org/officeDocument/2006/relationships/slideLayout" Target="../slideLayouts/slideLayout207.xml"/><Relationship Id="rId18" Type="http://schemas.openxmlformats.org/officeDocument/2006/relationships/slideLayout" Target="../slideLayouts/slideLayout212.xml"/><Relationship Id="rId26" Type="http://schemas.openxmlformats.org/officeDocument/2006/relationships/slideLayout" Target="../slideLayouts/slideLayout220.xml"/><Relationship Id="rId39" Type="http://schemas.openxmlformats.org/officeDocument/2006/relationships/slideLayout" Target="../slideLayouts/slideLayout233.xml"/><Relationship Id="rId21" Type="http://schemas.openxmlformats.org/officeDocument/2006/relationships/slideLayout" Target="../slideLayouts/slideLayout215.xml"/><Relationship Id="rId34" Type="http://schemas.openxmlformats.org/officeDocument/2006/relationships/slideLayout" Target="../slideLayouts/slideLayout228.xml"/><Relationship Id="rId42" Type="http://schemas.openxmlformats.org/officeDocument/2006/relationships/slideLayout" Target="../slideLayouts/slideLayout236.xml"/><Relationship Id="rId47" Type="http://schemas.openxmlformats.org/officeDocument/2006/relationships/slideLayout" Target="../slideLayouts/slideLayout241.xml"/><Relationship Id="rId50" Type="http://schemas.openxmlformats.org/officeDocument/2006/relationships/slideLayout" Target="../slideLayouts/slideLayout244.xml"/><Relationship Id="rId7" Type="http://schemas.openxmlformats.org/officeDocument/2006/relationships/slideLayout" Target="../slideLayouts/slideLayout201.xml"/><Relationship Id="rId2" Type="http://schemas.openxmlformats.org/officeDocument/2006/relationships/slideLayout" Target="../slideLayouts/slideLayout196.xml"/><Relationship Id="rId16" Type="http://schemas.openxmlformats.org/officeDocument/2006/relationships/slideLayout" Target="../slideLayouts/slideLayout210.xml"/><Relationship Id="rId29" Type="http://schemas.openxmlformats.org/officeDocument/2006/relationships/slideLayout" Target="../slideLayouts/slideLayout223.xml"/><Relationship Id="rId11" Type="http://schemas.openxmlformats.org/officeDocument/2006/relationships/slideLayout" Target="../slideLayouts/slideLayout205.xml"/><Relationship Id="rId24" Type="http://schemas.openxmlformats.org/officeDocument/2006/relationships/slideLayout" Target="../slideLayouts/slideLayout218.xml"/><Relationship Id="rId32" Type="http://schemas.openxmlformats.org/officeDocument/2006/relationships/slideLayout" Target="../slideLayouts/slideLayout226.xml"/><Relationship Id="rId37" Type="http://schemas.openxmlformats.org/officeDocument/2006/relationships/slideLayout" Target="../slideLayouts/slideLayout231.xml"/><Relationship Id="rId40" Type="http://schemas.openxmlformats.org/officeDocument/2006/relationships/slideLayout" Target="../slideLayouts/slideLayout234.xml"/><Relationship Id="rId45" Type="http://schemas.openxmlformats.org/officeDocument/2006/relationships/slideLayout" Target="../slideLayouts/slideLayout239.xml"/><Relationship Id="rId5" Type="http://schemas.openxmlformats.org/officeDocument/2006/relationships/slideLayout" Target="../slideLayouts/slideLayout199.xml"/><Relationship Id="rId15" Type="http://schemas.openxmlformats.org/officeDocument/2006/relationships/slideLayout" Target="../slideLayouts/slideLayout209.xml"/><Relationship Id="rId23" Type="http://schemas.openxmlformats.org/officeDocument/2006/relationships/slideLayout" Target="../slideLayouts/slideLayout217.xml"/><Relationship Id="rId28" Type="http://schemas.openxmlformats.org/officeDocument/2006/relationships/slideLayout" Target="../slideLayouts/slideLayout222.xml"/><Relationship Id="rId36" Type="http://schemas.openxmlformats.org/officeDocument/2006/relationships/slideLayout" Target="../slideLayouts/slideLayout230.xml"/><Relationship Id="rId49" Type="http://schemas.openxmlformats.org/officeDocument/2006/relationships/slideLayout" Target="../slideLayouts/slideLayout243.xml"/><Relationship Id="rId10" Type="http://schemas.openxmlformats.org/officeDocument/2006/relationships/slideLayout" Target="../slideLayouts/slideLayout204.xml"/><Relationship Id="rId19" Type="http://schemas.openxmlformats.org/officeDocument/2006/relationships/slideLayout" Target="../slideLayouts/slideLayout213.xml"/><Relationship Id="rId31" Type="http://schemas.openxmlformats.org/officeDocument/2006/relationships/slideLayout" Target="../slideLayouts/slideLayout225.xml"/><Relationship Id="rId44" Type="http://schemas.openxmlformats.org/officeDocument/2006/relationships/slideLayout" Target="../slideLayouts/slideLayout238.xml"/><Relationship Id="rId4" Type="http://schemas.openxmlformats.org/officeDocument/2006/relationships/slideLayout" Target="../slideLayouts/slideLayout198.xml"/><Relationship Id="rId9" Type="http://schemas.openxmlformats.org/officeDocument/2006/relationships/slideLayout" Target="../slideLayouts/slideLayout203.xml"/><Relationship Id="rId14" Type="http://schemas.openxmlformats.org/officeDocument/2006/relationships/slideLayout" Target="../slideLayouts/slideLayout208.xml"/><Relationship Id="rId22" Type="http://schemas.openxmlformats.org/officeDocument/2006/relationships/slideLayout" Target="../slideLayouts/slideLayout216.xml"/><Relationship Id="rId27" Type="http://schemas.openxmlformats.org/officeDocument/2006/relationships/slideLayout" Target="../slideLayouts/slideLayout221.xml"/><Relationship Id="rId30" Type="http://schemas.openxmlformats.org/officeDocument/2006/relationships/slideLayout" Target="../slideLayouts/slideLayout224.xml"/><Relationship Id="rId35" Type="http://schemas.openxmlformats.org/officeDocument/2006/relationships/slideLayout" Target="../slideLayouts/slideLayout229.xml"/><Relationship Id="rId43" Type="http://schemas.openxmlformats.org/officeDocument/2006/relationships/slideLayout" Target="../slideLayouts/slideLayout237.xml"/><Relationship Id="rId48" Type="http://schemas.openxmlformats.org/officeDocument/2006/relationships/slideLayout" Target="../slideLayouts/slideLayout242.xml"/><Relationship Id="rId8" Type="http://schemas.openxmlformats.org/officeDocument/2006/relationships/slideLayout" Target="../slideLayouts/slideLayout202.xml"/><Relationship Id="rId51" Type="http://schemas.openxmlformats.org/officeDocument/2006/relationships/theme" Target="../theme/theme4.xml"/><Relationship Id="rId3" Type="http://schemas.openxmlformats.org/officeDocument/2006/relationships/slideLayout" Target="../slideLayouts/slideLayout197.xml"/><Relationship Id="rId12" Type="http://schemas.openxmlformats.org/officeDocument/2006/relationships/slideLayout" Target="../slideLayouts/slideLayout206.xml"/><Relationship Id="rId17" Type="http://schemas.openxmlformats.org/officeDocument/2006/relationships/slideLayout" Target="../slideLayouts/slideLayout211.xml"/><Relationship Id="rId25" Type="http://schemas.openxmlformats.org/officeDocument/2006/relationships/slideLayout" Target="../slideLayouts/slideLayout219.xml"/><Relationship Id="rId33" Type="http://schemas.openxmlformats.org/officeDocument/2006/relationships/slideLayout" Target="../slideLayouts/slideLayout227.xml"/><Relationship Id="rId38" Type="http://schemas.openxmlformats.org/officeDocument/2006/relationships/slideLayout" Target="../slideLayouts/slideLayout232.xml"/><Relationship Id="rId46" Type="http://schemas.openxmlformats.org/officeDocument/2006/relationships/slideLayout" Target="../slideLayouts/slideLayout240.xml"/><Relationship Id="rId20" Type="http://schemas.openxmlformats.org/officeDocument/2006/relationships/slideLayout" Target="../slideLayouts/slideLayout214.xml"/><Relationship Id="rId41" Type="http://schemas.openxmlformats.org/officeDocument/2006/relationships/slideLayout" Target="../slideLayouts/slideLayout235.xml"/><Relationship Id="rId1" Type="http://schemas.openxmlformats.org/officeDocument/2006/relationships/slideLayout" Target="../slideLayouts/slideLayout195.xml"/><Relationship Id="rId6" Type="http://schemas.openxmlformats.org/officeDocument/2006/relationships/slideLayout" Target="../slideLayouts/slideLayout200.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45677B98-A7E2-46FC-8AD1-1EECF700F506}"/>
              </a:ext>
            </a:extLst>
          </p:cNvPr>
          <p:cNvSpPr/>
          <p:nvPr userDrawn="1"/>
        </p:nvSpPr>
        <p:spPr>
          <a:xfrm>
            <a:off x="0" y="0"/>
            <a:ext cx="12192000" cy="6858000"/>
          </a:xfrm>
          <a:prstGeom prst="rect">
            <a:avLst/>
          </a:prstGeom>
          <a:solidFill>
            <a:srgbClr val="EDEEEE">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itle Placeholder 1">
            <a:extLst>
              <a:ext uri="{FF2B5EF4-FFF2-40B4-BE49-F238E27FC236}">
                <a16:creationId xmlns:a16="http://schemas.microsoft.com/office/drawing/2014/main" id="{44DB3307-FD9B-4ED4-A163-F86B440329EC}"/>
              </a:ext>
            </a:extLst>
          </p:cNvPr>
          <p:cNvSpPr>
            <a:spLocks noGrp="1"/>
          </p:cNvSpPr>
          <p:nvPr>
            <p:ph type="title"/>
          </p:nvPr>
        </p:nvSpPr>
        <p:spPr>
          <a:xfrm>
            <a:off x="838200" y="365126"/>
            <a:ext cx="9537700" cy="998162"/>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B2019793-68AC-4026-8993-C4B41B1A1A27}"/>
              </a:ext>
            </a:extLst>
          </p:cNvPr>
          <p:cNvSpPr>
            <a:spLocks noGrp="1"/>
          </p:cNvSpPr>
          <p:nvPr>
            <p:ph type="body" idx="1"/>
          </p:nvPr>
        </p:nvSpPr>
        <p:spPr>
          <a:xfrm>
            <a:off x="838200" y="1654233"/>
            <a:ext cx="9537700" cy="1958485"/>
          </a:xfrm>
          <a:prstGeom prst="rect">
            <a:avLst/>
          </a:prstGeom>
        </p:spPr>
        <p:txBody>
          <a:bodyPr vert="horz" wrap="square" lIns="91440" tIns="45720" rIns="91440" bIns="45720" rtlCol="0">
            <a:sp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6" name="Picture 5" descr="Shape&#10;&#10;Description automatically generated with low confidence">
            <a:extLst>
              <a:ext uri="{FF2B5EF4-FFF2-40B4-BE49-F238E27FC236}">
                <a16:creationId xmlns:a16="http://schemas.microsoft.com/office/drawing/2014/main" id="{EE1666F3-4103-D779-2B36-E60B95D7D5A3}"/>
              </a:ext>
            </a:extLst>
          </p:cNvPr>
          <p:cNvPicPr>
            <a:picLocks noChangeAspect="1"/>
          </p:cNvPicPr>
          <p:nvPr userDrawn="1"/>
        </p:nvPicPr>
        <p:blipFill>
          <a:blip r:embed="rId57">
            <a:alphaModFix amt="76000"/>
            <a:extLst>
              <a:ext uri="{28A0092B-C50C-407E-A947-70E740481C1C}">
                <a14:useLocalDpi xmlns:a14="http://schemas.microsoft.com/office/drawing/2010/main" val="0"/>
              </a:ext>
            </a:extLst>
          </a:blip>
          <a:stretch>
            <a:fillRect/>
          </a:stretch>
        </p:blipFill>
        <p:spPr>
          <a:xfrm>
            <a:off x="9668612" y="5716083"/>
            <a:ext cx="1196486" cy="1196486"/>
          </a:xfrm>
          <a:prstGeom prst="rect">
            <a:avLst/>
          </a:prstGeom>
        </p:spPr>
      </p:pic>
    </p:spTree>
    <p:extLst>
      <p:ext uri="{BB962C8B-B14F-4D97-AF65-F5344CB8AC3E}">
        <p14:creationId xmlns:p14="http://schemas.microsoft.com/office/powerpoint/2010/main" val="1206396957"/>
      </p:ext>
    </p:extLst>
  </p:cSld>
  <p:clrMap bg1="lt1" tx1="dk1" bg2="lt2" tx2="dk2" accent1="accent1" accent2="accent2" accent3="accent3" accent4="accent4" accent5="accent5" accent6="accent6" hlink="hlink" folHlink="folHlink"/>
  <p:sldLayoutIdLst>
    <p:sldLayoutId id="2147483822" r:id="rId1"/>
    <p:sldLayoutId id="2147483823" r:id="rId2"/>
    <p:sldLayoutId id="2147483824" r:id="rId3"/>
    <p:sldLayoutId id="2147483825" r:id="rId4"/>
    <p:sldLayoutId id="2147483826" r:id="rId5"/>
    <p:sldLayoutId id="2147483827" r:id="rId6"/>
    <p:sldLayoutId id="2147483919" r:id="rId7"/>
    <p:sldLayoutId id="2147483828" r:id="rId8"/>
    <p:sldLayoutId id="2147483829" r:id="rId9"/>
    <p:sldLayoutId id="2147483830" r:id="rId10"/>
    <p:sldLayoutId id="2147483831" r:id="rId11"/>
    <p:sldLayoutId id="2147483832" r:id="rId12"/>
    <p:sldLayoutId id="2147483833" r:id="rId13"/>
    <p:sldLayoutId id="2147483834" r:id="rId14"/>
    <p:sldLayoutId id="2147483835" r:id="rId15"/>
    <p:sldLayoutId id="2147483836" r:id="rId16"/>
    <p:sldLayoutId id="2147483918" r:id="rId17"/>
    <p:sldLayoutId id="2147483837" r:id="rId18"/>
    <p:sldLayoutId id="2147483838" r:id="rId19"/>
    <p:sldLayoutId id="2147483839" r:id="rId20"/>
    <p:sldLayoutId id="2147483840" r:id="rId21"/>
    <p:sldLayoutId id="2147483841" r:id="rId22"/>
    <p:sldLayoutId id="2147483842" r:id="rId23"/>
    <p:sldLayoutId id="2147483843" r:id="rId24"/>
    <p:sldLayoutId id="2147483844" r:id="rId25"/>
    <p:sldLayoutId id="2147483845" r:id="rId26"/>
    <p:sldLayoutId id="2147483846" r:id="rId27"/>
    <p:sldLayoutId id="2147483847" r:id="rId28"/>
    <p:sldLayoutId id="2147483848" r:id="rId29"/>
    <p:sldLayoutId id="2147483849" r:id="rId30"/>
    <p:sldLayoutId id="2147483850" r:id="rId31"/>
    <p:sldLayoutId id="2147483851" r:id="rId32"/>
    <p:sldLayoutId id="2147483852" r:id="rId33"/>
    <p:sldLayoutId id="2147483853" r:id="rId34"/>
    <p:sldLayoutId id="2147483854" r:id="rId35"/>
    <p:sldLayoutId id="2147483855" r:id="rId36"/>
    <p:sldLayoutId id="2147483856" r:id="rId37"/>
    <p:sldLayoutId id="2147483857" r:id="rId38"/>
    <p:sldLayoutId id="2147483858" r:id="rId39"/>
    <p:sldLayoutId id="2147483859" r:id="rId40"/>
    <p:sldLayoutId id="2147483860" r:id="rId41"/>
    <p:sldLayoutId id="2147483861" r:id="rId42"/>
    <p:sldLayoutId id="2147483862" r:id="rId43"/>
    <p:sldLayoutId id="2147483863" r:id="rId44"/>
    <p:sldLayoutId id="2147483864" r:id="rId45"/>
    <p:sldLayoutId id="2147483865" r:id="rId46"/>
    <p:sldLayoutId id="2147483866" r:id="rId47"/>
    <p:sldLayoutId id="2147483867" r:id="rId48"/>
    <p:sldLayoutId id="2147483868" r:id="rId49"/>
    <p:sldLayoutId id="2147483869" r:id="rId50"/>
    <p:sldLayoutId id="2147483870" r:id="rId51"/>
    <p:sldLayoutId id="2147483886" r:id="rId52"/>
    <p:sldLayoutId id="2147483916" r:id="rId53"/>
    <p:sldLayoutId id="2147484014" r:id="rId54"/>
    <p:sldLayoutId id="2147484016" r:id="rId55"/>
  </p:sldLayoutIdLst>
  <p:hf hdr="0" ftr="0" dt="0"/>
  <p:txStyles>
    <p:titleStyle>
      <a:lvl1pPr algn="l" defTabSz="914400" rtl="0" eaLnBrk="1" latinLnBrk="0" hangingPunct="1">
        <a:lnSpc>
          <a:spcPct val="90000"/>
        </a:lnSpc>
        <a:spcBef>
          <a:spcPct val="0"/>
        </a:spcBef>
        <a:buNone/>
        <a:defRPr sz="3200" kern="1200">
          <a:solidFill>
            <a:srgbClr val="4E4F4F"/>
          </a:solidFill>
          <a:latin typeface="Noto Sans" panose="020B0502040504020204" pitchFamily="34" charset="0"/>
          <a:ea typeface="Noto Sans" panose="020B0502040504020204" pitchFamily="34" charset="0"/>
          <a:cs typeface="Noto Sans" panose="020B0502040504020204" pitchFamily="34" charset="0"/>
        </a:defRPr>
      </a:lvl1pPr>
    </p:titleStyle>
    <p:bodyStyle>
      <a:lvl1pPr marL="228600" indent="-228600" algn="l" defTabSz="914400" rtl="0" eaLnBrk="1" latinLnBrk="0" hangingPunct="1">
        <a:lnSpc>
          <a:spcPct val="90000"/>
        </a:lnSpc>
        <a:spcBef>
          <a:spcPts val="1000"/>
        </a:spcBef>
        <a:spcAft>
          <a:spcPts val="600"/>
        </a:spcAft>
        <a:buFont typeface="Arial" panose="020B0604020202020204" pitchFamily="34" charset="0"/>
        <a:buChar char="•"/>
        <a:defRPr sz="2400" b="1" kern="1200">
          <a:solidFill>
            <a:srgbClr val="488344"/>
          </a:solidFill>
          <a:latin typeface="Noto Sans" panose="020B0502040504020204" pitchFamily="34" charset="0"/>
          <a:ea typeface="Noto Sans" panose="020B0502040504020204" pitchFamily="34" charset="0"/>
          <a:cs typeface="Noto Sans" panose="020B0502040504020204" pitchFamily="34" charset="0"/>
        </a:defRPr>
      </a:lvl1pPr>
      <a:lvl2pPr marL="685800" indent="-228600" algn="l" defTabSz="914400" rtl="0" eaLnBrk="1" latinLnBrk="0" hangingPunct="1">
        <a:lnSpc>
          <a:spcPct val="90000"/>
        </a:lnSpc>
        <a:spcBef>
          <a:spcPts val="500"/>
        </a:spcBef>
        <a:spcAft>
          <a:spcPts val="600"/>
        </a:spcAft>
        <a:buFont typeface="Arial" panose="020B0604020202020204" pitchFamily="34" charset="0"/>
        <a:buChar char="•"/>
        <a:defRPr sz="2000" kern="1200">
          <a:solidFill>
            <a:srgbClr val="4E4F4F"/>
          </a:solidFill>
          <a:latin typeface="Noto Sans" panose="020B0502040504020204" pitchFamily="34" charset="0"/>
          <a:ea typeface="Noto Sans" panose="020B0502040504020204" pitchFamily="34" charset="0"/>
          <a:cs typeface="Noto Sans" panose="020B0502040504020204" pitchFamily="34" charset="0"/>
        </a:defRPr>
      </a:lvl2pPr>
      <a:lvl3pPr marL="1143000" indent="-228600" algn="l" defTabSz="914400" rtl="0" eaLnBrk="1" latinLnBrk="0" hangingPunct="1">
        <a:lnSpc>
          <a:spcPct val="90000"/>
        </a:lnSpc>
        <a:spcBef>
          <a:spcPts val="500"/>
        </a:spcBef>
        <a:spcAft>
          <a:spcPts val="600"/>
        </a:spcAft>
        <a:buFont typeface="Arial" panose="020B0604020202020204" pitchFamily="34" charset="0"/>
        <a:buChar char="•"/>
        <a:defRPr sz="1800" kern="1200">
          <a:solidFill>
            <a:srgbClr val="4E4F4F"/>
          </a:solidFill>
          <a:latin typeface="Noto Sans" panose="020B0502040504020204" pitchFamily="34" charset="0"/>
          <a:ea typeface="Noto Sans" panose="020B0502040504020204" pitchFamily="34" charset="0"/>
          <a:cs typeface="Noto Sans" panose="020B0502040504020204" pitchFamily="34" charset="0"/>
        </a:defRPr>
      </a:lvl3pPr>
      <a:lvl4pPr marL="1600200" indent="-228600" algn="l" defTabSz="914400" rtl="0" eaLnBrk="1" latinLnBrk="0" hangingPunct="1">
        <a:lnSpc>
          <a:spcPct val="90000"/>
        </a:lnSpc>
        <a:spcBef>
          <a:spcPts val="500"/>
        </a:spcBef>
        <a:spcAft>
          <a:spcPts val="600"/>
        </a:spcAft>
        <a:buFont typeface="Arial" panose="020B0604020202020204" pitchFamily="34" charset="0"/>
        <a:buChar char="•"/>
        <a:defRPr sz="1600" kern="1200">
          <a:solidFill>
            <a:srgbClr val="4E4F4F"/>
          </a:solidFill>
          <a:latin typeface="Noto Sans" panose="020B0502040504020204" pitchFamily="34" charset="0"/>
          <a:ea typeface="Noto Sans" panose="020B0502040504020204" pitchFamily="34" charset="0"/>
          <a:cs typeface="Noto Sans" panose="020B0502040504020204" pitchFamily="34" charset="0"/>
        </a:defRPr>
      </a:lvl4pPr>
      <a:lvl5pPr marL="2057400" indent="-228600" algn="l" defTabSz="914400" rtl="0" eaLnBrk="1" latinLnBrk="0" hangingPunct="1">
        <a:lnSpc>
          <a:spcPct val="90000"/>
        </a:lnSpc>
        <a:spcBef>
          <a:spcPts val="500"/>
        </a:spcBef>
        <a:spcAft>
          <a:spcPts val="600"/>
        </a:spcAft>
        <a:buFont typeface="Arial" panose="020B0604020202020204" pitchFamily="34" charset="0"/>
        <a:buChar char="•"/>
        <a:defRPr sz="1600" kern="1200">
          <a:solidFill>
            <a:srgbClr val="4E4F4F"/>
          </a:solidFill>
          <a:latin typeface="Noto Sans" panose="020B0502040504020204" pitchFamily="34" charset="0"/>
          <a:ea typeface="Noto Sans" panose="020B0502040504020204" pitchFamily="34" charset="0"/>
          <a:cs typeface="Noto Sans" panose="020B0502040504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bwMode="blackWhite">
      <p:bgRef idx="1001">
        <a:schemeClr val="bg1"/>
      </p:bgRef>
    </p:bg>
    <p:spTree>
      <p:nvGrpSpPr>
        <p:cNvPr id="1" name=""/>
        <p:cNvGrpSpPr/>
        <p:nvPr/>
      </p:nvGrpSpPr>
      <p:grpSpPr>
        <a:xfrm>
          <a:off x="0" y="0"/>
          <a:ext cx="0" cy="0"/>
          <a:chOff x="0" y="0"/>
          <a:chExt cx="0" cy="0"/>
        </a:xfrm>
      </p:grpSpPr>
      <p:sp>
        <p:nvSpPr>
          <p:cNvPr id="2" name="Title Placeholder 1"/>
          <p:cNvSpPr>
            <a:spLocks noGrp="1"/>
          </p:cNvSpPr>
          <p:nvPr userDrawn="1">
            <p:ph type="title"/>
          </p:nvPr>
        </p:nvSpPr>
        <p:spPr>
          <a:xfrm>
            <a:off x="588263" y="457200"/>
            <a:ext cx="11018520" cy="553998"/>
          </a:xfrm>
          <a:prstGeom prst="rect">
            <a:avLst/>
          </a:prstGeom>
        </p:spPr>
        <p:txBody>
          <a:bodyPr vert="horz" wrap="square" lIns="0" tIns="0" rIns="0" bIns="0" rtlCol="0" anchor="t">
            <a:spAutoFit/>
          </a:bodyPr>
          <a:lstStyle/>
          <a:p>
            <a:r>
              <a:rPr lang="en-US"/>
              <a:t>Click to edit Master title style</a:t>
            </a:r>
          </a:p>
        </p:txBody>
      </p:sp>
      <p:sp>
        <p:nvSpPr>
          <p:cNvPr id="4" name="Text Placeholder 3"/>
          <p:cNvSpPr>
            <a:spLocks noGrp="1"/>
          </p:cNvSpPr>
          <p:nvPr userDrawn="1">
            <p:ph type="body" idx="1"/>
          </p:nvPr>
        </p:nvSpPr>
        <p:spPr>
          <a:xfrm>
            <a:off x="584200" y="1435503"/>
            <a:ext cx="11018520" cy="1612749"/>
          </a:xfrm>
          <a:prstGeom prst="rect">
            <a:avLst/>
          </a:prstGeom>
        </p:spPr>
        <p:txBody>
          <a:bodyPr vert="horz" wrap="square" lIns="0" tIns="0" rIns="0" bIns="0" rtlCol="0">
            <a:sp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47" name="GRID" hidden="1">
            <a:extLst>
              <a:ext uri="{FF2B5EF4-FFF2-40B4-BE49-F238E27FC236}">
                <a16:creationId xmlns:a16="http://schemas.microsoft.com/office/drawing/2014/main" id="{32B5FFBF-552A-4973-B5B3-9EE3A765185F}"/>
              </a:ext>
            </a:extLst>
          </p:cNvPr>
          <p:cNvGrpSpPr/>
          <p:nvPr userDrawn="1"/>
        </p:nvGrpSpPr>
        <p:grpSpPr>
          <a:xfrm>
            <a:off x="0" y="0"/>
            <a:ext cx="12192000" cy="6858000"/>
            <a:chOff x="0" y="0"/>
            <a:chExt cx="12192000" cy="6858000"/>
          </a:xfrm>
        </p:grpSpPr>
        <p:cxnSp>
          <p:nvCxnSpPr>
            <p:cNvPr id="7" name="Straight Connector 6">
              <a:extLst>
                <a:ext uri="{FF2B5EF4-FFF2-40B4-BE49-F238E27FC236}">
                  <a16:creationId xmlns:a16="http://schemas.microsoft.com/office/drawing/2014/main" id="{5CD412E5-2492-4063-96AB-C451FC39F2B6}"/>
                </a:ext>
              </a:extLst>
            </p:cNvPr>
            <p:cNvCxnSpPr/>
            <p:nvPr/>
          </p:nvCxnSpPr>
          <p:spPr>
            <a:xfrm>
              <a:off x="0" y="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D25E7FAE-6A98-413B-871E-10F8DF6FF1E3}"/>
                </a:ext>
              </a:extLst>
            </p:cNvPr>
            <p:cNvCxnSpPr/>
            <p:nvPr/>
          </p:nvCxnSpPr>
          <p:spPr>
            <a:xfrm>
              <a:off x="0" y="29260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EF42BDE7-00A0-446E-9CEE-23DDF6A13E6E}"/>
                </a:ext>
              </a:extLst>
            </p:cNvPr>
            <p:cNvCxnSpPr/>
            <p:nvPr/>
          </p:nvCxnSpPr>
          <p:spPr>
            <a:xfrm>
              <a:off x="0" y="585216"/>
              <a:ext cx="12188952" cy="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AD48FF31-9C6A-4C0C-AB96-ED556488A1BA}"/>
                </a:ext>
              </a:extLst>
            </p:cNvPr>
            <p:cNvCxnSpPr/>
            <p:nvPr/>
          </p:nvCxnSpPr>
          <p:spPr>
            <a:xfrm>
              <a:off x="0" y="6272784"/>
              <a:ext cx="12188952" cy="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28D811B2-F122-4FF3-A4F6-E7291A5152BB}"/>
                </a:ext>
              </a:extLst>
            </p:cNvPr>
            <p:cNvCxnSpPr/>
            <p:nvPr/>
          </p:nvCxnSpPr>
          <p:spPr>
            <a:xfrm>
              <a:off x="0" y="656539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A2029335-BA6E-4B6F-B752-D02603169DE6}"/>
                </a:ext>
              </a:extLst>
            </p:cNvPr>
            <p:cNvCxnSpPr/>
            <p:nvPr/>
          </p:nvCxnSpPr>
          <p:spPr>
            <a:xfrm>
              <a:off x="0" y="685800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708D55A0-D16C-4191-B9F9-C95B51610B5E}"/>
                </a:ext>
              </a:extLst>
            </p:cNvPr>
            <p:cNvCxnSpPr/>
            <p:nvPr/>
          </p:nvCxnSpPr>
          <p:spPr>
            <a:xfrm>
              <a:off x="0" y="87782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DA3FCB58-9F61-404B-A493-7860A942FCC2}"/>
                </a:ext>
              </a:extLst>
            </p:cNvPr>
            <p:cNvCxnSpPr/>
            <p:nvPr/>
          </p:nvCxnSpPr>
          <p:spPr>
            <a:xfrm>
              <a:off x="0" y="117043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0EFD38DF-4402-499A-B7B2-D5BBF3AD467C}"/>
                </a:ext>
              </a:extLst>
            </p:cNvPr>
            <p:cNvCxnSpPr/>
            <p:nvPr/>
          </p:nvCxnSpPr>
          <p:spPr>
            <a:xfrm>
              <a:off x="0" y="146304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26DFD209-A624-4FEA-8F60-067FBF0CC1E8}"/>
                </a:ext>
              </a:extLst>
            </p:cNvPr>
            <p:cNvCxnSpPr/>
            <p:nvPr/>
          </p:nvCxnSpPr>
          <p:spPr>
            <a:xfrm>
              <a:off x="0"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F1B8ED61-88C3-48AA-91A7-BFD779B3B3BA}"/>
                </a:ext>
              </a:extLst>
            </p:cNvPr>
            <p:cNvCxnSpPr/>
            <p:nvPr/>
          </p:nvCxnSpPr>
          <p:spPr>
            <a:xfrm>
              <a:off x="585216" y="0"/>
              <a:ext cx="0" cy="685800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822AC47D-49D2-4B9E-B580-53A7922E5654}"/>
                </a:ext>
              </a:extLst>
            </p:cNvPr>
            <p:cNvCxnSpPr/>
            <p:nvPr/>
          </p:nvCxnSpPr>
          <p:spPr>
            <a:xfrm>
              <a:off x="292608"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20D7A2DB-4310-49CD-83F6-55B33BE76665}"/>
                </a:ext>
              </a:extLst>
            </p:cNvPr>
            <p:cNvCxnSpPr/>
            <p:nvPr/>
          </p:nvCxnSpPr>
          <p:spPr>
            <a:xfrm>
              <a:off x="877824"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20C40071-7BC6-4682-9CD1-0631E07C9F11}"/>
                </a:ext>
              </a:extLst>
            </p:cNvPr>
            <p:cNvCxnSpPr/>
            <p:nvPr/>
          </p:nvCxnSpPr>
          <p:spPr>
            <a:xfrm>
              <a:off x="1170432"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EE0ACFAA-26E9-44D2-BEF0-E02CAE93F397}"/>
                </a:ext>
              </a:extLst>
            </p:cNvPr>
            <p:cNvCxnSpPr/>
            <p:nvPr/>
          </p:nvCxnSpPr>
          <p:spPr>
            <a:xfrm>
              <a:off x="11021568"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385D1186-93AE-4B67-8544-763E0B213AAC}"/>
                </a:ext>
              </a:extLst>
            </p:cNvPr>
            <p:cNvCxnSpPr/>
            <p:nvPr/>
          </p:nvCxnSpPr>
          <p:spPr>
            <a:xfrm>
              <a:off x="11606784" y="0"/>
              <a:ext cx="0" cy="685800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CB1D45AE-FC53-4BB4-A9CD-C563C03A1195}"/>
                </a:ext>
              </a:extLst>
            </p:cNvPr>
            <p:cNvCxnSpPr/>
            <p:nvPr/>
          </p:nvCxnSpPr>
          <p:spPr>
            <a:xfrm>
              <a:off x="11314176"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8325177A-06D9-4C2A-B7EF-984A90245BF7}"/>
                </a:ext>
              </a:extLst>
            </p:cNvPr>
            <p:cNvCxnSpPr/>
            <p:nvPr/>
          </p:nvCxnSpPr>
          <p:spPr>
            <a:xfrm>
              <a:off x="11899392"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D2B67796-DF72-4C3B-A79D-7534FD3084C9}"/>
                </a:ext>
              </a:extLst>
            </p:cNvPr>
            <p:cNvCxnSpPr/>
            <p:nvPr/>
          </p:nvCxnSpPr>
          <p:spPr>
            <a:xfrm>
              <a:off x="12192000"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C8B2C409-2FF7-4120-9E48-02A446B82DD6}"/>
                </a:ext>
              </a:extLst>
            </p:cNvPr>
            <p:cNvCxnSpPr/>
            <p:nvPr/>
          </p:nvCxnSpPr>
          <p:spPr>
            <a:xfrm>
              <a:off x="0" y="175564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F3E0130A-B11A-42AB-8439-3CB0569F1C08}"/>
                </a:ext>
              </a:extLst>
            </p:cNvPr>
            <p:cNvCxnSpPr/>
            <p:nvPr/>
          </p:nvCxnSpPr>
          <p:spPr>
            <a:xfrm>
              <a:off x="0" y="2048256"/>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0840B631-CB23-44B8-823B-56619D54F0E4}"/>
                </a:ext>
              </a:extLst>
            </p:cNvPr>
            <p:cNvCxnSpPr/>
            <p:nvPr/>
          </p:nvCxnSpPr>
          <p:spPr>
            <a:xfrm>
              <a:off x="0" y="234086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C7DD460B-BBE5-43D6-95DF-C1C1CC6239C6}"/>
                </a:ext>
              </a:extLst>
            </p:cNvPr>
            <p:cNvCxnSpPr/>
            <p:nvPr/>
          </p:nvCxnSpPr>
          <p:spPr>
            <a:xfrm>
              <a:off x="0" y="263347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7F5BEEB4-62B8-420A-9489-8319B9432C34}"/>
                </a:ext>
              </a:extLst>
            </p:cNvPr>
            <p:cNvCxnSpPr/>
            <p:nvPr/>
          </p:nvCxnSpPr>
          <p:spPr>
            <a:xfrm>
              <a:off x="0" y="292608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79242164-82A4-4DA9-B78C-33430C241872}"/>
                </a:ext>
              </a:extLst>
            </p:cNvPr>
            <p:cNvCxnSpPr/>
            <p:nvPr/>
          </p:nvCxnSpPr>
          <p:spPr>
            <a:xfrm>
              <a:off x="0" y="321868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1D8767DD-4892-4904-AE72-87087DD9CCC2}"/>
                </a:ext>
              </a:extLst>
            </p:cNvPr>
            <p:cNvCxnSpPr/>
            <p:nvPr/>
          </p:nvCxnSpPr>
          <p:spPr>
            <a:xfrm>
              <a:off x="0" y="3511296"/>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245FC793-2AD0-4021-B3FB-391EDDE6CB63}"/>
                </a:ext>
              </a:extLst>
            </p:cNvPr>
            <p:cNvCxnSpPr/>
            <p:nvPr userDrawn="1"/>
          </p:nvCxnSpPr>
          <p:spPr>
            <a:xfrm>
              <a:off x="0" y="380390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8091C6C8-296D-4AA9-8F03-7DEA5FA7D71A}"/>
                </a:ext>
              </a:extLst>
            </p:cNvPr>
            <p:cNvCxnSpPr/>
            <p:nvPr userDrawn="1"/>
          </p:nvCxnSpPr>
          <p:spPr>
            <a:xfrm>
              <a:off x="0" y="409651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71CBDA8A-698A-4B1C-BC41-CD72C2900FE8}"/>
                </a:ext>
              </a:extLst>
            </p:cNvPr>
            <p:cNvCxnSpPr/>
            <p:nvPr userDrawn="1"/>
          </p:nvCxnSpPr>
          <p:spPr>
            <a:xfrm>
              <a:off x="0" y="438912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F0780C82-EF19-43A2-BF1B-31FDFBA092CA}"/>
                </a:ext>
              </a:extLst>
            </p:cNvPr>
            <p:cNvCxnSpPr/>
            <p:nvPr userDrawn="1"/>
          </p:nvCxnSpPr>
          <p:spPr>
            <a:xfrm>
              <a:off x="0" y="468172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13492339-9370-44E2-8C4D-414393DEB764}"/>
                </a:ext>
              </a:extLst>
            </p:cNvPr>
            <p:cNvCxnSpPr/>
            <p:nvPr userDrawn="1"/>
          </p:nvCxnSpPr>
          <p:spPr>
            <a:xfrm>
              <a:off x="0" y="4974336"/>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EBF7CE2A-C0A7-4C6F-88B8-E40107AE34E8}"/>
                </a:ext>
              </a:extLst>
            </p:cNvPr>
            <p:cNvCxnSpPr/>
            <p:nvPr userDrawn="1"/>
          </p:nvCxnSpPr>
          <p:spPr>
            <a:xfrm>
              <a:off x="0" y="526694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CCD7A1D0-B060-4037-BFAE-80FAF89CC35F}"/>
                </a:ext>
              </a:extLst>
            </p:cNvPr>
            <p:cNvCxnSpPr/>
            <p:nvPr userDrawn="1"/>
          </p:nvCxnSpPr>
          <p:spPr>
            <a:xfrm>
              <a:off x="0" y="555955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2A121C21-7F60-43D7-B9B4-682B9D22E24D}"/>
                </a:ext>
              </a:extLst>
            </p:cNvPr>
            <p:cNvCxnSpPr/>
            <p:nvPr userDrawn="1"/>
          </p:nvCxnSpPr>
          <p:spPr>
            <a:xfrm>
              <a:off x="0" y="585216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grpSp>
      <p:sp>
        <p:nvSpPr>
          <p:cNvPr id="3" name=".64 square" hidden="1">
            <a:extLst>
              <a:ext uri="{FF2B5EF4-FFF2-40B4-BE49-F238E27FC236}">
                <a16:creationId xmlns:a16="http://schemas.microsoft.com/office/drawing/2014/main" id="{90E0CE0A-15D7-405F-8DFA-B7F5AF47B03C}"/>
              </a:ext>
            </a:extLst>
          </p:cNvPr>
          <p:cNvSpPr/>
          <p:nvPr userDrawn="1"/>
        </p:nvSpPr>
        <p:spPr bwMode="auto">
          <a:xfrm>
            <a:off x="0" y="0"/>
            <a:ext cx="585216" cy="585216"/>
          </a:xfrm>
          <a:prstGeom prst="rect">
            <a:avLst/>
          </a:prstGeom>
          <a:solidFill>
            <a:schemeClr val="tx1">
              <a:alpha val="17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a:gradFill>
                <a:gsLst>
                  <a:gs pos="0">
                    <a:srgbClr val="FFFFFF"/>
                  </a:gs>
                  <a:gs pos="100000">
                    <a:srgbClr val="FFFFFF"/>
                  </a:gs>
                </a:gsLst>
                <a:lin ang="5400000" scaled="0"/>
              </a:gradFill>
              <a:ea typeface="Segoe UI" pitchFamily="34" charset="0"/>
              <a:cs typeface="Segoe UI" pitchFamily="34" charset="0"/>
            </a:endParaRPr>
          </a:p>
        </p:txBody>
      </p:sp>
      <p:sp>
        <p:nvSpPr>
          <p:cNvPr id="35" name=".32 square" hidden="1">
            <a:extLst>
              <a:ext uri="{FF2B5EF4-FFF2-40B4-BE49-F238E27FC236}">
                <a16:creationId xmlns:a16="http://schemas.microsoft.com/office/drawing/2014/main" id="{09835393-211C-428D-B22F-51EE7A413599}"/>
              </a:ext>
            </a:extLst>
          </p:cNvPr>
          <p:cNvSpPr/>
          <p:nvPr userDrawn="1"/>
        </p:nvSpPr>
        <p:spPr bwMode="auto">
          <a:xfrm>
            <a:off x="0" y="0"/>
            <a:ext cx="292608" cy="292608"/>
          </a:xfrm>
          <a:prstGeom prst="rect">
            <a:avLst/>
          </a:prstGeom>
          <a:solidFill>
            <a:schemeClr val="tx1">
              <a:alpha val="17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a:gradFill>
                <a:gsLst>
                  <a:gs pos="0">
                    <a:srgbClr val="FFFFFF"/>
                  </a:gs>
                  <a:gs pos="100000">
                    <a:srgbClr val="FFFFFF"/>
                  </a:gs>
                </a:gsLst>
                <a:lin ang="5400000" scaled="0"/>
              </a:gradFill>
              <a:ea typeface="Segoe UI" pitchFamily="34" charset="0"/>
              <a:cs typeface="Segoe UI" pitchFamily="34" charset="0"/>
            </a:endParaRPr>
          </a:p>
        </p:txBody>
      </p:sp>
      <p:pic>
        <p:nvPicPr>
          <p:cNvPr id="48" name="MS Brand colors" descr="These are Microsoft Brand colors. The color bar is placed to the side of the Theme master so that it will be visible on all slides. Users can use the 'eye dropper' color tools under Color Fill Shape, Color Fill line etc. to easily select Brand colors. ">
            <a:extLst>
              <a:ext uri="{FF2B5EF4-FFF2-40B4-BE49-F238E27FC236}">
                <a16:creationId xmlns:a16="http://schemas.microsoft.com/office/drawing/2014/main" id="{64D47851-93E6-4066-B42D-42968BFB647D}"/>
              </a:ext>
              <a:ext uri="{C183D7F6-B498-43B3-948B-1728B52AA6E4}">
                <adec:decorative xmlns:adec="http://schemas.microsoft.com/office/drawing/2017/decorative" val="0"/>
              </a:ext>
            </a:extLst>
          </p:cNvPr>
          <p:cNvPicPr>
            <a:picLocks noChangeAspect="1"/>
          </p:cNvPicPr>
          <p:nvPr userDrawn="1"/>
        </p:nvPicPr>
        <p:blipFill rotWithShape="1">
          <a:blip r:embed="rId117" cstate="hqprint">
            <a:extLst>
              <a:ext uri="{28A0092B-C50C-407E-A947-70E740481C1C}">
                <a14:useLocalDpi xmlns:a14="http://schemas.microsoft.com/office/drawing/2010/main"/>
              </a:ext>
            </a:extLst>
          </a:blip>
          <a:srcRect l="762"/>
          <a:stretch/>
        </p:blipFill>
        <p:spPr>
          <a:xfrm rot="5400000">
            <a:off x="9509760" y="2843773"/>
            <a:ext cx="6858000" cy="1170455"/>
          </a:xfrm>
          <a:prstGeom prst="rect">
            <a:avLst/>
          </a:prstGeom>
        </p:spPr>
      </p:pic>
    </p:spTree>
    <p:extLst>
      <p:ext uri="{BB962C8B-B14F-4D97-AF65-F5344CB8AC3E}">
        <p14:creationId xmlns:p14="http://schemas.microsoft.com/office/powerpoint/2010/main" val="71336910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 id="2147483679" r:id="rId19"/>
    <p:sldLayoutId id="2147483680" r:id="rId20"/>
    <p:sldLayoutId id="2147483681" r:id="rId21"/>
    <p:sldLayoutId id="2147483682" r:id="rId22"/>
    <p:sldLayoutId id="2147483683" r:id="rId23"/>
    <p:sldLayoutId id="2147483684" r:id="rId24"/>
    <p:sldLayoutId id="2147483685" r:id="rId25"/>
    <p:sldLayoutId id="2147483686" r:id="rId26"/>
    <p:sldLayoutId id="2147483687" r:id="rId27"/>
    <p:sldLayoutId id="2147483688" r:id="rId28"/>
    <p:sldLayoutId id="2147483689" r:id="rId29"/>
    <p:sldLayoutId id="2147483690" r:id="rId30"/>
    <p:sldLayoutId id="2147483691" r:id="rId31"/>
    <p:sldLayoutId id="2147483692" r:id="rId32"/>
    <p:sldLayoutId id="2147483693" r:id="rId33"/>
    <p:sldLayoutId id="2147483694" r:id="rId34"/>
    <p:sldLayoutId id="2147483695" r:id="rId35"/>
    <p:sldLayoutId id="2147483696" r:id="rId36"/>
    <p:sldLayoutId id="2147483697" r:id="rId37"/>
    <p:sldLayoutId id="2147483698" r:id="rId38"/>
    <p:sldLayoutId id="2147483699" r:id="rId39"/>
    <p:sldLayoutId id="2147483700" r:id="rId40"/>
    <p:sldLayoutId id="2147483701" r:id="rId41"/>
    <p:sldLayoutId id="2147483702" r:id="rId42"/>
    <p:sldLayoutId id="2147483703" r:id="rId43"/>
    <p:sldLayoutId id="2147483704" r:id="rId44"/>
    <p:sldLayoutId id="2147483705" r:id="rId45"/>
    <p:sldLayoutId id="2147483706" r:id="rId46"/>
    <p:sldLayoutId id="2147483707" r:id="rId47"/>
    <p:sldLayoutId id="2147483708" r:id="rId48"/>
    <p:sldLayoutId id="2147483709" r:id="rId49"/>
    <p:sldLayoutId id="2147483710" r:id="rId50"/>
    <p:sldLayoutId id="2147483711" r:id="rId51"/>
    <p:sldLayoutId id="2147483712" r:id="rId52"/>
    <p:sldLayoutId id="2147483713" r:id="rId53"/>
    <p:sldLayoutId id="2147483714" r:id="rId54"/>
    <p:sldLayoutId id="2147483715" r:id="rId55"/>
    <p:sldLayoutId id="2147483716" r:id="rId56"/>
    <p:sldLayoutId id="2147483717" r:id="rId57"/>
    <p:sldLayoutId id="2147483718" r:id="rId58"/>
    <p:sldLayoutId id="2147483719" r:id="rId59"/>
    <p:sldLayoutId id="2147483720" r:id="rId60"/>
    <p:sldLayoutId id="2147483721" r:id="rId61"/>
    <p:sldLayoutId id="2147483722" r:id="rId62"/>
    <p:sldLayoutId id="2147483723" r:id="rId63"/>
    <p:sldLayoutId id="2147483724" r:id="rId64"/>
    <p:sldLayoutId id="2147483725" r:id="rId65"/>
    <p:sldLayoutId id="2147483726" r:id="rId66"/>
    <p:sldLayoutId id="2147483727" r:id="rId67"/>
    <p:sldLayoutId id="2147483728" r:id="rId68"/>
    <p:sldLayoutId id="2147483729" r:id="rId69"/>
    <p:sldLayoutId id="2147483730" r:id="rId70"/>
    <p:sldLayoutId id="2147483731" r:id="rId71"/>
    <p:sldLayoutId id="2147483732" r:id="rId72"/>
    <p:sldLayoutId id="2147483733" r:id="rId73"/>
    <p:sldLayoutId id="2147483734" r:id="rId74"/>
    <p:sldLayoutId id="2147483735" r:id="rId75"/>
    <p:sldLayoutId id="2147483736" r:id="rId76"/>
    <p:sldLayoutId id="2147483737" r:id="rId77"/>
    <p:sldLayoutId id="2147483738" r:id="rId78"/>
    <p:sldLayoutId id="2147483739" r:id="rId79"/>
    <p:sldLayoutId id="2147483740" r:id="rId80"/>
    <p:sldLayoutId id="2147483741" r:id="rId81"/>
    <p:sldLayoutId id="2147483742" r:id="rId82"/>
    <p:sldLayoutId id="2147483743" r:id="rId83"/>
    <p:sldLayoutId id="2147483744" r:id="rId84"/>
    <p:sldLayoutId id="2147483745" r:id="rId85"/>
    <p:sldLayoutId id="2147483746" r:id="rId86"/>
    <p:sldLayoutId id="2147483747" r:id="rId87"/>
    <p:sldLayoutId id="2147483748" r:id="rId88"/>
    <p:sldLayoutId id="2147483749" r:id="rId89"/>
    <p:sldLayoutId id="2147483750" r:id="rId90"/>
    <p:sldLayoutId id="2147483751" r:id="rId91"/>
    <p:sldLayoutId id="2147483752" r:id="rId92"/>
    <p:sldLayoutId id="2147483753" r:id="rId93"/>
    <p:sldLayoutId id="2147483754" r:id="rId94"/>
    <p:sldLayoutId id="2147483755" r:id="rId95"/>
    <p:sldLayoutId id="2147483756" r:id="rId96"/>
    <p:sldLayoutId id="2147483757" r:id="rId97"/>
    <p:sldLayoutId id="2147483758" r:id="rId98"/>
    <p:sldLayoutId id="2147483759" r:id="rId99"/>
    <p:sldLayoutId id="2147483760" r:id="rId100"/>
    <p:sldLayoutId id="2147483761" r:id="rId101"/>
    <p:sldLayoutId id="2147483762" r:id="rId102"/>
    <p:sldLayoutId id="2147483763" r:id="rId103"/>
    <p:sldLayoutId id="2147483764" r:id="rId104"/>
    <p:sldLayoutId id="2147483765" r:id="rId105"/>
    <p:sldLayoutId id="2147483766" r:id="rId106"/>
    <p:sldLayoutId id="2147483767" r:id="rId107"/>
    <p:sldLayoutId id="2147483768" r:id="rId108"/>
    <p:sldLayoutId id="2147483769" r:id="rId109"/>
    <p:sldLayoutId id="2147483770" r:id="rId110"/>
    <p:sldLayoutId id="2147483771" r:id="rId111"/>
    <p:sldLayoutId id="2147483772" r:id="rId112"/>
    <p:sldLayoutId id="2147483773" r:id="rId113"/>
    <p:sldLayoutId id="2147483774" r:id="rId114"/>
    <p:sldLayoutId id="2147483775" r:id="rId115"/>
  </p:sldLayoutIdLst>
  <p:transition>
    <p:fade/>
  </p:transition>
  <p:hf sldNum="0" hdr="0" ftr="0" dt="0"/>
  <p:txStyles>
    <p:titleStyle>
      <a:lvl1pPr algn="l" defTabSz="932742" rtl="0" eaLnBrk="1" latinLnBrk="0" hangingPunct="1">
        <a:lnSpc>
          <a:spcPct val="100000"/>
        </a:lnSpc>
        <a:spcBef>
          <a:spcPct val="0"/>
        </a:spcBef>
        <a:buNone/>
        <a:defRPr lang="en-US" sz="3600" b="0" kern="1200" cap="none" spc="-50" baseline="0" dirty="0" smtClean="0">
          <a:ln w="3175">
            <a:noFill/>
          </a:ln>
          <a:solidFill>
            <a:schemeClr val="tx1"/>
          </a:solidFill>
          <a:effectLst/>
          <a:latin typeface="+mj-lt"/>
          <a:ea typeface="+mn-ea"/>
          <a:cs typeface="Segoe UI" pitchFamily="34" charset="0"/>
        </a:defRPr>
      </a:lvl1pPr>
    </p:titleStyle>
    <p:bodyStyle>
      <a:lvl1pPr marL="2286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800" kern="1200" spc="0" baseline="0">
          <a:solidFill>
            <a:schemeClr val="tx1"/>
          </a:solidFill>
          <a:latin typeface="+mn-lt"/>
          <a:ea typeface="+mn-ea"/>
          <a:cs typeface="Segoe UI" panose="020B0502040204020203" pitchFamily="34" charset="0"/>
        </a:defRPr>
      </a:lvl1pPr>
      <a:lvl2pPr marL="4572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000" kern="1200" spc="0" baseline="0">
          <a:solidFill>
            <a:schemeClr val="tx1"/>
          </a:solidFill>
          <a:latin typeface="+mn-lt"/>
          <a:ea typeface="+mn-ea"/>
          <a:cs typeface="+mn-cs"/>
        </a:defRPr>
      </a:lvl2pPr>
      <a:lvl3pPr marL="657225" marR="0" indent="-20002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600" kern="1200" spc="0" baseline="0">
          <a:solidFill>
            <a:schemeClr val="tx1"/>
          </a:solidFill>
          <a:latin typeface="+mn-lt"/>
          <a:ea typeface="+mn-ea"/>
          <a:cs typeface="+mn-cs"/>
        </a:defRPr>
      </a:lvl3pPr>
      <a:lvl4pPr marL="842963" marR="0" indent="-1809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4pPr>
      <a:lvl5pPr marL="1023938" marR="0" indent="-1682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32742" rtl="0" eaLnBrk="1" latinLnBrk="0" hangingPunct="1">
        <a:defRPr sz="1800" kern="1200">
          <a:solidFill>
            <a:schemeClr val="tx1"/>
          </a:solidFill>
          <a:latin typeface="+mn-lt"/>
          <a:ea typeface="+mn-ea"/>
          <a:cs typeface="+mn-cs"/>
        </a:defRPr>
      </a:lvl1pPr>
      <a:lvl2pPr marL="466371" algn="l" defTabSz="932742" rtl="0" eaLnBrk="1" latinLnBrk="0" hangingPunct="1">
        <a:defRPr sz="1800" kern="1200">
          <a:solidFill>
            <a:schemeClr val="tx1"/>
          </a:solidFill>
          <a:latin typeface="+mn-lt"/>
          <a:ea typeface="+mn-ea"/>
          <a:cs typeface="+mn-cs"/>
        </a:defRPr>
      </a:lvl2pPr>
      <a:lvl3pPr marL="932742" algn="l" defTabSz="932742" rtl="0" eaLnBrk="1" latinLnBrk="0" hangingPunct="1">
        <a:defRPr sz="1800" kern="1200">
          <a:solidFill>
            <a:schemeClr val="tx1"/>
          </a:solidFill>
          <a:latin typeface="+mn-lt"/>
          <a:ea typeface="+mn-ea"/>
          <a:cs typeface="+mn-cs"/>
        </a:defRPr>
      </a:lvl3pPr>
      <a:lvl4pPr marL="1399113" algn="l" defTabSz="932742" rtl="0" eaLnBrk="1" latinLnBrk="0" hangingPunct="1">
        <a:defRPr sz="1800" kern="1200">
          <a:solidFill>
            <a:schemeClr val="tx1"/>
          </a:solidFill>
          <a:latin typeface="+mn-lt"/>
          <a:ea typeface="+mn-ea"/>
          <a:cs typeface="+mn-cs"/>
        </a:defRPr>
      </a:lvl4pPr>
      <a:lvl5pPr marL="1865484" algn="l" defTabSz="932742" rtl="0" eaLnBrk="1" latinLnBrk="0" hangingPunct="1">
        <a:defRPr sz="1800" kern="1200">
          <a:solidFill>
            <a:schemeClr val="tx1"/>
          </a:solidFill>
          <a:latin typeface="+mn-lt"/>
          <a:ea typeface="+mn-ea"/>
          <a:cs typeface="+mn-cs"/>
        </a:defRPr>
      </a:lvl5pPr>
      <a:lvl6pPr marL="2331856" algn="l" defTabSz="932742" rtl="0" eaLnBrk="1" latinLnBrk="0" hangingPunct="1">
        <a:defRPr sz="1800" kern="1200">
          <a:solidFill>
            <a:schemeClr val="tx1"/>
          </a:solidFill>
          <a:latin typeface="+mn-lt"/>
          <a:ea typeface="+mn-ea"/>
          <a:cs typeface="+mn-cs"/>
        </a:defRPr>
      </a:lvl6pPr>
      <a:lvl7pPr marL="2798226" algn="l" defTabSz="932742" rtl="0" eaLnBrk="1" latinLnBrk="0" hangingPunct="1">
        <a:defRPr sz="1800" kern="1200">
          <a:solidFill>
            <a:schemeClr val="tx1"/>
          </a:solidFill>
          <a:latin typeface="+mn-lt"/>
          <a:ea typeface="+mn-ea"/>
          <a:cs typeface="+mn-cs"/>
        </a:defRPr>
      </a:lvl7pPr>
      <a:lvl8pPr marL="3264597" algn="l" defTabSz="932742" rtl="0" eaLnBrk="1" latinLnBrk="0" hangingPunct="1">
        <a:defRPr sz="1800" kern="1200">
          <a:solidFill>
            <a:schemeClr val="tx1"/>
          </a:solidFill>
          <a:latin typeface="+mn-lt"/>
          <a:ea typeface="+mn-ea"/>
          <a:cs typeface="+mn-cs"/>
        </a:defRPr>
      </a:lvl8pPr>
      <a:lvl9pPr marL="3730969" algn="l" defTabSz="932742"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6" pos="368">
          <p15:clr>
            <a:srgbClr val="C35EA4"/>
          </p15:clr>
        </p15:guide>
        <p15:guide id="17" pos="7313">
          <p15:clr>
            <a:srgbClr val="C35EA4"/>
          </p15:clr>
        </p15:guide>
        <p15:guide id="25" orient="horz" pos="369">
          <p15:clr>
            <a:srgbClr val="C35EA4"/>
          </p15:clr>
        </p15:guide>
        <p15:guide id="26" orient="horz" pos="3949">
          <p15:clr>
            <a:srgbClr val="C35EA4"/>
          </p15:clr>
        </p15:guide>
        <p15:guide id="27" orient="horz" pos="184">
          <p15:clr>
            <a:srgbClr val="A4A3A4"/>
          </p15:clr>
        </p15:guide>
        <p15:guide id="28" pos="185">
          <p15:clr>
            <a:srgbClr val="A4A3A4"/>
          </p15:clr>
        </p15:guide>
        <p15:guide id="29" orient="horz" pos="4135">
          <p15:clr>
            <a:srgbClr val="A4A3A4"/>
          </p15:clr>
        </p15:guide>
        <p15:guide id="30" pos="7495">
          <p15:clr>
            <a:srgbClr val="A4A3A4"/>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45677B98-A7E2-46FC-8AD1-1EECF700F506}"/>
              </a:ext>
            </a:extLst>
          </p:cNvPr>
          <p:cNvSpPr/>
          <p:nvPr userDrawn="1"/>
        </p:nvSpPr>
        <p:spPr>
          <a:xfrm>
            <a:off x="0" y="0"/>
            <a:ext cx="12192000" cy="6858000"/>
          </a:xfrm>
          <a:prstGeom prst="rect">
            <a:avLst/>
          </a:prstGeom>
          <a:solidFill>
            <a:srgbClr val="EDEEEE">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noFill/>
              </a:ln>
            </a:endParaRPr>
          </a:p>
        </p:txBody>
      </p:sp>
      <p:sp>
        <p:nvSpPr>
          <p:cNvPr id="2" name="Title Placeholder 1">
            <a:extLst>
              <a:ext uri="{FF2B5EF4-FFF2-40B4-BE49-F238E27FC236}">
                <a16:creationId xmlns:a16="http://schemas.microsoft.com/office/drawing/2014/main" id="{44DB3307-FD9B-4ED4-A163-F86B440329EC}"/>
              </a:ext>
            </a:extLst>
          </p:cNvPr>
          <p:cNvSpPr>
            <a:spLocks noGrp="1"/>
          </p:cNvSpPr>
          <p:nvPr>
            <p:ph type="title"/>
          </p:nvPr>
        </p:nvSpPr>
        <p:spPr>
          <a:xfrm>
            <a:off x="838200" y="365126"/>
            <a:ext cx="9537700" cy="998162"/>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B2019793-68AC-4026-8993-C4B41B1A1A27}"/>
              </a:ext>
            </a:extLst>
          </p:cNvPr>
          <p:cNvSpPr>
            <a:spLocks noGrp="1"/>
          </p:cNvSpPr>
          <p:nvPr>
            <p:ph type="body" idx="1"/>
          </p:nvPr>
        </p:nvSpPr>
        <p:spPr>
          <a:xfrm>
            <a:off x="838200" y="1654233"/>
            <a:ext cx="9537700" cy="1958485"/>
          </a:xfrm>
          <a:prstGeom prst="rect">
            <a:avLst/>
          </a:prstGeom>
        </p:spPr>
        <p:txBody>
          <a:bodyPr vert="horz" wrap="square" lIns="91440" tIns="45720" rIns="91440" bIns="45720" rtlCol="0">
            <a:sp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726880878"/>
      </p:ext>
    </p:extLst>
  </p:cSld>
  <p:clrMap bg1="lt1" tx1="dk1" bg2="lt2" tx2="dk2" accent1="accent1" accent2="accent2" accent3="accent3" accent4="accent4" accent5="accent5" accent6="accent6" hlink="hlink" folHlink="folHlink"/>
  <p:sldLayoutIdLst>
    <p:sldLayoutId id="2147483889" r:id="rId1"/>
    <p:sldLayoutId id="2147483890" r:id="rId2"/>
    <p:sldLayoutId id="2147483891" r:id="rId3"/>
    <p:sldLayoutId id="2147483892" r:id="rId4"/>
    <p:sldLayoutId id="2147483893" r:id="rId5"/>
    <p:sldLayoutId id="2147483894" r:id="rId6"/>
    <p:sldLayoutId id="2147483895" r:id="rId7"/>
    <p:sldLayoutId id="2147483896" r:id="rId8"/>
    <p:sldLayoutId id="2147483897" r:id="rId9"/>
    <p:sldLayoutId id="2147483898" r:id="rId10"/>
    <p:sldLayoutId id="2147483899" r:id="rId11"/>
    <p:sldLayoutId id="2147483900" r:id="rId12"/>
    <p:sldLayoutId id="2147483920" r:id="rId13"/>
    <p:sldLayoutId id="2147483921" r:id="rId14"/>
    <p:sldLayoutId id="2147483901" r:id="rId15"/>
    <p:sldLayoutId id="2147483902" r:id="rId16"/>
    <p:sldLayoutId id="2147483903" r:id="rId17"/>
    <p:sldLayoutId id="2147483904" r:id="rId18"/>
    <p:sldLayoutId id="2147483905" r:id="rId19"/>
    <p:sldLayoutId id="2147483906" r:id="rId20"/>
    <p:sldLayoutId id="2147483907" r:id="rId21"/>
    <p:sldLayoutId id="2147483908" r:id="rId22"/>
    <p:sldLayoutId id="2147483909" r:id="rId23"/>
    <p:sldLayoutId id="2147483911" r:id="rId24"/>
  </p:sldLayoutIdLst>
  <p:hf hdr="0" ftr="0" dt="0"/>
  <p:txStyles>
    <p:titleStyle>
      <a:lvl1pPr algn="l" defTabSz="914400" rtl="0" eaLnBrk="1" latinLnBrk="0" hangingPunct="1">
        <a:lnSpc>
          <a:spcPct val="90000"/>
        </a:lnSpc>
        <a:spcBef>
          <a:spcPct val="0"/>
        </a:spcBef>
        <a:buNone/>
        <a:defRPr sz="3200" kern="1200">
          <a:solidFill>
            <a:srgbClr val="4E4F4F"/>
          </a:solidFill>
          <a:latin typeface="Segoe UI Semibold" panose="020B0702040204020203" pitchFamily="34" charset="0"/>
          <a:ea typeface="Noto Sans" panose="020B0502040504020204" pitchFamily="34" charset="0"/>
          <a:cs typeface="Segoe UI Semibold" panose="020B0702040204020203" pitchFamily="34" charset="0"/>
        </a:defRPr>
      </a:lvl1pPr>
    </p:titleStyle>
    <p:bodyStyle>
      <a:lvl1pPr marL="228600" indent="-228600" algn="l" defTabSz="914400" rtl="0" eaLnBrk="1" latinLnBrk="0" hangingPunct="1">
        <a:lnSpc>
          <a:spcPct val="90000"/>
        </a:lnSpc>
        <a:spcBef>
          <a:spcPts val="1000"/>
        </a:spcBef>
        <a:spcAft>
          <a:spcPts val="600"/>
        </a:spcAft>
        <a:buFont typeface="Arial" panose="020B0604020202020204" pitchFamily="34" charset="0"/>
        <a:buChar char="•"/>
        <a:defRPr sz="2400" b="1" kern="1200">
          <a:solidFill>
            <a:srgbClr val="488344"/>
          </a:solidFill>
          <a:latin typeface="Noto Sans" panose="020B0502040504020204" pitchFamily="34" charset="0"/>
          <a:ea typeface="Noto Sans" panose="020B0502040504020204" pitchFamily="34" charset="0"/>
          <a:cs typeface="Noto Sans" panose="020B0502040504020204" pitchFamily="34" charset="0"/>
        </a:defRPr>
      </a:lvl1pPr>
      <a:lvl2pPr marL="685800" indent="-228600" algn="l" defTabSz="914400" rtl="0" eaLnBrk="1" latinLnBrk="0" hangingPunct="1">
        <a:lnSpc>
          <a:spcPct val="90000"/>
        </a:lnSpc>
        <a:spcBef>
          <a:spcPts val="500"/>
        </a:spcBef>
        <a:spcAft>
          <a:spcPts val="600"/>
        </a:spcAft>
        <a:buFont typeface="Arial" panose="020B0604020202020204" pitchFamily="34" charset="0"/>
        <a:buChar char="•"/>
        <a:defRPr sz="2000" kern="1200">
          <a:solidFill>
            <a:srgbClr val="4E4F4F"/>
          </a:solidFill>
          <a:latin typeface="Noto Sans" panose="020B0502040504020204" pitchFamily="34" charset="0"/>
          <a:ea typeface="Noto Sans" panose="020B0502040504020204" pitchFamily="34" charset="0"/>
          <a:cs typeface="Noto Sans" panose="020B0502040504020204" pitchFamily="34" charset="0"/>
        </a:defRPr>
      </a:lvl2pPr>
      <a:lvl3pPr marL="1143000" indent="-228600" algn="l" defTabSz="914400" rtl="0" eaLnBrk="1" latinLnBrk="0" hangingPunct="1">
        <a:lnSpc>
          <a:spcPct val="90000"/>
        </a:lnSpc>
        <a:spcBef>
          <a:spcPts val="500"/>
        </a:spcBef>
        <a:spcAft>
          <a:spcPts val="600"/>
        </a:spcAft>
        <a:buFont typeface="Arial" panose="020B0604020202020204" pitchFamily="34" charset="0"/>
        <a:buChar char="•"/>
        <a:defRPr sz="1800" kern="1200">
          <a:solidFill>
            <a:srgbClr val="4E4F4F"/>
          </a:solidFill>
          <a:latin typeface="Noto Sans" panose="020B0502040504020204" pitchFamily="34" charset="0"/>
          <a:ea typeface="Noto Sans" panose="020B0502040504020204" pitchFamily="34" charset="0"/>
          <a:cs typeface="Noto Sans" panose="020B0502040504020204" pitchFamily="34" charset="0"/>
        </a:defRPr>
      </a:lvl3pPr>
      <a:lvl4pPr marL="1600200" indent="-228600" algn="l" defTabSz="914400" rtl="0" eaLnBrk="1" latinLnBrk="0" hangingPunct="1">
        <a:lnSpc>
          <a:spcPct val="90000"/>
        </a:lnSpc>
        <a:spcBef>
          <a:spcPts val="500"/>
        </a:spcBef>
        <a:spcAft>
          <a:spcPts val="600"/>
        </a:spcAft>
        <a:buFont typeface="Arial" panose="020B0604020202020204" pitchFamily="34" charset="0"/>
        <a:buChar char="•"/>
        <a:defRPr sz="1600" kern="1200">
          <a:solidFill>
            <a:srgbClr val="4E4F4F"/>
          </a:solidFill>
          <a:latin typeface="Noto Sans" panose="020B0502040504020204" pitchFamily="34" charset="0"/>
          <a:ea typeface="Noto Sans" panose="020B0502040504020204" pitchFamily="34" charset="0"/>
          <a:cs typeface="Noto Sans" panose="020B0502040504020204" pitchFamily="34" charset="0"/>
        </a:defRPr>
      </a:lvl4pPr>
      <a:lvl5pPr marL="2057400" indent="-228600" algn="l" defTabSz="914400" rtl="0" eaLnBrk="1" latinLnBrk="0" hangingPunct="1">
        <a:lnSpc>
          <a:spcPct val="90000"/>
        </a:lnSpc>
        <a:spcBef>
          <a:spcPts val="500"/>
        </a:spcBef>
        <a:spcAft>
          <a:spcPts val="600"/>
        </a:spcAft>
        <a:buFont typeface="Arial" panose="020B0604020202020204" pitchFamily="34" charset="0"/>
        <a:buChar char="•"/>
        <a:defRPr sz="1600" kern="1200">
          <a:solidFill>
            <a:srgbClr val="4E4F4F"/>
          </a:solidFill>
          <a:latin typeface="Noto Sans" panose="020B0502040504020204" pitchFamily="34" charset="0"/>
          <a:ea typeface="Noto Sans" panose="020B0502040504020204" pitchFamily="34" charset="0"/>
          <a:cs typeface="Noto Sans" panose="020B0502040504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45677B98-A7E2-46FC-8AD1-1EECF700F506}"/>
              </a:ext>
            </a:extLst>
          </p:cNvPr>
          <p:cNvSpPr/>
          <p:nvPr userDrawn="1"/>
        </p:nvSpPr>
        <p:spPr>
          <a:xfrm>
            <a:off x="0" y="0"/>
            <a:ext cx="12192000" cy="6858000"/>
          </a:xfrm>
          <a:prstGeom prst="rect">
            <a:avLst/>
          </a:prstGeom>
          <a:solidFill>
            <a:srgbClr val="EDEEEE">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Placeholder 1">
            <a:extLst>
              <a:ext uri="{FF2B5EF4-FFF2-40B4-BE49-F238E27FC236}">
                <a16:creationId xmlns:a16="http://schemas.microsoft.com/office/drawing/2014/main" id="{44DB3307-FD9B-4ED4-A163-F86B440329EC}"/>
              </a:ext>
            </a:extLst>
          </p:cNvPr>
          <p:cNvSpPr>
            <a:spLocks noGrp="1"/>
          </p:cNvSpPr>
          <p:nvPr>
            <p:ph type="title"/>
          </p:nvPr>
        </p:nvSpPr>
        <p:spPr>
          <a:xfrm>
            <a:off x="838200" y="365126"/>
            <a:ext cx="9537700" cy="998162"/>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B2019793-68AC-4026-8993-C4B41B1A1A27}"/>
              </a:ext>
            </a:extLst>
          </p:cNvPr>
          <p:cNvSpPr>
            <a:spLocks noGrp="1"/>
          </p:cNvSpPr>
          <p:nvPr>
            <p:ph type="body" idx="1"/>
          </p:nvPr>
        </p:nvSpPr>
        <p:spPr>
          <a:xfrm>
            <a:off x="838200" y="1654233"/>
            <a:ext cx="9537700" cy="1958485"/>
          </a:xfrm>
          <a:prstGeom prst="rect">
            <a:avLst/>
          </a:prstGeom>
        </p:spPr>
        <p:txBody>
          <a:bodyPr vert="horz" wrap="square" lIns="91440" tIns="45720" rIns="91440" bIns="45720" rtlCol="0">
            <a:sp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191306607"/>
      </p:ext>
    </p:extLst>
  </p:cSld>
  <p:clrMap bg1="lt1" tx1="dk1" bg2="lt2" tx2="dk2" accent1="accent1" accent2="accent2" accent3="accent3" accent4="accent4" accent5="accent5" accent6="accent6" hlink="hlink" folHlink="folHlink"/>
  <p:sldLayoutIdLst>
    <p:sldLayoutId id="2147483952" r:id="rId1"/>
    <p:sldLayoutId id="2147483953" r:id="rId2"/>
    <p:sldLayoutId id="2147483954" r:id="rId3"/>
    <p:sldLayoutId id="2147483955" r:id="rId4"/>
    <p:sldLayoutId id="2147483956" r:id="rId5"/>
    <p:sldLayoutId id="2147483957" r:id="rId6"/>
    <p:sldLayoutId id="2147483958" r:id="rId7"/>
    <p:sldLayoutId id="2147483959" r:id="rId8"/>
    <p:sldLayoutId id="2147483960" r:id="rId9"/>
    <p:sldLayoutId id="2147483961" r:id="rId10"/>
    <p:sldLayoutId id="2147483962" r:id="rId11"/>
    <p:sldLayoutId id="2147483963" r:id="rId12"/>
    <p:sldLayoutId id="2147483964" r:id="rId13"/>
    <p:sldLayoutId id="2147483965" r:id="rId14"/>
    <p:sldLayoutId id="2147483966" r:id="rId15"/>
    <p:sldLayoutId id="2147483967" r:id="rId16"/>
    <p:sldLayoutId id="2147483968" r:id="rId17"/>
    <p:sldLayoutId id="2147483969" r:id="rId18"/>
    <p:sldLayoutId id="2147483970" r:id="rId19"/>
    <p:sldLayoutId id="2147483971" r:id="rId20"/>
    <p:sldLayoutId id="2147483972" r:id="rId21"/>
    <p:sldLayoutId id="2147483973" r:id="rId22"/>
    <p:sldLayoutId id="2147483974" r:id="rId23"/>
    <p:sldLayoutId id="2147483975" r:id="rId24"/>
    <p:sldLayoutId id="2147483976" r:id="rId25"/>
    <p:sldLayoutId id="2147483977" r:id="rId26"/>
    <p:sldLayoutId id="2147483978" r:id="rId27"/>
    <p:sldLayoutId id="2147483979" r:id="rId28"/>
    <p:sldLayoutId id="2147483980" r:id="rId29"/>
    <p:sldLayoutId id="2147483981" r:id="rId30"/>
    <p:sldLayoutId id="2147483982" r:id="rId31"/>
    <p:sldLayoutId id="2147483983" r:id="rId32"/>
    <p:sldLayoutId id="2147483984" r:id="rId33"/>
    <p:sldLayoutId id="2147483985" r:id="rId34"/>
    <p:sldLayoutId id="2147483986" r:id="rId35"/>
    <p:sldLayoutId id="2147483987" r:id="rId36"/>
    <p:sldLayoutId id="2147483988" r:id="rId37"/>
    <p:sldLayoutId id="2147483989" r:id="rId38"/>
    <p:sldLayoutId id="2147483990" r:id="rId39"/>
    <p:sldLayoutId id="2147483991" r:id="rId40"/>
    <p:sldLayoutId id="2147483992" r:id="rId41"/>
    <p:sldLayoutId id="2147483993" r:id="rId42"/>
    <p:sldLayoutId id="2147483994" r:id="rId43"/>
    <p:sldLayoutId id="2147483995" r:id="rId44"/>
    <p:sldLayoutId id="2147483996" r:id="rId45"/>
    <p:sldLayoutId id="2147483997" r:id="rId46"/>
    <p:sldLayoutId id="2147483998" r:id="rId47"/>
    <p:sldLayoutId id="2147483999" r:id="rId48"/>
    <p:sldLayoutId id="2147484000" r:id="rId49"/>
    <p:sldLayoutId id="2147484001" r:id="rId50"/>
  </p:sldLayoutIdLst>
  <p:hf hdr="0" ftr="0" dt="0"/>
  <p:txStyles>
    <p:titleStyle>
      <a:lvl1pPr algn="l" defTabSz="914400" rtl="0" eaLnBrk="1" latinLnBrk="0" hangingPunct="1">
        <a:lnSpc>
          <a:spcPct val="90000"/>
        </a:lnSpc>
        <a:spcBef>
          <a:spcPct val="0"/>
        </a:spcBef>
        <a:buNone/>
        <a:defRPr sz="3200" kern="1200">
          <a:solidFill>
            <a:srgbClr val="4E4F4F"/>
          </a:solidFill>
          <a:latin typeface="Noto Sans" panose="020B0502040504020204" pitchFamily="34" charset="0"/>
          <a:ea typeface="Noto Sans" panose="020B0502040504020204" pitchFamily="34" charset="0"/>
          <a:cs typeface="Noto Sans" panose="020B0502040504020204" pitchFamily="34" charset="0"/>
        </a:defRPr>
      </a:lvl1pPr>
    </p:titleStyle>
    <p:bodyStyle>
      <a:lvl1pPr marL="228600" indent="-228600" algn="l" defTabSz="914400" rtl="0" eaLnBrk="1" latinLnBrk="0" hangingPunct="1">
        <a:lnSpc>
          <a:spcPct val="90000"/>
        </a:lnSpc>
        <a:spcBef>
          <a:spcPts val="1000"/>
        </a:spcBef>
        <a:spcAft>
          <a:spcPts val="600"/>
        </a:spcAft>
        <a:buFont typeface="Arial" panose="020B0604020202020204" pitchFamily="34" charset="0"/>
        <a:buChar char="•"/>
        <a:defRPr sz="2400" b="1" kern="1200">
          <a:solidFill>
            <a:srgbClr val="488344"/>
          </a:solidFill>
          <a:latin typeface="Noto Sans" panose="020B0502040504020204" pitchFamily="34" charset="0"/>
          <a:ea typeface="Noto Sans" panose="020B0502040504020204" pitchFamily="34" charset="0"/>
          <a:cs typeface="Noto Sans" panose="020B0502040504020204" pitchFamily="34" charset="0"/>
        </a:defRPr>
      </a:lvl1pPr>
      <a:lvl2pPr marL="685800" indent="-228600" algn="l" defTabSz="914400" rtl="0" eaLnBrk="1" latinLnBrk="0" hangingPunct="1">
        <a:lnSpc>
          <a:spcPct val="90000"/>
        </a:lnSpc>
        <a:spcBef>
          <a:spcPts val="500"/>
        </a:spcBef>
        <a:spcAft>
          <a:spcPts val="600"/>
        </a:spcAft>
        <a:buFont typeface="Arial" panose="020B0604020202020204" pitchFamily="34" charset="0"/>
        <a:buChar char="•"/>
        <a:defRPr sz="2000" kern="1200">
          <a:solidFill>
            <a:srgbClr val="4E4F4F"/>
          </a:solidFill>
          <a:latin typeface="Noto Sans" panose="020B0502040504020204" pitchFamily="34" charset="0"/>
          <a:ea typeface="Noto Sans" panose="020B0502040504020204" pitchFamily="34" charset="0"/>
          <a:cs typeface="Noto Sans" panose="020B0502040504020204" pitchFamily="34" charset="0"/>
        </a:defRPr>
      </a:lvl2pPr>
      <a:lvl3pPr marL="1143000" indent="-228600" algn="l" defTabSz="914400" rtl="0" eaLnBrk="1" latinLnBrk="0" hangingPunct="1">
        <a:lnSpc>
          <a:spcPct val="90000"/>
        </a:lnSpc>
        <a:spcBef>
          <a:spcPts val="500"/>
        </a:spcBef>
        <a:spcAft>
          <a:spcPts val="600"/>
        </a:spcAft>
        <a:buFont typeface="Arial" panose="020B0604020202020204" pitchFamily="34" charset="0"/>
        <a:buChar char="•"/>
        <a:defRPr sz="1800" kern="1200">
          <a:solidFill>
            <a:srgbClr val="4E4F4F"/>
          </a:solidFill>
          <a:latin typeface="Noto Sans" panose="020B0502040504020204" pitchFamily="34" charset="0"/>
          <a:ea typeface="Noto Sans" panose="020B0502040504020204" pitchFamily="34" charset="0"/>
          <a:cs typeface="Noto Sans" panose="020B0502040504020204" pitchFamily="34" charset="0"/>
        </a:defRPr>
      </a:lvl3pPr>
      <a:lvl4pPr marL="1600200" indent="-228600" algn="l" defTabSz="914400" rtl="0" eaLnBrk="1" latinLnBrk="0" hangingPunct="1">
        <a:lnSpc>
          <a:spcPct val="90000"/>
        </a:lnSpc>
        <a:spcBef>
          <a:spcPts val="500"/>
        </a:spcBef>
        <a:spcAft>
          <a:spcPts val="600"/>
        </a:spcAft>
        <a:buFont typeface="Arial" panose="020B0604020202020204" pitchFamily="34" charset="0"/>
        <a:buChar char="•"/>
        <a:defRPr sz="1600" kern="1200">
          <a:solidFill>
            <a:srgbClr val="4E4F4F"/>
          </a:solidFill>
          <a:latin typeface="Noto Sans" panose="020B0502040504020204" pitchFamily="34" charset="0"/>
          <a:ea typeface="Noto Sans" panose="020B0502040504020204" pitchFamily="34" charset="0"/>
          <a:cs typeface="Noto Sans" panose="020B0502040504020204" pitchFamily="34" charset="0"/>
        </a:defRPr>
      </a:lvl4pPr>
      <a:lvl5pPr marL="2057400" indent="-228600" algn="l" defTabSz="914400" rtl="0" eaLnBrk="1" latinLnBrk="0" hangingPunct="1">
        <a:lnSpc>
          <a:spcPct val="90000"/>
        </a:lnSpc>
        <a:spcBef>
          <a:spcPts val="500"/>
        </a:spcBef>
        <a:spcAft>
          <a:spcPts val="600"/>
        </a:spcAft>
        <a:buFont typeface="Arial" panose="020B0604020202020204" pitchFamily="34" charset="0"/>
        <a:buChar char="•"/>
        <a:defRPr sz="1600" kern="1200">
          <a:solidFill>
            <a:srgbClr val="4E4F4F"/>
          </a:solidFill>
          <a:latin typeface="Noto Sans" panose="020B0502040504020204" pitchFamily="34" charset="0"/>
          <a:ea typeface="Noto Sans" panose="020B0502040504020204" pitchFamily="34" charset="0"/>
          <a:cs typeface="Noto Sans" panose="020B0502040504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1.xml"/><Relationship Id="rId1" Type="http://schemas.openxmlformats.org/officeDocument/2006/relationships/slideLayout" Target="../slideLayouts/slideLayout52.xml"/><Relationship Id="rId6" Type="http://schemas.openxmlformats.org/officeDocument/2006/relationships/image" Target="../media/image50.jpeg"/><Relationship Id="rId5" Type="http://schemas.openxmlformats.org/officeDocument/2006/relationships/image" Target="../media/image49.png"/><Relationship Id="rId4" Type="http://schemas.openxmlformats.org/officeDocument/2006/relationships/image" Target="../media/image48.png"/></Relationships>
</file>

<file path=ppt/slides/_rels/slide2.xml.rels><?xml version="1.0" encoding="UTF-8" standalone="yes"?>
<Relationships xmlns="http://schemas.openxmlformats.org/package/2006/relationships"><Relationship Id="rId3" Type="http://schemas.microsoft.com/office/2018/10/relationships/comments" Target="../comments/modernComment_7FF646E3_F986436F.xml"/><Relationship Id="rId2" Type="http://schemas.openxmlformats.org/officeDocument/2006/relationships/notesSlide" Target="../notesSlides/notesSlide2.xml"/><Relationship Id="rId1" Type="http://schemas.openxmlformats.org/officeDocument/2006/relationships/slideLayout" Target="../slideLayouts/slideLayout18.xml"/><Relationship Id="rId4" Type="http://schemas.openxmlformats.org/officeDocument/2006/relationships/image" Target="../media/image51.png"/></Relationships>
</file>

<file path=ppt/slides/_rels/slide3.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3.xml"/><Relationship Id="rId1" Type="http://schemas.openxmlformats.org/officeDocument/2006/relationships/slideLayout" Target="../slideLayouts/slideLayout18.xml"/></Relationships>
</file>

<file path=ppt/slides/_rels/slide4.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4.xml"/><Relationship Id="rId1" Type="http://schemas.openxmlformats.org/officeDocument/2006/relationships/slideLayout" Target="../slideLayouts/slideLayout27.xml"/></Relationships>
</file>

<file path=ppt/slides/_rels/slide5.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5.xml"/><Relationship Id="rId1" Type="http://schemas.openxmlformats.org/officeDocument/2006/relationships/slideLayout" Target="../slideLayouts/slideLayout27.xml"/></Relationships>
</file>

<file path=ppt/slides/_rels/slide6.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6.xml"/><Relationship Id="rId1" Type="http://schemas.openxmlformats.org/officeDocument/2006/relationships/slideLayout" Target="../slideLayouts/slideLayout27.xml"/></Relationships>
</file>

<file path=ppt/slides/_rels/slide7.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7.xml"/><Relationship Id="rId1" Type="http://schemas.openxmlformats.org/officeDocument/2006/relationships/slideLayout" Target="../slideLayouts/slideLayout27.xml"/><Relationship Id="rId4" Type="http://schemas.openxmlformats.org/officeDocument/2006/relationships/image" Target="../media/image57.png"/></Relationships>
</file>

<file path=ppt/slides/_rels/slide8.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8.xml"/><Relationship Id="rId1" Type="http://schemas.openxmlformats.org/officeDocument/2006/relationships/slideLayout" Target="../slideLayouts/slideLayout27.xml"/><Relationship Id="rId4" Type="http://schemas.openxmlformats.org/officeDocument/2006/relationships/image" Target="../media/image59.png"/></Relationships>
</file>

<file path=ppt/slides/_rels/slide9.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9.xml"/><Relationship Id="rId1" Type="http://schemas.openxmlformats.org/officeDocument/2006/relationships/slideLayout" Target="../slideLayouts/slideLayout27.xml"/><Relationship Id="rId4" Type="http://schemas.openxmlformats.org/officeDocument/2006/relationships/image" Target="../media/image61.png"/></Relationships>
</file>

<file path=ppt/slides/_rels/slide10.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notesSlide" Target="../notesSlides/notesSlide10.xml"/><Relationship Id="rId1" Type="http://schemas.openxmlformats.org/officeDocument/2006/relationships/slideLayout" Target="../slideLayouts/slideLayout27.xml"/></Relationships>
</file>

<file path=ppt/slides/_rels/slide11.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11.xml"/><Relationship Id="rId1" Type="http://schemas.openxmlformats.org/officeDocument/2006/relationships/slideLayout" Target="../slideLayouts/slideLayout36.xml"/></Relationships>
</file>

<file path=ppt/slides/_rels/slide12.xml.rels><?xml version="1.0" encoding="UTF-8" standalone="yes"?>
<Relationships xmlns="http://schemas.openxmlformats.org/package/2006/relationships"><Relationship Id="rId3" Type="http://schemas.openxmlformats.org/officeDocument/2006/relationships/image" Target="../media/image64.jpg"/><Relationship Id="rId2" Type="http://schemas.openxmlformats.org/officeDocument/2006/relationships/notesSlide" Target="../notesSlides/notesSlide12.xml"/><Relationship Id="rId1" Type="http://schemas.openxmlformats.org/officeDocument/2006/relationships/slideLayout" Target="../slideLayouts/slideLayout36.xml"/></Relationships>
</file>

<file path=ppt/slides/_rels/slide13.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notesSlide" Target="../notesSlides/notesSlide13.xml"/><Relationship Id="rId1" Type="http://schemas.openxmlformats.org/officeDocument/2006/relationships/slideLayout" Target="../slideLayouts/slideLayout36.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6.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36.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86.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 name="Down Arrow 7">
            <a:extLst>
              <a:ext uri="{FF2B5EF4-FFF2-40B4-BE49-F238E27FC236}">
                <a16:creationId xmlns:a16="http://schemas.microsoft.com/office/drawing/2014/main" id="{D4771268-CB57-404A-9271-370EB28F60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800100" y="1491343"/>
            <a:ext cx="3333749" cy="3499103"/>
          </a:xfrm>
          <a:prstGeom prst="downArrow">
            <a:avLst>
              <a:gd name="adj1" fmla="val 100000"/>
              <a:gd name="adj2" fmla="val 15788"/>
            </a:avLst>
          </a:prstGeom>
          <a:solidFill>
            <a:srgbClr val="404040"/>
          </a:solidFill>
          <a:ln w="539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a:extLst>
              <a:ext uri="{FF2B5EF4-FFF2-40B4-BE49-F238E27FC236}">
                <a16:creationId xmlns:a16="http://schemas.microsoft.com/office/drawing/2014/main" id="{FFA968E9-0E85-4FAD-B201-FBC9ABC94360}"/>
              </a:ext>
              <a:ext uri="{C183D7F6-B498-43B3-948B-1728B52AA6E4}">
                <adec:decorative xmlns:adec="http://schemas.microsoft.com/office/drawing/2017/decorative" val="1"/>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145501" y="6331076"/>
            <a:ext cx="1156797" cy="438705"/>
          </a:xfrm>
          <a:prstGeom prst="rect">
            <a:avLst/>
          </a:prstGeom>
        </p:spPr>
      </p:pic>
      <p:pic>
        <p:nvPicPr>
          <p:cNvPr id="9" name="Picture 8" descr="Logo&#10;&#10;Description automatically generated">
            <a:extLst>
              <a:ext uri="{FF2B5EF4-FFF2-40B4-BE49-F238E27FC236}">
                <a16:creationId xmlns:a16="http://schemas.microsoft.com/office/drawing/2014/main" id="{06384C00-CA15-79F8-9316-EE51A919B35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23899" y="5464776"/>
            <a:ext cx="3029020" cy="866300"/>
          </a:xfrm>
          <a:prstGeom prst="rect">
            <a:avLst/>
          </a:prstGeom>
        </p:spPr>
      </p:pic>
      <p:pic>
        <p:nvPicPr>
          <p:cNvPr id="5" name="Picture 4" descr="Logo, icon&#10;&#10;Description automatically generated">
            <a:extLst>
              <a:ext uri="{FF2B5EF4-FFF2-40B4-BE49-F238E27FC236}">
                <a16:creationId xmlns:a16="http://schemas.microsoft.com/office/drawing/2014/main" id="{4D265D25-A632-E60C-1DB3-D19010B7D97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307615" y="5113836"/>
            <a:ext cx="1568179" cy="1568179"/>
          </a:xfrm>
          <a:prstGeom prst="rect">
            <a:avLst/>
          </a:prstGeom>
        </p:spPr>
      </p:pic>
      <p:pic>
        <p:nvPicPr>
          <p:cNvPr id="10" name="Picture 9">
            <a:extLst>
              <a:ext uri="{FF2B5EF4-FFF2-40B4-BE49-F238E27FC236}">
                <a16:creationId xmlns:a16="http://schemas.microsoft.com/office/drawing/2014/main" id="{95D14F7F-9F65-F1DD-FF09-4F274E1C8615}"/>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0" y="-167"/>
            <a:ext cx="12192000" cy="6857879"/>
          </a:xfrm>
          <a:prstGeom prst="rect">
            <a:avLst/>
          </a:prstGeom>
        </p:spPr>
      </p:pic>
    </p:spTree>
    <p:extLst>
      <p:ext uri="{BB962C8B-B14F-4D97-AF65-F5344CB8AC3E}">
        <p14:creationId xmlns:p14="http://schemas.microsoft.com/office/powerpoint/2010/main" val="247015891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929F03-33B8-4C55-B49C-EC583EC378AF}"/>
              </a:ext>
            </a:extLst>
          </p:cNvPr>
          <p:cNvSpPr>
            <a:spLocks noGrp="1"/>
          </p:cNvSpPr>
          <p:nvPr>
            <p:ph type="title"/>
          </p:nvPr>
        </p:nvSpPr>
        <p:spPr/>
        <p:txBody>
          <a:bodyPr/>
          <a:lstStyle/>
          <a:p>
            <a:r>
              <a:rPr lang="en-US" dirty="0">
                <a:latin typeface="Minecraft Ten v2" pitchFamily="2" charset="0"/>
              </a:rPr>
              <a:t>Overview</a:t>
            </a:r>
          </a:p>
        </p:txBody>
      </p:sp>
      <p:sp>
        <p:nvSpPr>
          <p:cNvPr id="3" name="Slide Number Placeholder 2">
            <a:extLst>
              <a:ext uri="{FF2B5EF4-FFF2-40B4-BE49-F238E27FC236}">
                <a16:creationId xmlns:a16="http://schemas.microsoft.com/office/drawing/2014/main" id="{0DA28639-0168-4089-8373-971113F7AF28}"/>
              </a:ext>
              <a:ext uri="{C183D7F6-B498-43B3-948B-1728B52AA6E4}">
                <adec:decorative xmlns:adec="http://schemas.microsoft.com/office/drawing/2017/decorative" val="1"/>
              </a:ext>
            </a:extLst>
          </p:cNvPr>
          <p:cNvSpPr>
            <a:spLocks noGrp="1"/>
          </p:cNvSpPr>
          <p:nvPr>
            <p:ph type="sldNum" sz="quarter" idx="12"/>
          </p:nvPr>
        </p:nvSpPr>
        <p:spPr>
          <a:xfrm>
            <a:off x="11329904" y="6224298"/>
            <a:ext cx="428790" cy="307777"/>
          </a:xfrm>
          <a:prstGeom prst="rect">
            <a:avLst/>
          </a:prstGeo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0B0187EC-64EF-484E-94CA-9E9DEF6DCF75}" type="slidenum">
              <a:rPr lang="en-US" smtClean="0"/>
              <a:pPr marL="0" marR="0" lvl="0" indent="0" algn="ctr" defTabSz="914400" rtl="0" eaLnBrk="1" fontAlgn="auto" latinLnBrk="0" hangingPunct="1">
                <a:lnSpc>
                  <a:spcPct val="100000"/>
                </a:lnSpc>
                <a:spcBef>
                  <a:spcPts val="0"/>
                </a:spcBef>
                <a:spcAft>
                  <a:spcPts val="0"/>
                </a:spcAft>
                <a:buClrTx/>
                <a:buSzTx/>
                <a:buFontTx/>
                <a:buNone/>
                <a:tabLst/>
                <a:defRPr/>
              </a:pPr>
              <a:t>2</a:t>
            </a:fld>
            <a:endParaRPr lang="en-US"/>
          </a:p>
        </p:txBody>
      </p:sp>
      <p:sp>
        <p:nvSpPr>
          <p:cNvPr id="4" name="TextBox 3">
            <a:extLst>
              <a:ext uri="{FF2B5EF4-FFF2-40B4-BE49-F238E27FC236}">
                <a16:creationId xmlns:a16="http://schemas.microsoft.com/office/drawing/2014/main" id="{3F7C4B7C-E30B-E78F-1D23-A6AAFC72F013}"/>
              </a:ext>
            </a:extLst>
          </p:cNvPr>
          <p:cNvSpPr txBox="1"/>
          <p:nvPr/>
        </p:nvSpPr>
        <p:spPr>
          <a:xfrm>
            <a:off x="590592" y="1164134"/>
            <a:ext cx="10032915" cy="4478662"/>
          </a:xfrm>
          <a:prstGeom prst="rect">
            <a:avLst/>
          </a:prstGeom>
          <a:noFill/>
        </p:spPr>
        <p:txBody>
          <a:bodyPr wrap="square" lIns="91440" tIns="45720" rIns="91440" bIns="45720" rtlCol="0" anchor="t">
            <a:spAutoFit/>
          </a:bodyPr>
          <a:lstStyle/>
          <a:p>
            <a:r>
              <a:rPr lang="en-GB" sz="2400">
                <a:effectLst/>
                <a:latin typeface="Noto Sans" panose="020B0502040504020204" pitchFamily="34" charset="0"/>
                <a:ea typeface="Calibri" panose="020F0502020204030204" pitchFamily="34" charset="0"/>
                <a:cs typeface="Times New Roman" panose="02020603050405020304" pitchFamily="18" charset="0"/>
              </a:rPr>
              <a:t>We are going to explore the AI Wildlife Park to help them with feeding the animals. </a:t>
            </a:r>
          </a:p>
          <a:p>
            <a:endParaRPr lang="en-GB" sz="2400">
              <a:latin typeface="Noto Sans" panose="020B0502040504020204" pitchFamily="34" charset="0"/>
              <a:ea typeface="Calibri" panose="020F0502020204030204" pitchFamily="34" charset="0"/>
              <a:cs typeface="Times New Roman" panose="02020603050405020304" pitchFamily="18" charset="0"/>
            </a:endParaRPr>
          </a:p>
          <a:p>
            <a:r>
              <a:rPr lang="en-GB" sz="2400">
                <a:effectLst/>
                <a:latin typeface="Noto Sans" panose="020B0502040504020204" pitchFamily="34" charset="0"/>
                <a:ea typeface="Calibri" panose="020F0502020204030204" pitchFamily="34" charset="0"/>
                <a:cs typeface="Times New Roman" panose="02020603050405020304" pitchFamily="18" charset="0"/>
              </a:rPr>
              <a:t>While exploring the AI Wildlif</a:t>
            </a:r>
            <a:r>
              <a:rPr lang="en-GB" sz="2400">
                <a:latin typeface="Noto Sans" panose="020B0502040504020204" pitchFamily="34" charset="0"/>
                <a:ea typeface="Calibri" panose="020F0502020204030204" pitchFamily="34" charset="0"/>
                <a:cs typeface="Times New Roman" panose="02020603050405020304" pitchFamily="18" charset="0"/>
              </a:rPr>
              <a:t>e Park we will learn:</a:t>
            </a:r>
          </a:p>
          <a:p>
            <a:pPr marL="800100" lvl="1" indent="-342900">
              <a:lnSpc>
                <a:spcPct val="107000"/>
              </a:lnSpc>
              <a:buFont typeface="Symbol" pitchFamily="2" charset="2"/>
              <a:buChar char=""/>
            </a:pPr>
            <a:r>
              <a:rPr lang="en-GB">
                <a:latin typeface="Noto Sans" panose="020B0502040504020204" pitchFamily="34" charset="0"/>
                <a:ea typeface="Calibri" panose="020F0502020204030204" pitchFamily="34" charset="0"/>
                <a:cs typeface="Arial" panose="020B0604020202020204" pitchFamily="34" charset="0"/>
              </a:rPr>
              <a:t>T</a:t>
            </a:r>
            <a:r>
              <a:rPr lang="en-GB">
                <a:effectLst/>
                <a:latin typeface="Noto Sans" panose="020B0502040504020204" pitchFamily="34" charset="0"/>
                <a:ea typeface="Calibri" panose="020F0502020204030204" pitchFamily="34" charset="0"/>
                <a:cs typeface="Arial" panose="020B0604020202020204" pitchFamily="34" charset="0"/>
              </a:rPr>
              <a:t>he very basics of Artificial Intelligence.</a:t>
            </a:r>
            <a:endParaRPr lang="en-GB">
              <a:effectLst/>
              <a:latin typeface="Calibri" panose="020F0502020204030204" pitchFamily="34" charset="0"/>
              <a:ea typeface="Calibri" panose="020F0502020204030204" pitchFamily="34" charset="0"/>
              <a:cs typeface="Arial" panose="020B0604020202020204" pitchFamily="34" charset="0"/>
            </a:endParaRPr>
          </a:p>
          <a:p>
            <a:pPr marL="800100" lvl="1" indent="-342900">
              <a:lnSpc>
                <a:spcPct val="107000"/>
              </a:lnSpc>
              <a:buFont typeface="Symbol" pitchFamily="2" charset="2"/>
              <a:buChar char=""/>
            </a:pPr>
            <a:r>
              <a:rPr lang="en-GB">
                <a:effectLst/>
                <a:latin typeface="Noto Sans" panose="020B0502040504020204" pitchFamily="34" charset="0"/>
                <a:ea typeface="Calibri" panose="020F0502020204030204" pitchFamily="34" charset="0"/>
                <a:cs typeface="Arial" panose="020B0604020202020204" pitchFamily="34" charset="0"/>
              </a:rPr>
              <a:t>Ho</a:t>
            </a:r>
            <a:r>
              <a:rPr lang="en-GB">
                <a:latin typeface="Noto Sans" panose="020B0502040504020204" pitchFamily="34" charset="0"/>
                <a:ea typeface="Calibri" panose="020F0502020204030204" pitchFamily="34" charset="0"/>
                <a:cs typeface="Arial" panose="020B0604020202020204" pitchFamily="34" charset="0"/>
              </a:rPr>
              <a:t>w to t</a:t>
            </a:r>
            <a:r>
              <a:rPr lang="en-GB">
                <a:effectLst/>
                <a:latin typeface="Noto Sans" panose="020B0502040504020204" pitchFamily="34" charset="0"/>
                <a:ea typeface="Calibri" panose="020F0502020204030204" pitchFamily="34" charset="0"/>
                <a:cs typeface="Arial" panose="020B0604020202020204" pitchFamily="34" charset="0"/>
              </a:rPr>
              <a:t>rain an AI and how this impacts the AI decisions.</a:t>
            </a:r>
            <a:endParaRPr lang="en-GB">
              <a:effectLst/>
              <a:latin typeface="Calibri" panose="020F0502020204030204" pitchFamily="34" charset="0"/>
              <a:ea typeface="Calibri" panose="020F0502020204030204" pitchFamily="34" charset="0"/>
              <a:cs typeface="Arial" panose="020B0604020202020204" pitchFamily="34" charset="0"/>
            </a:endParaRPr>
          </a:p>
          <a:p>
            <a:pPr marL="800100" lvl="1" indent="-342900">
              <a:lnSpc>
                <a:spcPct val="107000"/>
              </a:lnSpc>
              <a:buFont typeface="Symbol" pitchFamily="2" charset="2"/>
              <a:buChar char=""/>
            </a:pPr>
            <a:r>
              <a:rPr lang="en-GB">
                <a:effectLst/>
                <a:latin typeface="Noto Sans" panose="020B0502040504020204" pitchFamily="34" charset="0"/>
                <a:ea typeface="Calibri" panose="020F0502020204030204" pitchFamily="34" charset="0"/>
                <a:cs typeface="Arial" panose="020B0604020202020204" pitchFamily="34" charset="0"/>
              </a:rPr>
              <a:t>How the AI decisions can be controlled.</a:t>
            </a:r>
            <a:endParaRPr lang="en-GB">
              <a:effectLst/>
              <a:latin typeface="Calibri" panose="020F0502020204030204" pitchFamily="34" charset="0"/>
              <a:ea typeface="Calibri" panose="020F0502020204030204" pitchFamily="34" charset="0"/>
              <a:cs typeface="Arial" panose="020B0604020202020204" pitchFamily="34" charset="0"/>
            </a:endParaRPr>
          </a:p>
          <a:p>
            <a:pPr marL="800100" lvl="1" indent="-342900">
              <a:lnSpc>
                <a:spcPct val="107000"/>
              </a:lnSpc>
              <a:buFont typeface="Symbol" pitchFamily="2" charset="2"/>
              <a:buChar char=""/>
            </a:pPr>
            <a:r>
              <a:rPr lang="en-GB">
                <a:latin typeface="Noto Sans" panose="020B0502040504020204" pitchFamily="34" charset="0"/>
                <a:ea typeface="Calibri" panose="020F0502020204030204" pitchFamily="34" charset="0"/>
                <a:cs typeface="Arial" panose="020B0604020202020204" pitchFamily="34" charset="0"/>
              </a:rPr>
              <a:t>W</a:t>
            </a:r>
            <a:r>
              <a:rPr lang="en-GB">
                <a:effectLst/>
                <a:latin typeface="Noto Sans" panose="020B0502040504020204" pitchFamily="34" charset="0"/>
                <a:ea typeface="Calibri" panose="020F0502020204030204" pitchFamily="34" charset="0"/>
                <a:cs typeface="Arial" panose="020B0604020202020204" pitchFamily="34" charset="0"/>
              </a:rPr>
              <a:t>hat CAPTCHAs are and how they are used.</a:t>
            </a:r>
            <a:endParaRPr lang="en-GB">
              <a:effectLst/>
              <a:latin typeface="Calibri" panose="020F0502020204030204" pitchFamily="34" charset="0"/>
              <a:ea typeface="Calibri" panose="020F0502020204030204" pitchFamily="34" charset="0"/>
              <a:cs typeface="Arial" panose="020B0604020202020204" pitchFamily="34" charset="0"/>
            </a:endParaRPr>
          </a:p>
          <a:p>
            <a:endParaRPr lang="en-GB" sz="24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50000"/>
              </a:lnSpc>
            </a:pPr>
            <a:endParaRPr lang="en-GB" sz="2400" dirty="0">
              <a:latin typeface="Noto Sans" panose="020B0502040504020204" pitchFamily="34" charset="0"/>
              <a:ea typeface="Noto Sans" panose="020B0502040504020204" pitchFamily="34" charset="0"/>
              <a:cs typeface="Noto Sans" panose="020B0502040504020204" pitchFamily="34" charset="0"/>
            </a:endParaRPr>
          </a:p>
          <a:p>
            <a:endParaRPr lang="en-GB" sz="2600" dirty="0">
              <a:latin typeface="Noto Sans" panose="020B0502040504020204" pitchFamily="34" charset="0"/>
              <a:ea typeface="Noto Sans" panose="020B0502040504020204" pitchFamily="34" charset="0"/>
              <a:cs typeface="Noto Sans" panose="020B0502040504020204" pitchFamily="34" charset="0"/>
            </a:endParaRPr>
          </a:p>
          <a:p>
            <a:endParaRPr lang="en-GB" sz="2600" dirty="0">
              <a:latin typeface="Noto Sans" panose="020B0502040504020204" pitchFamily="34" charset="0"/>
              <a:ea typeface="Noto Sans" panose="020B0502040504020204" pitchFamily="34" charset="0"/>
              <a:cs typeface="Noto Sans" panose="020B0502040504020204" pitchFamily="34" charset="0"/>
            </a:endParaRPr>
          </a:p>
        </p:txBody>
      </p:sp>
      <p:pic>
        <p:nvPicPr>
          <p:cNvPr id="7" name="Picture 6">
            <a:extLst>
              <a:ext uri="{FF2B5EF4-FFF2-40B4-BE49-F238E27FC236}">
                <a16:creationId xmlns:a16="http://schemas.microsoft.com/office/drawing/2014/main" id="{C7559B95-12D7-776A-B840-9EC78463630A}"/>
              </a:ext>
            </a:extLst>
          </p:cNvPr>
          <p:cNvPicPr>
            <a:picLocks noChangeAspect="1"/>
          </p:cNvPicPr>
          <p:nvPr/>
        </p:nvPicPr>
        <p:blipFill>
          <a:blip r:embed="rId4"/>
          <a:stretch>
            <a:fillRect/>
          </a:stretch>
        </p:blipFill>
        <p:spPr>
          <a:xfrm>
            <a:off x="5556738" y="3942231"/>
            <a:ext cx="3731202" cy="2810442"/>
          </a:xfrm>
          <a:prstGeom prst="rect">
            <a:avLst/>
          </a:prstGeom>
        </p:spPr>
      </p:pic>
    </p:spTree>
    <p:extLst>
      <p:ext uri="{BB962C8B-B14F-4D97-AF65-F5344CB8AC3E}">
        <p14:creationId xmlns:p14="http://schemas.microsoft.com/office/powerpoint/2010/main" val="4186325871"/>
      </p:ext>
    </p:extLst>
  </p:cSld>
  <p:clrMapOvr>
    <a:masterClrMapping/>
  </p:clrMapOvr>
  <p:extLst>
    <p:ext uri="{6950BFC3-D8DA-4A85-94F7-54DA5524770B}">
      <p188:commentRel xmlns:p188="http://schemas.microsoft.com/office/powerpoint/2018/8/main" r:id="rId3"/>
    </p:ext>
  </p:extLs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929F03-33B8-4C55-B49C-EC583EC378AF}"/>
              </a:ext>
            </a:extLst>
          </p:cNvPr>
          <p:cNvSpPr>
            <a:spLocks noGrp="1"/>
          </p:cNvSpPr>
          <p:nvPr>
            <p:ph type="title"/>
          </p:nvPr>
        </p:nvSpPr>
        <p:spPr/>
        <p:txBody>
          <a:bodyPr/>
          <a:lstStyle/>
          <a:p>
            <a:r>
              <a:rPr lang="en-US" dirty="0">
                <a:latin typeface="Minecraft Ten v2" pitchFamily="2" charset="0"/>
              </a:rPr>
              <a:t>Introduction</a:t>
            </a:r>
          </a:p>
        </p:txBody>
      </p:sp>
      <p:sp>
        <p:nvSpPr>
          <p:cNvPr id="3" name="Slide Number Placeholder 2">
            <a:extLst>
              <a:ext uri="{FF2B5EF4-FFF2-40B4-BE49-F238E27FC236}">
                <a16:creationId xmlns:a16="http://schemas.microsoft.com/office/drawing/2014/main" id="{0DA28639-0168-4089-8373-971113F7AF28}"/>
              </a:ext>
              <a:ext uri="{C183D7F6-B498-43B3-948B-1728B52AA6E4}">
                <adec:decorative xmlns:adec="http://schemas.microsoft.com/office/drawing/2017/decorative" val="1"/>
              </a:ext>
            </a:extLst>
          </p:cNvPr>
          <p:cNvSpPr>
            <a:spLocks noGrp="1"/>
          </p:cNvSpPr>
          <p:nvPr>
            <p:ph type="sldNum" sz="quarter" idx="12"/>
          </p:nvPr>
        </p:nvSpPr>
        <p:spPr>
          <a:xfrm>
            <a:off x="11329904" y="6224298"/>
            <a:ext cx="428790" cy="307777"/>
          </a:xfrm>
          <a:prstGeom prst="rect">
            <a:avLst/>
          </a:prstGeo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0B0187EC-64EF-484E-94CA-9E9DEF6DCF75}" type="slidenum">
              <a:rPr lang="en-US" smtClean="0"/>
              <a:pPr marL="0" marR="0" lvl="0" indent="0" algn="ctr" defTabSz="914400" rtl="0" eaLnBrk="1" fontAlgn="auto" latinLnBrk="0" hangingPunct="1">
                <a:lnSpc>
                  <a:spcPct val="100000"/>
                </a:lnSpc>
                <a:spcBef>
                  <a:spcPts val="0"/>
                </a:spcBef>
                <a:spcAft>
                  <a:spcPts val="0"/>
                </a:spcAft>
                <a:buClrTx/>
                <a:buSzTx/>
                <a:buFontTx/>
                <a:buNone/>
                <a:tabLst/>
                <a:defRPr/>
              </a:pPr>
              <a:t>3</a:t>
            </a:fld>
            <a:endParaRPr lang="en-US"/>
          </a:p>
        </p:txBody>
      </p:sp>
      <p:sp>
        <p:nvSpPr>
          <p:cNvPr id="6" name="TextBox 5">
            <a:extLst>
              <a:ext uri="{FF2B5EF4-FFF2-40B4-BE49-F238E27FC236}">
                <a16:creationId xmlns:a16="http://schemas.microsoft.com/office/drawing/2014/main" id="{08B172E8-37C5-86A2-F9F5-7CBC865F88BB}"/>
              </a:ext>
            </a:extLst>
          </p:cNvPr>
          <p:cNvSpPr txBox="1"/>
          <p:nvPr/>
        </p:nvSpPr>
        <p:spPr>
          <a:xfrm>
            <a:off x="1311177" y="1363288"/>
            <a:ext cx="7440706" cy="1141274"/>
          </a:xfrm>
          <a:prstGeom prst="rect">
            <a:avLst/>
          </a:prstGeom>
          <a:noFill/>
        </p:spPr>
        <p:txBody>
          <a:bodyPr wrap="square" rtlCol="0">
            <a:spAutoFit/>
          </a:bodyPr>
          <a:lstStyle/>
          <a:p>
            <a:pPr>
              <a:lnSpc>
                <a:spcPct val="150000"/>
              </a:lnSpc>
            </a:pPr>
            <a:r>
              <a:rPr lang="en-GB" sz="2400" dirty="0">
                <a:latin typeface="Noto Sans" panose="020B0502040504020204" pitchFamily="34" charset="0"/>
                <a:ea typeface="Noto Sans" panose="020B0502040504020204" pitchFamily="34" charset="0"/>
                <a:cs typeface="Noto Sans" panose="020B0502040504020204" pitchFamily="34" charset="0"/>
              </a:rPr>
              <a:t>Follow the particles on the ground and speak to the head ranger.</a:t>
            </a:r>
          </a:p>
        </p:txBody>
      </p:sp>
      <p:pic>
        <p:nvPicPr>
          <p:cNvPr id="4" name="Picture 3">
            <a:extLst>
              <a:ext uri="{FF2B5EF4-FFF2-40B4-BE49-F238E27FC236}">
                <a16:creationId xmlns:a16="http://schemas.microsoft.com/office/drawing/2014/main" id="{CCA3EB5E-12AF-174E-F93C-33C7FD8D5EC5}"/>
              </a:ext>
            </a:extLst>
          </p:cNvPr>
          <p:cNvPicPr>
            <a:picLocks noChangeAspect="1"/>
          </p:cNvPicPr>
          <p:nvPr/>
        </p:nvPicPr>
        <p:blipFill>
          <a:blip r:embed="rId3"/>
          <a:stretch>
            <a:fillRect/>
          </a:stretch>
        </p:blipFill>
        <p:spPr>
          <a:xfrm>
            <a:off x="4977442" y="2727124"/>
            <a:ext cx="4420356" cy="3362854"/>
          </a:xfrm>
          <a:prstGeom prst="rect">
            <a:avLst/>
          </a:prstGeom>
        </p:spPr>
      </p:pic>
    </p:spTree>
    <p:extLst>
      <p:ext uri="{BB962C8B-B14F-4D97-AF65-F5344CB8AC3E}">
        <p14:creationId xmlns:p14="http://schemas.microsoft.com/office/powerpoint/2010/main" val="172895420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7FC21C-2DF7-4370-A7CF-C045B51C4151}"/>
              </a:ext>
            </a:extLst>
          </p:cNvPr>
          <p:cNvSpPr>
            <a:spLocks noGrp="1"/>
          </p:cNvSpPr>
          <p:nvPr>
            <p:ph type="title"/>
          </p:nvPr>
        </p:nvSpPr>
        <p:spPr/>
        <p:txBody>
          <a:bodyPr/>
          <a:lstStyle/>
          <a:p>
            <a:r>
              <a:rPr lang="en-US">
                <a:solidFill>
                  <a:srgbClr val="2D738D"/>
                </a:solidFill>
                <a:latin typeface="Minecraft Ten v2" pitchFamily="2" charset="0"/>
              </a:rPr>
              <a:t>Activity 1 – AI TESTING</a:t>
            </a:r>
          </a:p>
        </p:txBody>
      </p:sp>
      <p:sp>
        <p:nvSpPr>
          <p:cNvPr id="4" name="Slide Number Placeholder 3">
            <a:extLst>
              <a:ext uri="{FF2B5EF4-FFF2-40B4-BE49-F238E27FC236}">
                <a16:creationId xmlns:a16="http://schemas.microsoft.com/office/drawing/2014/main" id="{0C20643A-FF5F-4AF9-AC78-6D6EE5E94E9B}"/>
              </a:ext>
            </a:extLst>
          </p:cNvPr>
          <p:cNvSpPr>
            <a:spLocks noGrp="1"/>
          </p:cNvSpPr>
          <p:nvPr>
            <p:ph type="sldNum" sz="quarter" idx="12"/>
          </p:nvPr>
        </p:nvSpPr>
        <p:spPr/>
        <p:txBody>
          <a:bodyPr/>
          <a:lstStyle/>
          <a:p>
            <a:pPr>
              <a:defRPr/>
            </a:pPr>
            <a:fld id="{0B0187EC-64EF-484E-94CA-9E9DEF6DCF75}" type="slidenum">
              <a:rPr lang="en-US" smtClean="0"/>
              <a:pPr>
                <a:defRPr/>
              </a:pPr>
              <a:t>4</a:t>
            </a:fld>
            <a:endParaRPr lang="en-US"/>
          </a:p>
        </p:txBody>
      </p:sp>
      <p:sp>
        <p:nvSpPr>
          <p:cNvPr id="3" name="TextBox 2">
            <a:extLst>
              <a:ext uri="{FF2B5EF4-FFF2-40B4-BE49-F238E27FC236}">
                <a16:creationId xmlns:a16="http://schemas.microsoft.com/office/drawing/2014/main" id="{2361B637-19B0-CF04-8271-84D12F6B995D}"/>
              </a:ext>
            </a:extLst>
          </p:cNvPr>
          <p:cNvSpPr txBox="1"/>
          <p:nvPr/>
        </p:nvSpPr>
        <p:spPr>
          <a:xfrm>
            <a:off x="779228" y="1363288"/>
            <a:ext cx="9053541" cy="669735"/>
          </a:xfrm>
          <a:prstGeom prst="rect">
            <a:avLst/>
          </a:prstGeom>
          <a:noFill/>
        </p:spPr>
        <p:txBody>
          <a:bodyPr wrap="square" rtlCol="0">
            <a:spAutoFit/>
          </a:bodyPr>
          <a:lstStyle/>
          <a:p>
            <a:pPr>
              <a:lnSpc>
                <a:spcPct val="150000"/>
              </a:lnSpc>
            </a:pPr>
            <a:r>
              <a:rPr lang="en-GB" sz="2800">
                <a:latin typeface="Noto Sans" panose="020B0502040504020204" pitchFamily="34" charset="0"/>
                <a:ea typeface="Noto Sans" panose="020B0502040504020204" pitchFamily="34" charset="0"/>
                <a:cs typeface="Noto Sans" panose="020B0502040504020204" pitchFamily="34" charset="0"/>
              </a:rPr>
              <a:t>Talk to the Technician to test the AI System</a:t>
            </a:r>
          </a:p>
        </p:txBody>
      </p:sp>
      <p:pic>
        <p:nvPicPr>
          <p:cNvPr id="5" name="Picture 4">
            <a:extLst>
              <a:ext uri="{FF2B5EF4-FFF2-40B4-BE49-F238E27FC236}">
                <a16:creationId xmlns:a16="http://schemas.microsoft.com/office/drawing/2014/main" id="{0140B02B-E62E-613D-9C92-009F9D7B34CE}"/>
              </a:ext>
            </a:extLst>
          </p:cNvPr>
          <p:cNvPicPr>
            <a:picLocks noChangeAspect="1"/>
          </p:cNvPicPr>
          <p:nvPr/>
        </p:nvPicPr>
        <p:blipFill>
          <a:blip r:embed="rId3"/>
          <a:stretch>
            <a:fillRect/>
          </a:stretch>
        </p:blipFill>
        <p:spPr>
          <a:xfrm>
            <a:off x="4778734" y="2592019"/>
            <a:ext cx="4238694" cy="4207811"/>
          </a:xfrm>
          <a:prstGeom prst="rect">
            <a:avLst/>
          </a:prstGeom>
        </p:spPr>
      </p:pic>
    </p:spTree>
    <p:extLst>
      <p:ext uri="{BB962C8B-B14F-4D97-AF65-F5344CB8AC3E}">
        <p14:creationId xmlns:p14="http://schemas.microsoft.com/office/powerpoint/2010/main" val="62650534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7FC21C-2DF7-4370-A7CF-C045B51C4151}"/>
              </a:ext>
            </a:extLst>
          </p:cNvPr>
          <p:cNvSpPr>
            <a:spLocks noGrp="1"/>
          </p:cNvSpPr>
          <p:nvPr>
            <p:ph type="title"/>
          </p:nvPr>
        </p:nvSpPr>
        <p:spPr/>
        <p:txBody>
          <a:bodyPr/>
          <a:lstStyle/>
          <a:p>
            <a:r>
              <a:rPr lang="en-US" dirty="0">
                <a:solidFill>
                  <a:srgbClr val="2D738D"/>
                </a:solidFill>
                <a:latin typeface="Minecraft Ten v2" pitchFamily="2" charset="0"/>
              </a:rPr>
              <a:t>Activity 2 – MAP</a:t>
            </a:r>
          </a:p>
        </p:txBody>
      </p:sp>
      <p:sp>
        <p:nvSpPr>
          <p:cNvPr id="4" name="Slide Number Placeholder 3">
            <a:extLst>
              <a:ext uri="{FF2B5EF4-FFF2-40B4-BE49-F238E27FC236}">
                <a16:creationId xmlns:a16="http://schemas.microsoft.com/office/drawing/2014/main" id="{0C20643A-FF5F-4AF9-AC78-6D6EE5E94E9B}"/>
              </a:ext>
            </a:extLst>
          </p:cNvPr>
          <p:cNvSpPr>
            <a:spLocks noGrp="1"/>
          </p:cNvSpPr>
          <p:nvPr>
            <p:ph type="sldNum" sz="quarter" idx="12"/>
          </p:nvPr>
        </p:nvSpPr>
        <p:spPr/>
        <p:txBody>
          <a:bodyPr/>
          <a:lstStyle/>
          <a:p>
            <a:pPr>
              <a:defRPr/>
            </a:pPr>
            <a:fld id="{0B0187EC-64EF-484E-94CA-9E9DEF6DCF75}" type="slidenum">
              <a:rPr lang="en-US" smtClean="0"/>
              <a:pPr>
                <a:defRPr/>
              </a:pPr>
              <a:t>5</a:t>
            </a:fld>
            <a:endParaRPr lang="en-US"/>
          </a:p>
        </p:txBody>
      </p:sp>
      <p:sp>
        <p:nvSpPr>
          <p:cNvPr id="3" name="TextBox 2">
            <a:extLst>
              <a:ext uri="{FF2B5EF4-FFF2-40B4-BE49-F238E27FC236}">
                <a16:creationId xmlns:a16="http://schemas.microsoft.com/office/drawing/2014/main" id="{2361B637-19B0-CF04-8271-84D12F6B995D}"/>
              </a:ext>
            </a:extLst>
          </p:cNvPr>
          <p:cNvSpPr txBox="1"/>
          <p:nvPr/>
        </p:nvSpPr>
        <p:spPr>
          <a:xfrm>
            <a:off x="208548" y="1363288"/>
            <a:ext cx="9814456" cy="1316066"/>
          </a:xfrm>
          <a:prstGeom prst="rect">
            <a:avLst/>
          </a:prstGeom>
          <a:noFill/>
        </p:spPr>
        <p:txBody>
          <a:bodyPr wrap="square" rtlCol="0">
            <a:spAutoFit/>
          </a:bodyPr>
          <a:lstStyle/>
          <a:p>
            <a:pPr>
              <a:lnSpc>
                <a:spcPct val="150000"/>
              </a:lnSpc>
            </a:pPr>
            <a:r>
              <a:rPr lang="en-GB" sz="2800" dirty="0">
                <a:latin typeface="Noto Sans" panose="020B0502040504020204" pitchFamily="34" charset="0"/>
                <a:ea typeface="Noto Sans" panose="020B0502040504020204" pitchFamily="34" charset="0"/>
                <a:cs typeface="Noto Sans" panose="020B0502040504020204" pitchFamily="34" charset="0"/>
              </a:rPr>
              <a:t>Explore the Wildlife Park and photograph all the animals needed.</a:t>
            </a:r>
          </a:p>
        </p:txBody>
      </p:sp>
      <p:pic>
        <p:nvPicPr>
          <p:cNvPr id="6" name="Picture 5">
            <a:extLst>
              <a:ext uri="{FF2B5EF4-FFF2-40B4-BE49-F238E27FC236}">
                <a16:creationId xmlns:a16="http://schemas.microsoft.com/office/drawing/2014/main" id="{8B38F06F-8F01-D561-D743-433E2E9763EB}"/>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3193313" y="2068497"/>
            <a:ext cx="4864236" cy="4685403"/>
          </a:xfrm>
          <a:prstGeom prst="rect">
            <a:avLst/>
          </a:prstGeom>
        </p:spPr>
      </p:pic>
    </p:spTree>
    <p:extLst>
      <p:ext uri="{BB962C8B-B14F-4D97-AF65-F5344CB8AC3E}">
        <p14:creationId xmlns:p14="http://schemas.microsoft.com/office/powerpoint/2010/main" val="183920072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7FC21C-2DF7-4370-A7CF-C045B51C4151}"/>
              </a:ext>
            </a:extLst>
          </p:cNvPr>
          <p:cNvSpPr>
            <a:spLocks noGrp="1"/>
          </p:cNvSpPr>
          <p:nvPr>
            <p:ph type="title"/>
          </p:nvPr>
        </p:nvSpPr>
        <p:spPr/>
        <p:txBody>
          <a:bodyPr/>
          <a:lstStyle/>
          <a:p>
            <a:r>
              <a:rPr lang="en-US" dirty="0">
                <a:solidFill>
                  <a:srgbClr val="2D738D"/>
                </a:solidFill>
                <a:latin typeface="Minecraft Ten v2" pitchFamily="2" charset="0"/>
              </a:rPr>
              <a:t>Activity </a:t>
            </a:r>
            <a:r>
              <a:rPr lang="en-US">
                <a:solidFill>
                  <a:srgbClr val="2D738D"/>
                </a:solidFill>
                <a:latin typeface="Minecraft Ten v2" pitchFamily="2" charset="0"/>
              </a:rPr>
              <a:t>2</a:t>
            </a:r>
            <a:r>
              <a:rPr lang="en-US" dirty="0">
                <a:solidFill>
                  <a:srgbClr val="2D738D"/>
                </a:solidFill>
                <a:latin typeface="Minecraft Ten v2" pitchFamily="2" charset="0"/>
              </a:rPr>
              <a:t> – </a:t>
            </a:r>
            <a:r>
              <a:rPr lang="en-US">
                <a:solidFill>
                  <a:srgbClr val="2D738D"/>
                </a:solidFill>
                <a:latin typeface="Minecraft Ten v2" pitchFamily="2" charset="0"/>
              </a:rPr>
              <a:t>Photographing the Animals</a:t>
            </a:r>
            <a:endParaRPr lang="en-US" dirty="0">
              <a:solidFill>
                <a:srgbClr val="2D738D"/>
              </a:solidFill>
              <a:latin typeface="Minecraft Ten v2" pitchFamily="2" charset="0"/>
            </a:endParaRPr>
          </a:p>
        </p:txBody>
      </p:sp>
      <p:sp>
        <p:nvSpPr>
          <p:cNvPr id="4" name="Slide Number Placeholder 3">
            <a:extLst>
              <a:ext uri="{FF2B5EF4-FFF2-40B4-BE49-F238E27FC236}">
                <a16:creationId xmlns:a16="http://schemas.microsoft.com/office/drawing/2014/main" id="{0C20643A-FF5F-4AF9-AC78-6D6EE5E94E9B}"/>
              </a:ext>
            </a:extLst>
          </p:cNvPr>
          <p:cNvSpPr>
            <a:spLocks noGrp="1"/>
          </p:cNvSpPr>
          <p:nvPr>
            <p:ph type="sldNum" sz="quarter" idx="12"/>
          </p:nvPr>
        </p:nvSpPr>
        <p:spPr/>
        <p:txBody>
          <a:bodyPr/>
          <a:lstStyle/>
          <a:p>
            <a:pPr>
              <a:defRPr/>
            </a:pPr>
            <a:fld id="{0B0187EC-64EF-484E-94CA-9E9DEF6DCF75}" type="slidenum">
              <a:rPr lang="en-US" smtClean="0"/>
              <a:pPr>
                <a:defRPr/>
              </a:pPr>
              <a:t>6</a:t>
            </a:fld>
            <a:endParaRPr lang="en-US"/>
          </a:p>
        </p:txBody>
      </p:sp>
      <p:sp>
        <p:nvSpPr>
          <p:cNvPr id="3" name="TextBox 2">
            <a:extLst>
              <a:ext uri="{FF2B5EF4-FFF2-40B4-BE49-F238E27FC236}">
                <a16:creationId xmlns:a16="http://schemas.microsoft.com/office/drawing/2014/main" id="{2361B637-19B0-CF04-8271-84D12F6B995D}"/>
              </a:ext>
            </a:extLst>
          </p:cNvPr>
          <p:cNvSpPr txBox="1"/>
          <p:nvPr/>
        </p:nvSpPr>
        <p:spPr>
          <a:xfrm>
            <a:off x="1211044" y="1605609"/>
            <a:ext cx="8792011" cy="1695272"/>
          </a:xfrm>
          <a:prstGeom prst="rect">
            <a:avLst/>
          </a:prstGeom>
          <a:noFill/>
        </p:spPr>
        <p:txBody>
          <a:bodyPr wrap="square" rtlCol="0">
            <a:spAutoFit/>
          </a:bodyPr>
          <a:lstStyle/>
          <a:p>
            <a:pPr>
              <a:lnSpc>
                <a:spcPct val="150000"/>
              </a:lnSpc>
            </a:pPr>
            <a:r>
              <a:rPr lang="en-GB" sz="2400">
                <a:latin typeface="Noto Sans" panose="020B0502040504020204" pitchFamily="34" charset="0"/>
                <a:ea typeface="Noto Sans" panose="020B0502040504020204" pitchFamily="34" charset="0"/>
                <a:cs typeface="Noto Sans" panose="020B0502040504020204" pitchFamily="34" charset="0"/>
              </a:rPr>
              <a:t>Go and take a photo of the Axolotl and note what food they eat. </a:t>
            </a:r>
          </a:p>
          <a:p>
            <a:pPr>
              <a:lnSpc>
                <a:spcPct val="150000"/>
              </a:lnSpc>
            </a:pPr>
            <a:r>
              <a:rPr lang="en-GB" sz="2400">
                <a:latin typeface="Noto Sans" panose="020B0502040504020204" pitchFamily="34" charset="0"/>
                <a:ea typeface="Noto Sans" panose="020B0502040504020204" pitchFamily="34" charset="0"/>
                <a:cs typeface="Noto Sans" panose="020B0502040504020204" pitchFamily="34" charset="0"/>
              </a:rPr>
              <a:t>Not sure what an Axolotl eats? Look around for hints!</a:t>
            </a:r>
          </a:p>
        </p:txBody>
      </p:sp>
      <p:pic>
        <p:nvPicPr>
          <p:cNvPr id="8" name="Picture 7">
            <a:extLst>
              <a:ext uri="{FF2B5EF4-FFF2-40B4-BE49-F238E27FC236}">
                <a16:creationId xmlns:a16="http://schemas.microsoft.com/office/drawing/2014/main" id="{C7776639-FA34-9061-CD90-736CB2627CBE}"/>
              </a:ext>
            </a:extLst>
          </p:cNvPr>
          <p:cNvPicPr>
            <a:picLocks noChangeAspect="1"/>
          </p:cNvPicPr>
          <p:nvPr/>
        </p:nvPicPr>
        <p:blipFill>
          <a:blip r:embed="rId3"/>
          <a:stretch>
            <a:fillRect/>
          </a:stretch>
        </p:blipFill>
        <p:spPr>
          <a:xfrm>
            <a:off x="3433781" y="3584412"/>
            <a:ext cx="3853695" cy="2947663"/>
          </a:xfrm>
          <a:prstGeom prst="rect">
            <a:avLst/>
          </a:prstGeom>
        </p:spPr>
      </p:pic>
      <p:sp>
        <p:nvSpPr>
          <p:cNvPr id="6" name="TextBox 5">
            <a:extLst>
              <a:ext uri="{FF2B5EF4-FFF2-40B4-BE49-F238E27FC236}">
                <a16:creationId xmlns:a16="http://schemas.microsoft.com/office/drawing/2014/main" id="{21B1A0BF-DBBD-CD84-4EB1-D360F4FD1B20}"/>
              </a:ext>
            </a:extLst>
          </p:cNvPr>
          <p:cNvSpPr txBox="1"/>
          <p:nvPr/>
        </p:nvSpPr>
        <p:spPr>
          <a:xfrm>
            <a:off x="4153658" y="1240178"/>
            <a:ext cx="1628972" cy="523220"/>
          </a:xfrm>
          <a:prstGeom prst="rect">
            <a:avLst/>
          </a:prstGeom>
          <a:noFill/>
        </p:spPr>
        <p:txBody>
          <a:bodyPr wrap="none" rtlCol="0">
            <a:spAutoFit/>
          </a:bodyPr>
          <a:lstStyle/>
          <a:p>
            <a:r>
              <a:rPr lang="en-GB" sz="2800">
                <a:solidFill>
                  <a:srgbClr val="488344"/>
                </a:solidFill>
                <a:latin typeface="Minecraft Ten v2" pitchFamily="2" charset="0"/>
              </a:rPr>
              <a:t>Axolotl</a:t>
            </a:r>
          </a:p>
        </p:txBody>
      </p:sp>
    </p:spTree>
    <p:extLst>
      <p:ext uri="{BB962C8B-B14F-4D97-AF65-F5344CB8AC3E}">
        <p14:creationId xmlns:p14="http://schemas.microsoft.com/office/powerpoint/2010/main" val="89835690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7FC21C-2DF7-4370-A7CF-C045B51C4151}"/>
              </a:ext>
            </a:extLst>
          </p:cNvPr>
          <p:cNvSpPr>
            <a:spLocks noGrp="1"/>
          </p:cNvSpPr>
          <p:nvPr>
            <p:ph type="title"/>
          </p:nvPr>
        </p:nvSpPr>
        <p:spPr/>
        <p:txBody>
          <a:bodyPr/>
          <a:lstStyle/>
          <a:p>
            <a:r>
              <a:rPr lang="en-US">
                <a:solidFill>
                  <a:srgbClr val="2D738D"/>
                </a:solidFill>
                <a:latin typeface="Minecraft Ten v2" pitchFamily="2" charset="0"/>
              </a:rPr>
              <a:t>Activity 2 – Photographing the Animals</a:t>
            </a:r>
          </a:p>
        </p:txBody>
      </p:sp>
      <p:sp>
        <p:nvSpPr>
          <p:cNvPr id="4" name="Slide Number Placeholder 3">
            <a:extLst>
              <a:ext uri="{FF2B5EF4-FFF2-40B4-BE49-F238E27FC236}">
                <a16:creationId xmlns:a16="http://schemas.microsoft.com/office/drawing/2014/main" id="{0C20643A-FF5F-4AF9-AC78-6D6EE5E94E9B}"/>
              </a:ext>
            </a:extLst>
          </p:cNvPr>
          <p:cNvSpPr>
            <a:spLocks noGrp="1"/>
          </p:cNvSpPr>
          <p:nvPr>
            <p:ph type="sldNum" sz="quarter" idx="12"/>
          </p:nvPr>
        </p:nvSpPr>
        <p:spPr/>
        <p:txBody>
          <a:bodyPr/>
          <a:lstStyle/>
          <a:p>
            <a:pPr>
              <a:defRPr/>
            </a:pPr>
            <a:fld id="{0B0187EC-64EF-484E-94CA-9E9DEF6DCF75}" type="slidenum">
              <a:rPr lang="en-US" smtClean="0"/>
              <a:pPr>
                <a:defRPr/>
              </a:pPr>
              <a:t>7</a:t>
            </a:fld>
            <a:endParaRPr lang="en-US"/>
          </a:p>
        </p:txBody>
      </p:sp>
      <p:sp>
        <p:nvSpPr>
          <p:cNvPr id="3" name="TextBox 2">
            <a:extLst>
              <a:ext uri="{FF2B5EF4-FFF2-40B4-BE49-F238E27FC236}">
                <a16:creationId xmlns:a16="http://schemas.microsoft.com/office/drawing/2014/main" id="{2361B637-19B0-CF04-8271-84D12F6B995D}"/>
              </a:ext>
            </a:extLst>
          </p:cNvPr>
          <p:cNvSpPr txBox="1"/>
          <p:nvPr/>
        </p:nvSpPr>
        <p:spPr>
          <a:xfrm>
            <a:off x="159598" y="1390865"/>
            <a:ext cx="5334939" cy="1141274"/>
          </a:xfrm>
          <a:prstGeom prst="rect">
            <a:avLst/>
          </a:prstGeom>
          <a:noFill/>
        </p:spPr>
        <p:txBody>
          <a:bodyPr wrap="square" rtlCol="0">
            <a:spAutoFit/>
          </a:bodyPr>
          <a:lstStyle/>
          <a:p>
            <a:pPr>
              <a:lnSpc>
                <a:spcPct val="150000"/>
              </a:lnSpc>
            </a:pPr>
            <a:r>
              <a:rPr lang="en-GB" sz="2400">
                <a:latin typeface="Noto Sans" panose="020B0502040504020204" pitchFamily="34" charset="0"/>
                <a:ea typeface="Noto Sans" panose="020B0502040504020204" pitchFamily="34" charset="0"/>
                <a:cs typeface="Noto Sans" panose="020B0502040504020204" pitchFamily="34" charset="0"/>
              </a:rPr>
              <a:t>Photograph the Dolphins and take note of what they eat</a:t>
            </a:r>
          </a:p>
        </p:txBody>
      </p:sp>
      <p:sp>
        <p:nvSpPr>
          <p:cNvPr id="6" name="TextBox 5">
            <a:extLst>
              <a:ext uri="{FF2B5EF4-FFF2-40B4-BE49-F238E27FC236}">
                <a16:creationId xmlns:a16="http://schemas.microsoft.com/office/drawing/2014/main" id="{21B1A0BF-DBBD-CD84-4EB1-D360F4FD1B20}"/>
              </a:ext>
            </a:extLst>
          </p:cNvPr>
          <p:cNvSpPr txBox="1"/>
          <p:nvPr/>
        </p:nvSpPr>
        <p:spPr>
          <a:xfrm>
            <a:off x="1562470" y="1082389"/>
            <a:ext cx="1579278" cy="523220"/>
          </a:xfrm>
          <a:prstGeom prst="rect">
            <a:avLst/>
          </a:prstGeom>
          <a:noFill/>
        </p:spPr>
        <p:txBody>
          <a:bodyPr wrap="none" rtlCol="0">
            <a:spAutoFit/>
          </a:bodyPr>
          <a:lstStyle/>
          <a:p>
            <a:r>
              <a:rPr lang="en-GB" sz="2800">
                <a:solidFill>
                  <a:srgbClr val="488344"/>
                </a:solidFill>
                <a:latin typeface="Minecraft Ten v2" pitchFamily="2" charset="0"/>
              </a:rPr>
              <a:t>Dolphin</a:t>
            </a:r>
          </a:p>
        </p:txBody>
      </p:sp>
      <p:sp>
        <p:nvSpPr>
          <p:cNvPr id="7" name="TextBox 6">
            <a:extLst>
              <a:ext uri="{FF2B5EF4-FFF2-40B4-BE49-F238E27FC236}">
                <a16:creationId xmlns:a16="http://schemas.microsoft.com/office/drawing/2014/main" id="{4DF66A34-FFB1-6414-9378-2077269139FC}"/>
              </a:ext>
            </a:extLst>
          </p:cNvPr>
          <p:cNvSpPr txBox="1"/>
          <p:nvPr/>
        </p:nvSpPr>
        <p:spPr>
          <a:xfrm>
            <a:off x="6096000" y="1346649"/>
            <a:ext cx="4832412" cy="1141274"/>
          </a:xfrm>
          <a:prstGeom prst="rect">
            <a:avLst/>
          </a:prstGeom>
          <a:noFill/>
        </p:spPr>
        <p:txBody>
          <a:bodyPr wrap="square" rtlCol="0">
            <a:spAutoFit/>
          </a:bodyPr>
          <a:lstStyle/>
          <a:p>
            <a:pPr>
              <a:lnSpc>
                <a:spcPct val="150000"/>
              </a:lnSpc>
            </a:pPr>
            <a:r>
              <a:rPr lang="en-GB" sz="2400">
                <a:latin typeface="Noto Sans" panose="020B0502040504020204" pitchFamily="34" charset="0"/>
                <a:ea typeface="Noto Sans" panose="020B0502040504020204" pitchFamily="34" charset="0"/>
                <a:cs typeface="Noto Sans" panose="020B0502040504020204" pitchFamily="34" charset="0"/>
              </a:rPr>
              <a:t>Photograph the Foxes and take note of what they eat</a:t>
            </a:r>
          </a:p>
        </p:txBody>
      </p:sp>
      <p:sp>
        <p:nvSpPr>
          <p:cNvPr id="9" name="TextBox 8">
            <a:extLst>
              <a:ext uri="{FF2B5EF4-FFF2-40B4-BE49-F238E27FC236}">
                <a16:creationId xmlns:a16="http://schemas.microsoft.com/office/drawing/2014/main" id="{CA5DC129-0305-8BFC-D8DA-5F2C682DF186}"/>
              </a:ext>
            </a:extLst>
          </p:cNvPr>
          <p:cNvSpPr txBox="1"/>
          <p:nvPr/>
        </p:nvSpPr>
        <p:spPr>
          <a:xfrm>
            <a:off x="7298925" y="1082389"/>
            <a:ext cx="824265" cy="523220"/>
          </a:xfrm>
          <a:prstGeom prst="rect">
            <a:avLst/>
          </a:prstGeom>
          <a:noFill/>
        </p:spPr>
        <p:txBody>
          <a:bodyPr wrap="none" rtlCol="0">
            <a:spAutoFit/>
          </a:bodyPr>
          <a:lstStyle/>
          <a:p>
            <a:r>
              <a:rPr lang="en-GB" sz="2800">
                <a:solidFill>
                  <a:srgbClr val="488344"/>
                </a:solidFill>
                <a:latin typeface="Minecraft Ten v2" pitchFamily="2" charset="0"/>
              </a:rPr>
              <a:t>Fox</a:t>
            </a:r>
          </a:p>
        </p:txBody>
      </p:sp>
      <p:pic>
        <p:nvPicPr>
          <p:cNvPr id="5" name="Picture 4">
            <a:extLst>
              <a:ext uri="{FF2B5EF4-FFF2-40B4-BE49-F238E27FC236}">
                <a16:creationId xmlns:a16="http://schemas.microsoft.com/office/drawing/2014/main" id="{B5E6615D-2EC8-903D-8EAD-656D365CF0E7}"/>
              </a:ext>
            </a:extLst>
          </p:cNvPr>
          <p:cNvPicPr>
            <a:picLocks noChangeAspect="1"/>
          </p:cNvPicPr>
          <p:nvPr/>
        </p:nvPicPr>
        <p:blipFill>
          <a:blip r:embed="rId3"/>
          <a:stretch>
            <a:fillRect/>
          </a:stretch>
        </p:blipFill>
        <p:spPr>
          <a:xfrm>
            <a:off x="6096000" y="2732864"/>
            <a:ext cx="4164568" cy="3042747"/>
          </a:xfrm>
          <a:prstGeom prst="rect">
            <a:avLst/>
          </a:prstGeom>
        </p:spPr>
      </p:pic>
      <p:pic>
        <p:nvPicPr>
          <p:cNvPr id="12" name="Picture 11">
            <a:extLst>
              <a:ext uri="{FF2B5EF4-FFF2-40B4-BE49-F238E27FC236}">
                <a16:creationId xmlns:a16="http://schemas.microsoft.com/office/drawing/2014/main" id="{C75CDCD3-88AA-DDAC-A62E-478B8CF7D3E8}"/>
              </a:ext>
            </a:extLst>
          </p:cNvPr>
          <p:cNvPicPr>
            <a:picLocks noChangeAspect="1"/>
          </p:cNvPicPr>
          <p:nvPr/>
        </p:nvPicPr>
        <p:blipFill>
          <a:blip r:embed="rId4"/>
          <a:stretch>
            <a:fillRect/>
          </a:stretch>
        </p:blipFill>
        <p:spPr>
          <a:xfrm>
            <a:off x="159598" y="2721479"/>
            <a:ext cx="3853695" cy="3208766"/>
          </a:xfrm>
          <a:prstGeom prst="rect">
            <a:avLst/>
          </a:prstGeom>
        </p:spPr>
      </p:pic>
    </p:spTree>
    <p:extLst>
      <p:ext uri="{BB962C8B-B14F-4D97-AF65-F5344CB8AC3E}">
        <p14:creationId xmlns:p14="http://schemas.microsoft.com/office/powerpoint/2010/main" val="93569999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7FC21C-2DF7-4370-A7CF-C045B51C4151}"/>
              </a:ext>
            </a:extLst>
          </p:cNvPr>
          <p:cNvSpPr>
            <a:spLocks noGrp="1"/>
          </p:cNvSpPr>
          <p:nvPr>
            <p:ph type="title"/>
          </p:nvPr>
        </p:nvSpPr>
        <p:spPr/>
        <p:txBody>
          <a:bodyPr/>
          <a:lstStyle/>
          <a:p>
            <a:r>
              <a:rPr lang="en-US">
                <a:solidFill>
                  <a:srgbClr val="2D738D"/>
                </a:solidFill>
                <a:latin typeface="Minecraft Ten v2" pitchFamily="2" charset="0"/>
              </a:rPr>
              <a:t>Activity 2 – Photographing the Animals</a:t>
            </a:r>
          </a:p>
        </p:txBody>
      </p:sp>
      <p:sp>
        <p:nvSpPr>
          <p:cNvPr id="4" name="Slide Number Placeholder 3">
            <a:extLst>
              <a:ext uri="{FF2B5EF4-FFF2-40B4-BE49-F238E27FC236}">
                <a16:creationId xmlns:a16="http://schemas.microsoft.com/office/drawing/2014/main" id="{0C20643A-FF5F-4AF9-AC78-6D6EE5E94E9B}"/>
              </a:ext>
            </a:extLst>
          </p:cNvPr>
          <p:cNvSpPr>
            <a:spLocks noGrp="1"/>
          </p:cNvSpPr>
          <p:nvPr>
            <p:ph type="sldNum" sz="quarter" idx="12"/>
          </p:nvPr>
        </p:nvSpPr>
        <p:spPr/>
        <p:txBody>
          <a:bodyPr/>
          <a:lstStyle/>
          <a:p>
            <a:pPr>
              <a:defRPr/>
            </a:pPr>
            <a:fld id="{0B0187EC-64EF-484E-94CA-9E9DEF6DCF75}" type="slidenum">
              <a:rPr lang="en-US" smtClean="0"/>
              <a:pPr>
                <a:defRPr/>
              </a:pPr>
              <a:t>8</a:t>
            </a:fld>
            <a:endParaRPr lang="en-US"/>
          </a:p>
        </p:txBody>
      </p:sp>
      <p:sp>
        <p:nvSpPr>
          <p:cNvPr id="3" name="TextBox 2">
            <a:extLst>
              <a:ext uri="{FF2B5EF4-FFF2-40B4-BE49-F238E27FC236}">
                <a16:creationId xmlns:a16="http://schemas.microsoft.com/office/drawing/2014/main" id="{2361B637-19B0-CF04-8271-84D12F6B995D}"/>
              </a:ext>
            </a:extLst>
          </p:cNvPr>
          <p:cNvSpPr txBox="1"/>
          <p:nvPr/>
        </p:nvSpPr>
        <p:spPr>
          <a:xfrm>
            <a:off x="159598" y="1390865"/>
            <a:ext cx="5334939" cy="1141274"/>
          </a:xfrm>
          <a:prstGeom prst="rect">
            <a:avLst/>
          </a:prstGeom>
          <a:noFill/>
        </p:spPr>
        <p:txBody>
          <a:bodyPr wrap="square" rtlCol="0">
            <a:spAutoFit/>
          </a:bodyPr>
          <a:lstStyle/>
          <a:p>
            <a:pPr>
              <a:lnSpc>
                <a:spcPct val="150000"/>
              </a:lnSpc>
            </a:pPr>
            <a:r>
              <a:rPr lang="en-GB" sz="2400">
                <a:latin typeface="Noto Sans" panose="020B0502040504020204" pitchFamily="34" charset="0"/>
                <a:ea typeface="Noto Sans" panose="020B0502040504020204" pitchFamily="34" charset="0"/>
                <a:cs typeface="Noto Sans" panose="020B0502040504020204" pitchFamily="34" charset="0"/>
              </a:rPr>
              <a:t>Photograph the Ocelot and take note of what they eat</a:t>
            </a:r>
          </a:p>
        </p:txBody>
      </p:sp>
      <p:sp>
        <p:nvSpPr>
          <p:cNvPr id="6" name="TextBox 5">
            <a:extLst>
              <a:ext uri="{FF2B5EF4-FFF2-40B4-BE49-F238E27FC236}">
                <a16:creationId xmlns:a16="http://schemas.microsoft.com/office/drawing/2014/main" id="{21B1A0BF-DBBD-CD84-4EB1-D360F4FD1B20}"/>
              </a:ext>
            </a:extLst>
          </p:cNvPr>
          <p:cNvSpPr txBox="1"/>
          <p:nvPr/>
        </p:nvSpPr>
        <p:spPr>
          <a:xfrm>
            <a:off x="1562470" y="1082389"/>
            <a:ext cx="1415772" cy="523220"/>
          </a:xfrm>
          <a:prstGeom prst="rect">
            <a:avLst/>
          </a:prstGeom>
          <a:noFill/>
        </p:spPr>
        <p:txBody>
          <a:bodyPr wrap="none" rtlCol="0">
            <a:spAutoFit/>
          </a:bodyPr>
          <a:lstStyle/>
          <a:p>
            <a:r>
              <a:rPr lang="en-GB" sz="2800">
                <a:solidFill>
                  <a:srgbClr val="488344"/>
                </a:solidFill>
                <a:latin typeface="Minecraft Ten v2" pitchFamily="2" charset="0"/>
              </a:rPr>
              <a:t>Ocelot</a:t>
            </a:r>
          </a:p>
        </p:txBody>
      </p:sp>
      <p:sp>
        <p:nvSpPr>
          <p:cNvPr id="7" name="TextBox 6">
            <a:extLst>
              <a:ext uri="{FF2B5EF4-FFF2-40B4-BE49-F238E27FC236}">
                <a16:creationId xmlns:a16="http://schemas.microsoft.com/office/drawing/2014/main" id="{4DF66A34-FFB1-6414-9378-2077269139FC}"/>
              </a:ext>
            </a:extLst>
          </p:cNvPr>
          <p:cNvSpPr txBox="1"/>
          <p:nvPr/>
        </p:nvSpPr>
        <p:spPr>
          <a:xfrm>
            <a:off x="6096000" y="1346649"/>
            <a:ext cx="4832412" cy="1141274"/>
          </a:xfrm>
          <a:prstGeom prst="rect">
            <a:avLst/>
          </a:prstGeom>
          <a:noFill/>
        </p:spPr>
        <p:txBody>
          <a:bodyPr wrap="square" rtlCol="0">
            <a:spAutoFit/>
          </a:bodyPr>
          <a:lstStyle/>
          <a:p>
            <a:pPr>
              <a:lnSpc>
                <a:spcPct val="150000"/>
              </a:lnSpc>
            </a:pPr>
            <a:r>
              <a:rPr lang="en-GB" sz="2400">
                <a:latin typeface="Noto Sans" panose="020B0502040504020204" pitchFamily="34" charset="0"/>
                <a:ea typeface="Noto Sans" panose="020B0502040504020204" pitchFamily="34" charset="0"/>
                <a:cs typeface="Noto Sans" panose="020B0502040504020204" pitchFamily="34" charset="0"/>
              </a:rPr>
              <a:t>Photograph the pandas and take note of what they eat</a:t>
            </a:r>
          </a:p>
        </p:txBody>
      </p:sp>
      <p:sp>
        <p:nvSpPr>
          <p:cNvPr id="9" name="TextBox 8">
            <a:extLst>
              <a:ext uri="{FF2B5EF4-FFF2-40B4-BE49-F238E27FC236}">
                <a16:creationId xmlns:a16="http://schemas.microsoft.com/office/drawing/2014/main" id="{CA5DC129-0305-8BFC-D8DA-5F2C682DF186}"/>
              </a:ext>
            </a:extLst>
          </p:cNvPr>
          <p:cNvSpPr txBox="1"/>
          <p:nvPr/>
        </p:nvSpPr>
        <p:spPr>
          <a:xfrm>
            <a:off x="7298923" y="1085860"/>
            <a:ext cx="1276311" cy="523220"/>
          </a:xfrm>
          <a:prstGeom prst="rect">
            <a:avLst/>
          </a:prstGeom>
          <a:noFill/>
        </p:spPr>
        <p:txBody>
          <a:bodyPr wrap="none" rtlCol="0">
            <a:spAutoFit/>
          </a:bodyPr>
          <a:lstStyle/>
          <a:p>
            <a:r>
              <a:rPr lang="en-GB" sz="2800">
                <a:solidFill>
                  <a:srgbClr val="488344"/>
                </a:solidFill>
                <a:latin typeface="Minecraft Ten v2" pitchFamily="2" charset="0"/>
              </a:rPr>
              <a:t>Panda</a:t>
            </a:r>
          </a:p>
        </p:txBody>
      </p:sp>
      <p:pic>
        <p:nvPicPr>
          <p:cNvPr id="8" name="Picture 7">
            <a:extLst>
              <a:ext uri="{FF2B5EF4-FFF2-40B4-BE49-F238E27FC236}">
                <a16:creationId xmlns:a16="http://schemas.microsoft.com/office/drawing/2014/main" id="{67BF820D-B11C-D5E6-D47F-E41B9F542AF3}"/>
              </a:ext>
            </a:extLst>
          </p:cNvPr>
          <p:cNvPicPr>
            <a:picLocks noChangeAspect="1"/>
          </p:cNvPicPr>
          <p:nvPr/>
        </p:nvPicPr>
        <p:blipFill>
          <a:blip r:embed="rId3"/>
          <a:stretch>
            <a:fillRect/>
          </a:stretch>
        </p:blipFill>
        <p:spPr>
          <a:xfrm>
            <a:off x="5949038" y="2752183"/>
            <a:ext cx="4867353" cy="2508945"/>
          </a:xfrm>
          <a:prstGeom prst="rect">
            <a:avLst/>
          </a:prstGeom>
        </p:spPr>
      </p:pic>
      <p:pic>
        <p:nvPicPr>
          <p:cNvPr id="12" name="Picture 11">
            <a:extLst>
              <a:ext uri="{FF2B5EF4-FFF2-40B4-BE49-F238E27FC236}">
                <a16:creationId xmlns:a16="http://schemas.microsoft.com/office/drawing/2014/main" id="{CDBFD18C-DFB5-4060-DF40-384D495F14EA}"/>
              </a:ext>
            </a:extLst>
          </p:cNvPr>
          <p:cNvPicPr>
            <a:picLocks noChangeAspect="1"/>
          </p:cNvPicPr>
          <p:nvPr/>
        </p:nvPicPr>
        <p:blipFill>
          <a:blip r:embed="rId4"/>
          <a:stretch>
            <a:fillRect/>
          </a:stretch>
        </p:blipFill>
        <p:spPr>
          <a:xfrm>
            <a:off x="159598" y="2644086"/>
            <a:ext cx="4852850" cy="3042748"/>
          </a:xfrm>
          <a:prstGeom prst="rect">
            <a:avLst/>
          </a:prstGeom>
        </p:spPr>
      </p:pic>
    </p:spTree>
    <p:extLst>
      <p:ext uri="{BB962C8B-B14F-4D97-AF65-F5344CB8AC3E}">
        <p14:creationId xmlns:p14="http://schemas.microsoft.com/office/powerpoint/2010/main" val="93291446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7FC21C-2DF7-4370-A7CF-C045B51C4151}"/>
              </a:ext>
            </a:extLst>
          </p:cNvPr>
          <p:cNvSpPr>
            <a:spLocks noGrp="1"/>
          </p:cNvSpPr>
          <p:nvPr>
            <p:ph type="title"/>
          </p:nvPr>
        </p:nvSpPr>
        <p:spPr/>
        <p:txBody>
          <a:bodyPr/>
          <a:lstStyle/>
          <a:p>
            <a:r>
              <a:rPr lang="en-US">
                <a:solidFill>
                  <a:srgbClr val="2D738D"/>
                </a:solidFill>
                <a:latin typeface="Minecraft Ten v2" pitchFamily="2" charset="0"/>
              </a:rPr>
              <a:t>Activity 2 – Photographing the Animals</a:t>
            </a:r>
          </a:p>
        </p:txBody>
      </p:sp>
      <p:sp>
        <p:nvSpPr>
          <p:cNvPr id="4" name="Slide Number Placeholder 3">
            <a:extLst>
              <a:ext uri="{FF2B5EF4-FFF2-40B4-BE49-F238E27FC236}">
                <a16:creationId xmlns:a16="http://schemas.microsoft.com/office/drawing/2014/main" id="{0C20643A-FF5F-4AF9-AC78-6D6EE5E94E9B}"/>
              </a:ext>
            </a:extLst>
          </p:cNvPr>
          <p:cNvSpPr>
            <a:spLocks noGrp="1"/>
          </p:cNvSpPr>
          <p:nvPr>
            <p:ph type="sldNum" sz="quarter" idx="12"/>
          </p:nvPr>
        </p:nvSpPr>
        <p:spPr/>
        <p:txBody>
          <a:bodyPr/>
          <a:lstStyle/>
          <a:p>
            <a:pPr>
              <a:defRPr/>
            </a:pPr>
            <a:fld id="{0B0187EC-64EF-484E-94CA-9E9DEF6DCF75}" type="slidenum">
              <a:rPr lang="en-US" smtClean="0"/>
              <a:pPr>
                <a:defRPr/>
              </a:pPr>
              <a:t>9</a:t>
            </a:fld>
            <a:endParaRPr lang="en-US"/>
          </a:p>
        </p:txBody>
      </p:sp>
      <p:sp>
        <p:nvSpPr>
          <p:cNvPr id="3" name="TextBox 2">
            <a:extLst>
              <a:ext uri="{FF2B5EF4-FFF2-40B4-BE49-F238E27FC236}">
                <a16:creationId xmlns:a16="http://schemas.microsoft.com/office/drawing/2014/main" id="{2361B637-19B0-CF04-8271-84D12F6B995D}"/>
              </a:ext>
            </a:extLst>
          </p:cNvPr>
          <p:cNvSpPr txBox="1"/>
          <p:nvPr/>
        </p:nvSpPr>
        <p:spPr>
          <a:xfrm>
            <a:off x="159598" y="1390865"/>
            <a:ext cx="5334939" cy="1141274"/>
          </a:xfrm>
          <a:prstGeom prst="rect">
            <a:avLst/>
          </a:prstGeom>
          <a:noFill/>
        </p:spPr>
        <p:txBody>
          <a:bodyPr wrap="square" rtlCol="0">
            <a:spAutoFit/>
          </a:bodyPr>
          <a:lstStyle/>
          <a:p>
            <a:pPr>
              <a:lnSpc>
                <a:spcPct val="150000"/>
              </a:lnSpc>
            </a:pPr>
            <a:r>
              <a:rPr lang="en-GB" sz="2400">
                <a:latin typeface="Noto Sans" panose="020B0502040504020204" pitchFamily="34" charset="0"/>
                <a:ea typeface="Noto Sans" panose="020B0502040504020204" pitchFamily="34" charset="0"/>
                <a:cs typeface="Noto Sans" panose="020B0502040504020204" pitchFamily="34" charset="0"/>
              </a:rPr>
              <a:t>Photograph the wolves and take note of what they eat</a:t>
            </a:r>
          </a:p>
        </p:txBody>
      </p:sp>
      <p:sp>
        <p:nvSpPr>
          <p:cNvPr id="6" name="TextBox 5">
            <a:extLst>
              <a:ext uri="{FF2B5EF4-FFF2-40B4-BE49-F238E27FC236}">
                <a16:creationId xmlns:a16="http://schemas.microsoft.com/office/drawing/2014/main" id="{21B1A0BF-DBBD-CD84-4EB1-D360F4FD1B20}"/>
              </a:ext>
            </a:extLst>
          </p:cNvPr>
          <p:cNvSpPr txBox="1"/>
          <p:nvPr/>
        </p:nvSpPr>
        <p:spPr>
          <a:xfrm>
            <a:off x="1562470" y="1082389"/>
            <a:ext cx="1088760" cy="523220"/>
          </a:xfrm>
          <a:prstGeom prst="rect">
            <a:avLst/>
          </a:prstGeom>
          <a:noFill/>
        </p:spPr>
        <p:txBody>
          <a:bodyPr wrap="none" rtlCol="0">
            <a:spAutoFit/>
          </a:bodyPr>
          <a:lstStyle/>
          <a:p>
            <a:r>
              <a:rPr lang="en-GB" sz="2800">
                <a:solidFill>
                  <a:srgbClr val="488344"/>
                </a:solidFill>
                <a:latin typeface="Minecraft Ten v2" pitchFamily="2" charset="0"/>
              </a:rPr>
              <a:t>Wolf</a:t>
            </a:r>
          </a:p>
        </p:txBody>
      </p:sp>
      <p:sp>
        <p:nvSpPr>
          <p:cNvPr id="7" name="TextBox 6">
            <a:extLst>
              <a:ext uri="{FF2B5EF4-FFF2-40B4-BE49-F238E27FC236}">
                <a16:creationId xmlns:a16="http://schemas.microsoft.com/office/drawing/2014/main" id="{4DF66A34-FFB1-6414-9378-2077269139FC}"/>
              </a:ext>
            </a:extLst>
          </p:cNvPr>
          <p:cNvSpPr txBox="1"/>
          <p:nvPr/>
        </p:nvSpPr>
        <p:spPr>
          <a:xfrm>
            <a:off x="6096000" y="1346649"/>
            <a:ext cx="4832412" cy="1141274"/>
          </a:xfrm>
          <a:prstGeom prst="rect">
            <a:avLst/>
          </a:prstGeom>
          <a:noFill/>
        </p:spPr>
        <p:txBody>
          <a:bodyPr wrap="square" rtlCol="0">
            <a:spAutoFit/>
          </a:bodyPr>
          <a:lstStyle/>
          <a:p>
            <a:pPr>
              <a:lnSpc>
                <a:spcPct val="150000"/>
              </a:lnSpc>
            </a:pPr>
            <a:r>
              <a:rPr lang="en-GB" sz="2400">
                <a:latin typeface="Noto Sans" panose="020B0502040504020204" pitchFamily="34" charset="0"/>
                <a:ea typeface="Noto Sans" panose="020B0502040504020204" pitchFamily="34" charset="0"/>
                <a:cs typeface="Noto Sans" panose="020B0502040504020204" pitchFamily="34" charset="0"/>
              </a:rPr>
              <a:t>Photograph the polar bears and take note of what they eat</a:t>
            </a:r>
          </a:p>
        </p:txBody>
      </p:sp>
      <p:sp>
        <p:nvSpPr>
          <p:cNvPr id="9" name="TextBox 8">
            <a:extLst>
              <a:ext uri="{FF2B5EF4-FFF2-40B4-BE49-F238E27FC236}">
                <a16:creationId xmlns:a16="http://schemas.microsoft.com/office/drawing/2014/main" id="{CA5DC129-0305-8BFC-D8DA-5F2C682DF186}"/>
              </a:ext>
            </a:extLst>
          </p:cNvPr>
          <p:cNvSpPr txBox="1"/>
          <p:nvPr/>
        </p:nvSpPr>
        <p:spPr>
          <a:xfrm>
            <a:off x="7298925" y="1082389"/>
            <a:ext cx="2167581" cy="523220"/>
          </a:xfrm>
          <a:prstGeom prst="rect">
            <a:avLst/>
          </a:prstGeom>
          <a:noFill/>
        </p:spPr>
        <p:txBody>
          <a:bodyPr wrap="none" rtlCol="0">
            <a:spAutoFit/>
          </a:bodyPr>
          <a:lstStyle/>
          <a:p>
            <a:r>
              <a:rPr lang="en-GB" sz="2800">
                <a:solidFill>
                  <a:srgbClr val="488344"/>
                </a:solidFill>
                <a:latin typeface="Minecraft Ten v2" pitchFamily="2" charset="0"/>
              </a:rPr>
              <a:t>Polar Bear</a:t>
            </a:r>
          </a:p>
        </p:txBody>
      </p:sp>
      <p:pic>
        <p:nvPicPr>
          <p:cNvPr id="10" name="Picture 9">
            <a:extLst>
              <a:ext uri="{FF2B5EF4-FFF2-40B4-BE49-F238E27FC236}">
                <a16:creationId xmlns:a16="http://schemas.microsoft.com/office/drawing/2014/main" id="{AC8519C5-6A48-9480-2FEA-3472211EC033}"/>
              </a:ext>
            </a:extLst>
          </p:cNvPr>
          <p:cNvPicPr>
            <a:picLocks noChangeAspect="1"/>
          </p:cNvPicPr>
          <p:nvPr/>
        </p:nvPicPr>
        <p:blipFill>
          <a:blip r:embed="rId3"/>
          <a:stretch>
            <a:fillRect/>
          </a:stretch>
        </p:blipFill>
        <p:spPr>
          <a:xfrm>
            <a:off x="6013973" y="2532139"/>
            <a:ext cx="4533857" cy="3168644"/>
          </a:xfrm>
          <a:prstGeom prst="rect">
            <a:avLst/>
          </a:prstGeom>
        </p:spPr>
      </p:pic>
      <p:pic>
        <p:nvPicPr>
          <p:cNvPr id="5" name="Picture 4">
            <a:extLst>
              <a:ext uri="{FF2B5EF4-FFF2-40B4-BE49-F238E27FC236}">
                <a16:creationId xmlns:a16="http://schemas.microsoft.com/office/drawing/2014/main" id="{7E2F41D2-EA49-0078-2303-A0E074FC8398}"/>
              </a:ext>
            </a:extLst>
          </p:cNvPr>
          <p:cNvPicPr>
            <a:picLocks noChangeAspect="1"/>
          </p:cNvPicPr>
          <p:nvPr/>
        </p:nvPicPr>
        <p:blipFill>
          <a:blip r:embed="rId4"/>
          <a:stretch>
            <a:fillRect/>
          </a:stretch>
        </p:blipFill>
        <p:spPr>
          <a:xfrm>
            <a:off x="159598" y="2684833"/>
            <a:ext cx="4305870" cy="3047534"/>
          </a:xfrm>
          <a:prstGeom prst="rect">
            <a:avLst/>
          </a:prstGeom>
        </p:spPr>
      </p:pic>
    </p:spTree>
    <p:extLst>
      <p:ext uri="{BB962C8B-B14F-4D97-AF65-F5344CB8AC3E}">
        <p14:creationId xmlns:p14="http://schemas.microsoft.com/office/powerpoint/2010/main" val="83276094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7FC21C-2DF7-4370-A7CF-C045B51C4151}"/>
              </a:ext>
            </a:extLst>
          </p:cNvPr>
          <p:cNvSpPr>
            <a:spLocks noGrp="1"/>
          </p:cNvSpPr>
          <p:nvPr>
            <p:ph type="title"/>
          </p:nvPr>
        </p:nvSpPr>
        <p:spPr/>
        <p:txBody>
          <a:bodyPr/>
          <a:lstStyle/>
          <a:p>
            <a:r>
              <a:rPr lang="en-US" dirty="0">
                <a:solidFill>
                  <a:srgbClr val="2D738D"/>
                </a:solidFill>
                <a:latin typeface="Minecraft Ten v2" pitchFamily="2" charset="0"/>
              </a:rPr>
              <a:t>Activity 3 – Talk to the head ranger</a:t>
            </a:r>
          </a:p>
        </p:txBody>
      </p:sp>
      <p:sp>
        <p:nvSpPr>
          <p:cNvPr id="4" name="Slide Number Placeholder 3">
            <a:extLst>
              <a:ext uri="{FF2B5EF4-FFF2-40B4-BE49-F238E27FC236}">
                <a16:creationId xmlns:a16="http://schemas.microsoft.com/office/drawing/2014/main" id="{0C20643A-FF5F-4AF9-AC78-6D6EE5E94E9B}"/>
              </a:ext>
            </a:extLst>
          </p:cNvPr>
          <p:cNvSpPr>
            <a:spLocks noGrp="1"/>
          </p:cNvSpPr>
          <p:nvPr>
            <p:ph type="sldNum" sz="quarter" idx="12"/>
          </p:nvPr>
        </p:nvSpPr>
        <p:spPr/>
        <p:txBody>
          <a:bodyPr/>
          <a:lstStyle/>
          <a:p>
            <a:pPr>
              <a:defRPr/>
            </a:pPr>
            <a:fld id="{0B0187EC-64EF-484E-94CA-9E9DEF6DCF75}" type="slidenum">
              <a:rPr lang="en-US" smtClean="0"/>
              <a:pPr>
                <a:defRPr/>
              </a:pPr>
              <a:t>10</a:t>
            </a:fld>
            <a:endParaRPr lang="en-US"/>
          </a:p>
        </p:txBody>
      </p:sp>
      <p:sp>
        <p:nvSpPr>
          <p:cNvPr id="6" name="TextBox 5">
            <a:extLst>
              <a:ext uri="{FF2B5EF4-FFF2-40B4-BE49-F238E27FC236}">
                <a16:creationId xmlns:a16="http://schemas.microsoft.com/office/drawing/2014/main" id="{0EC0382A-22EF-79F6-73F4-F90A0F0B8043}"/>
              </a:ext>
            </a:extLst>
          </p:cNvPr>
          <p:cNvSpPr txBox="1"/>
          <p:nvPr/>
        </p:nvSpPr>
        <p:spPr>
          <a:xfrm>
            <a:off x="376083" y="1274995"/>
            <a:ext cx="5918186" cy="4547720"/>
          </a:xfrm>
          <a:prstGeom prst="rect">
            <a:avLst/>
          </a:prstGeom>
          <a:noFill/>
        </p:spPr>
        <p:txBody>
          <a:bodyPr wrap="square" rtlCol="0">
            <a:spAutoFit/>
          </a:bodyPr>
          <a:lstStyle/>
          <a:p>
            <a:pPr>
              <a:lnSpc>
                <a:spcPct val="150000"/>
              </a:lnSpc>
            </a:pPr>
            <a:r>
              <a:rPr lang="en-GB" sz="2800" dirty="0">
                <a:latin typeface="Noto Sans" panose="020B0502040504020204" pitchFamily="34" charset="0"/>
                <a:ea typeface="Noto Sans" panose="020B0502040504020204" pitchFamily="34" charset="0"/>
                <a:cs typeface="Noto Sans" panose="020B0502040504020204" pitchFamily="34" charset="0"/>
              </a:rPr>
              <a:t>The photographs you have taken will be shown on the big screen and you need to click all the squares where there is an animal.</a:t>
            </a:r>
          </a:p>
          <a:p>
            <a:pPr>
              <a:lnSpc>
                <a:spcPct val="150000"/>
              </a:lnSpc>
            </a:pPr>
            <a:endParaRPr lang="en-GB" sz="2800">
              <a:latin typeface="Noto Sans" panose="020B0502040504020204" pitchFamily="34" charset="0"/>
              <a:ea typeface="Noto Sans" panose="020B0502040504020204" pitchFamily="34" charset="0"/>
              <a:cs typeface="Noto Sans" panose="020B0502040504020204" pitchFamily="34" charset="0"/>
            </a:endParaRPr>
          </a:p>
          <a:p>
            <a:pPr>
              <a:lnSpc>
                <a:spcPct val="150000"/>
              </a:lnSpc>
            </a:pPr>
            <a:r>
              <a:rPr lang="en-GB" sz="2800">
                <a:latin typeface="Noto Sans" panose="020B0502040504020204" pitchFamily="34" charset="0"/>
                <a:ea typeface="Noto Sans" panose="020B0502040504020204" pitchFamily="34" charset="0"/>
                <a:cs typeface="Noto Sans" panose="020B0502040504020204" pitchFamily="34" charset="0"/>
              </a:rPr>
              <a:t>Talk to the technician every time you complete an image.</a:t>
            </a:r>
          </a:p>
        </p:txBody>
      </p:sp>
      <p:pic>
        <p:nvPicPr>
          <p:cNvPr id="3" name="Picture 2">
            <a:extLst>
              <a:ext uri="{FF2B5EF4-FFF2-40B4-BE49-F238E27FC236}">
                <a16:creationId xmlns:a16="http://schemas.microsoft.com/office/drawing/2014/main" id="{936BBBE0-2EE1-5F6B-08A9-BADD72291AA3}"/>
              </a:ext>
            </a:extLst>
          </p:cNvPr>
          <p:cNvPicPr>
            <a:picLocks noChangeAspect="1"/>
          </p:cNvPicPr>
          <p:nvPr/>
        </p:nvPicPr>
        <p:blipFill>
          <a:blip r:embed="rId3"/>
          <a:stretch>
            <a:fillRect/>
          </a:stretch>
        </p:blipFill>
        <p:spPr>
          <a:xfrm>
            <a:off x="6489376" y="1683877"/>
            <a:ext cx="4119440" cy="4065564"/>
          </a:xfrm>
          <a:prstGeom prst="rect">
            <a:avLst/>
          </a:prstGeom>
        </p:spPr>
      </p:pic>
    </p:spTree>
    <p:extLst>
      <p:ext uri="{BB962C8B-B14F-4D97-AF65-F5344CB8AC3E}">
        <p14:creationId xmlns:p14="http://schemas.microsoft.com/office/powerpoint/2010/main" val="342811795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2032A4-9509-4FCC-90E1-863755E936F7}"/>
              </a:ext>
            </a:extLst>
          </p:cNvPr>
          <p:cNvSpPr>
            <a:spLocks noGrp="1"/>
          </p:cNvSpPr>
          <p:nvPr>
            <p:ph type="title"/>
          </p:nvPr>
        </p:nvSpPr>
        <p:spPr/>
        <p:txBody>
          <a:bodyPr/>
          <a:lstStyle/>
          <a:p>
            <a:r>
              <a:rPr lang="en-US">
                <a:latin typeface="Minecraft Ten v2" pitchFamily="2" charset="0"/>
              </a:rPr>
              <a:t>Active Knowledge - CAPTCHAs </a:t>
            </a:r>
          </a:p>
        </p:txBody>
      </p:sp>
      <p:sp>
        <p:nvSpPr>
          <p:cNvPr id="4" name="Slide Number Placeholder 3">
            <a:extLst>
              <a:ext uri="{FF2B5EF4-FFF2-40B4-BE49-F238E27FC236}">
                <a16:creationId xmlns:a16="http://schemas.microsoft.com/office/drawing/2014/main" id="{C9418AAA-B22A-46D4-9619-DF231DCF6264}"/>
              </a:ext>
            </a:extLst>
          </p:cNvPr>
          <p:cNvSpPr>
            <a:spLocks noGrp="1"/>
          </p:cNvSpPr>
          <p:nvPr>
            <p:ph type="sldNum" sz="quarter" idx="12"/>
          </p:nvPr>
        </p:nvSpPr>
        <p:spPr/>
        <p:txBody>
          <a:bodyPr/>
          <a:lstStyle/>
          <a:p>
            <a:pPr>
              <a:defRPr/>
            </a:pPr>
            <a:fld id="{0B0187EC-64EF-484E-94CA-9E9DEF6DCF75}" type="slidenum">
              <a:rPr lang="en-US" smtClean="0"/>
              <a:pPr>
                <a:defRPr/>
              </a:pPr>
              <a:t>11</a:t>
            </a:fld>
            <a:endParaRPr lang="en-US"/>
          </a:p>
        </p:txBody>
      </p:sp>
      <p:sp>
        <p:nvSpPr>
          <p:cNvPr id="5" name="TextBox 4">
            <a:extLst>
              <a:ext uri="{FF2B5EF4-FFF2-40B4-BE49-F238E27FC236}">
                <a16:creationId xmlns:a16="http://schemas.microsoft.com/office/drawing/2014/main" id="{BFA4E9C4-59E1-6370-F9A2-C5A1ECE4905E}"/>
              </a:ext>
            </a:extLst>
          </p:cNvPr>
          <p:cNvSpPr txBox="1"/>
          <p:nvPr/>
        </p:nvSpPr>
        <p:spPr>
          <a:xfrm>
            <a:off x="590593" y="1262959"/>
            <a:ext cx="7475106" cy="3108543"/>
          </a:xfrm>
          <a:prstGeom prst="rect">
            <a:avLst/>
          </a:prstGeom>
          <a:noFill/>
        </p:spPr>
        <p:txBody>
          <a:bodyPr wrap="square" lIns="91440" tIns="45720" rIns="91440" bIns="45720" rtlCol="0" anchor="t">
            <a:spAutoFit/>
          </a:bodyPr>
          <a:lstStyle/>
          <a:p>
            <a:r>
              <a:rPr lang="en-GB" sz="2600" b="1">
                <a:latin typeface="Noto Sans" panose="020B0502040504020204" pitchFamily="34" charset="0"/>
                <a:ea typeface="Noto Sans" panose="020B0502040504020204" pitchFamily="34" charset="0"/>
                <a:cs typeface="Noto Sans" panose="020B0502040504020204" pitchFamily="34" charset="0"/>
              </a:rPr>
              <a:t>What is CAPTCHA?</a:t>
            </a:r>
            <a:br>
              <a:rPr lang="en-GB" sz="2600" b="1">
                <a:latin typeface="Noto Sans" panose="020B0502040504020204" pitchFamily="34" charset="0"/>
                <a:ea typeface="Noto Sans" panose="020B0502040504020204" pitchFamily="34" charset="0"/>
                <a:cs typeface="Noto Sans" panose="020B0502040504020204" pitchFamily="34" charset="0"/>
              </a:rPr>
            </a:br>
            <a:r>
              <a:rPr lang="en-GB" sz="2600" b="1">
                <a:latin typeface="Noto Sans" panose="020B0502040504020204" pitchFamily="34" charset="0"/>
                <a:ea typeface="Noto Sans" panose="020B0502040504020204" pitchFamily="34" charset="0"/>
                <a:cs typeface="Noto Sans" panose="020B0502040504020204" pitchFamily="34" charset="0"/>
              </a:rPr>
              <a:t>	</a:t>
            </a:r>
            <a:r>
              <a:rPr lang="en-GB" sz="2400" b="1">
                <a:latin typeface="Noto Sans" panose="020B0502040504020204" pitchFamily="34" charset="0"/>
                <a:ea typeface="Noto Sans" panose="020B0502040504020204" pitchFamily="34" charset="0"/>
                <a:cs typeface="Noto Sans" panose="020B0502040504020204" pitchFamily="34" charset="0"/>
              </a:rPr>
              <a:t>CAPTCHA</a:t>
            </a:r>
            <a:r>
              <a:rPr lang="en-GB" sz="2400">
                <a:latin typeface="Noto Sans" panose="020B0502040504020204" pitchFamily="34" charset="0"/>
                <a:ea typeface="Noto Sans" panose="020B0502040504020204" pitchFamily="34" charset="0"/>
                <a:cs typeface="Noto Sans" panose="020B0502040504020204" pitchFamily="34" charset="0"/>
              </a:rPr>
              <a:t> (Completely Automated Public 	Turing test to tell Computers and Humans 	Apart). </a:t>
            </a:r>
            <a:br>
              <a:rPr lang="en-GB" sz="2400">
                <a:latin typeface="Noto Sans" panose="020B0502040504020204" pitchFamily="34" charset="0"/>
                <a:ea typeface="Noto Sans" panose="020B0502040504020204" pitchFamily="34" charset="0"/>
                <a:cs typeface="Noto Sans" panose="020B0502040504020204" pitchFamily="34" charset="0"/>
              </a:rPr>
            </a:br>
            <a:br>
              <a:rPr lang="en-GB" sz="2400">
                <a:latin typeface="Noto Sans" panose="020B0502040504020204" pitchFamily="34" charset="0"/>
                <a:ea typeface="Noto Sans" panose="020B0502040504020204" pitchFamily="34" charset="0"/>
                <a:cs typeface="Noto Sans" panose="020B0502040504020204" pitchFamily="34" charset="0"/>
              </a:rPr>
            </a:br>
            <a:r>
              <a:rPr lang="en-GB" sz="2400">
                <a:latin typeface="Noto Sans" panose="020B0502040504020204" pitchFamily="34" charset="0"/>
                <a:ea typeface="Noto Sans" panose="020B0502040504020204" pitchFamily="34" charset="0"/>
                <a:cs typeface="Noto Sans" panose="020B0502040504020204" pitchFamily="34" charset="0"/>
              </a:rPr>
              <a:t>Tools used to tell the difference between real users and automated users e.g. bots. 	</a:t>
            </a:r>
          </a:p>
          <a:p>
            <a:endParaRPr lang="en-GB" sz="2400">
              <a:latin typeface="Noto Sans" panose="020B0502040504020204" pitchFamily="34" charset="0"/>
              <a:ea typeface="Noto Sans" panose="020B0502040504020204" pitchFamily="34" charset="0"/>
              <a:cs typeface="Noto Sans" panose="020B0502040504020204" pitchFamily="34" charset="0"/>
            </a:endParaRPr>
          </a:p>
        </p:txBody>
      </p:sp>
      <p:pic>
        <p:nvPicPr>
          <p:cNvPr id="8" name="Picture 7">
            <a:extLst>
              <a:ext uri="{FF2B5EF4-FFF2-40B4-BE49-F238E27FC236}">
                <a16:creationId xmlns:a16="http://schemas.microsoft.com/office/drawing/2014/main" id="{CB73AC01-26B1-BB29-B13C-1CD47C4160B7}"/>
              </a:ext>
            </a:extLst>
          </p:cNvPr>
          <p:cNvPicPr>
            <a:picLocks noChangeAspect="1"/>
          </p:cNvPicPr>
          <p:nvPr/>
        </p:nvPicPr>
        <p:blipFill>
          <a:blip r:embed="rId3"/>
          <a:stretch>
            <a:fillRect/>
          </a:stretch>
        </p:blipFill>
        <p:spPr>
          <a:xfrm>
            <a:off x="7798279" y="1689147"/>
            <a:ext cx="2674326" cy="3946713"/>
          </a:xfrm>
          <a:prstGeom prst="rect">
            <a:avLst/>
          </a:prstGeom>
        </p:spPr>
      </p:pic>
    </p:spTree>
    <p:extLst>
      <p:ext uri="{BB962C8B-B14F-4D97-AF65-F5344CB8AC3E}">
        <p14:creationId xmlns:p14="http://schemas.microsoft.com/office/powerpoint/2010/main" val="64645950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2032A4-9509-4FCC-90E1-863755E936F7}"/>
              </a:ext>
            </a:extLst>
          </p:cNvPr>
          <p:cNvSpPr>
            <a:spLocks noGrp="1"/>
          </p:cNvSpPr>
          <p:nvPr>
            <p:ph type="title"/>
          </p:nvPr>
        </p:nvSpPr>
        <p:spPr/>
        <p:txBody>
          <a:bodyPr/>
          <a:lstStyle/>
          <a:p>
            <a:r>
              <a:rPr lang="en-US">
                <a:latin typeface="Minecraft Ten v2" pitchFamily="2" charset="0"/>
              </a:rPr>
              <a:t>Active Knowledge - CAPTCHAs </a:t>
            </a:r>
          </a:p>
        </p:txBody>
      </p:sp>
      <p:sp>
        <p:nvSpPr>
          <p:cNvPr id="4" name="Slide Number Placeholder 3">
            <a:extLst>
              <a:ext uri="{FF2B5EF4-FFF2-40B4-BE49-F238E27FC236}">
                <a16:creationId xmlns:a16="http://schemas.microsoft.com/office/drawing/2014/main" id="{C9418AAA-B22A-46D4-9619-DF231DCF6264}"/>
              </a:ext>
            </a:extLst>
          </p:cNvPr>
          <p:cNvSpPr>
            <a:spLocks noGrp="1"/>
          </p:cNvSpPr>
          <p:nvPr>
            <p:ph type="sldNum" sz="quarter" idx="12"/>
          </p:nvPr>
        </p:nvSpPr>
        <p:spPr/>
        <p:txBody>
          <a:bodyPr/>
          <a:lstStyle/>
          <a:p>
            <a:pPr>
              <a:defRPr/>
            </a:pPr>
            <a:fld id="{0B0187EC-64EF-484E-94CA-9E9DEF6DCF75}" type="slidenum">
              <a:rPr lang="en-US" smtClean="0"/>
              <a:pPr>
                <a:defRPr/>
              </a:pPr>
              <a:t>12</a:t>
            </a:fld>
            <a:endParaRPr lang="en-US"/>
          </a:p>
        </p:txBody>
      </p:sp>
      <p:sp>
        <p:nvSpPr>
          <p:cNvPr id="5" name="TextBox 4">
            <a:extLst>
              <a:ext uri="{FF2B5EF4-FFF2-40B4-BE49-F238E27FC236}">
                <a16:creationId xmlns:a16="http://schemas.microsoft.com/office/drawing/2014/main" id="{BFA4E9C4-59E1-6370-F9A2-C5A1ECE4905E}"/>
              </a:ext>
            </a:extLst>
          </p:cNvPr>
          <p:cNvSpPr txBox="1"/>
          <p:nvPr/>
        </p:nvSpPr>
        <p:spPr>
          <a:xfrm>
            <a:off x="590593" y="1262959"/>
            <a:ext cx="7493010" cy="6155531"/>
          </a:xfrm>
          <a:prstGeom prst="rect">
            <a:avLst/>
          </a:prstGeom>
          <a:noFill/>
        </p:spPr>
        <p:txBody>
          <a:bodyPr wrap="square" lIns="91440" tIns="45720" rIns="91440" bIns="45720" rtlCol="0" anchor="t">
            <a:spAutoFit/>
          </a:bodyPr>
          <a:lstStyle/>
          <a:p>
            <a:pPr marL="457200" indent="-457200">
              <a:buFont typeface="Arial" panose="020B0604020202020204" pitchFamily="34" charset="0"/>
              <a:buChar char="•"/>
            </a:pPr>
            <a:r>
              <a:rPr lang="en-GB" sz="2600" dirty="0">
                <a:latin typeface="Noto Sans" panose="020B0502040504020204" pitchFamily="34" charset="0"/>
                <a:ea typeface="Noto Sans" panose="020B0502040504020204" pitchFamily="34" charset="0"/>
                <a:cs typeface="Noto Sans" panose="020B0502040504020204" pitchFamily="34" charset="0"/>
              </a:rPr>
              <a:t> </a:t>
            </a:r>
            <a:r>
              <a:rPr lang="en-GB" sz="2600" b="1" dirty="0">
                <a:latin typeface="Noto Sans" panose="020B0502040504020204" pitchFamily="34" charset="0"/>
                <a:ea typeface="Noto Sans" panose="020B0502040504020204" pitchFamily="34" charset="0"/>
                <a:cs typeface="Noto Sans" panose="020B0502040504020204" pitchFamily="34" charset="0"/>
              </a:rPr>
              <a:t>What are CAPTCHAs used for?</a:t>
            </a:r>
          </a:p>
          <a:p>
            <a:pPr lvl="1"/>
            <a:r>
              <a:rPr lang="en-GB" sz="2400">
                <a:latin typeface="Noto Sans" panose="020B0502040504020204" pitchFamily="34" charset="0"/>
                <a:ea typeface="Noto Sans" panose="020B0502040504020204" pitchFamily="34" charset="0"/>
                <a:cs typeface="Noto Sans" panose="020B0502040504020204" pitchFamily="34" charset="0"/>
              </a:rPr>
              <a:t>CAPTCHAs </a:t>
            </a:r>
            <a:r>
              <a:rPr lang="en-GB" sz="2400" dirty="0">
                <a:latin typeface="Noto Sans" panose="020B0502040504020204" pitchFamily="34" charset="0"/>
                <a:ea typeface="Noto Sans" panose="020B0502040504020204" pitchFamily="34" charset="0"/>
                <a:cs typeface="Noto Sans" panose="020B0502040504020204" pitchFamily="34" charset="0"/>
              </a:rPr>
              <a:t>are used by websites that want to restrict bot usage</a:t>
            </a:r>
            <a:r>
              <a:rPr lang="en-GB" sz="2400">
                <a:latin typeface="Noto Sans" panose="020B0502040504020204" pitchFamily="34" charset="0"/>
                <a:ea typeface="Noto Sans" panose="020B0502040504020204" pitchFamily="34" charset="0"/>
                <a:cs typeface="Noto Sans" panose="020B0502040504020204" pitchFamily="34" charset="0"/>
              </a:rPr>
              <a:t>. </a:t>
            </a:r>
            <a:br>
              <a:rPr lang="en-GB" sz="2400">
                <a:latin typeface="Noto Sans" panose="020B0502040504020204" pitchFamily="34" charset="0"/>
                <a:ea typeface="Noto Sans" panose="020B0502040504020204" pitchFamily="34" charset="0"/>
                <a:cs typeface="Noto Sans" panose="020B0502040504020204" pitchFamily="34" charset="0"/>
              </a:rPr>
            </a:br>
            <a:r>
              <a:rPr lang="en-GB" sz="2400">
                <a:latin typeface="Noto Sans" panose="020B0502040504020204" pitchFamily="34" charset="0"/>
                <a:ea typeface="Noto Sans" panose="020B0502040504020204" pitchFamily="34" charset="0"/>
                <a:cs typeface="Noto Sans" panose="020B0502040504020204" pitchFamily="34" charset="0"/>
              </a:rPr>
              <a:t>E</a:t>
            </a:r>
            <a:r>
              <a:rPr lang="en-GB" sz="2400" dirty="0">
                <a:latin typeface="Noto Sans" panose="020B0502040504020204" pitchFamily="34" charset="0"/>
                <a:ea typeface="Noto Sans" panose="020B0502040504020204" pitchFamily="34" charset="0"/>
                <a:cs typeface="Noto Sans" panose="020B0502040504020204" pitchFamily="34" charset="0"/>
              </a:rPr>
              <a:t>.g. preventing false comments.  </a:t>
            </a:r>
          </a:p>
          <a:p>
            <a:pPr lvl="1"/>
            <a:endParaRPr lang="en-GB" sz="2400" dirty="0">
              <a:latin typeface="Noto Sans" panose="020B0502040504020204" pitchFamily="34" charset="0"/>
              <a:ea typeface="Noto Sans" panose="020B0502040504020204" pitchFamily="34" charset="0"/>
              <a:cs typeface="Noto Sans" panose="020B0502040504020204" pitchFamily="34" charset="0"/>
            </a:endParaRPr>
          </a:p>
          <a:p>
            <a:pPr lvl="1"/>
            <a:r>
              <a:rPr lang="en-GB" sz="2400" dirty="0">
                <a:latin typeface="Noto Sans" panose="020B0502040504020204" pitchFamily="34" charset="0"/>
                <a:ea typeface="Noto Sans" panose="020B0502040504020204" pitchFamily="34" charset="0"/>
                <a:cs typeface="Noto Sans" panose="020B0502040504020204" pitchFamily="34" charset="0"/>
              </a:rPr>
              <a:t>By providing challenges which are easy for humans to figure out but difficult for computers.</a:t>
            </a:r>
          </a:p>
          <a:p>
            <a:pPr lvl="1"/>
            <a:endParaRPr lang="en-GB" sz="2400" dirty="0">
              <a:latin typeface="Noto Sans" panose="020B0502040504020204" pitchFamily="34" charset="0"/>
              <a:ea typeface="Noto Sans" panose="020B0502040504020204" pitchFamily="34" charset="0"/>
              <a:cs typeface="Noto Sans" panose="020B0502040504020204" pitchFamily="34" charset="0"/>
            </a:endParaRPr>
          </a:p>
          <a:p>
            <a:pPr lvl="1"/>
            <a:r>
              <a:rPr lang="en-GB" sz="2400" dirty="0">
                <a:latin typeface="Noto Sans" panose="020B0502040504020204" pitchFamily="34" charset="0"/>
                <a:ea typeface="Noto Sans" panose="020B0502040504020204" pitchFamily="34" charset="0"/>
                <a:cs typeface="Noto Sans" panose="020B0502040504020204" pitchFamily="34" charset="0"/>
              </a:rPr>
              <a:t>For example image-based that provide a 	grid of images and the user has to click specific areas of the screen within a given time. </a:t>
            </a:r>
          </a:p>
          <a:p>
            <a:pPr lvl="1"/>
            <a:endParaRPr lang="en-GB" sz="2400" dirty="0">
              <a:latin typeface="Noto Sans" panose="020B0502040504020204" pitchFamily="34" charset="0"/>
              <a:ea typeface="Noto Sans" panose="020B0502040504020204" pitchFamily="34" charset="0"/>
              <a:cs typeface="Noto Sans" panose="020B0502040504020204" pitchFamily="34" charset="0"/>
            </a:endParaRPr>
          </a:p>
          <a:p>
            <a:pPr lvl="1"/>
            <a:endParaRPr lang="en-GB" sz="2600" dirty="0">
              <a:latin typeface="Noto Sans" panose="020B0502040504020204" pitchFamily="34" charset="0"/>
              <a:ea typeface="Noto Sans" panose="020B0502040504020204" pitchFamily="34" charset="0"/>
              <a:cs typeface="Noto Sans" panose="020B0502040504020204" pitchFamily="34" charset="0"/>
            </a:endParaRPr>
          </a:p>
          <a:p>
            <a:pPr marL="457200" indent="-457200">
              <a:buFont typeface="Arial" panose="020B0604020202020204" pitchFamily="34" charset="0"/>
              <a:buChar char="•"/>
            </a:pPr>
            <a:endParaRPr lang="en-GB" sz="2600" dirty="0">
              <a:latin typeface="Noto Sans" panose="020B0502040504020204" pitchFamily="34" charset="0"/>
              <a:ea typeface="Noto Sans" panose="020B0502040504020204" pitchFamily="34" charset="0"/>
              <a:cs typeface="Noto Sans" panose="020B0502040504020204" pitchFamily="34" charset="0"/>
            </a:endParaRPr>
          </a:p>
          <a:p>
            <a:endParaRPr lang="en-GB" sz="2600" dirty="0">
              <a:latin typeface="Noto Sans" panose="020B0502040504020204" pitchFamily="34" charset="0"/>
              <a:ea typeface="Noto Sans" panose="020B0502040504020204" pitchFamily="34" charset="0"/>
              <a:cs typeface="Noto Sans" panose="020B0502040504020204" pitchFamily="34" charset="0"/>
            </a:endParaRPr>
          </a:p>
        </p:txBody>
      </p:sp>
      <p:pic>
        <p:nvPicPr>
          <p:cNvPr id="8" name="Picture 7" descr="A screenshot of a phone&#10;&#10;Description automatically generated with low confidence">
            <a:extLst>
              <a:ext uri="{FF2B5EF4-FFF2-40B4-BE49-F238E27FC236}">
                <a16:creationId xmlns:a16="http://schemas.microsoft.com/office/drawing/2014/main" id="{A7F79102-5D5C-54B2-C0EC-CA6D1B5079F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191180" y="236041"/>
            <a:ext cx="2630941" cy="4235173"/>
          </a:xfrm>
          <a:prstGeom prst="rect">
            <a:avLst/>
          </a:prstGeom>
        </p:spPr>
      </p:pic>
    </p:spTree>
    <p:extLst>
      <p:ext uri="{BB962C8B-B14F-4D97-AF65-F5344CB8AC3E}">
        <p14:creationId xmlns:p14="http://schemas.microsoft.com/office/powerpoint/2010/main" val="30015024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2032A4-9509-4FCC-90E1-863755E936F7}"/>
              </a:ext>
            </a:extLst>
          </p:cNvPr>
          <p:cNvSpPr>
            <a:spLocks noGrp="1"/>
          </p:cNvSpPr>
          <p:nvPr>
            <p:ph type="title"/>
          </p:nvPr>
        </p:nvSpPr>
        <p:spPr/>
        <p:txBody>
          <a:bodyPr/>
          <a:lstStyle/>
          <a:p>
            <a:r>
              <a:rPr lang="en-US">
                <a:latin typeface="Minecraft Ten v2" pitchFamily="2" charset="0"/>
              </a:rPr>
              <a:t>Active Knowledge - CAPTCHAs </a:t>
            </a:r>
          </a:p>
        </p:txBody>
      </p:sp>
      <p:sp>
        <p:nvSpPr>
          <p:cNvPr id="4" name="Slide Number Placeholder 3">
            <a:extLst>
              <a:ext uri="{FF2B5EF4-FFF2-40B4-BE49-F238E27FC236}">
                <a16:creationId xmlns:a16="http://schemas.microsoft.com/office/drawing/2014/main" id="{C9418AAA-B22A-46D4-9619-DF231DCF6264}"/>
              </a:ext>
            </a:extLst>
          </p:cNvPr>
          <p:cNvSpPr>
            <a:spLocks noGrp="1"/>
          </p:cNvSpPr>
          <p:nvPr>
            <p:ph type="sldNum" sz="quarter" idx="12"/>
          </p:nvPr>
        </p:nvSpPr>
        <p:spPr/>
        <p:txBody>
          <a:bodyPr/>
          <a:lstStyle/>
          <a:p>
            <a:pPr>
              <a:defRPr/>
            </a:pPr>
            <a:fld id="{0B0187EC-64EF-484E-94CA-9E9DEF6DCF75}" type="slidenum">
              <a:rPr lang="en-US" smtClean="0"/>
              <a:pPr>
                <a:defRPr/>
              </a:pPr>
              <a:t>13</a:t>
            </a:fld>
            <a:endParaRPr lang="en-US"/>
          </a:p>
        </p:txBody>
      </p:sp>
      <p:sp>
        <p:nvSpPr>
          <p:cNvPr id="5" name="TextBox 4">
            <a:extLst>
              <a:ext uri="{FF2B5EF4-FFF2-40B4-BE49-F238E27FC236}">
                <a16:creationId xmlns:a16="http://schemas.microsoft.com/office/drawing/2014/main" id="{BFA4E9C4-59E1-6370-F9A2-C5A1ECE4905E}"/>
              </a:ext>
            </a:extLst>
          </p:cNvPr>
          <p:cNvSpPr txBox="1"/>
          <p:nvPr/>
        </p:nvSpPr>
        <p:spPr>
          <a:xfrm>
            <a:off x="590593" y="1262959"/>
            <a:ext cx="5404766" cy="4247317"/>
          </a:xfrm>
          <a:prstGeom prst="rect">
            <a:avLst/>
          </a:prstGeom>
          <a:noFill/>
        </p:spPr>
        <p:txBody>
          <a:bodyPr wrap="square" lIns="91440" tIns="45720" rIns="91440" bIns="45720" rtlCol="0" anchor="t">
            <a:spAutoFit/>
          </a:bodyPr>
          <a:lstStyle/>
          <a:p>
            <a:r>
              <a:rPr lang="en-GB" sz="2400" b="1">
                <a:latin typeface="Noto Sans" panose="020B0502040504020204" pitchFamily="34" charset="0"/>
                <a:ea typeface="Noto Sans" panose="020B0502040504020204" pitchFamily="34" charset="0"/>
                <a:cs typeface="Noto Sans" panose="020B0502040504020204" pitchFamily="34" charset="0"/>
              </a:rPr>
              <a:t>Example</a:t>
            </a:r>
          </a:p>
          <a:p>
            <a:endParaRPr lang="en-GB" sz="2400" b="1">
              <a:latin typeface="Noto Sans" panose="020B0502040504020204" pitchFamily="34" charset="0"/>
              <a:ea typeface="Noto Sans" panose="020B0502040504020204" pitchFamily="34" charset="0"/>
              <a:cs typeface="Noto Sans" panose="020B0502040504020204" pitchFamily="34" charset="0"/>
            </a:endParaRPr>
          </a:p>
          <a:p>
            <a:r>
              <a:rPr lang="en-GB" sz="2400">
                <a:latin typeface="Noto Sans" panose="020B0502040504020204" pitchFamily="34" charset="0"/>
                <a:ea typeface="Noto Sans" panose="020B0502040504020204" pitchFamily="34" charset="0"/>
                <a:cs typeface="Noto Sans" panose="020B0502040504020204" pitchFamily="34" charset="0"/>
              </a:rPr>
              <a:t>image-based CAPTCHA that provide a grid of images and the user has to click specific areas of the screen. </a:t>
            </a:r>
          </a:p>
          <a:p>
            <a:endParaRPr lang="en-GB" sz="2400">
              <a:latin typeface="Noto Sans" panose="020B0502040504020204" pitchFamily="34" charset="0"/>
              <a:ea typeface="Noto Sans" panose="020B0502040504020204" pitchFamily="34" charset="0"/>
              <a:cs typeface="Noto Sans" panose="020B0502040504020204" pitchFamily="34" charset="0"/>
            </a:endParaRPr>
          </a:p>
          <a:p>
            <a:r>
              <a:rPr lang="en-GB" sz="2400">
                <a:latin typeface="Noto Sans" panose="020B0502040504020204" pitchFamily="34" charset="0"/>
                <a:ea typeface="Noto Sans" panose="020B0502040504020204" pitchFamily="34" charset="0"/>
                <a:cs typeface="Noto Sans" panose="020B0502040504020204" pitchFamily="34" charset="0"/>
              </a:rPr>
              <a:t>This is similar to what we have just done within the Minecraft world.</a:t>
            </a:r>
          </a:p>
          <a:p>
            <a:pPr lvl="1"/>
            <a:endParaRPr lang="en-GB" sz="2600">
              <a:latin typeface="Noto Sans" panose="020B0502040504020204" pitchFamily="34" charset="0"/>
              <a:ea typeface="Noto Sans" panose="020B0502040504020204" pitchFamily="34" charset="0"/>
              <a:cs typeface="Noto Sans" panose="020B0502040504020204" pitchFamily="34" charset="0"/>
            </a:endParaRPr>
          </a:p>
          <a:p>
            <a:endParaRPr lang="en-GB" sz="2600">
              <a:latin typeface="Noto Sans" panose="020B0502040504020204" pitchFamily="34" charset="0"/>
              <a:ea typeface="Noto Sans" panose="020B0502040504020204" pitchFamily="34" charset="0"/>
              <a:cs typeface="Noto Sans" panose="020B0502040504020204" pitchFamily="34" charset="0"/>
            </a:endParaRPr>
          </a:p>
          <a:p>
            <a:endParaRPr lang="en-GB" sz="2600">
              <a:latin typeface="Noto Sans" panose="020B0502040504020204" pitchFamily="34" charset="0"/>
              <a:ea typeface="Noto Sans" panose="020B0502040504020204" pitchFamily="34" charset="0"/>
              <a:cs typeface="Noto Sans" panose="020B0502040504020204" pitchFamily="34" charset="0"/>
            </a:endParaRPr>
          </a:p>
        </p:txBody>
      </p:sp>
      <p:pic>
        <p:nvPicPr>
          <p:cNvPr id="3" name="Picture 2">
            <a:extLst>
              <a:ext uri="{FF2B5EF4-FFF2-40B4-BE49-F238E27FC236}">
                <a16:creationId xmlns:a16="http://schemas.microsoft.com/office/drawing/2014/main" id="{F03CDA0C-9690-7912-0C86-D50CC75BA1E5}"/>
              </a:ext>
            </a:extLst>
          </p:cNvPr>
          <p:cNvPicPr>
            <a:picLocks noChangeAspect="1"/>
          </p:cNvPicPr>
          <p:nvPr/>
        </p:nvPicPr>
        <p:blipFill>
          <a:blip r:embed="rId3"/>
          <a:stretch>
            <a:fillRect/>
          </a:stretch>
        </p:blipFill>
        <p:spPr>
          <a:xfrm>
            <a:off x="6469129" y="1195211"/>
            <a:ext cx="4154378" cy="4100045"/>
          </a:xfrm>
          <a:prstGeom prst="rect">
            <a:avLst/>
          </a:prstGeom>
        </p:spPr>
      </p:pic>
    </p:spTree>
    <p:extLst>
      <p:ext uri="{BB962C8B-B14F-4D97-AF65-F5344CB8AC3E}">
        <p14:creationId xmlns:p14="http://schemas.microsoft.com/office/powerpoint/2010/main" val="176572745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2032A4-9509-4FCC-90E1-863755E936F7}"/>
              </a:ext>
            </a:extLst>
          </p:cNvPr>
          <p:cNvSpPr>
            <a:spLocks noGrp="1"/>
          </p:cNvSpPr>
          <p:nvPr>
            <p:ph type="title"/>
          </p:nvPr>
        </p:nvSpPr>
        <p:spPr/>
        <p:txBody>
          <a:bodyPr/>
          <a:lstStyle/>
          <a:p>
            <a:r>
              <a:rPr lang="en-US">
                <a:latin typeface="Minecraft Ten v2" pitchFamily="2" charset="0"/>
              </a:rPr>
              <a:t>Knowledge check</a:t>
            </a:r>
          </a:p>
        </p:txBody>
      </p:sp>
      <p:sp>
        <p:nvSpPr>
          <p:cNvPr id="4" name="Slide Number Placeholder 3">
            <a:extLst>
              <a:ext uri="{FF2B5EF4-FFF2-40B4-BE49-F238E27FC236}">
                <a16:creationId xmlns:a16="http://schemas.microsoft.com/office/drawing/2014/main" id="{C9418AAA-B22A-46D4-9619-DF231DCF6264}"/>
              </a:ext>
            </a:extLst>
          </p:cNvPr>
          <p:cNvSpPr>
            <a:spLocks noGrp="1"/>
          </p:cNvSpPr>
          <p:nvPr>
            <p:ph type="sldNum" sz="quarter" idx="12"/>
          </p:nvPr>
        </p:nvSpPr>
        <p:spPr/>
        <p:txBody>
          <a:bodyPr/>
          <a:lstStyle/>
          <a:p>
            <a:pPr>
              <a:defRPr/>
            </a:pPr>
            <a:fld id="{0B0187EC-64EF-484E-94CA-9E9DEF6DCF75}" type="slidenum">
              <a:rPr lang="en-US" smtClean="0"/>
              <a:pPr>
                <a:defRPr/>
              </a:pPr>
              <a:t>14</a:t>
            </a:fld>
            <a:endParaRPr lang="en-US"/>
          </a:p>
        </p:txBody>
      </p:sp>
      <p:sp>
        <p:nvSpPr>
          <p:cNvPr id="7" name="TextBox 6">
            <a:extLst>
              <a:ext uri="{FF2B5EF4-FFF2-40B4-BE49-F238E27FC236}">
                <a16:creationId xmlns:a16="http://schemas.microsoft.com/office/drawing/2014/main" id="{CEB45A95-B630-C052-0B61-69AAD4BB69D6}"/>
              </a:ext>
            </a:extLst>
          </p:cNvPr>
          <p:cNvSpPr txBox="1"/>
          <p:nvPr/>
        </p:nvSpPr>
        <p:spPr>
          <a:xfrm>
            <a:off x="293614" y="1132514"/>
            <a:ext cx="5981351" cy="3970318"/>
          </a:xfrm>
          <a:prstGeom prst="rect">
            <a:avLst/>
          </a:prstGeom>
          <a:noFill/>
        </p:spPr>
        <p:txBody>
          <a:bodyPr wrap="square" rtlCol="0">
            <a:spAutoFit/>
          </a:bodyPr>
          <a:lstStyle/>
          <a:p>
            <a:r>
              <a:rPr lang="en-GB" b="1" dirty="0">
                <a:latin typeface="Noto Sans" panose="020B0502040504020204" pitchFamily="34" charset="0"/>
                <a:ea typeface="Noto Sans" panose="020B0502040504020204" pitchFamily="34" charset="0"/>
                <a:cs typeface="Noto Sans" panose="020B0502040504020204" pitchFamily="34" charset="0"/>
              </a:rPr>
              <a:t>Why were we taking photographs of the animals and taking note of what they ate?</a:t>
            </a:r>
          </a:p>
          <a:p>
            <a:pPr marL="342900" indent="-342900">
              <a:buAutoNum type="alphaUcPeriod"/>
            </a:pPr>
            <a:r>
              <a:rPr lang="en-GB" dirty="0">
                <a:latin typeface="Noto Sans" panose="020B0502040504020204" pitchFamily="34" charset="0"/>
                <a:ea typeface="Noto Sans" panose="020B0502040504020204" pitchFamily="34" charset="0"/>
                <a:cs typeface="Noto Sans" panose="020B0502040504020204" pitchFamily="34" charset="0"/>
              </a:rPr>
              <a:t>So the rangers know what to feed the animals</a:t>
            </a:r>
          </a:p>
          <a:p>
            <a:pPr marL="342900" indent="-342900">
              <a:buAutoNum type="alphaUcPeriod"/>
            </a:pPr>
            <a:r>
              <a:rPr lang="en-GB" dirty="0">
                <a:latin typeface="Noto Sans" panose="020B0502040504020204" pitchFamily="34" charset="0"/>
                <a:ea typeface="Noto Sans" panose="020B0502040504020204" pitchFamily="34" charset="0"/>
                <a:cs typeface="Noto Sans" panose="020B0502040504020204" pitchFamily="34" charset="0"/>
              </a:rPr>
              <a:t>To train the AI what to feed the animals</a:t>
            </a:r>
          </a:p>
          <a:p>
            <a:pPr marL="342900" indent="-342900">
              <a:buAutoNum type="alphaUcPeriod"/>
            </a:pPr>
            <a:r>
              <a:rPr lang="en-GB" dirty="0">
                <a:latin typeface="Noto Sans" panose="020B0502040504020204" pitchFamily="34" charset="0"/>
                <a:ea typeface="Noto Sans" panose="020B0502040504020204" pitchFamily="34" charset="0"/>
                <a:cs typeface="Noto Sans" panose="020B0502040504020204" pitchFamily="34" charset="0"/>
              </a:rPr>
              <a:t>To create a database of the animals and what they like to eat</a:t>
            </a:r>
          </a:p>
          <a:p>
            <a:pPr marL="342900" indent="-342900">
              <a:buAutoNum type="alphaUcPeriod"/>
            </a:pPr>
            <a:r>
              <a:rPr lang="en-GB" dirty="0">
                <a:latin typeface="Noto Sans" panose="020B0502040504020204" pitchFamily="34" charset="0"/>
                <a:ea typeface="Noto Sans" panose="020B0502040504020204" pitchFamily="34" charset="0"/>
                <a:cs typeface="Noto Sans" panose="020B0502040504020204" pitchFamily="34" charset="0"/>
              </a:rPr>
              <a:t>To train the AI what food the animals do not like</a:t>
            </a:r>
          </a:p>
          <a:p>
            <a:pPr marL="342900" indent="-342900">
              <a:buAutoNum type="alphaUcPeriod"/>
            </a:pPr>
            <a:endParaRPr lang="en-GB" dirty="0">
              <a:latin typeface="Noto Sans" panose="020B0502040504020204" pitchFamily="34" charset="0"/>
              <a:ea typeface="Noto Sans" panose="020B0502040504020204" pitchFamily="34" charset="0"/>
              <a:cs typeface="Noto Sans" panose="020B0502040504020204" pitchFamily="34" charset="0"/>
            </a:endParaRPr>
          </a:p>
          <a:p>
            <a:pPr marL="342900" indent="-342900">
              <a:buAutoNum type="alphaUcPeriod"/>
            </a:pPr>
            <a:endParaRPr lang="en-GB" dirty="0">
              <a:latin typeface="Noto Sans" panose="020B0502040504020204" pitchFamily="34" charset="0"/>
              <a:ea typeface="Noto Sans" panose="020B0502040504020204" pitchFamily="34" charset="0"/>
              <a:cs typeface="Noto Sans" panose="020B0502040504020204" pitchFamily="34" charset="0"/>
            </a:endParaRPr>
          </a:p>
          <a:p>
            <a:r>
              <a:rPr lang="en-GB" b="1" dirty="0">
                <a:latin typeface="Noto Sans" panose="020B0502040504020204" pitchFamily="34" charset="0"/>
                <a:ea typeface="Noto Sans" panose="020B0502040504020204" pitchFamily="34" charset="0"/>
                <a:cs typeface="Noto Sans" panose="020B0502040504020204" pitchFamily="34" charset="0"/>
              </a:rPr>
              <a:t>What does AI mean?</a:t>
            </a:r>
          </a:p>
          <a:p>
            <a:pPr marL="342900" indent="-342900">
              <a:buAutoNum type="alphaUcPeriod"/>
            </a:pPr>
            <a:r>
              <a:rPr lang="en-GB" dirty="0">
                <a:latin typeface="Noto Sans" panose="020B0502040504020204" pitchFamily="34" charset="0"/>
                <a:ea typeface="Noto Sans" panose="020B0502040504020204" pitchFamily="34" charset="0"/>
                <a:cs typeface="Noto Sans" panose="020B0502040504020204" pitchFamily="34" charset="0"/>
              </a:rPr>
              <a:t>Amazing Internet</a:t>
            </a:r>
          </a:p>
          <a:p>
            <a:pPr marL="342900" indent="-342900">
              <a:buAutoNum type="alphaUcPeriod"/>
            </a:pPr>
            <a:r>
              <a:rPr lang="en-GB" dirty="0">
                <a:latin typeface="Noto Sans" panose="020B0502040504020204" pitchFamily="34" charset="0"/>
                <a:ea typeface="Noto Sans" panose="020B0502040504020204" pitchFamily="34" charset="0"/>
                <a:cs typeface="Noto Sans" panose="020B0502040504020204" pitchFamily="34" charset="0"/>
              </a:rPr>
              <a:t>As Intelligence</a:t>
            </a:r>
          </a:p>
          <a:p>
            <a:pPr marL="342900" indent="-342900">
              <a:buAutoNum type="alphaUcPeriod"/>
            </a:pPr>
            <a:r>
              <a:rPr lang="en-GB" dirty="0">
                <a:latin typeface="Noto Sans" panose="020B0502040504020204" pitchFamily="34" charset="0"/>
                <a:ea typeface="Noto Sans" panose="020B0502040504020204" pitchFamily="34" charset="0"/>
                <a:cs typeface="Noto Sans" panose="020B0502040504020204" pitchFamily="34" charset="0"/>
              </a:rPr>
              <a:t>Artificial Internet</a:t>
            </a:r>
          </a:p>
          <a:p>
            <a:pPr marL="342900" indent="-342900">
              <a:buAutoNum type="alphaUcPeriod"/>
            </a:pPr>
            <a:r>
              <a:rPr lang="en-GB" dirty="0">
                <a:latin typeface="Noto Sans" panose="020B0502040504020204" pitchFamily="34" charset="0"/>
                <a:ea typeface="Noto Sans" panose="020B0502040504020204" pitchFamily="34" charset="0"/>
                <a:cs typeface="Noto Sans" panose="020B0502040504020204" pitchFamily="34" charset="0"/>
              </a:rPr>
              <a:t>Artificial Intelligence</a:t>
            </a:r>
          </a:p>
        </p:txBody>
      </p:sp>
      <p:sp>
        <p:nvSpPr>
          <p:cNvPr id="9" name="TextBox 8">
            <a:extLst>
              <a:ext uri="{FF2B5EF4-FFF2-40B4-BE49-F238E27FC236}">
                <a16:creationId xmlns:a16="http://schemas.microsoft.com/office/drawing/2014/main" id="{A5CF5804-1F49-565D-9E51-92FDA97F4328}"/>
              </a:ext>
            </a:extLst>
          </p:cNvPr>
          <p:cNvSpPr txBox="1"/>
          <p:nvPr/>
        </p:nvSpPr>
        <p:spPr>
          <a:xfrm>
            <a:off x="6451134" y="1132514"/>
            <a:ext cx="4395831" cy="3693319"/>
          </a:xfrm>
          <a:prstGeom prst="rect">
            <a:avLst/>
          </a:prstGeom>
          <a:noFill/>
        </p:spPr>
        <p:txBody>
          <a:bodyPr wrap="square" rtlCol="0">
            <a:spAutoFit/>
          </a:bodyPr>
          <a:lstStyle/>
          <a:p>
            <a:r>
              <a:rPr lang="en-GB" b="1">
                <a:latin typeface="Noto Sans" panose="020B0502040504020204" pitchFamily="34" charset="0"/>
                <a:ea typeface="Noto Sans" panose="020B0502040504020204" pitchFamily="34" charset="0"/>
                <a:cs typeface="Noto Sans" panose="020B0502040504020204" pitchFamily="34" charset="0"/>
              </a:rPr>
              <a:t>What does the “T” in CAPTCHA stand for?</a:t>
            </a:r>
          </a:p>
          <a:p>
            <a:pPr marL="342900" indent="-342900">
              <a:buAutoNum type="alphaUcPeriod"/>
            </a:pPr>
            <a:r>
              <a:rPr lang="en-GB">
                <a:latin typeface="Noto Sans" panose="020B0502040504020204" pitchFamily="34" charset="0"/>
                <a:ea typeface="Noto Sans" panose="020B0502040504020204" pitchFamily="34" charset="0"/>
                <a:cs typeface="Noto Sans" panose="020B0502040504020204" pitchFamily="34" charset="0"/>
              </a:rPr>
              <a:t>Turing</a:t>
            </a:r>
          </a:p>
          <a:p>
            <a:pPr marL="342900" indent="-342900">
              <a:buAutoNum type="alphaUcPeriod"/>
            </a:pPr>
            <a:r>
              <a:rPr lang="en-GB">
                <a:latin typeface="Noto Sans" panose="020B0502040504020204" pitchFamily="34" charset="0"/>
                <a:ea typeface="Noto Sans" panose="020B0502040504020204" pitchFamily="34" charset="0"/>
                <a:cs typeface="Noto Sans" panose="020B0502040504020204" pitchFamily="34" charset="0"/>
              </a:rPr>
              <a:t>Turner</a:t>
            </a:r>
          </a:p>
          <a:p>
            <a:pPr marL="342900" indent="-342900">
              <a:buAutoNum type="alphaUcPeriod"/>
            </a:pPr>
            <a:r>
              <a:rPr lang="en-GB">
                <a:latin typeface="Noto Sans" panose="020B0502040504020204" pitchFamily="34" charset="0"/>
                <a:ea typeface="Noto Sans" panose="020B0502040504020204" pitchFamily="34" charset="0"/>
                <a:cs typeface="Noto Sans" panose="020B0502040504020204" pitchFamily="34" charset="0"/>
              </a:rPr>
              <a:t>Terry</a:t>
            </a:r>
          </a:p>
          <a:p>
            <a:pPr marL="342900" indent="-342900">
              <a:buAutoNum type="alphaUcPeriod"/>
            </a:pPr>
            <a:r>
              <a:rPr lang="en-GB">
                <a:latin typeface="Noto Sans" panose="020B0502040504020204" pitchFamily="34" charset="0"/>
                <a:ea typeface="Noto Sans" panose="020B0502040504020204" pitchFamily="34" charset="0"/>
                <a:cs typeface="Noto Sans" panose="020B0502040504020204" pitchFamily="34" charset="0"/>
              </a:rPr>
              <a:t>Tea</a:t>
            </a:r>
          </a:p>
          <a:p>
            <a:pPr marL="342900" indent="-342900">
              <a:buAutoNum type="alphaUcPeriod"/>
            </a:pPr>
            <a:endParaRPr lang="en-GB">
              <a:latin typeface="Noto Sans" panose="020B0502040504020204" pitchFamily="34" charset="0"/>
              <a:ea typeface="Noto Sans" panose="020B0502040504020204" pitchFamily="34" charset="0"/>
              <a:cs typeface="Noto Sans" panose="020B0502040504020204" pitchFamily="34" charset="0"/>
            </a:endParaRPr>
          </a:p>
          <a:p>
            <a:endParaRPr lang="en-GB" b="1">
              <a:latin typeface="Noto Sans" panose="020B0502040504020204" pitchFamily="34" charset="0"/>
              <a:ea typeface="Noto Sans" panose="020B0502040504020204" pitchFamily="34" charset="0"/>
              <a:cs typeface="Noto Sans" panose="020B0502040504020204" pitchFamily="34" charset="0"/>
            </a:endParaRPr>
          </a:p>
          <a:p>
            <a:r>
              <a:rPr lang="en-GB" b="1">
                <a:latin typeface="Noto Sans" panose="020B0502040504020204" pitchFamily="34" charset="0"/>
                <a:ea typeface="Noto Sans" panose="020B0502040504020204" pitchFamily="34" charset="0"/>
                <a:cs typeface="Noto Sans" panose="020B0502040504020204" pitchFamily="34" charset="0"/>
              </a:rPr>
              <a:t>What do CAPTCHAs try to stop?</a:t>
            </a:r>
          </a:p>
          <a:p>
            <a:pPr marL="342900" indent="-342900">
              <a:buAutoNum type="alphaUcPeriod"/>
            </a:pPr>
            <a:r>
              <a:rPr lang="en-GB">
                <a:latin typeface="Noto Sans" panose="020B0502040504020204" pitchFamily="34" charset="0"/>
                <a:ea typeface="Noto Sans" panose="020B0502040504020204" pitchFamily="34" charset="0"/>
                <a:cs typeface="Noto Sans" panose="020B0502040504020204" pitchFamily="34" charset="0"/>
              </a:rPr>
              <a:t>Buttons</a:t>
            </a:r>
          </a:p>
          <a:p>
            <a:pPr marL="342900" indent="-342900">
              <a:buAutoNum type="alphaUcPeriod"/>
            </a:pPr>
            <a:r>
              <a:rPr lang="en-GB">
                <a:latin typeface="Noto Sans" panose="020B0502040504020204" pitchFamily="34" charset="0"/>
                <a:ea typeface="Noto Sans" panose="020B0502040504020204" pitchFamily="34" charset="0"/>
                <a:cs typeface="Noto Sans" panose="020B0502040504020204" pitchFamily="34" charset="0"/>
              </a:rPr>
              <a:t>Bubbles</a:t>
            </a:r>
          </a:p>
          <a:p>
            <a:pPr marL="342900" indent="-342900">
              <a:buAutoNum type="alphaUcPeriod"/>
            </a:pPr>
            <a:r>
              <a:rPr lang="en-GB">
                <a:latin typeface="Noto Sans" panose="020B0502040504020204" pitchFamily="34" charset="0"/>
                <a:ea typeface="Noto Sans" panose="020B0502040504020204" pitchFamily="34" charset="0"/>
                <a:cs typeface="Noto Sans" panose="020B0502040504020204" pitchFamily="34" charset="0"/>
              </a:rPr>
              <a:t>Bots</a:t>
            </a:r>
          </a:p>
          <a:p>
            <a:pPr marL="342900" indent="-342900">
              <a:buAutoNum type="alphaUcPeriod"/>
            </a:pPr>
            <a:r>
              <a:rPr lang="en-GB">
                <a:latin typeface="Noto Sans" panose="020B0502040504020204" pitchFamily="34" charset="0"/>
                <a:ea typeface="Noto Sans" panose="020B0502040504020204" pitchFamily="34" charset="0"/>
                <a:cs typeface="Noto Sans" panose="020B0502040504020204" pitchFamily="34" charset="0"/>
              </a:rPr>
              <a:t>Humans</a:t>
            </a:r>
          </a:p>
        </p:txBody>
      </p:sp>
    </p:spTree>
    <p:extLst>
      <p:ext uri="{BB962C8B-B14F-4D97-AF65-F5344CB8AC3E}">
        <p14:creationId xmlns:p14="http://schemas.microsoft.com/office/powerpoint/2010/main" val="248587443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2032A4-9509-4FCC-90E1-863755E936F7}"/>
              </a:ext>
            </a:extLst>
          </p:cNvPr>
          <p:cNvSpPr>
            <a:spLocks noGrp="1"/>
          </p:cNvSpPr>
          <p:nvPr>
            <p:ph type="title"/>
          </p:nvPr>
        </p:nvSpPr>
        <p:spPr/>
        <p:txBody>
          <a:bodyPr/>
          <a:lstStyle/>
          <a:p>
            <a:r>
              <a:rPr lang="en-US">
                <a:latin typeface="Minecraft Ten v2" pitchFamily="2" charset="0"/>
              </a:rPr>
              <a:t>Knowledge check - Answers</a:t>
            </a:r>
          </a:p>
        </p:txBody>
      </p:sp>
      <p:sp>
        <p:nvSpPr>
          <p:cNvPr id="4" name="Slide Number Placeholder 3">
            <a:extLst>
              <a:ext uri="{FF2B5EF4-FFF2-40B4-BE49-F238E27FC236}">
                <a16:creationId xmlns:a16="http://schemas.microsoft.com/office/drawing/2014/main" id="{C9418AAA-B22A-46D4-9619-DF231DCF6264}"/>
              </a:ext>
            </a:extLst>
          </p:cNvPr>
          <p:cNvSpPr>
            <a:spLocks noGrp="1"/>
          </p:cNvSpPr>
          <p:nvPr>
            <p:ph type="sldNum" sz="quarter" idx="12"/>
          </p:nvPr>
        </p:nvSpPr>
        <p:spPr/>
        <p:txBody>
          <a:bodyPr/>
          <a:lstStyle/>
          <a:p>
            <a:pPr>
              <a:defRPr/>
            </a:pPr>
            <a:fld id="{0B0187EC-64EF-484E-94CA-9E9DEF6DCF75}" type="slidenum">
              <a:rPr lang="en-US" smtClean="0"/>
              <a:pPr>
                <a:defRPr/>
              </a:pPr>
              <a:t>15</a:t>
            </a:fld>
            <a:endParaRPr lang="en-US"/>
          </a:p>
        </p:txBody>
      </p:sp>
      <p:sp>
        <p:nvSpPr>
          <p:cNvPr id="7" name="TextBox 6">
            <a:extLst>
              <a:ext uri="{FF2B5EF4-FFF2-40B4-BE49-F238E27FC236}">
                <a16:creationId xmlns:a16="http://schemas.microsoft.com/office/drawing/2014/main" id="{CEB45A95-B630-C052-0B61-69AAD4BB69D6}"/>
              </a:ext>
            </a:extLst>
          </p:cNvPr>
          <p:cNvSpPr txBox="1"/>
          <p:nvPr/>
        </p:nvSpPr>
        <p:spPr>
          <a:xfrm>
            <a:off x="293614" y="1132514"/>
            <a:ext cx="5981351" cy="3970318"/>
          </a:xfrm>
          <a:prstGeom prst="rect">
            <a:avLst/>
          </a:prstGeom>
          <a:noFill/>
        </p:spPr>
        <p:txBody>
          <a:bodyPr wrap="square" rtlCol="0">
            <a:spAutoFit/>
          </a:bodyPr>
          <a:lstStyle/>
          <a:p>
            <a:r>
              <a:rPr lang="en-GB" b="1" dirty="0">
                <a:latin typeface="Noto Sans" panose="020B0502040504020204" pitchFamily="34" charset="0"/>
                <a:ea typeface="Noto Sans" panose="020B0502040504020204" pitchFamily="34" charset="0"/>
                <a:cs typeface="Noto Sans" panose="020B0502040504020204" pitchFamily="34" charset="0"/>
              </a:rPr>
              <a:t>Why were we taking photographs of the animals and taking note of what they ate?</a:t>
            </a:r>
          </a:p>
          <a:p>
            <a:pPr marL="342900" indent="-342900">
              <a:buAutoNum type="alphaUcPeriod"/>
            </a:pPr>
            <a:r>
              <a:rPr lang="en-GB" dirty="0">
                <a:latin typeface="Noto Sans" panose="020B0502040504020204" pitchFamily="34" charset="0"/>
                <a:ea typeface="Noto Sans" panose="020B0502040504020204" pitchFamily="34" charset="0"/>
                <a:cs typeface="Noto Sans" panose="020B0502040504020204" pitchFamily="34" charset="0"/>
              </a:rPr>
              <a:t>So the rangers know what to feed the animals</a:t>
            </a:r>
          </a:p>
          <a:p>
            <a:pPr marL="342900" indent="-342900">
              <a:buAutoNum type="alphaUcPeriod"/>
            </a:pPr>
            <a:r>
              <a:rPr lang="en-GB" dirty="0">
                <a:latin typeface="Noto Sans" panose="020B0502040504020204" pitchFamily="34" charset="0"/>
                <a:ea typeface="Noto Sans" panose="020B0502040504020204" pitchFamily="34" charset="0"/>
                <a:cs typeface="Noto Sans" panose="020B0502040504020204" pitchFamily="34" charset="0"/>
              </a:rPr>
              <a:t>To train the AI what to feed the animals</a:t>
            </a:r>
          </a:p>
          <a:p>
            <a:pPr marL="342900" indent="-342900">
              <a:buAutoNum type="alphaUcPeriod"/>
            </a:pPr>
            <a:r>
              <a:rPr lang="en-GB" dirty="0">
                <a:latin typeface="Noto Sans" panose="020B0502040504020204" pitchFamily="34" charset="0"/>
                <a:ea typeface="Noto Sans" panose="020B0502040504020204" pitchFamily="34" charset="0"/>
                <a:cs typeface="Noto Sans" panose="020B0502040504020204" pitchFamily="34" charset="0"/>
              </a:rPr>
              <a:t>To create a database of the animals and what they like to eat</a:t>
            </a:r>
          </a:p>
          <a:p>
            <a:pPr marL="342900" indent="-342900">
              <a:buAutoNum type="alphaUcPeriod"/>
            </a:pPr>
            <a:r>
              <a:rPr lang="en-GB" dirty="0">
                <a:latin typeface="Noto Sans" panose="020B0502040504020204" pitchFamily="34" charset="0"/>
                <a:ea typeface="Noto Sans" panose="020B0502040504020204" pitchFamily="34" charset="0"/>
                <a:cs typeface="Noto Sans" panose="020B0502040504020204" pitchFamily="34" charset="0"/>
              </a:rPr>
              <a:t>To train the AI what food the animals do not like</a:t>
            </a:r>
          </a:p>
          <a:p>
            <a:pPr marL="342900" indent="-342900">
              <a:buAutoNum type="alphaUcPeriod"/>
            </a:pPr>
            <a:endParaRPr lang="en-GB" dirty="0">
              <a:latin typeface="Noto Sans" panose="020B0502040504020204" pitchFamily="34" charset="0"/>
              <a:ea typeface="Noto Sans" panose="020B0502040504020204" pitchFamily="34" charset="0"/>
              <a:cs typeface="Noto Sans" panose="020B0502040504020204" pitchFamily="34" charset="0"/>
            </a:endParaRPr>
          </a:p>
          <a:p>
            <a:pPr marL="342900" indent="-342900">
              <a:buAutoNum type="alphaUcPeriod"/>
            </a:pPr>
            <a:endParaRPr lang="en-GB" dirty="0">
              <a:latin typeface="Noto Sans" panose="020B0502040504020204" pitchFamily="34" charset="0"/>
              <a:ea typeface="Noto Sans" panose="020B0502040504020204" pitchFamily="34" charset="0"/>
              <a:cs typeface="Noto Sans" panose="020B0502040504020204" pitchFamily="34" charset="0"/>
            </a:endParaRPr>
          </a:p>
          <a:p>
            <a:r>
              <a:rPr lang="en-GB" b="1" dirty="0">
                <a:latin typeface="Noto Sans" panose="020B0502040504020204" pitchFamily="34" charset="0"/>
                <a:ea typeface="Noto Sans" panose="020B0502040504020204" pitchFamily="34" charset="0"/>
                <a:cs typeface="Noto Sans" panose="020B0502040504020204" pitchFamily="34" charset="0"/>
              </a:rPr>
              <a:t>What does AI mean?</a:t>
            </a:r>
          </a:p>
          <a:p>
            <a:pPr marL="342900" indent="-342900">
              <a:buAutoNum type="alphaUcPeriod"/>
            </a:pPr>
            <a:r>
              <a:rPr lang="en-GB" dirty="0">
                <a:latin typeface="Noto Sans" panose="020B0502040504020204" pitchFamily="34" charset="0"/>
                <a:ea typeface="Noto Sans" panose="020B0502040504020204" pitchFamily="34" charset="0"/>
                <a:cs typeface="Noto Sans" panose="020B0502040504020204" pitchFamily="34" charset="0"/>
              </a:rPr>
              <a:t>Amazing Internet</a:t>
            </a:r>
          </a:p>
          <a:p>
            <a:pPr marL="342900" indent="-342900">
              <a:buAutoNum type="alphaUcPeriod"/>
            </a:pPr>
            <a:r>
              <a:rPr lang="en-GB" dirty="0">
                <a:latin typeface="Noto Sans" panose="020B0502040504020204" pitchFamily="34" charset="0"/>
                <a:ea typeface="Noto Sans" panose="020B0502040504020204" pitchFamily="34" charset="0"/>
                <a:cs typeface="Noto Sans" panose="020B0502040504020204" pitchFamily="34" charset="0"/>
              </a:rPr>
              <a:t>As Intelligence</a:t>
            </a:r>
          </a:p>
          <a:p>
            <a:pPr marL="342900" indent="-342900">
              <a:buAutoNum type="alphaUcPeriod"/>
            </a:pPr>
            <a:r>
              <a:rPr lang="en-GB" dirty="0">
                <a:latin typeface="Noto Sans" panose="020B0502040504020204" pitchFamily="34" charset="0"/>
                <a:ea typeface="Noto Sans" panose="020B0502040504020204" pitchFamily="34" charset="0"/>
                <a:cs typeface="Noto Sans" panose="020B0502040504020204" pitchFamily="34" charset="0"/>
              </a:rPr>
              <a:t>Artificial Internet</a:t>
            </a:r>
          </a:p>
          <a:p>
            <a:pPr marL="342900" indent="-342900">
              <a:buAutoNum type="alphaUcPeriod"/>
            </a:pPr>
            <a:r>
              <a:rPr lang="en-GB" dirty="0">
                <a:latin typeface="Noto Sans" panose="020B0502040504020204" pitchFamily="34" charset="0"/>
                <a:ea typeface="Noto Sans" panose="020B0502040504020204" pitchFamily="34" charset="0"/>
                <a:cs typeface="Noto Sans" panose="020B0502040504020204" pitchFamily="34" charset="0"/>
              </a:rPr>
              <a:t>Artificial Intelligence</a:t>
            </a:r>
          </a:p>
        </p:txBody>
      </p:sp>
      <p:sp>
        <p:nvSpPr>
          <p:cNvPr id="9" name="TextBox 8">
            <a:extLst>
              <a:ext uri="{FF2B5EF4-FFF2-40B4-BE49-F238E27FC236}">
                <a16:creationId xmlns:a16="http://schemas.microsoft.com/office/drawing/2014/main" id="{A5CF5804-1F49-565D-9E51-92FDA97F4328}"/>
              </a:ext>
            </a:extLst>
          </p:cNvPr>
          <p:cNvSpPr txBox="1"/>
          <p:nvPr/>
        </p:nvSpPr>
        <p:spPr>
          <a:xfrm>
            <a:off x="6451134" y="1132514"/>
            <a:ext cx="4395831" cy="3693319"/>
          </a:xfrm>
          <a:prstGeom prst="rect">
            <a:avLst/>
          </a:prstGeom>
          <a:noFill/>
        </p:spPr>
        <p:txBody>
          <a:bodyPr wrap="square" rtlCol="0">
            <a:spAutoFit/>
          </a:bodyPr>
          <a:lstStyle/>
          <a:p>
            <a:r>
              <a:rPr lang="en-GB" b="1">
                <a:latin typeface="Noto Sans" panose="020B0502040504020204" pitchFamily="34" charset="0"/>
                <a:ea typeface="Noto Sans" panose="020B0502040504020204" pitchFamily="34" charset="0"/>
                <a:cs typeface="Noto Sans" panose="020B0502040504020204" pitchFamily="34" charset="0"/>
              </a:rPr>
              <a:t>What does the “T” in CAPTCHA stand for?</a:t>
            </a:r>
          </a:p>
          <a:p>
            <a:pPr marL="342900" indent="-342900">
              <a:buAutoNum type="alphaUcPeriod"/>
            </a:pPr>
            <a:r>
              <a:rPr lang="en-GB">
                <a:latin typeface="Noto Sans" panose="020B0502040504020204" pitchFamily="34" charset="0"/>
                <a:ea typeface="Noto Sans" panose="020B0502040504020204" pitchFamily="34" charset="0"/>
                <a:cs typeface="Noto Sans" panose="020B0502040504020204" pitchFamily="34" charset="0"/>
              </a:rPr>
              <a:t>Turing</a:t>
            </a:r>
          </a:p>
          <a:p>
            <a:pPr marL="342900" indent="-342900">
              <a:buAutoNum type="alphaUcPeriod"/>
            </a:pPr>
            <a:r>
              <a:rPr lang="en-GB">
                <a:latin typeface="Noto Sans" panose="020B0502040504020204" pitchFamily="34" charset="0"/>
                <a:ea typeface="Noto Sans" panose="020B0502040504020204" pitchFamily="34" charset="0"/>
                <a:cs typeface="Noto Sans" panose="020B0502040504020204" pitchFamily="34" charset="0"/>
              </a:rPr>
              <a:t>Turner</a:t>
            </a:r>
          </a:p>
          <a:p>
            <a:pPr marL="342900" indent="-342900">
              <a:buAutoNum type="alphaUcPeriod"/>
            </a:pPr>
            <a:r>
              <a:rPr lang="en-GB">
                <a:latin typeface="Noto Sans" panose="020B0502040504020204" pitchFamily="34" charset="0"/>
                <a:ea typeface="Noto Sans" panose="020B0502040504020204" pitchFamily="34" charset="0"/>
                <a:cs typeface="Noto Sans" panose="020B0502040504020204" pitchFamily="34" charset="0"/>
              </a:rPr>
              <a:t>Terry</a:t>
            </a:r>
          </a:p>
          <a:p>
            <a:pPr marL="342900" indent="-342900">
              <a:buAutoNum type="alphaUcPeriod"/>
            </a:pPr>
            <a:r>
              <a:rPr lang="en-GB">
                <a:latin typeface="Noto Sans" panose="020B0502040504020204" pitchFamily="34" charset="0"/>
                <a:ea typeface="Noto Sans" panose="020B0502040504020204" pitchFamily="34" charset="0"/>
                <a:cs typeface="Noto Sans" panose="020B0502040504020204" pitchFamily="34" charset="0"/>
              </a:rPr>
              <a:t>Tea</a:t>
            </a:r>
          </a:p>
          <a:p>
            <a:pPr marL="342900" indent="-342900">
              <a:buAutoNum type="alphaUcPeriod"/>
            </a:pPr>
            <a:endParaRPr lang="en-GB">
              <a:latin typeface="Noto Sans" panose="020B0502040504020204" pitchFamily="34" charset="0"/>
              <a:ea typeface="Noto Sans" panose="020B0502040504020204" pitchFamily="34" charset="0"/>
              <a:cs typeface="Noto Sans" panose="020B0502040504020204" pitchFamily="34" charset="0"/>
            </a:endParaRPr>
          </a:p>
          <a:p>
            <a:endParaRPr lang="en-GB" b="1">
              <a:latin typeface="Noto Sans" panose="020B0502040504020204" pitchFamily="34" charset="0"/>
              <a:ea typeface="Noto Sans" panose="020B0502040504020204" pitchFamily="34" charset="0"/>
              <a:cs typeface="Noto Sans" panose="020B0502040504020204" pitchFamily="34" charset="0"/>
            </a:endParaRPr>
          </a:p>
          <a:p>
            <a:r>
              <a:rPr lang="en-GB" b="1">
                <a:latin typeface="Noto Sans" panose="020B0502040504020204" pitchFamily="34" charset="0"/>
                <a:ea typeface="Noto Sans" panose="020B0502040504020204" pitchFamily="34" charset="0"/>
                <a:cs typeface="Noto Sans" panose="020B0502040504020204" pitchFamily="34" charset="0"/>
              </a:rPr>
              <a:t>What do CAPTCHAs try to stop?</a:t>
            </a:r>
          </a:p>
          <a:p>
            <a:pPr marL="342900" indent="-342900">
              <a:buAutoNum type="alphaUcPeriod"/>
            </a:pPr>
            <a:r>
              <a:rPr lang="en-GB">
                <a:latin typeface="Noto Sans" panose="020B0502040504020204" pitchFamily="34" charset="0"/>
                <a:ea typeface="Noto Sans" panose="020B0502040504020204" pitchFamily="34" charset="0"/>
                <a:cs typeface="Noto Sans" panose="020B0502040504020204" pitchFamily="34" charset="0"/>
              </a:rPr>
              <a:t>Buttons</a:t>
            </a:r>
          </a:p>
          <a:p>
            <a:pPr marL="342900" indent="-342900">
              <a:buAutoNum type="alphaUcPeriod"/>
            </a:pPr>
            <a:r>
              <a:rPr lang="en-GB">
                <a:latin typeface="Noto Sans" panose="020B0502040504020204" pitchFamily="34" charset="0"/>
                <a:ea typeface="Noto Sans" panose="020B0502040504020204" pitchFamily="34" charset="0"/>
                <a:cs typeface="Noto Sans" panose="020B0502040504020204" pitchFamily="34" charset="0"/>
              </a:rPr>
              <a:t>Bubbles</a:t>
            </a:r>
          </a:p>
          <a:p>
            <a:pPr marL="342900" indent="-342900">
              <a:buAutoNum type="alphaUcPeriod"/>
            </a:pPr>
            <a:r>
              <a:rPr lang="en-GB">
                <a:latin typeface="Noto Sans" panose="020B0502040504020204" pitchFamily="34" charset="0"/>
                <a:ea typeface="Noto Sans" panose="020B0502040504020204" pitchFamily="34" charset="0"/>
                <a:cs typeface="Noto Sans" panose="020B0502040504020204" pitchFamily="34" charset="0"/>
              </a:rPr>
              <a:t>Bots</a:t>
            </a:r>
          </a:p>
          <a:p>
            <a:pPr marL="342900" indent="-342900">
              <a:buAutoNum type="alphaUcPeriod"/>
            </a:pPr>
            <a:r>
              <a:rPr lang="en-GB">
                <a:latin typeface="Noto Sans" panose="020B0502040504020204" pitchFamily="34" charset="0"/>
                <a:ea typeface="Noto Sans" panose="020B0502040504020204" pitchFamily="34" charset="0"/>
                <a:cs typeface="Noto Sans" panose="020B0502040504020204" pitchFamily="34" charset="0"/>
              </a:rPr>
              <a:t>Humans</a:t>
            </a:r>
          </a:p>
        </p:txBody>
      </p:sp>
      <p:sp>
        <p:nvSpPr>
          <p:cNvPr id="3" name="Oval 2">
            <a:extLst>
              <a:ext uri="{FF2B5EF4-FFF2-40B4-BE49-F238E27FC236}">
                <a16:creationId xmlns:a16="http://schemas.microsoft.com/office/drawing/2014/main" id="{C7E20F90-D4C7-23A8-24D3-39F17C40CCA8}"/>
              </a:ext>
            </a:extLst>
          </p:cNvPr>
          <p:cNvSpPr/>
          <p:nvPr/>
        </p:nvSpPr>
        <p:spPr>
          <a:xfrm>
            <a:off x="293614" y="1971413"/>
            <a:ext cx="327171" cy="318781"/>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Oval 4">
            <a:extLst>
              <a:ext uri="{FF2B5EF4-FFF2-40B4-BE49-F238E27FC236}">
                <a16:creationId xmlns:a16="http://schemas.microsoft.com/office/drawing/2014/main" id="{72E92ACF-7C22-0901-6C2F-0FC95CA67B8D}"/>
              </a:ext>
            </a:extLst>
          </p:cNvPr>
          <p:cNvSpPr/>
          <p:nvPr/>
        </p:nvSpPr>
        <p:spPr>
          <a:xfrm>
            <a:off x="6451134" y="1712752"/>
            <a:ext cx="327171" cy="318781"/>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Oval 5">
            <a:extLst>
              <a:ext uri="{FF2B5EF4-FFF2-40B4-BE49-F238E27FC236}">
                <a16:creationId xmlns:a16="http://schemas.microsoft.com/office/drawing/2014/main" id="{EA718883-4EEA-8B6E-6E94-18B58F5BB448}"/>
              </a:ext>
            </a:extLst>
          </p:cNvPr>
          <p:cNvSpPr/>
          <p:nvPr/>
        </p:nvSpPr>
        <p:spPr>
          <a:xfrm>
            <a:off x="318781" y="4733717"/>
            <a:ext cx="327171" cy="318781"/>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Oval 7">
            <a:extLst>
              <a:ext uri="{FF2B5EF4-FFF2-40B4-BE49-F238E27FC236}">
                <a16:creationId xmlns:a16="http://schemas.microsoft.com/office/drawing/2014/main" id="{1615C03F-3C9A-5E60-8171-628E19DA34E4}"/>
              </a:ext>
            </a:extLst>
          </p:cNvPr>
          <p:cNvSpPr/>
          <p:nvPr/>
        </p:nvSpPr>
        <p:spPr>
          <a:xfrm>
            <a:off x="6476301" y="4173053"/>
            <a:ext cx="327171" cy="318781"/>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55669473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915F9C"/>
        </a:solidFill>
        <a:effectLst/>
      </p:bgPr>
    </p:bg>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DD101A4-C4BE-4F42-9230-20DF65C4F7E2}"/>
              </a:ext>
            </a:extLst>
          </p:cNvPr>
          <p:cNvSpPr>
            <a:spLocks noGrp="1"/>
          </p:cNvSpPr>
          <p:nvPr>
            <p:ph type="title" idx="4294967295"/>
          </p:nvPr>
        </p:nvSpPr>
        <p:spPr>
          <a:xfrm>
            <a:off x="4009257" y="1696907"/>
            <a:ext cx="4789683" cy="83820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90000"/>
              </a:lnSpc>
              <a:spcBef>
                <a:spcPts val="0"/>
              </a:spcBef>
              <a:spcAft>
                <a:spcPts val="600"/>
              </a:spcAft>
              <a:buClrTx/>
              <a:buSzTx/>
              <a:buFont typeface="Arial" panose="020B0604020202020204" pitchFamily="34" charset="0"/>
              <a:buNone/>
              <a:tabLst/>
              <a:defRPr/>
            </a:pPr>
            <a:r>
              <a:rPr kumimoji="0" lang="en-US" sz="4800" i="0" u="none" strike="noStrike" kern="1200" cap="none" spc="0" normalizeH="0" baseline="0" noProof="0" dirty="0">
                <a:ln>
                  <a:noFill/>
                </a:ln>
                <a:solidFill>
                  <a:schemeClr val="bg1"/>
                </a:solidFill>
                <a:effectLst/>
                <a:uLnTx/>
                <a:uFillTx/>
                <a:latin typeface="Minecraft Ten v2" pitchFamily="2" charset="0"/>
              </a:rPr>
              <a:t>Reflection</a:t>
            </a:r>
          </a:p>
        </p:txBody>
      </p:sp>
      <p:sp>
        <p:nvSpPr>
          <p:cNvPr id="4" name="TextBox 3">
            <a:extLst>
              <a:ext uri="{FF2B5EF4-FFF2-40B4-BE49-F238E27FC236}">
                <a16:creationId xmlns:a16="http://schemas.microsoft.com/office/drawing/2014/main" id="{B15EE849-32D5-C861-D0CB-510F3135BB66}"/>
              </a:ext>
            </a:extLst>
          </p:cNvPr>
          <p:cNvSpPr txBox="1"/>
          <p:nvPr/>
        </p:nvSpPr>
        <p:spPr>
          <a:xfrm>
            <a:off x="835621" y="2456795"/>
            <a:ext cx="11136957" cy="2608727"/>
          </a:xfrm>
          <a:prstGeom prst="rect">
            <a:avLst/>
          </a:prstGeom>
          <a:noFill/>
        </p:spPr>
        <p:txBody>
          <a:bodyPr wrap="square" rtlCol="0">
            <a:spAutoFit/>
          </a:bodyPr>
          <a:lstStyle/>
          <a:p>
            <a:pPr marL="457200" indent="-457200">
              <a:lnSpc>
                <a:spcPct val="150000"/>
              </a:lnSpc>
              <a:buFont typeface="Arial" panose="020B0604020202020204" pitchFamily="34" charset="0"/>
              <a:buChar char="•"/>
            </a:pPr>
            <a:r>
              <a:rPr lang="en-GB" sz="2800" dirty="0">
                <a:solidFill>
                  <a:schemeClr val="bg1"/>
                </a:solidFill>
                <a:latin typeface="Noto Sans" panose="020B0502040504020204" pitchFamily="34" charset="0"/>
                <a:ea typeface="Noto Sans" panose="020B0502040504020204" pitchFamily="34" charset="0"/>
                <a:cs typeface="Noto Sans" panose="020B0502040504020204" pitchFamily="34" charset="0"/>
              </a:rPr>
              <a:t>What have you learned about AI?</a:t>
            </a:r>
          </a:p>
          <a:p>
            <a:pPr marL="457200" indent="-457200">
              <a:lnSpc>
                <a:spcPct val="150000"/>
              </a:lnSpc>
              <a:buFont typeface="Arial" panose="020B0604020202020204" pitchFamily="34" charset="0"/>
              <a:buChar char="•"/>
            </a:pPr>
            <a:r>
              <a:rPr lang="en-GB" sz="2800" dirty="0">
                <a:solidFill>
                  <a:schemeClr val="bg1"/>
                </a:solidFill>
                <a:latin typeface="Noto Sans" panose="020B0502040504020204" pitchFamily="34" charset="0"/>
                <a:ea typeface="Noto Sans" panose="020B0502040504020204" pitchFamily="34" charset="0"/>
                <a:cs typeface="Noto Sans" panose="020B0502040504020204" pitchFamily="34" charset="0"/>
              </a:rPr>
              <a:t>What did you enjoy most about the world?</a:t>
            </a:r>
          </a:p>
          <a:p>
            <a:pPr marL="457200" indent="-457200">
              <a:lnSpc>
                <a:spcPct val="150000"/>
              </a:lnSpc>
              <a:buFont typeface="Arial" panose="020B0604020202020204" pitchFamily="34" charset="0"/>
              <a:buChar char="•"/>
            </a:pPr>
            <a:r>
              <a:rPr lang="en-GB" sz="2800" dirty="0">
                <a:solidFill>
                  <a:schemeClr val="bg1"/>
                </a:solidFill>
                <a:latin typeface="Noto Sans" panose="020B0502040504020204" pitchFamily="34" charset="0"/>
                <a:ea typeface="Noto Sans" panose="020B0502040504020204" pitchFamily="34" charset="0"/>
                <a:cs typeface="Noto Sans" panose="020B0502040504020204" pitchFamily="34" charset="0"/>
              </a:rPr>
              <a:t>What is a CAPTCHA?</a:t>
            </a:r>
          </a:p>
          <a:p>
            <a:pPr marL="457200" indent="-457200">
              <a:lnSpc>
                <a:spcPct val="150000"/>
              </a:lnSpc>
              <a:buFont typeface="Arial" panose="020B0604020202020204" pitchFamily="34" charset="0"/>
              <a:buChar char="•"/>
            </a:pPr>
            <a:r>
              <a:rPr lang="en-GB" sz="2800" dirty="0">
                <a:solidFill>
                  <a:schemeClr val="bg1"/>
                </a:solidFill>
                <a:latin typeface="Noto Sans" panose="020B0502040504020204" pitchFamily="34" charset="0"/>
                <a:ea typeface="Noto Sans" panose="020B0502040504020204" pitchFamily="34" charset="0"/>
                <a:cs typeface="Noto Sans" panose="020B0502040504020204" pitchFamily="34" charset="0"/>
              </a:rPr>
              <a:t>Do AIs think the same </a:t>
            </a:r>
            <a:r>
              <a:rPr lang="en-GB" sz="2800">
                <a:solidFill>
                  <a:schemeClr val="bg1"/>
                </a:solidFill>
                <a:latin typeface="Noto Sans" panose="020B0502040504020204" pitchFamily="34" charset="0"/>
                <a:ea typeface="Noto Sans" panose="020B0502040504020204" pitchFamily="34" charset="0"/>
                <a:cs typeface="Noto Sans" panose="020B0502040504020204" pitchFamily="34" charset="0"/>
              </a:rPr>
              <a:t>way as a human?</a:t>
            </a:r>
            <a:endParaRPr lang="en-GB" sz="2800" dirty="0">
              <a:solidFill>
                <a:schemeClr val="bg1"/>
              </a:solidFill>
              <a:latin typeface="Noto Sans" panose="020B0502040504020204" pitchFamily="34" charset="0"/>
              <a:ea typeface="Noto Sans" panose="020B0502040504020204" pitchFamily="34" charset="0"/>
              <a:cs typeface="Noto Sans" panose="020B0502040504020204" pitchFamily="34" charset="0"/>
            </a:endParaRPr>
          </a:p>
        </p:txBody>
      </p:sp>
    </p:spTree>
    <p:extLst>
      <p:ext uri="{BB962C8B-B14F-4D97-AF65-F5344CB8AC3E}">
        <p14:creationId xmlns:p14="http://schemas.microsoft.com/office/powerpoint/2010/main" val="1734990019"/>
      </p:ext>
    </p:extLst>
  </p:cSld>
  <p:clrMapOvr>
    <a:masterClrMapping/>
  </p:clrMapOvr>
</p:sld>
</file>

<file path=ppt/theme/theme1.xml><?xml version="1.0" encoding="utf-8"?>
<a:theme xmlns:a="http://schemas.openxmlformats.org/drawingml/2006/main" name="2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White Template">
  <a:themeElements>
    <a:clrScheme name="TS_20_Blue on White">
      <a:dk1>
        <a:srgbClr val="000000"/>
      </a:dk1>
      <a:lt1>
        <a:srgbClr val="FFFFFF"/>
      </a:lt1>
      <a:dk2>
        <a:srgbClr val="243A5E"/>
      </a:dk2>
      <a:lt2>
        <a:srgbClr val="E6E6E6"/>
      </a:lt2>
      <a:accent1>
        <a:srgbClr val="0078D4"/>
      </a:accent1>
      <a:accent2>
        <a:srgbClr val="243A5E"/>
      </a:accent2>
      <a:accent3>
        <a:srgbClr val="50E6FF"/>
      </a:accent3>
      <a:accent4>
        <a:srgbClr val="008575"/>
      </a:accent4>
      <a:accent5>
        <a:srgbClr val="274B47"/>
      </a:accent5>
      <a:accent6>
        <a:srgbClr val="737373"/>
      </a:accent6>
      <a:hlink>
        <a:srgbClr val="0078D4"/>
      </a:hlink>
      <a:folHlink>
        <a:srgbClr val="0078D4"/>
      </a:folHlink>
    </a:clrScheme>
    <a:fontScheme name="Microsoft 2019 Brand Templates">
      <a:majorFont>
        <a:latin typeface="Segoe UI Semibold"/>
        <a:ea typeface=""/>
        <a:cs typeface=""/>
      </a:majorFont>
      <a:minorFont>
        <a:latin typeface="Segoe UI"/>
        <a:ea typeface=""/>
        <a:cs typeface=""/>
      </a:minorFont>
    </a:fontScheme>
    <a:fmtScheme name="Couture">
      <a:fillStyleLst>
        <a:solidFill>
          <a:schemeClr val="phClr"/>
        </a:solidFill>
        <a:solidFill>
          <a:schemeClr val="phClr">
            <a:tint val="65000"/>
          </a:schemeClr>
        </a:solidFill>
        <a:solidFill>
          <a:schemeClr val="phClr">
            <a:shade val="80000"/>
            <a:satMod val="18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9050" h="31750" prst="coolSlan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a:noFill/>
          <a:headEnd type="none" w="med" len="med"/>
          <a:tailEnd type="none" w="med" len="med"/>
        </a:ln>
        <a:effectLst/>
      </a:spPr>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defPPr algn="l" defTabSz="932472" fontAlgn="base">
          <a:spcBef>
            <a:spcPct val="0"/>
          </a:spcBef>
          <a:spcAft>
            <a:spcPct val="0"/>
          </a:spcAft>
          <a:defRPr sz="2000" dirty="0" err="1" smtClean="0">
            <a:solidFill>
              <a:srgbClr val="FFFFFF"/>
            </a:solidFill>
            <a:ea typeface="Segoe UI" pitchFamily="34" charset="0"/>
            <a:cs typeface="Segoe UI" pitchFamily="34" charset="0"/>
          </a:defRPr>
        </a:defPPr>
      </a:lstStyle>
      <a:style>
        <a:lnRef idx="1">
          <a:schemeClr val="accent2"/>
        </a:lnRef>
        <a:fillRef idx="3">
          <a:schemeClr val="accent2"/>
        </a:fillRef>
        <a:effectRef idx="2">
          <a:schemeClr val="accent2"/>
        </a:effectRef>
        <a:fontRef idx="minor">
          <a:schemeClr val="lt1"/>
        </a:fontRef>
      </a:style>
    </a:spDef>
    <a:lnDef>
      <a:spPr>
        <a:ln>
          <a:solidFill>
            <a:schemeClr val="tx1"/>
          </a:solidFill>
          <a:headEnd type="none" w="lg" len="med"/>
          <a:tailEnd type="none" w="lg" len="med"/>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spAutoFit/>
      </a:bodyPr>
      <a:lstStyle>
        <a:defPPr algn="l">
          <a:defRPr sz="2000" dirty="0" err="1" smtClean="0"/>
        </a:defPPr>
      </a:lstStyle>
    </a:txDef>
  </a:objectDefaults>
  <a:extraClrSchemeLst/>
  <a:custClrLst>
    <a:custClr name="Light Orange">
      <a:srgbClr val="FF9349"/>
    </a:custClr>
    <a:custClr name="Light Yellow">
      <a:srgbClr val="FEF000"/>
    </a:custClr>
    <a:custClr name="Light Green">
      <a:srgbClr val="9BF00B"/>
    </a:custClr>
    <a:custClr name="Light Teal">
      <a:srgbClr val="30E5D0"/>
    </a:custClr>
    <a:custClr name="Light Blue">
      <a:srgbClr val="50E6FF"/>
    </a:custClr>
    <a:custClr name="Light Purple">
      <a:srgbClr val="D59DFF"/>
    </a:custClr>
    <a:custClr name="White">
      <a:srgbClr val="FFFFFF"/>
    </a:custClr>
    <a:custClr name="Extra Light Gray">
      <a:srgbClr val="F2F2F2"/>
    </a:custClr>
    <a:custClr name="Light Gray">
      <a:srgbClr val="E6E6E6"/>
    </a:custClr>
    <a:custClr name="Gray">
      <a:srgbClr val="D2D2D2"/>
    </a:custClr>
    <a:custClr name="Orange">
      <a:srgbClr val="D83B01"/>
    </a:custClr>
    <a:custClr name="Yellow">
      <a:srgbClr val="FFB900"/>
    </a:custClr>
    <a:custClr name="Green">
      <a:srgbClr val="107C10"/>
    </a:custClr>
    <a:custClr name="Teal">
      <a:srgbClr val="008575"/>
    </a:custClr>
    <a:custClr name="Blue">
      <a:srgbClr val="0078D4"/>
    </a:custClr>
    <a:custClr name="Purple">
      <a:srgbClr val="8661C5"/>
    </a:custClr>
    <a:custClr name="Mid Gray">
      <a:srgbClr val="737373"/>
    </a:custClr>
    <a:custClr name="Dark Gray">
      <a:srgbClr val="505050"/>
    </a:custClr>
    <a:custClr name="Extra Dark Gray">
      <a:srgbClr val="2F2F2F"/>
    </a:custClr>
    <a:custClr name="Rick Black">
      <a:srgbClr val="000000"/>
    </a:custClr>
    <a:custClr name="Dark Orange">
      <a:srgbClr val="6B2929"/>
    </a:custClr>
    <a:custClr name="Dark Yellow">
      <a:srgbClr val="6A4B16"/>
    </a:custClr>
    <a:custClr name="Dark Green">
      <a:srgbClr val="054B16"/>
    </a:custClr>
    <a:custClr name="Dark Teal">
      <a:srgbClr val="274B47"/>
    </a:custClr>
    <a:custClr name="Dark Blue">
      <a:srgbClr val="243A5E"/>
    </a:custClr>
    <a:custClr name="Dark Purple">
      <a:srgbClr val="3B2E58"/>
    </a:custClr>
  </a:custClrLst>
  <a:extLst>
    <a:ext uri="{05A4C25C-085E-4340-85A3-A5531E510DB2}">
      <thm15:themeFamily xmlns:thm15="http://schemas.microsoft.com/office/thememl/2012/main" name="Microsoft_brand_template_blue.potx" id="{480B23C3-38C8-4962-83A2-3297C539F5A5}" vid="{4711DFBC-8085-446F-AC17-C262437718B1}"/>
    </a:ext>
  </a:extLst>
</a:theme>
</file>

<file path=ppt/theme/theme3.xml><?xml version="1.0" encoding="utf-8"?>
<a:theme xmlns:a="http://schemas.openxmlformats.org/drawingml/2006/main" name="Office Theme">
  <a:themeElements>
    <a:clrScheme name="Minecraft Dark Colors">
      <a:dk1>
        <a:sysClr val="windowText" lastClr="000000"/>
      </a:dk1>
      <a:lt1>
        <a:sysClr val="window" lastClr="FFFFFF"/>
      </a:lt1>
      <a:dk2>
        <a:srgbClr val="00AA00"/>
      </a:dk2>
      <a:lt2>
        <a:srgbClr val="AAAAAA"/>
      </a:lt2>
      <a:accent1>
        <a:srgbClr val="0000AA"/>
      </a:accent1>
      <a:accent2>
        <a:srgbClr val="00AAAA"/>
      </a:accent2>
      <a:accent3>
        <a:srgbClr val="AA0000"/>
      </a:accent3>
      <a:accent4>
        <a:srgbClr val="AA00AA"/>
      </a:accent4>
      <a:accent5>
        <a:srgbClr val="FFAA00"/>
      </a:accent5>
      <a:accent6>
        <a:srgbClr val="FF5555"/>
      </a:accent6>
      <a:hlink>
        <a:srgbClr val="00AAAA"/>
      </a:hlink>
      <a:folHlink>
        <a:srgbClr val="00AAAA"/>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3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9FDF05667138214BBBDC274BF5A81B4B" ma:contentTypeVersion="12" ma:contentTypeDescription="Create a new document." ma:contentTypeScope="" ma:versionID="d1fe2ea092d0e3bda3b6a761bbf0c399">
  <xsd:schema xmlns:xsd="http://www.w3.org/2001/XMLSchema" xmlns:xs="http://www.w3.org/2001/XMLSchema" xmlns:p="http://schemas.microsoft.com/office/2006/metadata/properties" xmlns:ns2="1328e3af-9770-4b16-abb0-7a977bfe6f30" xmlns:ns3="230e9df3-be65-4c73-a93b-d1236ebd677e" targetNamespace="http://schemas.microsoft.com/office/2006/metadata/properties" ma:root="true" ma:fieldsID="ad23f28e1b7f84b289b1453a7f66576d" ns2:_="" ns3:_="">
    <xsd:import namespace="1328e3af-9770-4b16-abb0-7a977bfe6f30"/>
    <xsd:import namespace="230e9df3-be65-4c73-a93b-d1236ebd677e"/>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2:MediaServiceDateTaken"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328e3af-9770-4b16-abb0-7a977bfe6f3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e385fb40-52d4-4fae-9c5b-3e8ff8a5878e" ma:termSetId="09814cd3-568e-fe90-9814-8d621ff8fb84" ma:anchorId="fba54fb3-c3e1-fe81-a776-ca4b69148c4d" ma:open="true" ma:isKeyword="false">
      <xsd:complexType>
        <xsd:sequence>
          <xsd:element ref="pc:Terms" minOccurs="0" maxOccurs="1"/>
        </xsd:sequence>
      </xsd:complex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MediaLengthInSeconds" ma:index="19"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230e9df3-be65-4c73-a93b-d1236ebd677e"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eec95138-d05f-479e-85d7-7e3c9269ffe7}" ma:internalName="TaxCatchAll" ma:showField="CatchAllData" ma:web="5e09f624-905c-4161-9a2e-18e13618b8ce">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MediaServiceKeyPoints xmlns="1328e3af-9770-4b16-abb0-7a977bfe6f30" xsi:nil="true"/>
    <TaxCatchAll xmlns="230e9df3-be65-4c73-a93b-d1236ebd677e" xsi:nil="true"/>
    <lcf76f155ced4ddcb4097134ff3c332f xmlns="1328e3af-9770-4b16-abb0-7a977bfe6f30">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C69EAE89-AF08-4595-85E0-61600377FCC0}">
  <ds:schemaRefs>
    <ds:schemaRef ds:uri="1328e3af-9770-4b16-abb0-7a977bfe6f30"/>
    <ds:schemaRef ds:uri="230e9df3-be65-4c73-a93b-d1236ebd677e"/>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208E35EF-EF77-4B2A-8D9A-FE900834A994}">
  <ds:schemaRefs>
    <ds:schemaRef ds:uri="http://schemas.microsoft.com/sharepoint/v3/contenttype/forms"/>
  </ds:schemaRefs>
</ds:datastoreItem>
</file>

<file path=customXml/itemProps3.xml><?xml version="1.0" encoding="utf-8"?>
<ds:datastoreItem xmlns:ds="http://schemas.openxmlformats.org/officeDocument/2006/customXml" ds:itemID="{E91E54FE-AA37-4314-802E-CCC427DF3FEE}">
  <ds:schemaRefs>
    <ds:schemaRef ds:uri="1328e3af-9770-4b16-abb0-7a977bfe6f30"/>
    <ds:schemaRef ds:uri="230e9df3-be65-4c73-a93b-d1236ebd677e"/>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docMetadata/LabelInfo.xml><?xml version="1.0" encoding="utf-8"?>
<clbl:labelList xmlns:clbl="http://schemas.microsoft.com/office/2020/mipLabelMetadata">
  <clbl:label id="{f42aa342-8706-4288-bd11-ebb85995028c}" enabled="1" method="Standard" siteId="{72f988bf-86f1-41af-91ab-2d7cd011db47}" removed="0"/>
</clbl:labelList>
</file>

<file path=docProps/app.xml><?xml version="1.0" encoding="utf-8"?>
<Properties xmlns="http://schemas.openxmlformats.org/officeDocument/2006/extended-properties" xmlns:vt="http://schemas.openxmlformats.org/officeDocument/2006/docPropsVTypes">
  <TotalTime>5519</TotalTime>
  <Words>2204</Words>
  <Application>Microsoft Office PowerPoint</Application>
  <PresentationFormat>Widescreen</PresentationFormat>
  <Paragraphs>253</Paragraphs>
  <Slides>16</Slides>
  <Notes>16</Notes>
  <HiddenSlides>0</HiddenSlides>
  <MMClips>0</MMClips>
  <ScaleCrop>false</ScaleCrop>
  <HeadingPairs>
    <vt:vector size="6" baseType="variant">
      <vt:variant>
        <vt:lpstr>Fonts Used</vt:lpstr>
      </vt:variant>
      <vt:variant>
        <vt:i4>14</vt:i4>
      </vt:variant>
      <vt:variant>
        <vt:lpstr>Theme</vt:lpstr>
      </vt:variant>
      <vt:variant>
        <vt:i4>4</vt:i4>
      </vt:variant>
      <vt:variant>
        <vt:lpstr>Slide Titles</vt:lpstr>
      </vt:variant>
      <vt:variant>
        <vt:i4>16</vt:i4>
      </vt:variant>
    </vt:vector>
  </HeadingPairs>
  <TitlesOfParts>
    <vt:vector size="34" baseType="lpstr">
      <vt:lpstr>Segoe UI Semibold</vt:lpstr>
      <vt:lpstr>Consolas</vt:lpstr>
      <vt:lpstr>Symbol</vt:lpstr>
      <vt:lpstr>Quattrocento Sans</vt:lpstr>
      <vt:lpstr>Calibri Light</vt:lpstr>
      <vt:lpstr>Torque Medium</vt:lpstr>
      <vt:lpstr>Noto Sans</vt:lpstr>
      <vt:lpstr>Torque Book</vt:lpstr>
      <vt:lpstr>Wingdings</vt:lpstr>
      <vt:lpstr>Torque Bold</vt:lpstr>
      <vt:lpstr>Calibri</vt:lpstr>
      <vt:lpstr>Segoe UI</vt:lpstr>
      <vt:lpstr>Minecraft Ten v2</vt:lpstr>
      <vt:lpstr>Arial</vt:lpstr>
      <vt:lpstr>2_Office Theme</vt:lpstr>
      <vt:lpstr>White Template</vt:lpstr>
      <vt:lpstr>Office Theme</vt:lpstr>
      <vt:lpstr>3_Office Theme</vt:lpstr>
      <vt:lpstr>PowerPoint Presentation</vt:lpstr>
      <vt:lpstr>Overview</vt:lpstr>
      <vt:lpstr>Introduction</vt:lpstr>
      <vt:lpstr>Activity 1 – AI TESTING</vt:lpstr>
      <vt:lpstr>Activity 2 – MAP</vt:lpstr>
      <vt:lpstr>Activity 2 – Photographing the Animals</vt:lpstr>
      <vt:lpstr>Activity 2 – Photographing the Animals</vt:lpstr>
      <vt:lpstr>Activity 2 – Photographing the Animals</vt:lpstr>
      <vt:lpstr>Activity 2 – Photographing the Animals</vt:lpstr>
      <vt:lpstr>Activity 3 – Talk to the head ranger</vt:lpstr>
      <vt:lpstr>Active Knowledge - CAPTCHAs </vt:lpstr>
      <vt:lpstr>Active Knowledge - CAPTCHAs </vt:lpstr>
      <vt:lpstr>Active Knowledge - CAPTCHAs </vt:lpstr>
      <vt:lpstr>Knowledge check</vt:lpstr>
      <vt:lpstr>Knowledge check - Answers</vt:lpstr>
      <vt:lpstr>Reflection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Level up Calgary! | Calgary, Alberta, Canada | Best Practice</dc:title>
  <dc:creator>Aria Azizi</dc:creator>
  <cp:lastModifiedBy>Andrew Mulholland (Staff)</cp:lastModifiedBy>
  <cp:revision>40</cp:revision>
  <dcterms:created xsi:type="dcterms:W3CDTF">2022-01-11T20:25:06Z</dcterms:created>
  <dcterms:modified xsi:type="dcterms:W3CDTF">2023-03-24T20:25:41Z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ediaServiceImageTags">
    <vt:lpwstr/>
  </property>
  <property fmtid="{D5CDD505-2E9C-101B-9397-08002B2CF9AE}" pid="3" name="ContentTypeId">
    <vt:lpwstr>0x0101009FDF05667138214BBBDC274BF5A81B4B</vt:lpwstr>
  </property>
</Properties>
</file>