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05_0.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0E_0.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10_0.xml" ContentType="application/vnd.ms-powerpoint.comments+xml"/>
  <Override PartName="/ppt/notesSlides/notesSlide22.xml" ContentType="application/vnd.openxmlformats-officedocument.presentationml.notesSlide+xml"/>
  <Override PartName="/ppt/comments/modernComment_118_8470E477.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116_CEFCF4B4.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11D_21783558.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4"/>
    <p:sldMasterId id="2147483664" r:id="rId5"/>
  </p:sldMasterIdLst>
  <p:notesMasterIdLst>
    <p:notesMasterId r:id="rId39"/>
  </p:notesMasterIdLst>
  <p:sldIdLst>
    <p:sldId id="256" r:id="rId6"/>
    <p:sldId id="257" r:id="rId7"/>
    <p:sldId id="258" r:id="rId8"/>
    <p:sldId id="259" r:id="rId9"/>
    <p:sldId id="260" r:id="rId10"/>
    <p:sldId id="262" r:id="rId11"/>
    <p:sldId id="261" r:id="rId12"/>
    <p:sldId id="1508" r:id="rId13"/>
    <p:sldId id="1509" r:id="rId14"/>
    <p:sldId id="1510" r:id="rId15"/>
    <p:sldId id="1511" r:id="rId16"/>
    <p:sldId id="1512" r:id="rId17"/>
    <p:sldId id="286" r:id="rId18"/>
    <p:sldId id="287" r:id="rId19"/>
    <p:sldId id="267" r:id="rId20"/>
    <p:sldId id="270" r:id="rId21"/>
    <p:sldId id="268" r:id="rId22"/>
    <p:sldId id="269" r:id="rId23"/>
    <p:sldId id="289" r:id="rId24"/>
    <p:sldId id="1513" r:id="rId25"/>
    <p:sldId id="271" r:id="rId26"/>
    <p:sldId id="272" r:id="rId27"/>
    <p:sldId id="280" r:id="rId28"/>
    <p:sldId id="273" r:id="rId29"/>
    <p:sldId id="274" r:id="rId30"/>
    <p:sldId id="282" r:id="rId31"/>
    <p:sldId id="283" r:id="rId32"/>
    <p:sldId id="278" r:id="rId33"/>
    <p:sldId id="290" r:id="rId34"/>
    <p:sldId id="285" r:id="rId35"/>
    <p:sldId id="284" r:id="rId36"/>
    <p:sldId id="288" r:id="rId37"/>
    <p:sldId id="281" r:id="rId38"/>
  </p:sldIdLst>
  <p:sldSz cx="18288000" cy="10287000"/>
  <p:notesSz cx="6858000" cy="9144000"/>
  <p:embeddedFontLst>
    <p:embeddedFont>
      <p:font typeface="Minecraft Ten" charset="0"/>
      <p:regular r:id="rId40"/>
    </p:embeddedFont>
    <p:embeddedFont>
      <p:font typeface="Noto Sans" panose="020B0502040504020204" pitchFamily="34" charset="0"/>
      <p:regular r:id="rId41"/>
      <p:bold r:id="rId42"/>
      <p:italic r:id="rId43"/>
      <p:boldItalic r:id="rId44"/>
    </p:embeddedFont>
    <p:embeddedFont>
      <p:font typeface="Noto Sans Medium" panose="020B0604020202020204" charset="0"/>
      <p:regular r:id="rId45"/>
      <p:bold r:id="rId46"/>
      <p:italic r:id="rId47"/>
      <p:boldItalic r:id="rId48"/>
    </p:embeddedFont>
    <p:embeddedFont>
      <p:font typeface="Noto Sans SemiBold" panose="020B0604020202020204" charset="0"/>
      <p:regular r:id="rId49"/>
      <p:bold r:id="rId50"/>
      <p:italic r:id="rId51"/>
      <p:boldItalic r:id="rId52"/>
    </p:embeddedFont>
    <p:embeddedFont>
      <p:font typeface="Roboto" panose="02000000000000000000" pitchFamily="2" charset="0"/>
      <p:regular r:id="rId53"/>
      <p:bold r:id="rId54"/>
      <p:italic r:id="rId55"/>
      <p:boldItalic r:id="rId56"/>
    </p:embeddedFont>
    <p:embeddedFont>
      <p:font typeface="Source Sans Pro" panose="020B0503030403020204" pitchFamily="3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192">
          <p15:clr>
            <a:srgbClr val="A4A3A4"/>
          </p15:clr>
        </p15:guide>
        <p15:guide id="2" pos="288">
          <p15:clr>
            <a:schemeClr val="dk2"/>
          </p15:clr>
        </p15:guide>
        <p15:guide id="3" pos="11232">
          <p15:clr>
            <a:srgbClr val="747775"/>
          </p15:clr>
        </p15:guide>
        <p15:guide id="4" pos="864">
          <p15:clr>
            <a:srgbClr val="747775"/>
          </p15:clr>
        </p15:guide>
        <p15:guide id="5" pos="10656">
          <p15:clr>
            <a:srgbClr val="747775"/>
          </p15:clr>
        </p15:guide>
        <p15:guide id="6" orient="horz" pos="288">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A5E41D-0E59-7AD9-2C41-B5E71D75C4E5}" name="Erin Beneteau (CELA)" initials="E(" userId="S::erinbeneteau@microsoft.com::cbbd2c6c-e95e-4408-818f-778f21edfdbc" providerId="AD"/>
  <p188:author id="{D151963E-F483-83A3-915E-76921357F305}" name="Holly Gerlach" initials="HG" userId="57cb28109eb189e3" providerId="Windows Live"/>
  <p188:author id="{CF7ECC4B-C3BA-B5CC-7290-99AE7C421020}" name="Valerie Brock" initials="VB" userId="S::valeriebrock@dayofai.onmicrosoft.com::711b16aa-aa66-4275-8369-45f306525cd2" providerId="AD"/>
  <p188:author id="{0E545992-441A-23AD-9AFE-AD340DD738B3}" name="Laylah Bulman" initials="LB" userId="S::laylahbulman@microsoft.com::83cb2dd6-015f-4276-8ce8-72c6387cc68a" providerId="AD"/>
  <p188:author id="{2B4AD0F1-F44D-2B68-11B0-7FD9C654F7FC}" name="Lisa Reppell" initials="LR" userId="S::reppelllisa@microsoft.com::4157e77b-3cad-46d4-8464-beba77ece40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000"/>
    <a:srgbClr val="FFFFFF"/>
    <a:srgbClr val="F56B00"/>
    <a:srgbClr val="1E6EEA"/>
    <a:srgbClr val="39A9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18F9A2-7648-4877-B06F-1E2FB56E7B1B}" v="71" dt="2025-09-02T18:46:49.445"/>
  </p1510:revLst>
</p1510:revInfo>
</file>

<file path=ppt/tableStyles.xml><?xml version="1.0" encoding="utf-8"?>
<a:tblStyleLst xmlns:a="http://schemas.openxmlformats.org/drawingml/2006/main" def="{FF08F546-8534-4546-A1A2-5272E324BB13}">
  <a:tblStyle styleId="{FF08F546-8534-4546-A1A2-5272E324BB1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28" y="268"/>
      </p:cViewPr>
      <p:guideLst>
        <p:guide orient="horz" pos="6192"/>
        <p:guide pos="288"/>
        <p:guide pos="11232"/>
        <p:guide pos="864"/>
        <p:guide pos="10656"/>
        <p:guide orient="horz" pos="2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7.fntdata"/><Relationship Id="rId59" Type="http://schemas.openxmlformats.org/officeDocument/2006/relationships/font" Target="fonts/font20.fntdata"/><Relationship Id="rId20" Type="http://schemas.openxmlformats.org/officeDocument/2006/relationships/slide" Target="slides/slide15.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notesMaster" Target="notesMasters/notesMaster1.xml"/></Relationships>
</file>

<file path=ppt/comments/modernComment_105_0.xml><?xml version="1.0" encoding="utf-8"?>
<p188:cmLst xmlns:a="http://schemas.openxmlformats.org/drawingml/2006/main" xmlns:r="http://schemas.openxmlformats.org/officeDocument/2006/relationships" xmlns:p188="http://schemas.microsoft.com/office/powerpoint/2018/8/main">
  <p188:cm id="{6B7F6830-2C3B-484B-8CCE-098BDD9DC0A2}" authorId="{2B4AD0F1-F44D-2B68-11B0-7FD9C654F7FC}" status="resolved" created="2025-06-24T20:45:55.493" complete="100000">
    <ac:txMkLst xmlns:ac="http://schemas.microsoft.com/office/drawing/2013/main/command">
      <pc:docMk xmlns:pc="http://schemas.microsoft.com/office/powerpoint/2013/main/command"/>
      <pc:sldMk xmlns:pc="http://schemas.microsoft.com/office/powerpoint/2013/main/command" cId="0" sldId="261"/>
      <ac:spMk id="141" creationId="{00000000-0000-0000-0000-000000000000}"/>
      <ac:txMk cp="49">
        <ac:context len="50" hash="1352353001"/>
      </ac:txMk>
    </ac:txMkLst>
    <p188:pos x="2900362" y="3571875"/>
    <p188:txBody>
      <a:bodyPr/>
      <a:lstStyle/>
      <a:p>
        <a:r>
          <a:rPr lang="en-US"/>
          <a:t>I thought we were avoiding this phrase, but maybe I am misremembering</a:t>
        </a:r>
      </a:p>
    </p188:txBody>
  </p188:cm>
  <p188:cm id="{B587222F-194A-4102-8D52-C1A68B287A3B}" authorId="{DEA5E41D-0E59-7AD9-2C41-B5E71D75C4E5}" status="resolved" created="2025-06-30T21:10:00.086" complete="100000">
    <ac:deMkLst xmlns:ac="http://schemas.microsoft.com/office/drawing/2013/main/command">
      <pc:docMk xmlns:pc="http://schemas.microsoft.com/office/powerpoint/2013/main/command"/>
      <pc:sldMk xmlns:pc="http://schemas.microsoft.com/office/powerpoint/2013/main/command" cId="0" sldId="261"/>
      <ac:spMk id="141" creationId="{00000000-0000-0000-0000-000000000000}"/>
    </ac:deMkLst>
    <p188:txBody>
      <a:bodyPr/>
      <a:lstStyle/>
      <a:p>
        <a:r>
          <a:rPr lang="en-US"/>
          <a:t>If this PPT is for kids, this could be made a bit more interactive and it could be a guessing game with multiple choice and the kids shout out their answers. I would double check to make sure that the terms used here are actually terms used in the video to reinforce the video learning.</a:t>
        </a:r>
      </a:p>
    </p188:txBody>
  </p188:cm>
</p188:cmLst>
</file>

<file path=ppt/comments/modernComment_10E_0.xml><?xml version="1.0" encoding="utf-8"?>
<p188:cmLst xmlns:a="http://schemas.openxmlformats.org/drawingml/2006/main" xmlns:r="http://schemas.openxmlformats.org/officeDocument/2006/relationships" xmlns:p188="http://schemas.microsoft.com/office/powerpoint/2018/8/main">
  <p188:cm id="{21F5B863-B215-459B-8E0F-74672A4E8028}" authorId="{2B4AD0F1-F44D-2B68-11B0-7FD9C654F7FC}" status="resolved" created="2025-06-24T20:53:45.979" complete="100000">
    <pc:sldMkLst xmlns:pc="http://schemas.microsoft.com/office/powerpoint/2013/main/command">
      <pc:docMk/>
      <pc:sldMk cId="0" sldId="270"/>
    </pc:sldMkLst>
    <p188:txBody>
      <a:bodyPr/>
      <a:lstStyle/>
      <a:p>
        <a:r>
          <a:rPr lang="en-US"/>
          <a:t>Add in that you can only sometimes tell something is AI by looking at it, and pay attention when something seems "too good to be true"</a:t>
        </a:r>
      </a:p>
    </p188:txBody>
    <p188:extLst>
      <p:ext xmlns:p="http://schemas.openxmlformats.org/presentationml/2006/main" uri="{57CB4572-C831-44C2-8A1C-0ADB6CCDFE69}">
        <p223:reactions xmlns:p223="http://schemas.microsoft.com/office/powerpoint/2022/03/main">
          <p223:rxn type="👍">
            <p223:instance time="2025-06-30T21:13:09.333" authorId="{DEA5E41D-0E59-7AD9-2C41-B5E71D75C4E5}"/>
          </p223:rxn>
        </p223:reactions>
      </p:ext>
    </p188:extLst>
  </p188:cm>
  <p188:cm id="{B10DD455-F00E-4D4F-B452-1D19F9C2D0AF}" authorId="{2B4AD0F1-F44D-2B68-11B0-7FD9C654F7FC}" created="2025-07-22T13:13:57.093">
    <ac:txMkLst xmlns:ac="http://schemas.microsoft.com/office/drawing/2013/main/command">
      <pc:docMk xmlns:pc="http://schemas.microsoft.com/office/powerpoint/2013/main/command"/>
      <pc:sldMk xmlns:pc="http://schemas.microsoft.com/office/powerpoint/2013/main/command" cId="0" sldId="270"/>
      <ac:spMk id="4" creationId="{F8CFE4DF-7CB4-688F-60C2-62309D7329A6}"/>
      <ac:txMk cp="9" len="83">
        <ac:context len="151" hash="2623449499"/>
      </ac:txMk>
    </ac:txMkLst>
    <p188:pos x="9070830" y="1089091"/>
    <p188:txBody>
      <a:bodyPr/>
      <a:lstStyle/>
      <a:p>
        <a:r>
          <a:rPr lang="en-US"/>
          <a:t>This should say the opposite – AI is getting better and better and you can’t always tell something is AI-generated just by looking at it. </a:t>
        </a:r>
      </a:p>
    </p188:txBody>
  </p188:cm>
</p188:cmLst>
</file>

<file path=ppt/comments/modernComment_110_0.xml><?xml version="1.0" encoding="utf-8"?>
<p188:cmLst xmlns:a="http://schemas.openxmlformats.org/drawingml/2006/main" xmlns:r="http://schemas.openxmlformats.org/officeDocument/2006/relationships" xmlns:p188="http://schemas.microsoft.com/office/powerpoint/2018/8/main">
  <p188:cm id="{1E54E4FC-16F5-4BDC-874F-7F3A5AFBC6F6}" authorId="{2B4AD0F1-F44D-2B68-11B0-7FD9C654F7FC}" created="2025-07-22T13:17:19.908">
    <ac:txMkLst xmlns:ac="http://schemas.microsoft.com/office/drawing/2013/main/command">
      <pc:docMk xmlns:pc="http://schemas.microsoft.com/office/powerpoint/2013/main/command"/>
      <pc:sldMk xmlns:pc="http://schemas.microsoft.com/office/powerpoint/2013/main/command" cId="0" sldId="272"/>
      <ac:spMk id="267" creationId="{00000000-0000-0000-0000-000000000000}"/>
      <ac:txMk cp="30" len="65">
        <ac:context len="285" hash="4269259408"/>
      </ac:txMk>
    </ac:txMkLst>
    <p188:pos x="15754856" y="710638"/>
    <p188:txBody>
      <a:bodyPr/>
      <a:lstStyle/>
      <a:p>
        <a:r>
          <a:rPr lang="en-US"/>
          <a:t>Is this consistent with how we define AI in other parts of the AI Foundations materials?</a:t>
        </a:r>
      </a:p>
    </p188:txBody>
  </p188:cm>
</p188:cmLst>
</file>

<file path=ppt/comments/modernComment_116_CEFCF4B4.xml><?xml version="1.0" encoding="utf-8"?>
<p188:cmLst xmlns:a="http://schemas.openxmlformats.org/drawingml/2006/main" xmlns:r="http://schemas.openxmlformats.org/officeDocument/2006/relationships" xmlns:p188="http://schemas.microsoft.com/office/powerpoint/2018/8/main">
  <p188:cm id="{A1E93F95-482A-42A6-9281-017672994AE5}" authorId="{2B4AD0F1-F44D-2B68-11B0-7FD9C654F7FC}" created="2025-07-22T13:21:50.363">
    <pc:sldMkLst xmlns:pc="http://schemas.microsoft.com/office/powerpoint/2013/main/command">
      <pc:docMk/>
      <pc:sldMk cId="3472684212" sldId="278"/>
    </pc:sldMkLst>
    <p188:txBody>
      <a:bodyPr/>
      <a:lstStyle/>
      <a:p>
        <a:r>
          <a:rPr lang="en-US"/>
          <a:t>I like this phrasing for young kids, but I’m conscious that elsewhere (Reed Smart) we introduce the term lateral reading, and we use lateral reading on slide 31. 
Maybe this just says “we’re learning how to double-check – like real fact-checkers do!” and then save the concept of lateral reading for slide 31?
Also - should we introduce fact checker as a vocabulary word? E.g. professionals with high standards who double check if what people say or write is really true. </a:t>
        </a:r>
      </a:p>
    </p188:txBody>
  </p188:cm>
</p188:cmLst>
</file>

<file path=ppt/comments/modernComment_118_8470E477.xml><?xml version="1.0" encoding="utf-8"?>
<p188:cmLst xmlns:a="http://schemas.openxmlformats.org/drawingml/2006/main" xmlns:r="http://schemas.openxmlformats.org/officeDocument/2006/relationships" xmlns:p188="http://schemas.microsoft.com/office/powerpoint/2018/8/main">
  <p188:cm id="{47AE1709-37D5-4F34-B1F4-6EE3F7BDA1E3}" authorId="{2B4AD0F1-F44D-2B68-11B0-7FD9C654F7FC}" status="resolved" created="2025-06-24T20:21:20.111" complete="100000">
    <ac:txMkLst xmlns:ac="http://schemas.microsoft.com/office/drawing/2013/main/command">
      <pc:docMk xmlns:pc="http://schemas.microsoft.com/office/powerpoint/2013/main/command"/>
      <pc:sldMk xmlns:pc="http://schemas.microsoft.com/office/powerpoint/2013/main/command" cId="2221991031" sldId="280"/>
      <ac:spMk id="267" creationId="{EA689606-FB8B-C81A-AADF-B8A0DFE8B196}"/>
      <ac:txMk cp="365">
        <ac:context len="366" hash="3956800833"/>
      </ac:txMk>
    </ac:txMkLst>
    <p188:pos x="2528887" y="5457825"/>
    <p188:txBody>
      <a:bodyPr/>
      <a:lstStyle/>
      <a:p>
        <a:r>
          <a:rPr lang="en-US"/>
          <a:t>I don't want to over-index on this given that visual clues are increasingly non-existent.</a:t>
        </a:r>
      </a:p>
    </p188:txBody>
  </p188:cm>
</p188:cmLst>
</file>

<file path=ppt/comments/modernComment_11D_21783558.xml><?xml version="1.0" encoding="utf-8"?>
<p188:cmLst xmlns:a="http://schemas.openxmlformats.org/drawingml/2006/main" xmlns:r="http://schemas.openxmlformats.org/officeDocument/2006/relationships" xmlns:p188="http://schemas.microsoft.com/office/powerpoint/2018/8/main">
  <p188:cm id="{978933A3-7BD8-45BA-8F5F-46926C79C558}" authorId="{DEA5E41D-0E59-7AD9-2C41-B5E71D75C4E5}" created="2025-06-30T21:17:49.913">
    <pc:sldMkLst xmlns:pc="http://schemas.microsoft.com/office/powerpoint/2013/main/command">
      <pc:docMk/>
      <pc:sldMk cId="561526104" sldId="285"/>
    </pc:sldMkLst>
    <p188:txBody>
      <a:bodyPr/>
      <a:lstStyle/>
      <a:p>
        <a:r>
          <a:rPr lang="en-US"/>
          <a:t>This is really hard....maybe instead you could ask what clues do people want to look for to help decide if something is real or AI generated?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e2a8cfcc5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e2a8cfcc5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a:extLst>
            <a:ext uri="{FF2B5EF4-FFF2-40B4-BE49-F238E27FC236}">
              <a16:creationId xmlns:a16="http://schemas.microsoft.com/office/drawing/2014/main" id="{E202AEB8-70BD-A8A8-9141-3BCC5561B73C}"/>
            </a:ext>
          </a:extLst>
        </p:cNvPr>
        <p:cNvGrpSpPr/>
        <p:nvPr/>
      </p:nvGrpSpPr>
      <p:grpSpPr>
        <a:xfrm>
          <a:off x="0" y="0"/>
          <a:ext cx="0" cy="0"/>
          <a:chOff x="0" y="0"/>
          <a:chExt cx="0" cy="0"/>
        </a:xfrm>
      </p:grpSpPr>
      <p:sp>
        <p:nvSpPr>
          <p:cNvPr id="126" name="Google Shape;126;g2e2a8cfcc5c_0_7:notes">
            <a:extLst>
              <a:ext uri="{FF2B5EF4-FFF2-40B4-BE49-F238E27FC236}">
                <a16:creationId xmlns:a16="http://schemas.microsoft.com/office/drawing/2014/main" id="{FDF48989-4DF7-0FEC-0CAE-E896CD4FE31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pre video</a:t>
            </a:r>
            <a:endParaRPr/>
          </a:p>
        </p:txBody>
      </p:sp>
      <p:sp>
        <p:nvSpPr>
          <p:cNvPr id="127" name="Google Shape;127;g2e2a8cfcc5c_0_7:notes">
            <a:extLst>
              <a:ext uri="{FF2B5EF4-FFF2-40B4-BE49-F238E27FC236}">
                <a16:creationId xmlns:a16="http://schemas.microsoft.com/office/drawing/2014/main" id="{8EB21ECC-813C-D55A-FD03-8198B25A22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7749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a:extLst>
            <a:ext uri="{FF2B5EF4-FFF2-40B4-BE49-F238E27FC236}">
              <a16:creationId xmlns:a16="http://schemas.microsoft.com/office/drawing/2014/main" id="{7D7DE94D-E393-0EB5-1FB7-4A9F3F94F747}"/>
            </a:ext>
          </a:extLst>
        </p:cNvPr>
        <p:cNvGrpSpPr/>
        <p:nvPr/>
      </p:nvGrpSpPr>
      <p:grpSpPr>
        <a:xfrm>
          <a:off x="0" y="0"/>
          <a:ext cx="0" cy="0"/>
          <a:chOff x="0" y="0"/>
          <a:chExt cx="0" cy="0"/>
        </a:xfrm>
      </p:grpSpPr>
      <p:sp>
        <p:nvSpPr>
          <p:cNvPr id="126" name="Google Shape;126;g2e2a8cfcc5c_0_7:notes">
            <a:extLst>
              <a:ext uri="{FF2B5EF4-FFF2-40B4-BE49-F238E27FC236}">
                <a16:creationId xmlns:a16="http://schemas.microsoft.com/office/drawing/2014/main" id="{46E9E93B-FAA9-AB4E-E55D-AFCF70CFEF0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pre video</a:t>
            </a:r>
            <a:endParaRPr/>
          </a:p>
        </p:txBody>
      </p:sp>
      <p:sp>
        <p:nvSpPr>
          <p:cNvPr id="127" name="Google Shape;127;g2e2a8cfcc5c_0_7:notes">
            <a:extLst>
              <a:ext uri="{FF2B5EF4-FFF2-40B4-BE49-F238E27FC236}">
                <a16:creationId xmlns:a16="http://schemas.microsoft.com/office/drawing/2014/main" id="{7DE927D5-232F-D82B-5C30-087F08F192B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8280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a:extLst>
            <a:ext uri="{FF2B5EF4-FFF2-40B4-BE49-F238E27FC236}">
              <a16:creationId xmlns:a16="http://schemas.microsoft.com/office/drawing/2014/main" id="{5257AEE4-F685-214F-6786-6052DFC83EA4}"/>
            </a:ext>
          </a:extLst>
        </p:cNvPr>
        <p:cNvGrpSpPr/>
        <p:nvPr/>
      </p:nvGrpSpPr>
      <p:grpSpPr>
        <a:xfrm>
          <a:off x="0" y="0"/>
          <a:ext cx="0" cy="0"/>
          <a:chOff x="0" y="0"/>
          <a:chExt cx="0" cy="0"/>
        </a:xfrm>
      </p:grpSpPr>
      <p:sp>
        <p:nvSpPr>
          <p:cNvPr id="157" name="Google Shape;157;g2e57d8d0669_0_0:notes">
            <a:extLst>
              <a:ext uri="{FF2B5EF4-FFF2-40B4-BE49-F238E27FC236}">
                <a16:creationId xmlns:a16="http://schemas.microsoft.com/office/drawing/2014/main" id="{8CB2F9F0-D17D-6F81-1AFB-3BD665DBAD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e57d8d0669_0_0:notes">
            <a:extLst>
              <a:ext uri="{FF2B5EF4-FFF2-40B4-BE49-F238E27FC236}">
                <a16:creationId xmlns:a16="http://schemas.microsoft.com/office/drawing/2014/main" id="{5A5F32B4-2196-04AC-EF5C-293BA6BB11C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AI model is pre-programmed for map use and does not have the programming of a chatbot</a:t>
            </a:r>
            <a:endParaRPr/>
          </a:p>
        </p:txBody>
      </p:sp>
    </p:spTree>
    <p:extLst>
      <p:ext uri="{BB962C8B-B14F-4D97-AF65-F5344CB8AC3E}">
        <p14:creationId xmlns:p14="http://schemas.microsoft.com/office/powerpoint/2010/main" val="2167889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a:extLst>
            <a:ext uri="{FF2B5EF4-FFF2-40B4-BE49-F238E27FC236}">
              <a16:creationId xmlns:a16="http://schemas.microsoft.com/office/drawing/2014/main" id="{B4CF8C12-2073-69E4-707D-D9D9B1365AA3}"/>
            </a:ext>
          </a:extLst>
        </p:cNvPr>
        <p:cNvGrpSpPr/>
        <p:nvPr/>
      </p:nvGrpSpPr>
      <p:grpSpPr>
        <a:xfrm>
          <a:off x="0" y="0"/>
          <a:ext cx="0" cy="0"/>
          <a:chOff x="0" y="0"/>
          <a:chExt cx="0" cy="0"/>
        </a:xfrm>
      </p:grpSpPr>
      <p:sp>
        <p:nvSpPr>
          <p:cNvPr id="179" name="Google Shape;179;g2eb07dad6ef_0_151:notes">
            <a:extLst>
              <a:ext uri="{FF2B5EF4-FFF2-40B4-BE49-F238E27FC236}">
                <a16:creationId xmlns:a16="http://schemas.microsoft.com/office/drawing/2014/main" id="{3C3CEF2D-CD91-F66D-24EA-2234E425380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eb07dad6ef_0_151:notes">
            <a:extLst>
              <a:ext uri="{FF2B5EF4-FFF2-40B4-BE49-F238E27FC236}">
                <a16:creationId xmlns:a16="http://schemas.microsoft.com/office/drawing/2014/main" id="{02DD27DB-5E33-C38B-34E9-9B73D2FA1DA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2322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e971e9f99c_0_8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e971e9f99c_0_8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e57d8d066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e57d8d066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e57d8d0669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e57d8d0669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e760464526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e760464526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a:extLst>
            <a:ext uri="{FF2B5EF4-FFF2-40B4-BE49-F238E27FC236}">
              <a16:creationId xmlns:a16="http://schemas.microsoft.com/office/drawing/2014/main" id="{A9625A7B-9999-9A1A-16B9-6FB80F250355}"/>
            </a:ext>
          </a:extLst>
        </p:cNvPr>
        <p:cNvGrpSpPr/>
        <p:nvPr/>
      </p:nvGrpSpPr>
      <p:grpSpPr>
        <a:xfrm>
          <a:off x="0" y="0"/>
          <a:ext cx="0" cy="0"/>
          <a:chOff x="0" y="0"/>
          <a:chExt cx="0" cy="0"/>
        </a:xfrm>
      </p:grpSpPr>
      <p:sp>
        <p:nvSpPr>
          <p:cNvPr id="221" name="Google Shape;221;g2e760464526_0_11:notes">
            <a:extLst>
              <a:ext uri="{FF2B5EF4-FFF2-40B4-BE49-F238E27FC236}">
                <a16:creationId xmlns:a16="http://schemas.microsoft.com/office/drawing/2014/main" id="{5D08E852-73D2-EDBD-C109-68EE6292946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e760464526_0_11:notes">
            <a:extLst>
              <a:ext uri="{FF2B5EF4-FFF2-40B4-BE49-F238E27FC236}">
                <a16:creationId xmlns:a16="http://schemas.microsoft.com/office/drawing/2014/main" id="{1966C3E4-1D1A-20A2-6FEB-8DB2D1009EA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0324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a:extLst>
            <a:ext uri="{FF2B5EF4-FFF2-40B4-BE49-F238E27FC236}">
              <a16:creationId xmlns:a16="http://schemas.microsoft.com/office/drawing/2014/main" id="{EB34096A-DCDE-F784-85FF-696A2F4A7E5E}"/>
            </a:ext>
          </a:extLst>
        </p:cNvPr>
        <p:cNvGrpSpPr/>
        <p:nvPr/>
      </p:nvGrpSpPr>
      <p:grpSpPr>
        <a:xfrm>
          <a:off x="0" y="0"/>
          <a:ext cx="0" cy="0"/>
          <a:chOff x="0" y="0"/>
          <a:chExt cx="0" cy="0"/>
        </a:xfrm>
      </p:grpSpPr>
      <p:sp>
        <p:nvSpPr>
          <p:cNvPr id="221" name="Google Shape;221;g2e760464526_0_11:notes">
            <a:extLst>
              <a:ext uri="{FF2B5EF4-FFF2-40B4-BE49-F238E27FC236}">
                <a16:creationId xmlns:a16="http://schemas.microsoft.com/office/drawing/2014/main" id="{7736C7C3-1133-1FB5-465A-8D9DFC35D3F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e760464526_0_11:notes">
            <a:extLst>
              <a:ext uri="{FF2B5EF4-FFF2-40B4-BE49-F238E27FC236}">
                <a16:creationId xmlns:a16="http://schemas.microsoft.com/office/drawing/2014/main" id="{FA25EBE1-3674-8A74-7FE5-6875F8682EF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8523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e971e9f99c_0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g2e971e9f99c_0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e76046452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e76046452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eb07dad6ef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pre video</a:t>
            </a:r>
            <a:endParaRPr/>
          </a:p>
        </p:txBody>
      </p:sp>
      <p:sp>
        <p:nvSpPr>
          <p:cNvPr id="258" name="Google Shape;258;g2eb07dad6ef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a:extLst>
            <a:ext uri="{FF2B5EF4-FFF2-40B4-BE49-F238E27FC236}">
              <a16:creationId xmlns:a16="http://schemas.microsoft.com/office/drawing/2014/main" id="{8FC0D3D6-DDF6-8BC6-7843-B1878DB507DD}"/>
            </a:ext>
          </a:extLst>
        </p:cNvPr>
        <p:cNvGrpSpPr/>
        <p:nvPr/>
      </p:nvGrpSpPr>
      <p:grpSpPr>
        <a:xfrm>
          <a:off x="0" y="0"/>
          <a:ext cx="0" cy="0"/>
          <a:chOff x="0" y="0"/>
          <a:chExt cx="0" cy="0"/>
        </a:xfrm>
      </p:grpSpPr>
      <p:sp>
        <p:nvSpPr>
          <p:cNvPr id="257" name="Google Shape;257;g2eb07dad6ef_0_57:notes">
            <a:extLst>
              <a:ext uri="{FF2B5EF4-FFF2-40B4-BE49-F238E27FC236}">
                <a16:creationId xmlns:a16="http://schemas.microsoft.com/office/drawing/2014/main" id="{BF10B5E5-E536-4F6E-689F-727F75EC742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pre video</a:t>
            </a:r>
            <a:endParaRPr/>
          </a:p>
        </p:txBody>
      </p:sp>
      <p:sp>
        <p:nvSpPr>
          <p:cNvPr id="258" name="Google Shape;258;g2eb07dad6ef_0_57:notes">
            <a:extLst>
              <a:ext uri="{FF2B5EF4-FFF2-40B4-BE49-F238E27FC236}">
                <a16:creationId xmlns:a16="http://schemas.microsoft.com/office/drawing/2014/main" id="{F01CE7B0-7FB0-F71E-E70A-EB4648F3C9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8788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e971e9f99c_0_9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e971e9f99c_0_9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e6ad814e3c_0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e6ad814e3c_0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a:extLst>
            <a:ext uri="{FF2B5EF4-FFF2-40B4-BE49-F238E27FC236}">
              <a16:creationId xmlns:a16="http://schemas.microsoft.com/office/drawing/2014/main" id="{1EE1C79D-3086-D73E-D0C8-5094041C6FC6}"/>
            </a:ext>
          </a:extLst>
        </p:cNvPr>
        <p:cNvGrpSpPr/>
        <p:nvPr/>
      </p:nvGrpSpPr>
      <p:grpSpPr>
        <a:xfrm>
          <a:off x="0" y="0"/>
          <a:ext cx="0" cy="0"/>
          <a:chOff x="0" y="0"/>
          <a:chExt cx="0" cy="0"/>
        </a:xfrm>
      </p:grpSpPr>
      <p:sp>
        <p:nvSpPr>
          <p:cNvPr id="283" name="Google Shape;283;g2e6ad814e3c_0_393:notes">
            <a:extLst>
              <a:ext uri="{FF2B5EF4-FFF2-40B4-BE49-F238E27FC236}">
                <a16:creationId xmlns:a16="http://schemas.microsoft.com/office/drawing/2014/main" id="{E2780F1F-DD79-D7F3-522B-2318A85B623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e6ad814e3c_0_393:notes">
            <a:extLst>
              <a:ext uri="{FF2B5EF4-FFF2-40B4-BE49-F238E27FC236}">
                <a16:creationId xmlns:a16="http://schemas.microsoft.com/office/drawing/2014/main" id="{7634A464-0A7A-127C-5045-15BE64A26ED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23729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a:extLst>
            <a:ext uri="{FF2B5EF4-FFF2-40B4-BE49-F238E27FC236}">
              <a16:creationId xmlns:a16="http://schemas.microsoft.com/office/drawing/2014/main" id="{F109B05E-250F-5F75-91E5-0ABB61FBC4C3}"/>
            </a:ext>
          </a:extLst>
        </p:cNvPr>
        <p:cNvGrpSpPr/>
        <p:nvPr/>
      </p:nvGrpSpPr>
      <p:grpSpPr>
        <a:xfrm>
          <a:off x="0" y="0"/>
          <a:ext cx="0" cy="0"/>
          <a:chOff x="0" y="0"/>
          <a:chExt cx="0" cy="0"/>
        </a:xfrm>
      </p:grpSpPr>
      <p:sp>
        <p:nvSpPr>
          <p:cNvPr id="283" name="Google Shape;283;g2e6ad814e3c_0_393:notes">
            <a:extLst>
              <a:ext uri="{FF2B5EF4-FFF2-40B4-BE49-F238E27FC236}">
                <a16:creationId xmlns:a16="http://schemas.microsoft.com/office/drawing/2014/main" id="{3A1C2461-4FC6-F377-F649-BDA3BCA8946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e6ad814e3c_0_393:notes">
            <a:extLst>
              <a:ext uri="{FF2B5EF4-FFF2-40B4-BE49-F238E27FC236}">
                <a16:creationId xmlns:a16="http://schemas.microsoft.com/office/drawing/2014/main" id="{92FA57A6-D835-DFDD-3864-71D8A2B8C4D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2492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a:extLst>
            <a:ext uri="{FF2B5EF4-FFF2-40B4-BE49-F238E27FC236}">
              <a16:creationId xmlns:a16="http://schemas.microsoft.com/office/drawing/2014/main" id="{CDEE8E42-8ECE-D5D5-E501-7CE33810125E}"/>
            </a:ext>
          </a:extLst>
        </p:cNvPr>
        <p:cNvGrpSpPr/>
        <p:nvPr/>
      </p:nvGrpSpPr>
      <p:grpSpPr>
        <a:xfrm>
          <a:off x="0" y="0"/>
          <a:ext cx="0" cy="0"/>
          <a:chOff x="0" y="0"/>
          <a:chExt cx="0" cy="0"/>
        </a:xfrm>
      </p:grpSpPr>
      <p:sp>
        <p:nvSpPr>
          <p:cNvPr id="294" name="Google Shape;294;g2e4750aa9a3_0_89:notes">
            <a:extLst>
              <a:ext uri="{FF2B5EF4-FFF2-40B4-BE49-F238E27FC236}">
                <a16:creationId xmlns:a16="http://schemas.microsoft.com/office/drawing/2014/main" id="{C3588657-6238-07F4-221D-2C773443011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e4750aa9a3_0_89:notes">
            <a:extLst>
              <a:ext uri="{FF2B5EF4-FFF2-40B4-BE49-F238E27FC236}">
                <a16:creationId xmlns:a16="http://schemas.microsoft.com/office/drawing/2014/main" id="{8E91AE63-23DC-D916-348A-D203D39C9A0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43755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a:extLst>
            <a:ext uri="{FF2B5EF4-FFF2-40B4-BE49-F238E27FC236}">
              <a16:creationId xmlns:a16="http://schemas.microsoft.com/office/drawing/2014/main" id="{6061DC7D-1F85-9641-0412-C56745E6CD01}"/>
            </a:ext>
          </a:extLst>
        </p:cNvPr>
        <p:cNvGrpSpPr/>
        <p:nvPr/>
      </p:nvGrpSpPr>
      <p:grpSpPr>
        <a:xfrm>
          <a:off x="0" y="0"/>
          <a:ext cx="0" cy="0"/>
          <a:chOff x="0" y="0"/>
          <a:chExt cx="0" cy="0"/>
        </a:xfrm>
      </p:grpSpPr>
      <p:sp>
        <p:nvSpPr>
          <p:cNvPr id="294" name="Google Shape;294;g2e4750aa9a3_0_89:notes">
            <a:extLst>
              <a:ext uri="{FF2B5EF4-FFF2-40B4-BE49-F238E27FC236}">
                <a16:creationId xmlns:a16="http://schemas.microsoft.com/office/drawing/2014/main" id="{657232D2-DE24-00C2-57DE-E9CFF76E1EF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e4750aa9a3_0_89:notes">
            <a:extLst>
              <a:ext uri="{FF2B5EF4-FFF2-40B4-BE49-F238E27FC236}">
                <a16:creationId xmlns:a16="http://schemas.microsoft.com/office/drawing/2014/main" id="{4F40A4A6-5C55-C51D-9541-6B4BCAF2E28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46288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a:extLst>
            <a:ext uri="{FF2B5EF4-FFF2-40B4-BE49-F238E27FC236}">
              <a16:creationId xmlns:a16="http://schemas.microsoft.com/office/drawing/2014/main" id="{B5ECF2FD-2F0B-E290-93AC-27B5292843F2}"/>
            </a:ext>
          </a:extLst>
        </p:cNvPr>
        <p:cNvGrpSpPr/>
        <p:nvPr/>
      </p:nvGrpSpPr>
      <p:grpSpPr>
        <a:xfrm>
          <a:off x="0" y="0"/>
          <a:ext cx="0" cy="0"/>
          <a:chOff x="0" y="0"/>
          <a:chExt cx="0" cy="0"/>
        </a:xfrm>
      </p:grpSpPr>
      <p:sp>
        <p:nvSpPr>
          <p:cNvPr id="294" name="Google Shape;294;g2e4750aa9a3_0_89:notes">
            <a:extLst>
              <a:ext uri="{FF2B5EF4-FFF2-40B4-BE49-F238E27FC236}">
                <a16:creationId xmlns:a16="http://schemas.microsoft.com/office/drawing/2014/main" id="{05689198-194A-A709-5B49-E11C9D51458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e4750aa9a3_0_89:notes">
            <a:extLst>
              <a:ext uri="{FF2B5EF4-FFF2-40B4-BE49-F238E27FC236}">
                <a16:creationId xmlns:a16="http://schemas.microsoft.com/office/drawing/2014/main" id="{CD50F2C0-3531-9223-813B-FBB962C8AC1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Reveal the truth — including the “trick” AI image</a:t>
            </a:r>
          </a:p>
          <a:p>
            <a:r>
              <a:rPr lang="en-US"/>
              <a:t>Then show how we can use </a:t>
            </a:r>
            <a:r>
              <a:rPr lang="en-US" b="1"/>
              <a:t>reverse image search</a:t>
            </a:r>
            <a:r>
              <a:rPr lang="en-US"/>
              <a:t> or check the </a:t>
            </a:r>
            <a:r>
              <a:rPr lang="en-US" b="1"/>
              <a:t>source/creator</a:t>
            </a:r>
            <a:r>
              <a:rPr lang="en-US"/>
              <a:t> of the image to find out</a:t>
            </a:r>
          </a:p>
          <a:p>
            <a:pPr marL="0" lvl="0" indent="0" algn="l" rtl="0">
              <a:spcBef>
                <a:spcPts val="0"/>
              </a:spcBef>
              <a:spcAft>
                <a:spcPts val="0"/>
              </a:spcAft>
              <a:buNone/>
            </a:pPr>
            <a:endParaRPr/>
          </a:p>
        </p:txBody>
      </p:sp>
    </p:spTree>
    <p:extLst>
      <p:ext uri="{BB962C8B-B14F-4D97-AF65-F5344CB8AC3E}">
        <p14:creationId xmlns:p14="http://schemas.microsoft.com/office/powerpoint/2010/main" val="604501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a:extLst>
            <a:ext uri="{FF2B5EF4-FFF2-40B4-BE49-F238E27FC236}">
              <a16:creationId xmlns:a16="http://schemas.microsoft.com/office/drawing/2014/main" id="{668D7A13-F9E4-554E-4276-A5804211AD12}"/>
            </a:ext>
          </a:extLst>
        </p:cNvPr>
        <p:cNvGrpSpPr/>
        <p:nvPr/>
      </p:nvGrpSpPr>
      <p:grpSpPr>
        <a:xfrm>
          <a:off x="0" y="0"/>
          <a:ext cx="0" cy="0"/>
          <a:chOff x="0" y="0"/>
          <a:chExt cx="0" cy="0"/>
        </a:xfrm>
      </p:grpSpPr>
      <p:sp>
        <p:nvSpPr>
          <p:cNvPr id="294" name="Google Shape;294;g2e4750aa9a3_0_89:notes">
            <a:extLst>
              <a:ext uri="{FF2B5EF4-FFF2-40B4-BE49-F238E27FC236}">
                <a16:creationId xmlns:a16="http://schemas.microsoft.com/office/drawing/2014/main" id="{6CC58FAE-229F-DF9B-898E-2F6536A9256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e4750aa9a3_0_89:notes">
            <a:extLst>
              <a:ext uri="{FF2B5EF4-FFF2-40B4-BE49-F238E27FC236}">
                <a16:creationId xmlns:a16="http://schemas.microsoft.com/office/drawing/2014/main" id="{4E4A8F0E-D8A6-A4E5-D852-72243187E86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2585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a:extLst>
            <a:ext uri="{FF2B5EF4-FFF2-40B4-BE49-F238E27FC236}">
              <a16:creationId xmlns:a16="http://schemas.microsoft.com/office/drawing/2014/main" id="{201DBB8B-8599-3BE2-47D9-0E495A6B0318}"/>
            </a:ext>
          </a:extLst>
        </p:cNvPr>
        <p:cNvGrpSpPr/>
        <p:nvPr/>
      </p:nvGrpSpPr>
      <p:grpSpPr>
        <a:xfrm>
          <a:off x="0" y="0"/>
          <a:ext cx="0" cy="0"/>
          <a:chOff x="0" y="0"/>
          <a:chExt cx="0" cy="0"/>
        </a:xfrm>
      </p:grpSpPr>
      <p:sp>
        <p:nvSpPr>
          <p:cNvPr id="294" name="Google Shape;294;g2e4750aa9a3_0_89:notes">
            <a:extLst>
              <a:ext uri="{FF2B5EF4-FFF2-40B4-BE49-F238E27FC236}">
                <a16:creationId xmlns:a16="http://schemas.microsoft.com/office/drawing/2014/main" id="{9F4FF0F6-BF95-BD0A-B0F7-222C3AD697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e4750aa9a3_0_89:notes">
            <a:extLst>
              <a:ext uri="{FF2B5EF4-FFF2-40B4-BE49-F238E27FC236}">
                <a16:creationId xmlns:a16="http://schemas.microsoft.com/office/drawing/2014/main" id="{13D878D6-0498-C79B-971A-37D0DF19F36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35271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a:extLst>
            <a:ext uri="{FF2B5EF4-FFF2-40B4-BE49-F238E27FC236}">
              <a16:creationId xmlns:a16="http://schemas.microsoft.com/office/drawing/2014/main" id="{88F458CE-49ED-30F4-C267-8D9A74624DCA}"/>
            </a:ext>
          </a:extLst>
        </p:cNvPr>
        <p:cNvGrpSpPr/>
        <p:nvPr/>
      </p:nvGrpSpPr>
      <p:grpSpPr>
        <a:xfrm>
          <a:off x="0" y="0"/>
          <a:ext cx="0" cy="0"/>
          <a:chOff x="0" y="0"/>
          <a:chExt cx="0" cy="0"/>
        </a:xfrm>
      </p:grpSpPr>
      <p:sp>
        <p:nvSpPr>
          <p:cNvPr id="305" name="Google Shape;305;g2e4750aa9a3_0_17:notes">
            <a:extLst>
              <a:ext uri="{FF2B5EF4-FFF2-40B4-BE49-F238E27FC236}">
                <a16:creationId xmlns:a16="http://schemas.microsoft.com/office/drawing/2014/main" id="{8E08DFA5-98C3-57A5-5CC7-AE0D0033798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6" name="Google Shape;306;g2e4750aa9a3_0_17:notes">
            <a:extLst>
              <a:ext uri="{FF2B5EF4-FFF2-40B4-BE49-F238E27FC236}">
                <a16:creationId xmlns:a16="http://schemas.microsoft.com/office/drawing/2014/main" id="{72E4A55C-C0F4-B7A0-1A31-FA503CCA8B1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612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e4750aa9a3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e4750aa9a3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pre video questions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e971e9f99c_0_7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e971e9f99c_0_7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e2a8cfcc5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pre video</a:t>
            </a:r>
            <a:endParaRPr/>
          </a:p>
        </p:txBody>
      </p:sp>
      <p:sp>
        <p:nvSpPr>
          <p:cNvPr id="127" name="Google Shape;127;g2e2a8cfcc5c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a:extLst>
            <a:ext uri="{FF2B5EF4-FFF2-40B4-BE49-F238E27FC236}">
              <a16:creationId xmlns:a16="http://schemas.microsoft.com/office/drawing/2014/main" id="{BCA8D871-C25D-3268-FE33-62972935AFE6}"/>
            </a:ext>
          </a:extLst>
        </p:cNvPr>
        <p:cNvGrpSpPr/>
        <p:nvPr/>
      </p:nvGrpSpPr>
      <p:grpSpPr>
        <a:xfrm>
          <a:off x="0" y="0"/>
          <a:ext cx="0" cy="0"/>
          <a:chOff x="0" y="0"/>
          <a:chExt cx="0" cy="0"/>
        </a:xfrm>
      </p:grpSpPr>
      <p:sp>
        <p:nvSpPr>
          <p:cNvPr id="126" name="Google Shape;126;g2e2a8cfcc5c_0_7:notes">
            <a:extLst>
              <a:ext uri="{FF2B5EF4-FFF2-40B4-BE49-F238E27FC236}">
                <a16:creationId xmlns:a16="http://schemas.microsoft.com/office/drawing/2014/main" id="{7BB96798-F92D-9B9E-32D5-0290C8A2EBB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pre video</a:t>
            </a:r>
            <a:endParaRPr/>
          </a:p>
        </p:txBody>
      </p:sp>
      <p:sp>
        <p:nvSpPr>
          <p:cNvPr id="127" name="Google Shape;127;g2e2a8cfcc5c_0_7:notes">
            <a:extLst>
              <a:ext uri="{FF2B5EF4-FFF2-40B4-BE49-F238E27FC236}">
                <a16:creationId xmlns:a16="http://schemas.microsoft.com/office/drawing/2014/main" id="{4F8B5D63-7634-D681-B281-E81A4472924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322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a:extLst>
            <a:ext uri="{FF2B5EF4-FFF2-40B4-BE49-F238E27FC236}">
              <a16:creationId xmlns:a16="http://schemas.microsoft.com/office/drawing/2014/main" id="{DC968CF8-514B-D81B-C281-AC22EBD72EA0}"/>
            </a:ext>
          </a:extLst>
        </p:cNvPr>
        <p:cNvGrpSpPr/>
        <p:nvPr/>
      </p:nvGrpSpPr>
      <p:grpSpPr>
        <a:xfrm>
          <a:off x="0" y="0"/>
          <a:ext cx="0" cy="0"/>
          <a:chOff x="0" y="0"/>
          <a:chExt cx="0" cy="0"/>
        </a:xfrm>
      </p:grpSpPr>
      <p:sp>
        <p:nvSpPr>
          <p:cNvPr id="126" name="Google Shape;126;g2e2a8cfcc5c_0_7:notes">
            <a:extLst>
              <a:ext uri="{FF2B5EF4-FFF2-40B4-BE49-F238E27FC236}">
                <a16:creationId xmlns:a16="http://schemas.microsoft.com/office/drawing/2014/main" id="{4A52A298-F154-9D68-A735-F2F27C96051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pre video</a:t>
            </a:r>
            <a:endParaRPr/>
          </a:p>
        </p:txBody>
      </p:sp>
      <p:sp>
        <p:nvSpPr>
          <p:cNvPr id="127" name="Google Shape;127;g2e2a8cfcc5c_0_7:notes">
            <a:extLst>
              <a:ext uri="{FF2B5EF4-FFF2-40B4-BE49-F238E27FC236}">
                <a16:creationId xmlns:a16="http://schemas.microsoft.com/office/drawing/2014/main" id="{445FC294-7EC8-A766-9DAC-B301FAE3FF9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8689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23417" y="1489150"/>
            <a:ext cx="17041200" cy="4105200"/>
          </a:xfrm>
          <a:prstGeom prst="rect">
            <a:avLst/>
          </a:prstGeom>
        </p:spPr>
        <p:txBody>
          <a:bodyPr spcFirstLastPara="1" wrap="square" lIns="182850" tIns="182850" rIns="182850" bIns="182850" anchor="b" anchorCtr="0">
            <a:normAutofit/>
          </a:bodyPr>
          <a:lstStyle>
            <a:lvl1pPr lvl="0" algn="ctr">
              <a:spcBef>
                <a:spcPts val="0"/>
              </a:spcBef>
              <a:spcAft>
                <a:spcPts val="0"/>
              </a:spcAft>
              <a:buSzPts val="10400"/>
              <a:buNone/>
              <a:defRPr sz="10400"/>
            </a:lvl1pPr>
            <a:lvl2pPr lvl="1" algn="ctr">
              <a:spcBef>
                <a:spcPts val="0"/>
              </a:spcBef>
              <a:spcAft>
                <a:spcPts val="0"/>
              </a:spcAft>
              <a:buSzPts val="10400"/>
              <a:buNone/>
              <a:defRPr sz="10400"/>
            </a:lvl2pPr>
            <a:lvl3pPr lvl="2" algn="ctr">
              <a:spcBef>
                <a:spcPts val="0"/>
              </a:spcBef>
              <a:spcAft>
                <a:spcPts val="0"/>
              </a:spcAft>
              <a:buSzPts val="10400"/>
              <a:buNone/>
              <a:defRPr sz="10400"/>
            </a:lvl3pPr>
            <a:lvl4pPr lvl="3" algn="ctr">
              <a:spcBef>
                <a:spcPts val="0"/>
              </a:spcBef>
              <a:spcAft>
                <a:spcPts val="0"/>
              </a:spcAft>
              <a:buSzPts val="10400"/>
              <a:buNone/>
              <a:defRPr sz="10400"/>
            </a:lvl4pPr>
            <a:lvl5pPr lvl="4" algn="ctr">
              <a:spcBef>
                <a:spcPts val="0"/>
              </a:spcBef>
              <a:spcAft>
                <a:spcPts val="0"/>
              </a:spcAft>
              <a:buSzPts val="10400"/>
              <a:buNone/>
              <a:defRPr sz="10400"/>
            </a:lvl5pPr>
            <a:lvl6pPr lvl="5" algn="ctr">
              <a:spcBef>
                <a:spcPts val="0"/>
              </a:spcBef>
              <a:spcAft>
                <a:spcPts val="0"/>
              </a:spcAft>
              <a:buSzPts val="10400"/>
              <a:buNone/>
              <a:defRPr sz="10400"/>
            </a:lvl6pPr>
            <a:lvl7pPr lvl="6" algn="ctr">
              <a:spcBef>
                <a:spcPts val="0"/>
              </a:spcBef>
              <a:spcAft>
                <a:spcPts val="0"/>
              </a:spcAft>
              <a:buSzPts val="10400"/>
              <a:buNone/>
              <a:defRPr sz="10400"/>
            </a:lvl7pPr>
            <a:lvl8pPr lvl="7" algn="ctr">
              <a:spcBef>
                <a:spcPts val="0"/>
              </a:spcBef>
              <a:spcAft>
                <a:spcPts val="0"/>
              </a:spcAft>
              <a:buSzPts val="10400"/>
              <a:buNone/>
              <a:defRPr sz="10400"/>
            </a:lvl8pPr>
            <a:lvl9pPr lvl="8" algn="ctr">
              <a:spcBef>
                <a:spcPts val="0"/>
              </a:spcBef>
              <a:spcAft>
                <a:spcPts val="0"/>
              </a:spcAft>
              <a:buSzPts val="10400"/>
              <a:buNone/>
              <a:defRPr sz="10400"/>
            </a:lvl9pPr>
          </a:lstStyle>
          <a:p>
            <a:endParaRPr/>
          </a:p>
        </p:txBody>
      </p:sp>
      <p:sp>
        <p:nvSpPr>
          <p:cNvPr id="11" name="Google Shape;11;p2"/>
          <p:cNvSpPr txBox="1">
            <a:spLocks noGrp="1"/>
          </p:cNvSpPr>
          <p:nvPr>
            <p:ph type="subTitle" idx="1"/>
          </p:nvPr>
        </p:nvSpPr>
        <p:spPr>
          <a:xfrm>
            <a:off x="623400" y="5668250"/>
            <a:ext cx="17041200" cy="1585200"/>
          </a:xfrm>
          <a:prstGeom prst="rect">
            <a:avLst/>
          </a:prstGeom>
        </p:spPr>
        <p:txBody>
          <a:bodyPr spcFirstLastPara="1" wrap="square" lIns="182850" tIns="182850" rIns="182850" bIns="182850" anchor="t"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12" name="Google Shape;12;p2"/>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23400" y="2212250"/>
            <a:ext cx="17041200" cy="3927000"/>
          </a:xfrm>
          <a:prstGeom prst="rect">
            <a:avLst/>
          </a:prstGeom>
        </p:spPr>
        <p:txBody>
          <a:bodyPr spcFirstLastPara="1" wrap="square" lIns="182850" tIns="182850" rIns="182850" bIns="182850" anchor="b" anchorCtr="0">
            <a:normAutofit/>
          </a:bodyPr>
          <a:lstStyle>
            <a:lvl1pPr lvl="0" algn="ctr">
              <a:spcBef>
                <a:spcPts val="0"/>
              </a:spcBef>
              <a:spcAft>
                <a:spcPts val="0"/>
              </a:spcAft>
              <a:buSzPts val="24000"/>
              <a:buNone/>
              <a:defRPr sz="24000"/>
            </a:lvl1pPr>
            <a:lvl2pPr lvl="1" algn="ctr">
              <a:spcBef>
                <a:spcPts val="0"/>
              </a:spcBef>
              <a:spcAft>
                <a:spcPts val="0"/>
              </a:spcAft>
              <a:buSzPts val="24000"/>
              <a:buNone/>
              <a:defRPr sz="24000"/>
            </a:lvl2pPr>
            <a:lvl3pPr lvl="2" algn="ctr">
              <a:spcBef>
                <a:spcPts val="0"/>
              </a:spcBef>
              <a:spcAft>
                <a:spcPts val="0"/>
              </a:spcAft>
              <a:buSzPts val="24000"/>
              <a:buNone/>
              <a:defRPr sz="24000"/>
            </a:lvl3pPr>
            <a:lvl4pPr lvl="3" algn="ctr">
              <a:spcBef>
                <a:spcPts val="0"/>
              </a:spcBef>
              <a:spcAft>
                <a:spcPts val="0"/>
              </a:spcAft>
              <a:buSzPts val="24000"/>
              <a:buNone/>
              <a:defRPr sz="24000"/>
            </a:lvl4pPr>
            <a:lvl5pPr lvl="4" algn="ctr">
              <a:spcBef>
                <a:spcPts val="0"/>
              </a:spcBef>
              <a:spcAft>
                <a:spcPts val="0"/>
              </a:spcAft>
              <a:buSzPts val="24000"/>
              <a:buNone/>
              <a:defRPr sz="24000"/>
            </a:lvl5pPr>
            <a:lvl6pPr lvl="5" algn="ctr">
              <a:spcBef>
                <a:spcPts val="0"/>
              </a:spcBef>
              <a:spcAft>
                <a:spcPts val="0"/>
              </a:spcAft>
              <a:buSzPts val="24000"/>
              <a:buNone/>
              <a:defRPr sz="24000"/>
            </a:lvl6pPr>
            <a:lvl7pPr lvl="6" algn="ctr">
              <a:spcBef>
                <a:spcPts val="0"/>
              </a:spcBef>
              <a:spcAft>
                <a:spcPts val="0"/>
              </a:spcAft>
              <a:buSzPts val="24000"/>
              <a:buNone/>
              <a:defRPr sz="24000"/>
            </a:lvl7pPr>
            <a:lvl8pPr lvl="7" algn="ctr">
              <a:spcBef>
                <a:spcPts val="0"/>
              </a:spcBef>
              <a:spcAft>
                <a:spcPts val="0"/>
              </a:spcAft>
              <a:buSzPts val="24000"/>
              <a:buNone/>
              <a:defRPr sz="24000"/>
            </a:lvl8pPr>
            <a:lvl9pPr lvl="8" algn="ctr">
              <a:spcBef>
                <a:spcPts val="0"/>
              </a:spcBef>
              <a:spcAft>
                <a:spcPts val="0"/>
              </a:spcAft>
              <a:buSzPts val="24000"/>
              <a:buNone/>
              <a:defRPr sz="24000"/>
            </a:lvl9pPr>
          </a:lstStyle>
          <a:p>
            <a:r>
              <a:t>xx%</a:t>
            </a:r>
          </a:p>
        </p:txBody>
      </p:sp>
      <p:sp>
        <p:nvSpPr>
          <p:cNvPr id="46" name="Google Shape;46;p11"/>
          <p:cNvSpPr txBox="1">
            <a:spLocks noGrp="1"/>
          </p:cNvSpPr>
          <p:nvPr>
            <p:ph type="body" idx="1"/>
          </p:nvPr>
        </p:nvSpPr>
        <p:spPr>
          <a:xfrm>
            <a:off x="623400" y="6304450"/>
            <a:ext cx="17041200" cy="2601600"/>
          </a:xfrm>
          <a:prstGeom prst="rect">
            <a:avLst/>
          </a:prstGeom>
        </p:spPr>
        <p:txBody>
          <a:bodyPr spcFirstLastPara="1" wrap="square" lIns="182850" tIns="182850" rIns="182850" bIns="182850" anchor="t" anchorCtr="0">
            <a:normAutofit/>
          </a:bodyPr>
          <a:lstStyle>
            <a:lvl1pPr marL="457200" lvl="0" indent="-457200" algn="ctr">
              <a:spcBef>
                <a:spcPts val="0"/>
              </a:spcBef>
              <a:spcAft>
                <a:spcPts val="0"/>
              </a:spcAft>
              <a:buSzPts val="3600"/>
              <a:buChar char="●"/>
              <a:defRPr/>
            </a:lvl1pPr>
            <a:lvl2pPr marL="914400" lvl="1" indent="-406400" algn="ctr">
              <a:spcBef>
                <a:spcPts val="0"/>
              </a:spcBef>
              <a:spcAft>
                <a:spcPts val="0"/>
              </a:spcAft>
              <a:buSzPts val="2800"/>
              <a:buChar char="○"/>
              <a:defRPr/>
            </a:lvl2pPr>
            <a:lvl3pPr marL="1371600" lvl="2" indent="-406400" algn="ctr">
              <a:spcBef>
                <a:spcPts val="0"/>
              </a:spcBef>
              <a:spcAft>
                <a:spcPts val="0"/>
              </a:spcAft>
              <a:buSzPts val="2800"/>
              <a:buChar char="■"/>
              <a:defRPr/>
            </a:lvl3pPr>
            <a:lvl4pPr marL="1828800" lvl="3" indent="-406400" algn="ctr">
              <a:spcBef>
                <a:spcPts val="0"/>
              </a:spcBef>
              <a:spcAft>
                <a:spcPts val="0"/>
              </a:spcAft>
              <a:buSzPts val="2800"/>
              <a:buChar char="●"/>
              <a:defRPr/>
            </a:lvl4pPr>
            <a:lvl5pPr marL="2286000" lvl="4" indent="-406400" algn="ctr">
              <a:spcBef>
                <a:spcPts val="0"/>
              </a:spcBef>
              <a:spcAft>
                <a:spcPts val="0"/>
              </a:spcAft>
              <a:buSzPts val="2800"/>
              <a:buChar char="○"/>
              <a:defRPr/>
            </a:lvl5pPr>
            <a:lvl6pPr marL="2743200" lvl="5" indent="-406400" algn="ctr">
              <a:spcBef>
                <a:spcPts val="0"/>
              </a:spcBef>
              <a:spcAft>
                <a:spcPts val="0"/>
              </a:spcAft>
              <a:buSzPts val="2800"/>
              <a:buChar char="■"/>
              <a:defRPr/>
            </a:lvl6pPr>
            <a:lvl7pPr marL="3200400" lvl="6" indent="-406400" algn="ctr">
              <a:spcBef>
                <a:spcPts val="0"/>
              </a:spcBef>
              <a:spcAft>
                <a:spcPts val="0"/>
              </a:spcAft>
              <a:buSzPts val="2800"/>
              <a:buChar char="●"/>
              <a:defRPr/>
            </a:lvl7pPr>
            <a:lvl8pPr marL="3657600" lvl="7" indent="-406400" algn="ctr">
              <a:spcBef>
                <a:spcPts val="0"/>
              </a:spcBef>
              <a:spcAft>
                <a:spcPts val="0"/>
              </a:spcAft>
              <a:buSzPts val="2800"/>
              <a:buChar char="○"/>
              <a:defRPr/>
            </a:lvl8pPr>
            <a:lvl9pPr marL="4114800" lvl="8" indent="-406400" algn="ctr">
              <a:spcBef>
                <a:spcPts val="0"/>
              </a:spcBef>
              <a:spcAft>
                <a:spcPts val="0"/>
              </a:spcAft>
              <a:buSzPts val="2800"/>
              <a:buChar char="■"/>
              <a:defRPr/>
            </a:lvl9pPr>
          </a:lstStyle>
          <a:p>
            <a:endParaRPr/>
          </a:p>
        </p:txBody>
      </p:sp>
      <p:sp>
        <p:nvSpPr>
          <p:cNvPr id="47" name="Google Shape;47;p11"/>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Large Text">
  <p:cSld name="Large Text">
    <p:bg>
      <p:bgPr>
        <a:solidFill>
          <a:schemeClr val="lt2"/>
        </a:solidFill>
        <a:effectLst/>
      </p:bgPr>
    </p:bg>
    <p:spTree>
      <p:nvGrpSpPr>
        <p:cNvPr id="1" name="Shape 50"/>
        <p:cNvGrpSpPr/>
        <p:nvPr/>
      </p:nvGrpSpPr>
      <p:grpSpPr>
        <a:xfrm>
          <a:off x="0" y="0"/>
          <a:ext cx="0" cy="0"/>
          <a:chOff x="0" y="0"/>
          <a:chExt cx="0" cy="0"/>
        </a:xfrm>
      </p:grpSpPr>
      <p:pic>
        <p:nvPicPr>
          <p:cNvPr id="51" name="Google Shape;51;p13"/>
          <p:cNvPicPr preferRelativeResize="0"/>
          <p:nvPr/>
        </p:nvPicPr>
        <p:blipFill rotWithShape="1">
          <a:blip r:embed="rId2">
            <a:alphaModFix/>
          </a:blip>
          <a:srcRect/>
          <a:stretch/>
        </p:blipFill>
        <p:spPr>
          <a:xfrm>
            <a:off x="0" y="-643"/>
            <a:ext cx="18288000" cy="10286999"/>
          </a:xfrm>
          <a:prstGeom prst="rect">
            <a:avLst/>
          </a:prstGeom>
          <a:noFill/>
          <a:ln>
            <a:noFill/>
          </a:ln>
        </p:spPr>
      </p:pic>
      <p:sp>
        <p:nvSpPr>
          <p:cNvPr id="52" name="Google Shape;52;p13"/>
          <p:cNvSpPr txBox="1">
            <a:spLocks noGrp="1"/>
          </p:cNvSpPr>
          <p:nvPr>
            <p:ph type="ftr" idx="11"/>
          </p:nvPr>
        </p:nvSpPr>
        <p:spPr>
          <a:xfrm>
            <a:off x="5068958" y="9671282"/>
            <a:ext cx="3913200" cy="324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100"/>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a:endParaRPr/>
          </a:p>
        </p:txBody>
      </p:sp>
      <p:sp>
        <p:nvSpPr>
          <p:cNvPr id="53" name="Google Shape;53;p13"/>
          <p:cNvSpPr txBox="1">
            <a:spLocks noGrp="1"/>
          </p:cNvSpPr>
          <p:nvPr>
            <p:ph type="sldNum" idx="12"/>
          </p:nvPr>
        </p:nvSpPr>
        <p:spPr>
          <a:xfrm>
            <a:off x="17248299" y="9671282"/>
            <a:ext cx="668700" cy="324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4" name="Google Shape;54;p13"/>
          <p:cNvSpPr txBox="1"/>
          <p:nvPr/>
        </p:nvSpPr>
        <p:spPr>
          <a:xfrm>
            <a:off x="773906" y="9672314"/>
            <a:ext cx="1620000" cy="323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Arial"/>
                <a:ea typeface="Arial"/>
                <a:cs typeface="Arial"/>
                <a:sym typeface="Arial"/>
              </a:rPr>
              <a:t>© Mojang Studios</a:t>
            </a:r>
            <a:endParaRPr sz="2100" b="0" i="0" u="none" strike="noStrike" cap="none">
              <a:solidFill>
                <a:srgbClr val="000000"/>
              </a:solidFill>
              <a:latin typeface="Arial"/>
              <a:ea typeface="Arial"/>
              <a:cs typeface="Arial"/>
              <a:sym typeface="Arial"/>
            </a:endParaRPr>
          </a:p>
        </p:txBody>
      </p:sp>
      <p:sp>
        <p:nvSpPr>
          <p:cNvPr id="55" name="Google Shape;55;p13"/>
          <p:cNvSpPr txBox="1">
            <a:spLocks noGrp="1"/>
          </p:cNvSpPr>
          <p:nvPr>
            <p:ph type="title"/>
          </p:nvPr>
        </p:nvSpPr>
        <p:spPr>
          <a:xfrm>
            <a:off x="4007646" y="1147763"/>
            <a:ext cx="10272000" cy="79914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accent1"/>
              </a:buClr>
              <a:buSzPts val="9000"/>
              <a:buFont typeface="Arial"/>
              <a:buNone/>
              <a:defRPr sz="9000">
                <a:solidFill>
                  <a:schemeClr val="accent1"/>
                </a:solidFill>
                <a:latin typeface="Arial"/>
                <a:ea typeface="Arial"/>
                <a:cs typeface="Arial"/>
                <a:sym typeface="Arial"/>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hapter Divider (gray)">
  <p:cSld name="Chapter Divider (gray)">
    <p:bg>
      <p:bgPr>
        <a:solidFill>
          <a:schemeClr val="lt1"/>
        </a:solidFill>
        <a:effectLst/>
      </p:bgPr>
    </p:bg>
    <p:spTree>
      <p:nvGrpSpPr>
        <p:cNvPr id="1" name="Shape 56"/>
        <p:cNvGrpSpPr/>
        <p:nvPr/>
      </p:nvGrpSpPr>
      <p:grpSpPr>
        <a:xfrm>
          <a:off x="0" y="0"/>
          <a:ext cx="0" cy="0"/>
          <a:chOff x="0" y="0"/>
          <a:chExt cx="0" cy="0"/>
        </a:xfrm>
      </p:grpSpPr>
      <p:pic>
        <p:nvPicPr>
          <p:cNvPr id="57" name="Google Shape;57;p14"/>
          <p:cNvPicPr preferRelativeResize="0"/>
          <p:nvPr/>
        </p:nvPicPr>
        <p:blipFill rotWithShape="1">
          <a:blip r:embed="rId2">
            <a:alphaModFix/>
          </a:blip>
          <a:srcRect/>
          <a:stretch/>
        </p:blipFill>
        <p:spPr>
          <a:xfrm>
            <a:off x="0" y="2292"/>
            <a:ext cx="18288000" cy="9553575"/>
          </a:xfrm>
          <a:prstGeom prst="rect">
            <a:avLst/>
          </a:prstGeom>
          <a:noFill/>
          <a:ln>
            <a:noFill/>
          </a:ln>
        </p:spPr>
      </p:pic>
      <p:sp>
        <p:nvSpPr>
          <p:cNvPr id="58" name="Google Shape;58;p14"/>
          <p:cNvSpPr txBox="1">
            <a:spLocks noGrp="1"/>
          </p:cNvSpPr>
          <p:nvPr>
            <p:ph type="ctrTitle"/>
          </p:nvPr>
        </p:nvSpPr>
        <p:spPr>
          <a:xfrm>
            <a:off x="2285999" y="1689694"/>
            <a:ext cx="9084300" cy="3070800"/>
          </a:xfrm>
          <a:prstGeom prst="rect">
            <a:avLst/>
          </a:prstGeom>
          <a:noFill/>
          <a:ln>
            <a:noFill/>
          </a:ln>
        </p:spPr>
        <p:txBody>
          <a:bodyPr spcFirstLastPara="1" wrap="square" lIns="0" tIns="0" rIns="0" bIns="0" anchor="b" anchorCtr="0">
            <a:noAutofit/>
          </a:bodyPr>
          <a:lstStyle>
            <a:lvl1pPr lvl="0" algn="l" rtl="0">
              <a:lnSpc>
                <a:spcPct val="70000"/>
              </a:lnSpc>
              <a:spcBef>
                <a:spcPts val="0"/>
              </a:spcBef>
              <a:spcAft>
                <a:spcPts val="0"/>
              </a:spcAft>
              <a:buClr>
                <a:schemeClr val="dk1"/>
              </a:buClr>
              <a:buSzPts val="9000"/>
              <a:buFont typeface="Arial"/>
              <a:buNone/>
              <a:defRPr sz="9000">
                <a:solidFill>
                  <a:schemeClr val="dk1"/>
                </a:solidFill>
                <a:latin typeface="Arial"/>
                <a:ea typeface="Arial"/>
                <a:cs typeface="Arial"/>
                <a:sym typeface="Arial"/>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a:endParaRPr/>
          </a:p>
        </p:txBody>
      </p:sp>
      <p:sp>
        <p:nvSpPr>
          <p:cNvPr id="59" name="Google Shape;59;p14"/>
          <p:cNvSpPr txBox="1">
            <a:spLocks noGrp="1"/>
          </p:cNvSpPr>
          <p:nvPr>
            <p:ph type="subTitle" idx="1"/>
          </p:nvPr>
        </p:nvSpPr>
        <p:spPr>
          <a:xfrm>
            <a:off x="2285999" y="4779080"/>
            <a:ext cx="9084300" cy="3003000"/>
          </a:xfrm>
          <a:prstGeom prst="rect">
            <a:avLst/>
          </a:prstGeom>
          <a:noFill/>
          <a:ln>
            <a:noFill/>
          </a:ln>
        </p:spPr>
        <p:txBody>
          <a:bodyPr spcFirstLastPara="1" wrap="square" lIns="0" tIns="0" rIns="0" bIns="0" anchor="t" anchorCtr="0">
            <a:noAutofit/>
          </a:bodyPr>
          <a:lstStyle>
            <a:lvl1pPr lvl="0" algn="l" rtl="0">
              <a:lnSpc>
                <a:spcPct val="110000"/>
              </a:lnSpc>
              <a:spcBef>
                <a:spcPts val="1500"/>
              </a:spcBef>
              <a:spcAft>
                <a:spcPts val="0"/>
              </a:spcAft>
              <a:buSzPts val="4600"/>
              <a:buNone/>
              <a:defRPr sz="4200">
                <a:solidFill>
                  <a:schemeClr val="dk1"/>
                </a:solidFill>
              </a:defRPr>
            </a:lvl1pPr>
            <a:lvl2pPr lvl="1" algn="ctr" rtl="0">
              <a:lnSpc>
                <a:spcPct val="90000"/>
              </a:lnSpc>
              <a:spcBef>
                <a:spcPts val="800"/>
              </a:spcBef>
              <a:spcAft>
                <a:spcPts val="0"/>
              </a:spcAft>
              <a:buSzPts val="3300"/>
              <a:buNone/>
              <a:defRPr sz="3000"/>
            </a:lvl2pPr>
            <a:lvl3pPr lvl="2" algn="ctr" rtl="0">
              <a:lnSpc>
                <a:spcPct val="90000"/>
              </a:lnSpc>
              <a:spcBef>
                <a:spcPts val="800"/>
              </a:spcBef>
              <a:spcAft>
                <a:spcPts val="0"/>
              </a:spcAft>
              <a:buSzPts val="3000"/>
              <a:buNone/>
              <a:defRPr sz="2700"/>
            </a:lvl3pPr>
            <a:lvl4pPr lvl="3" algn="ctr" rtl="0">
              <a:lnSpc>
                <a:spcPct val="90000"/>
              </a:lnSpc>
              <a:spcBef>
                <a:spcPts val="800"/>
              </a:spcBef>
              <a:spcAft>
                <a:spcPts val="0"/>
              </a:spcAft>
              <a:buSzPts val="2600"/>
              <a:buNone/>
              <a:defRPr sz="2400"/>
            </a:lvl4pPr>
            <a:lvl5pPr lvl="4" algn="ctr" rtl="0">
              <a:lnSpc>
                <a:spcPct val="90000"/>
              </a:lnSpc>
              <a:spcBef>
                <a:spcPts val="800"/>
              </a:spcBef>
              <a:spcAft>
                <a:spcPts val="0"/>
              </a:spcAft>
              <a:buSzPts val="2600"/>
              <a:buNone/>
              <a:defRPr sz="2400"/>
            </a:lvl5pPr>
            <a:lvl6pPr lvl="5" algn="ctr" rtl="0">
              <a:lnSpc>
                <a:spcPct val="90000"/>
              </a:lnSpc>
              <a:spcBef>
                <a:spcPts val="800"/>
              </a:spcBef>
              <a:spcAft>
                <a:spcPts val="0"/>
              </a:spcAft>
              <a:buClr>
                <a:schemeClr val="dk1"/>
              </a:buClr>
              <a:buSzPts val="2400"/>
              <a:buNone/>
              <a:defRPr sz="2400"/>
            </a:lvl6pPr>
            <a:lvl7pPr lvl="6" algn="ctr" rtl="0">
              <a:lnSpc>
                <a:spcPct val="90000"/>
              </a:lnSpc>
              <a:spcBef>
                <a:spcPts val="800"/>
              </a:spcBef>
              <a:spcAft>
                <a:spcPts val="0"/>
              </a:spcAft>
              <a:buClr>
                <a:schemeClr val="dk1"/>
              </a:buClr>
              <a:buSzPts val="2400"/>
              <a:buNone/>
              <a:defRPr sz="2400"/>
            </a:lvl7pPr>
            <a:lvl8pPr lvl="7" algn="ctr" rtl="0">
              <a:lnSpc>
                <a:spcPct val="90000"/>
              </a:lnSpc>
              <a:spcBef>
                <a:spcPts val="800"/>
              </a:spcBef>
              <a:spcAft>
                <a:spcPts val="0"/>
              </a:spcAft>
              <a:buClr>
                <a:schemeClr val="dk1"/>
              </a:buClr>
              <a:buSzPts val="2400"/>
              <a:buNone/>
              <a:defRPr sz="2400"/>
            </a:lvl8pPr>
            <a:lvl9pPr lvl="8" algn="ctr" rtl="0">
              <a:lnSpc>
                <a:spcPct val="90000"/>
              </a:lnSpc>
              <a:spcBef>
                <a:spcPts val="800"/>
              </a:spcBef>
              <a:spcAft>
                <a:spcPts val="0"/>
              </a:spcAft>
              <a:buClr>
                <a:schemeClr val="dk1"/>
              </a:buClr>
              <a:buSzPts val="2400"/>
              <a:buNone/>
              <a:defRPr sz="2400"/>
            </a:lvl9pPr>
          </a:lstStyle>
          <a:p>
            <a:endParaRPr/>
          </a:p>
        </p:txBody>
      </p:sp>
      <p:sp>
        <p:nvSpPr>
          <p:cNvPr id="60" name="Google Shape;60;p14"/>
          <p:cNvSpPr txBox="1">
            <a:spLocks noGrp="1"/>
          </p:cNvSpPr>
          <p:nvPr>
            <p:ph type="ftr" idx="11"/>
          </p:nvPr>
        </p:nvSpPr>
        <p:spPr>
          <a:xfrm>
            <a:off x="5068958" y="9671282"/>
            <a:ext cx="7084800" cy="324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100"/>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a:endParaRPr/>
          </a:p>
        </p:txBody>
      </p:sp>
      <p:sp>
        <p:nvSpPr>
          <p:cNvPr id="61" name="Google Shape;61;p14"/>
          <p:cNvSpPr txBox="1">
            <a:spLocks noGrp="1"/>
          </p:cNvSpPr>
          <p:nvPr>
            <p:ph type="sldNum" idx="12"/>
          </p:nvPr>
        </p:nvSpPr>
        <p:spPr>
          <a:xfrm>
            <a:off x="17248299" y="9671282"/>
            <a:ext cx="668700" cy="324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773907" y="111921"/>
            <a:ext cx="16740300" cy="13455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dk1"/>
              </a:buClr>
              <a:buSzPts val="4800"/>
              <a:buFont typeface="Arial"/>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a:endParaRPr/>
          </a:p>
        </p:txBody>
      </p:sp>
      <p:sp>
        <p:nvSpPr>
          <p:cNvPr id="64" name="Google Shape;64;p15"/>
          <p:cNvSpPr txBox="1">
            <a:spLocks noGrp="1"/>
          </p:cNvSpPr>
          <p:nvPr>
            <p:ph type="body" idx="1"/>
          </p:nvPr>
        </p:nvSpPr>
        <p:spPr>
          <a:xfrm>
            <a:off x="773906" y="2605088"/>
            <a:ext cx="8208300" cy="6534300"/>
          </a:xfrm>
          <a:prstGeom prst="rect">
            <a:avLst/>
          </a:prstGeom>
          <a:noFill/>
          <a:ln>
            <a:noFill/>
          </a:ln>
        </p:spPr>
        <p:txBody>
          <a:bodyPr spcFirstLastPara="1" wrap="square" lIns="0" tIns="0" rIns="0" bIns="0" anchor="t" anchorCtr="0">
            <a:noAutofit/>
          </a:bodyPr>
          <a:lstStyle>
            <a:lvl1pPr marL="457200" lvl="0" indent="-393700" algn="l" rtl="0">
              <a:lnSpc>
                <a:spcPct val="90000"/>
              </a:lnSpc>
              <a:spcBef>
                <a:spcPts val="1500"/>
              </a:spcBef>
              <a:spcAft>
                <a:spcPts val="0"/>
              </a:spcAft>
              <a:buSzPts val="2600"/>
              <a:buChar char="▪"/>
              <a:defRPr/>
            </a:lvl1pPr>
            <a:lvl2pPr marL="914400" lvl="1" indent="-419100" algn="l" rtl="0">
              <a:lnSpc>
                <a:spcPct val="90000"/>
              </a:lnSpc>
              <a:spcBef>
                <a:spcPts val="800"/>
              </a:spcBef>
              <a:spcAft>
                <a:spcPts val="0"/>
              </a:spcAft>
              <a:buSzPts val="3000"/>
              <a:buChar char="▪"/>
              <a:defRPr/>
            </a:lvl2pPr>
            <a:lvl3pPr marL="1371600" lvl="2" indent="-419100" algn="l" rtl="0">
              <a:lnSpc>
                <a:spcPct val="90000"/>
              </a:lnSpc>
              <a:spcBef>
                <a:spcPts val="800"/>
              </a:spcBef>
              <a:spcAft>
                <a:spcPts val="0"/>
              </a:spcAft>
              <a:buSzPts val="3000"/>
              <a:buChar char="▪"/>
              <a:defRPr/>
            </a:lvl3pPr>
            <a:lvl4pPr marL="1828800" lvl="3" indent="-419100" algn="l" rtl="0">
              <a:lnSpc>
                <a:spcPct val="90000"/>
              </a:lnSpc>
              <a:spcBef>
                <a:spcPts val="800"/>
              </a:spcBef>
              <a:spcAft>
                <a:spcPts val="0"/>
              </a:spcAft>
              <a:buSzPts val="3000"/>
              <a:buChar char="▪"/>
              <a:defRPr/>
            </a:lvl4pPr>
            <a:lvl5pPr marL="2286000" lvl="4" indent="-419100" algn="l" rtl="0">
              <a:lnSpc>
                <a:spcPct val="90000"/>
              </a:lnSpc>
              <a:spcBef>
                <a:spcPts val="800"/>
              </a:spcBef>
              <a:spcAft>
                <a:spcPts val="0"/>
              </a:spcAft>
              <a:buSzPts val="3000"/>
              <a:buChar char="▪"/>
              <a:defRPr/>
            </a:lvl5pPr>
            <a:lvl6pPr marL="2743200" lvl="5" indent="-400050" algn="l" rtl="0">
              <a:lnSpc>
                <a:spcPct val="90000"/>
              </a:lnSpc>
              <a:spcBef>
                <a:spcPts val="800"/>
              </a:spcBef>
              <a:spcAft>
                <a:spcPts val="0"/>
              </a:spcAft>
              <a:buClr>
                <a:schemeClr val="dk1"/>
              </a:buClr>
              <a:buSzPts val="2700"/>
              <a:buChar char="•"/>
              <a:defRPr/>
            </a:lvl6pPr>
            <a:lvl7pPr marL="3200400" lvl="6" indent="-400050" algn="l" rtl="0">
              <a:lnSpc>
                <a:spcPct val="90000"/>
              </a:lnSpc>
              <a:spcBef>
                <a:spcPts val="800"/>
              </a:spcBef>
              <a:spcAft>
                <a:spcPts val="0"/>
              </a:spcAft>
              <a:buClr>
                <a:schemeClr val="dk1"/>
              </a:buClr>
              <a:buSzPts val="2700"/>
              <a:buChar char="•"/>
              <a:defRPr/>
            </a:lvl7pPr>
            <a:lvl8pPr marL="3657600" lvl="7" indent="-400050" algn="l" rtl="0">
              <a:lnSpc>
                <a:spcPct val="90000"/>
              </a:lnSpc>
              <a:spcBef>
                <a:spcPts val="800"/>
              </a:spcBef>
              <a:spcAft>
                <a:spcPts val="0"/>
              </a:spcAft>
              <a:buClr>
                <a:schemeClr val="dk1"/>
              </a:buClr>
              <a:buSzPts val="2700"/>
              <a:buChar char="•"/>
              <a:defRPr/>
            </a:lvl8pPr>
            <a:lvl9pPr marL="4114800" lvl="8" indent="-400050" algn="l" rtl="0">
              <a:lnSpc>
                <a:spcPct val="90000"/>
              </a:lnSpc>
              <a:spcBef>
                <a:spcPts val="800"/>
              </a:spcBef>
              <a:spcAft>
                <a:spcPts val="0"/>
              </a:spcAft>
              <a:buClr>
                <a:schemeClr val="dk1"/>
              </a:buClr>
              <a:buSzPts val="2700"/>
              <a:buChar char="•"/>
              <a:defRPr/>
            </a:lvl9pPr>
          </a:lstStyle>
          <a:p>
            <a:endParaRPr/>
          </a:p>
        </p:txBody>
      </p:sp>
      <p:sp>
        <p:nvSpPr>
          <p:cNvPr id="65" name="Google Shape;65;p15"/>
          <p:cNvSpPr txBox="1">
            <a:spLocks noGrp="1"/>
          </p:cNvSpPr>
          <p:nvPr>
            <p:ph type="ftr" idx="11"/>
          </p:nvPr>
        </p:nvSpPr>
        <p:spPr>
          <a:xfrm>
            <a:off x="5068958" y="9671282"/>
            <a:ext cx="7084800" cy="324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100"/>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a:endParaRPr/>
          </a:p>
        </p:txBody>
      </p:sp>
      <p:sp>
        <p:nvSpPr>
          <p:cNvPr id="66" name="Google Shape;66;p15"/>
          <p:cNvSpPr txBox="1">
            <a:spLocks noGrp="1"/>
          </p:cNvSpPr>
          <p:nvPr>
            <p:ph type="sldNum" idx="12"/>
          </p:nvPr>
        </p:nvSpPr>
        <p:spPr>
          <a:xfrm>
            <a:off x="17248299" y="9671282"/>
            <a:ext cx="668700" cy="324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15"/>
          <p:cNvSpPr txBox="1">
            <a:spLocks noGrp="1"/>
          </p:cNvSpPr>
          <p:nvPr>
            <p:ph type="body" idx="2"/>
          </p:nvPr>
        </p:nvSpPr>
        <p:spPr>
          <a:xfrm>
            <a:off x="9305925" y="2605088"/>
            <a:ext cx="8208300" cy="6534300"/>
          </a:xfrm>
          <a:prstGeom prst="rect">
            <a:avLst/>
          </a:prstGeom>
          <a:noFill/>
          <a:ln>
            <a:noFill/>
          </a:ln>
        </p:spPr>
        <p:txBody>
          <a:bodyPr spcFirstLastPara="1" wrap="square" lIns="0" tIns="0" rIns="0" bIns="0" anchor="t" anchorCtr="0">
            <a:noAutofit/>
          </a:bodyPr>
          <a:lstStyle>
            <a:lvl1pPr marL="457200" lvl="0" indent="-419100" algn="l" rtl="0">
              <a:lnSpc>
                <a:spcPct val="90000"/>
              </a:lnSpc>
              <a:spcBef>
                <a:spcPts val="1500"/>
              </a:spcBef>
              <a:spcAft>
                <a:spcPts val="0"/>
              </a:spcAft>
              <a:buSzPts val="3000"/>
              <a:buChar char="▪"/>
              <a:defRPr/>
            </a:lvl1pPr>
            <a:lvl2pPr marL="914400" lvl="1" indent="-419100" algn="l" rtl="0">
              <a:lnSpc>
                <a:spcPct val="90000"/>
              </a:lnSpc>
              <a:spcBef>
                <a:spcPts val="800"/>
              </a:spcBef>
              <a:spcAft>
                <a:spcPts val="0"/>
              </a:spcAft>
              <a:buSzPts val="3000"/>
              <a:buChar char="▪"/>
              <a:defRPr/>
            </a:lvl2pPr>
            <a:lvl3pPr marL="1371600" lvl="2" indent="-419100" algn="l" rtl="0">
              <a:lnSpc>
                <a:spcPct val="90000"/>
              </a:lnSpc>
              <a:spcBef>
                <a:spcPts val="800"/>
              </a:spcBef>
              <a:spcAft>
                <a:spcPts val="0"/>
              </a:spcAft>
              <a:buSzPts val="3000"/>
              <a:buChar char="▪"/>
              <a:defRPr/>
            </a:lvl3pPr>
            <a:lvl4pPr marL="1828800" lvl="3" indent="-419100" algn="l" rtl="0">
              <a:lnSpc>
                <a:spcPct val="90000"/>
              </a:lnSpc>
              <a:spcBef>
                <a:spcPts val="800"/>
              </a:spcBef>
              <a:spcAft>
                <a:spcPts val="0"/>
              </a:spcAft>
              <a:buSzPts val="3000"/>
              <a:buChar char="▪"/>
              <a:defRPr/>
            </a:lvl4pPr>
            <a:lvl5pPr marL="2286000" lvl="4" indent="-419100" algn="l" rtl="0">
              <a:lnSpc>
                <a:spcPct val="90000"/>
              </a:lnSpc>
              <a:spcBef>
                <a:spcPts val="800"/>
              </a:spcBef>
              <a:spcAft>
                <a:spcPts val="0"/>
              </a:spcAft>
              <a:buSzPts val="3000"/>
              <a:buChar char="▪"/>
              <a:defRPr/>
            </a:lvl5pPr>
            <a:lvl6pPr marL="2743200" lvl="5" indent="-400050" algn="l" rtl="0">
              <a:lnSpc>
                <a:spcPct val="90000"/>
              </a:lnSpc>
              <a:spcBef>
                <a:spcPts val="800"/>
              </a:spcBef>
              <a:spcAft>
                <a:spcPts val="0"/>
              </a:spcAft>
              <a:buClr>
                <a:schemeClr val="dk1"/>
              </a:buClr>
              <a:buSzPts val="2700"/>
              <a:buChar char="•"/>
              <a:defRPr/>
            </a:lvl6pPr>
            <a:lvl7pPr marL="3200400" lvl="6" indent="-400050" algn="l" rtl="0">
              <a:lnSpc>
                <a:spcPct val="90000"/>
              </a:lnSpc>
              <a:spcBef>
                <a:spcPts val="800"/>
              </a:spcBef>
              <a:spcAft>
                <a:spcPts val="0"/>
              </a:spcAft>
              <a:buClr>
                <a:schemeClr val="dk1"/>
              </a:buClr>
              <a:buSzPts val="2700"/>
              <a:buChar char="•"/>
              <a:defRPr/>
            </a:lvl7pPr>
            <a:lvl8pPr marL="3657600" lvl="7" indent="-400050" algn="l" rtl="0">
              <a:lnSpc>
                <a:spcPct val="90000"/>
              </a:lnSpc>
              <a:spcBef>
                <a:spcPts val="800"/>
              </a:spcBef>
              <a:spcAft>
                <a:spcPts val="0"/>
              </a:spcAft>
              <a:buClr>
                <a:schemeClr val="dk1"/>
              </a:buClr>
              <a:buSzPts val="2700"/>
              <a:buChar char="•"/>
              <a:defRPr/>
            </a:lvl8pPr>
            <a:lvl9pPr marL="4114800" lvl="8" indent="-400050" algn="l" rtl="0">
              <a:lnSpc>
                <a:spcPct val="90000"/>
              </a:lnSpc>
              <a:spcBef>
                <a:spcPts val="800"/>
              </a:spcBef>
              <a:spcAft>
                <a:spcPts val="0"/>
              </a:spcAft>
              <a:buClr>
                <a:schemeClr val="dk1"/>
              </a:buClr>
              <a:buSzPts val="2700"/>
              <a:buChar char="•"/>
              <a:defRPr/>
            </a:lvl9pPr>
          </a:lstStyle>
          <a:p>
            <a:endParaRPr/>
          </a:p>
        </p:txBody>
      </p:sp>
    </p:spTree>
  </p:cSld>
  <p:clrMapOvr>
    <a:masterClrMapping/>
  </p:clrMapOvr>
  <p:extLst>
    <p:ext uri="{DCECCB84-F9BA-43D5-87BE-67443E8EF086}">
      <p15:sldGuideLst xmlns:p15="http://schemas.microsoft.com/office/powerpoint/2012/main">
        <p15:guide id="1" pos="5862">
          <p15:clr>
            <a:srgbClr val="FBAE40"/>
          </p15:clr>
        </p15:guide>
        <p15:guide id="2" pos="486">
          <p15:clr>
            <a:srgbClr val="FBAE40"/>
          </p15:clr>
        </p15:guide>
        <p15:guide id="3" pos="5658">
          <p15:clr>
            <a:srgbClr val="FBAE40"/>
          </p15:clr>
        </p15:guide>
        <p15:guide id="4" pos="11031">
          <p15:clr>
            <a:srgbClr val="FBAE40"/>
          </p15:clr>
        </p15:guide>
        <p15:guide id="5" orient="horz" pos="1641">
          <p15:clr>
            <a:srgbClr val="FBAE40"/>
          </p15:clr>
        </p15:guide>
        <p15:guide id="6" orient="horz" pos="575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773907" y="111921"/>
            <a:ext cx="16740300" cy="13455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dk1"/>
              </a:buClr>
              <a:buSzPts val="4800"/>
              <a:buFont typeface="Arial"/>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a:endParaRPr/>
          </a:p>
        </p:txBody>
      </p:sp>
      <p:sp>
        <p:nvSpPr>
          <p:cNvPr id="70" name="Google Shape;70;p16"/>
          <p:cNvSpPr txBox="1">
            <a:spLocks noGrp="1"/>
          </p:cNvSpPr>
          <p:nvPr>
            <p:ph type="body" idx="1"/>
          </p:nvPr>
        </p:nvSpPr>
        <p:spPr>
          <a:xfrm>
            <a:off x="773905" y="2605088"/>
            <a:ext cx="16740300" cy="6534300"/>
          </a:xfrm>
          <a:prstGeom prst="rect">
            <a:avLst/>
          </a:prstGeom>
          <a:noFill/>
          <a:ln>
            <a:noFill/>
          </a:ln>
        </p:spPr>
        <p:txBody>
          <a:bodyPr spcFirstLastPara="1" wrap="square" lIns="0" tIns="0" rIns="0" bIns="0" anchor="t" anchorCtr="0">
            <a:noAutofit/>
          </a:bodyPr>
          <a:lstStyle>
            <a:lvl1pPr marL="457200" lvl="0" indent="-419100" algn="l" rtl="0">
              <a:lnSpc>
                <a:spcPct val="90000"/>
              </a:lnSpc>
              <a:spcBef>
                <a:spcPts val="1500"/>
              </a:spcBef>
              <a:spcAft>
                <a:spcPts val="0"/>
              </a:spcAft>
              <a:buSzPts val="3000"/>
              <a:buChar char="▪"/>
              <a:defRPr/>
            </a:lvl1pPr>
            <a:lvl2pPr marL="914400" lvl="1" indent="-419100" algn="l" rtl="0">
              <a:lnSpc>
                <a:spcPct val="90000"/>
              </a:lnSpc>
              <a:spcBef>
                <a:spcPts val="800"/>
              </a:spcBef>
              <a:spcAft>
                <a:spcPts val="0"/>
              </a:spcAft>
              <a:buSzPts val="3000"/>
              <a:buChar char="▪"/>
              <a:defRPr/>
            </a:lvl2pPr>
            <a:lvl3pPr marL="1371600" lvl="2" indent="-419100" algn="l" rtl="0">
              <a:lnSpc>
                <a:spcPct val="90000"/>
              </a:lnSpc>
              <a:spcBef>
                <a:spcPts val="800"/>
              </a:spcBef>
              <a:spcAft>
                <a:spcPts val="0"/>
              </a:spcAft>
              <a:buSzPts val="3000"/>
              <a:buChar char="▪"/>
              <a:defRPr/>
            </a:lvl3pPr>
            <a:lvl4pPr marL="1828800" lvl="3" indent="-419100" algn="l" rtl="0">
              <a:lnSpc>
                <a:spcPct val="90000"/>
              </a:lnSpc>
              <a:spcBef>
                <a:spcPts val="800"/>
              </a:spcBef>
              <a:spcAft>
                <a:spcPts val="0"/>
              </a:spcAft>
              <a:buSzPts val="3000"/>
              <a:buChar char="▪"/>
              <a:defRPr/>
            </a:lvl4pPr>
            <a:lvl5pPr marL="2286000" lvl="4" indent="-419100" algn="l" rtl="0">
              <a:lnSpc>
                <a:spcPct val="90000"/>
              </a:lnSpc>
              <a:spcBef>
                <a:spcPts val="800"/>
              </a:spcBef>
              <a:spcAft>
                <a:spcPts val="0"/>
              </a:spcAft>
              <a:buSzPts val="3000"/>
              <a:buChar char="▪"/>
              <a:defRPr/>
            </a:lvl5pPr>
            <a:lvl6pPr marL="2743200" lvl="5" indent="-400050" algn="l" rtl="0">
              <a:lnSpc>
                <a:spcPct val="90000"/>
              </a:lnSpc>
              <a:spcBef>
                <a:spcPts val="800"/>
              </a:spcBef>
              <a:spcAft>
                <a:spcPts val="0"/>
              </a:spcAft>
              <a:buClr>
                <a:schemeClr val="dk1"/>
              </a:buClr>
              <a:buSzPts val="2700"/>
              <a:buChar char="•"/>
              <a:defRPr/>
            </a:lvl6pPr>
            <a:lvl7pPr marL="3200400" lvl="6" indent="-400050" algn="l" rtl="0">
              <a:lnSpc>
                <a:spcPct val="90000"/>
              </a:lnSpc>
              <a:spcBef>
                <a:spcPts val="800"/>
              </a:spcBef>
              <a:spcAft>
                <a:spcPts val="0"/>
              </a:spcAft>
              <a:buClr>
                <a:schemeClr val="dk1"/>
              </a:buClr>
              <a:buSzPts val="2700"/>
              <a:buChar char="•"/>
              <a:defRPr/>
            </a:lvl7pPr>
            <a:lvl8pPr marL="3657600" lvl="7" indent="-400050" algn="l" rtl="0">
              <a:lnSpc>
                <a:spcPct val="90000"/>
              </a:lnSpc>
              <a:spcBef>
                <a:spcPts val="800"/>
              </a:spcBef>
              <a:spcAft>
                <a:spcPts val="0"/>
              </a:spcAft>
              <a:buClr>
                <a:schemeClr val="dk1"/>
              </a:buClr>
              <a:buSzPts val="2700"/>
              <a:buChar char="•"/>
              <a:defRPr/>
            </a:lvl8pPr>
            <a:lvl9pPr marL="4114800" lvl="8" indent="-400050" algn="l" rtl="0">
              <a:lnSpc>
                <a:spcPct val="90000"/>
              </a:lnSpc>
              <a:spcBef>
                <a:spcPts val="800"/>
              </a:spcBef>
              <a:spcAft>
                <a:spcPts val="0"/>
              </a:spcAft>
              <a:buClr>
                <a:schemeClr val="dk1"/>
              </a:buClr>
              <a:buSzPts val="2700"/>
              <a:buChar char="•"/>
              <a:defRPr/>
            </a:lvl9pPr>
          </a:lstStyle>
          <a:p>
            <a:endParaRPr/>
          </a:p>
        </p:txBody>
      </p:sp>
      <p:sp>
        <p:nvSpPr>
          <p:cNvPr id="71" name="Google Shape;71;p16"/>
          <p:cNvSpPr txBox="1">
            <a:spLocks noGrp="1"/>
          </p:cNvSpPr>
          <p:nvPr>
            <p:ph type="ftr" idx="11"/>
          </p:nvPr>
        </p:nvSpPr>
        <p:spPr>
          <a:xfrm>
            <a:off x="5068958" y="9671282"/>
            <a:ext cx="7084800" cy="324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100"/>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a:endParaRPr/>
          </a:p>
        </p:txBody>
      </p:sp>
      <p:sp>
        <p:nvSpPr>
          <p:cNvPr id="72" name="Google Shape;72;p16"/>
          <p:cNvSpPr txBox="1">
            <a:spLocks noGrp="1"/>
          </p:cNvSpPr>
          <p:nvPr>
            <p:ph type="sldNum" idx="12"/>
          </p:nvPr>
        </p:nvSpPr>
        <p:spPr>
          <a:xfrm>
            <a:off x="17248299" y="9671282"/>
            <a:ext cx="668700" cy="324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pos="11033">
          <p15:clr>
            <a:srgbClr val="FBAE40"/>
          </p15:clr>
        </p15:guide>
        <p15:guide id="2" orient="horz" pos="1641">
          <p15:clr>
            <a:srgbClr val="FBAE40"/>
          </p15:clr>
        </p15:guide>
        <p15:guide id="3" pos="488">
          <p15:clr>
            <a:srgbClr val="FBAE40"/>
          </p15:clr>
        </p15:guide>
        <p15:guide id="4" orient="horz" pos="575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Mojang">
    <p:bg>
      <p:bgPr>
        <a:solidFill>
          <a:srgbClr val="F0333D"/>
        </a:solidFill>
        <a:effectLst/>
      </p:bgPr>
    </p:bg>
    <p:spTree>
      <p:nvGrpSpPr>
        <p:cNvPr id="1" name=""/>
        <p:cNvGrpSpPr/>
        <p:nvPr/>
      </p:nvGrpSpPr>
      <p:grpSpPr>
        <a:xfrm>
          <a:off x="0" y="0"/>
          <a:ext cx="0" cy="0"/>
          <a:chOff x="0" y="0"/>
          <a:chExt cx="0" cy="0"/>
        </a:xfrm>
      </p:grpSpPr>
      <p:sp>
        <p:nvSpPr>
          <p:cNvPr id="38" name="Footer Placeholder 37">
            <a:extLst>
              <a:ext uri="{FF2B5EF4-FFF2-40B4-BE49-F238E27FC236}">
                <a16:creationId xmlns:a16="http://schemas.microsoft.com/office/drawing/2014/main" id="{DCA79489-410D-7A81-ADF1-9D464691190E}"/>
              </a:ext>
            </a:extLst>
          </p:cNvPr>
          <p:cNvSpPr>
            <a:spLocks noGrp="1"/>
          </p:cNvSpPr>
          <p:nvPr>
            <p:ph type="ftr" sz="quarter" idx="10"/>
          </p:nvPr>
        </p:nvSpPr>
        <p:spPr/>
        <p:txBody>
          <a:bodyPr/>
          <a:lstStyle>
            <a:lvl1pPr>
              <a:defRPr>
                <a:solidFill>
                  <a:schemeClr val="bg1"/>
                </a:solidFill>
              </a:defRPr>
            </a:lvl1pPr>
          </a:lstStyle>
          <a:p>
            <a:r>
              <a:rPr lang="en-US"/>
              <a:t>Microsoft Confidential</a:t>
            </a:r>
          </a:p>
        </p:txBody>
      </p:sp>
      <p:grpSp>
        <p:nvGrpSpPr>
          <p:cNvPr id="6" name="Graphic 9">
            <a:extLst>
              <a:ext uri="{FF2B5EF4-FFF2-40B4-BE49-F238E27FC236}">
                <a16:creationId xmlns:a16="http://schemas.microsoft.com/office/drawing/2014/main" id="{8E564AB0-53C0-A852-2C04-5564CA26E3EF}"/>
              </a:ext>
            </a:extLst>
          </p:cNvPr>
          <p:cNvGrpSpPr/>
          <p:nvPr userDrawn="1"/>
        </p:nvGrpSpPr>
        <p:grpSpPr>
          <a:xfrm>
            <a:off x="4001619" y="3929585"/>
            <a:ext cx="10284762" cy="2427831"/>
            <a:chOff x="966787" y="1938997"/>
            <a:chExt cx="10253698" cy="2420498"/>
          </a:xfrm>
          <a:solidFill>
            <a:srgbClr val="FFFFFF"/>
          </a:solidFill>
        </p:grpSpPr>
        <p:grpSp>
          <p:nvGrpSpPr>
            <p:cNvPr id="7" name="Graphic 9">
              <a:extLst>
                <a:ext uri="{FF2B5EF4-FFF2-40B4-BE49-F238E27FC236}">
                  <a16:creationId xmlns:a16="http://schemas.microsoft.com/office/drawing/2014/main" id="{1896C9D1-12C8-97B4-294A-B8FDD068F112}"/>
                </a:ext>
              </a:extLst>
            </p:cNvPr>
            <p:cNvGrpSpPr/>
            <p:nvPr/>
          </p:nvGrpSpPr>
          <p:grpSpPr>
            <a:xfrm>
              <a:off x="3700614" y="3838985"/>
              <a:ext cx="4808558" cy="520510"/>
              <a:chOff x="3700614" y="3838985"/>
              <a:chExt cx="4808558" cy="520510"/>
            </a:xfrm>
            <a:grpFill/>
          </p:grpSpPr>
          <p:sp>
            <p:nvSpPr>
              <p:cNvPr id="33" name="Freeform: Shape 32">
                <a:extLst>
                  <a:ext uri="{FF2B5EF4-FFF2-40B4-BE49-F238E27FC236}">
                    <a16:creationId xmlns:a16="http://schemas.microsoft.com/office/drawing/2014/main" id="{BA1BCABA-DDA6-C568-4BB4-98F29AE02870}"/>
                  </a:ext>
                </a:extLst>
              </p:cNvPr>
              <p:cNvSpPr/>
              <p:nvPr/>
            </p:nvSpPr>
            <p:spPr>
              <a:xfrm>
                <a:off x="4411962" y="3852225"/>
                <a:ext cx="438287" cy="493336"/>
              </a:xfrm>
              <a:custGeom>
                <a:avLst/>
                <a:gdLst>
                  <a:gd name="connsiteX0" fmla="*/ 419428 w 438287"/>
                  <a:gd name="connsiteY0" fmla="*/ -419 h 493336"/>
                  <a:gd name="connsiteX1" fmla="*/ 18010 w 438287"/>
                  <a:gd name="connsiteY1" fmla="*/ -419 h 493336"/>
                  <a:gd name="connsiteX2" fmla="*/ -424 w 438287"/>
                  <a:gd name="connsiteY2" fmla="*/ 18015 h 493336"/>
                  <a:gd name="connsiteX3" fmla="*/ -424 w 438287"/>
                  <a:gd name="connsiteY3" fmla="*/ 18016 h 493336"/>
                  <a:gd name="connsiteX4" fmla="*/ -424 w 438287"/>
                  <a:gd name="connsiteY4" fmla="*/ 110055 h 493336"/>
                  <a:gd name="connsiteX5" fmla="*/ 18009 w 438287"/>
                  <a:gd name="connsiteY5" fmla="*/ 128489 h 493336"/>
                  <a:gd name="connsiteX6" fmla="*/ 18010 w 438287"/>
                  <a:gd name="connsiteY6" fmla="*/ 128489 h 493336"/>
                  <a:gd name="connsiteX7" fmla="*/ 128167 w 438287"/>
                  <a:gd name="connsiteY7" fmla="*/ 128489 h 493336"/>
                  <a:gd name="connsiteX8" fmla="*/ 146601 w 438287"/>
                  <a:gd name="connsiteY8" fmla="*/ 146923 h 493336"/>
                  <a:gd name="connsiteX9" fmla="*/ 146601 w 438287"/>
                  <a:gd name="connsiteY9" fmla="*/ 146924 h 493336"/>
                  <a:gd name="connsiteX10" fmla="*/ 146602 w 438287"/>
                  <a:gd name="connsiteY10" fmla="*/ 474482 h 493336"/>
                  <a:gd name="connsiteX11" fmla="*/ 165037 w 438287"/>
                  <a:gd name="connsiteY11" fmla="*/ 492917 h 493336"/>
                  <a:gd name="connsiteX12" fmla="*/ 272407 w 438287"/>
                  <a:gd name="connsiteY12" fmla="*/ 492917 h 493336"/>
                  <a:gd name="connsiteX13" fmla="*/ 290841 w 438287"/>
                  <a:gd name="connsiteY13" fmla="*/ 474482 h 493336"/>
                  <a:gd name="connsiteX14" fmla="*/ 290841 w 438287"/>
                  <a:gd name="connsiteY14" fmla="*/ 474482 h 493336"/>
                  <a:gd name="connsiteX15" fmla="*/ 290841 w 438287"/>
                  <a:gd name="connsiteY15" fmla="*/ 146923 h 493336"/>
                  <a:gd name="connsiteX16" fmla="*/ 309276 w 438287"/>
                  <a:gd name="connsiteY16" fmla="*/ 128489 h 493336"/>
                  <a:gd name="connsiteX17" fmla="*/ 419429 w 438287"/>
                  <a:gd name="connsiteY17" fmla="*/ 128489 h 493336"/>
                  <a:gd name="connsiteX18" fmla="*/ 437864 w 438287"/>
                  <a:gd name="connsiteY18" fmla="*/ 110055 h 493336"/>
                  <a:gd name="connsiteX19" fmla="*/ 437864 w 438287"/>
                  <a:gd name="connsiteY19" fmla="*/ 110054 h 493336"/>
                  <a:gd name="connsiteX20" fmla="*/ 437863 w 438287"/>
                  <a:gd name="connsiteY20" fmla="*/ 18015 h 493336"/>
                  <a:gd name="connsiteX21" fmla="*/ 419429 w 438287"/>
                  <a:gd name="connsiteY21" fmla="*/ -419 h 493336"/>
                  <a:gd name="connsiteX22" fmla="*/ 419428 w 438287"/>
                  <a:gd name="connsiteY22" fmla="*/ -419 h 493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8287" h="493336">
                    <a:moveTo>
                      <a:pt x="419428" y="-419"/>
                    </a:moveTo>
                    <a:lnTo>
                      <a:pt x="18010" y="-419"/>
                    </a:lnTo>
                    <a:cubicBezTo>
                      <a:pt x="7829" y="-419"/>
                      <a:pt x="-424" y="7834"/>
                      <a:pt x="-424" y="18015"/>
                    </a:cubicBezTo>
                    <a:cubicBezTo>
                      <a:pt x="-424" y="18015"/>
                      <a:pt x="-424" y="18015"/>
                      <a:pt x="-424" y="18016"/>
                    </a:cubicBezTo>
                    <a:lnTo>
                      <a:pt x="-424" y="110055"/>
                    </a:lnTo>
                    <a:cubicBezTo>
                      <a:pt x="-425" y="120235"/>
                      <a:pt x="7828" y="128489"/>
                      <a:pt x="18009" y="128489"/>
                    </a:cubicBezTo>
                    <a:cubicBezTo>
                      <a:pt x="18010" y="128489"/>
                      <a:pt x="18010" y="128489"/>
                      <a:pt x="18010" y="128489"/>
                    </a:cubicBezTo>
                    <a:lnTo>
                      <a:pt x="128167" y="128489"/>
                    </a:lnTo>
                    <a:cubicBezTo>
                      <a:pt x="138348" y="128489"/>
                      <a:pt x="146601" y="136742"/>
                      <a:pt x="146601" y="146923"/>
                    </a:cubicBezTo>
                    <a:cubicBezTo>
                      <a:pt x="146601" y="146923"/>
                      <a:pt x="146601" y="146923"/>
                      <a:pt x="146601" y="146924"/>
                    </a:cubicBezTo>
                    <a:lnTo>
                      <a:pt x="146602" y="474482"/>
                    </a:lnTo>
                    <a:cubicBezTo>
                      <a:pt x="146602" y="484663"/>
                      <a:pt x="154855" y="492916"/>
                      <a:pt x="165037" y="492917"/>
                    </a:cubicBezTo>
                    <a:lnTo>
                      <a:pt x="272407" y="492917"/>
                    </a:lnTo>
                    <a:cubicBezTo>
                      <a:pt x="282588" y="492917"/>
                      <a:pt x="290841" y="484664"/>
                      <a:pt x="290841" y="474482"/>
                    </a:cubicBezTo>
                    <a:cubicBezTo>
                      <a:pt x="290841" y="474482"/>
                      <a:pt x="290841" y="474482"/>
                      <a:pt x="290841" y="474482"/>
                    </a:cubicBezTo>
                    <a:lnTo>
                      <a:pt x="290841" y="146923"/>
                    </a:lnTo>
                    <a:cubicBezTo>
                      <a:pt x="290841" y="136742"/>
                      <a:pt x="299095" y="128489"/>
                      <a:pt x="309276" y="128489"/>
                    </a:cubicBezTo>
                    <a:lnTo>
                      <a:pt x="419429" y="128489"/>
                    </a:lnTo>
                    <a:cubicBezTo>
                      <a:pt x="429610" y="128490"/>
                      <a:pt x="437863" y="120237"/>
                      <a:pt x="437864" y="110055"/>
                    </a:cubicBezTo>
                    <a:cubicBezTo>
                      <a:pt x="437864" y="110055"/>
                      <a:pt x="437864" y="110055"/>
                      <a:pt x="437864" y="110054"/>
                    </a:cubicBezTo>
                    <a:lnTo>
                      <a:pt x="437863" y="18015"/>
                    </a:lnTo>
                    <a:cubicBezTo>
                      <a:pt x="437864" y="7835"/>
                      <a:pt x="429611" y="-419"/>
                      <a:pt x="419429" y="-419"/>
                    </a:cubicBezTo>
                    <a:cubicBezTo>
                      <a:pt x="419429" y="-419"/>
                      <a:pt x="419428" y="-419"/>
                      <a:pt x="419428" y="-419"/>
                    </a:cubicBezTo>
                    <a:close/>
                  </a:path>
                </a:pathLst>
              </a:custGeom>
              <a:grpFill/>
              <a:ln w="9525" cap="flat">
                <a:noFill/>
                <a:prstDash val="solid"/>
                <a:miter/>
              </a:ln>
            </p:spPr>
            <p:txBody>
              <a:bodyPr rtlCol="0" anchor="ctr"/>
              <a:lstStyle/>
              <a:p>
                <a:endParaRPr lang="en-US" sz="2100"/>
              </a:p>
            </p:txBody>
          </p:sp>
          <p:sp>
            <p:nvSpPr>
              <p:cNvPr id="34" name="Freeform: Shape 33">
                <a:extLst>
                  <a:ext uri="{FF2B5EF4-FFF2-40B4-BE49-F238E27FC236}">
                    <a16:creationId xmlns:a16="http://schemas.microsoft.com/office/drawing/2014/main" id="{3EDC0082-F13F-630A-FFF5-3576015744BD}"/>
                  </a:ext>
                </a:extLst>
              </p:cNvPr>
              <p:cNvSpPr/>
              <p:nvPr/>
            </p:nvSpPr>
            <p:spPr>
              <a:xfrm>
                <a:off x="5987336" y="3852226"/>
                <a:ext cx="454311" cy="493336"/>
              </a:xfrm>
              <a:custGeom>
                <a:avLst/>
                <a:gdLst>
                  <a:gd name="connsiteX0" fmla="*/ 171683 w 454311"/>
                  <a:gd name="connsiteY0" fmla="*/ -419 h 493336"/>
                  <a:gd name="connsiteX1" fmla="*/ 18011 w 454311"/>
                  <a:gd name="connsiteY1" fmla="*/ -419 h 493336"/>
                  <a:gd name="connsiteX2" fmla="*/ -424 w 454311"/>
                  <a:gd name="connsiteY2" fmla="*/ 18014 h 493336"/>
                  <a:gd name="connsiteX3" fmla="*/ -424 w 454311"/>
                  <a:gd name="connsiteY3" fmla="*/ 18015 h 493336"/>
                  <a:gd name="connsiteX4" fmla="*/ -424 w 454311"/>
                  <a:gd name="connsiteY4" fmla="*/ 474482 h 493336"/>
                  <a:gd name="connsiteX5" fmla="*/ 18010 w 454311"/>
                  <a:gd name="connsiteY5" fmla="*/ 492917 h 493336"/>
                  <a:gd name="connsiteX6" fmla="*/ 18011 w 454311"/>
                  <a:gd name="connsiteY6" fmla="*/ 492917 h 493336"/>
                  <a:gd name="connsiteX7" fmla="*/ 170990 w 454311"/>
                  <a:gd name="connsiteY7" fmla="*/ 492917 h 493336"/>
                  <a:gd name="connsiteX8" fmla="*/ 453887 w 454311"/>
                  <a:gd name="connsiteY8" fmla="*/ 244855 h 493336"/>
                  <a:gd name="connsiteX9" fmla="*/ 171683 w 454311"/>
                  <a:gd name="connsiteY9" fmla="*/ -419 h 493336"/>
                  <a:gd name="connsiteX10" fmla="*/ 164526 w 454311"/>
                  <a:gd name="connsiteY10" fmla="*/ 366795 h 493336"/>
                  <a:gd name="connsiteX11" fmla="*/ 157767 w 454311"/>
                  <a:gd name="connsiteY11" fmla="*/ 366795 h 493336"/>
                  <a:gd name="connsiteX12" fmla="*/ 139032 w 454311"/>
                  <a:gd name="connsiteY12" fmla="*/ 348361 h 493336"/>
                  <a:gd name="connsiteX13" fmla="*/ 139033 w 454311"/>
                  <a:gd name="connsiteY13" fmla="*/ 144136 h 493336"/>
                  <a:gd name="connsiteX14" fmla="*/ 157768 w 454311"/>
                  <a:gd name="connsiteY14" fmla="*/ 125701 h 493336"/>
                  <a:gd name="connsiteX15" fmla="*/ 165945 w 454311"/>
                  <a:gd name="connsiteY15" fmla="*/ 125701 h 493336"/>
                  <a:gd name="connsiteX16" fmla="*/ 306865 w 454311"/>
                  <a:gd name="connsiteY16" fmla="*/ 244855 h 493336"/>
                  <a:gd name="connsiteX17" fmla="*/ 164527 w 454311"/>
                  <a:gd name="connsiteY17" fmla="*/ 366795 h 493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4311" h="493336">
                    <a:moveTo>
                      <a:pt x="171683" y="-419"/>
                    </a:moveTo>
                    <a:lnTo>
                      <a:pt x="18011" y="-419"/>
                    </a:lnTo>
                    <a:cubicBezTo>
                      <a:pt x="7830" y="-419"/>
                      <a:pt x="-424" y="7834"/>
                      <a:pt x="-424" y="18014"/>
                    </a:cubicBezTo>
                    <a:cubicBezTo>
                      <a:pt x="-424" y="18015"/>
                      <a:pt x="-424" y="18015"/>
                      <a:pt x="-424" y="18015"/>
                    </a:cubicBezTo>
                    <a:lnTo>
                      <a:pt x="-424" y="474482"/>
                    </a:lnTo>
                    <a:cubicBezTo>
                      <a:pt x="-424" y="484663"/>
                      <a:pt x="7829" y="492916"/>
                      <a:pt x="18010" y="492917"/>
                    </a:cubicBezTo>
                    <a:cubicBezTo>
                      <a:pt x="18010" y="492917"/>
                      <a:pt x="18011" y="492917"/>
                      <a:pt x="18011" y="492917"/>
                    </a:cubicBezTo>
                    <a:lnTo>
                      <a:pt x="170990" y="492917"/>
                    </a:lnTo>
                    <a:cubicBezTo>
                      <a:pt x="345187" y="492917"/>
                      <a:pt x="453887" y="398150"/>
                      <a:pt x="453887" y="244855"/>
                    </a:cubicBezTo>
                    <a:cubicBezTo>
                      <a:pt x="453887" y="94346"/>
                      <a:pt x="349371" y="-419"/>
                      <a:pt x="171683" y="-419"/>
                    </a:cubicBezTo>
                    <a:close/>
                    <a:moveTo>
                      <a:pt x="164526" y="366795"/>
                    </a:moveTo>
                    <a:lnTo>
                      <a:pt x="157767" y="366795"/>
                    </a:lnTo>
                    <a:cubicBezTo>
                      <a:pt x="147503" y="366878"/>
                      <a:pt x="139116" y="358624"/>
                      <a:pt x="139032" y="348361"/>
                    </a:cubicBezTo>
                    <a:lnTo>
                      <a:pt x="139033" y="144136"/>
                    </a:lnTo>
                    <a:cubicBezTo>
                      <a:pt x="139116" y="133872"/>
                      <a:pt x="147504" y="125619"/>
                      <a:pt x="157768" y="125701"/>
                    </a:cubicBezTo>
                    <a:lnTo>
                      <a:pt x="165945" y="125701"/>
                    </a:lnTo>
                    <a:cubicBezTo>
                      <a:pt x="259420" y="125701"/>
                      <a:pt x="306865" y="161937"/>
                      <a:pt x="306865" y="244855"/>
                    </a:cubicBezTo>
                    <a:cubicBezTo>
                      <a:pt x="306865" y="330564"/>
                      <a:pt x="259420" y="366795"/>
                      <a:pt x="164527" y="366795"/>
                    </a:cubicBezTo>
                    <a:close/>
                  </a:path>
                </a:pathLst>
              </a:custGeom>
              <a:grpFill/>
              <a:ln w="9525" cap="flat">
                <a:noFill/>
                <a:prstDash val="solid"/>
                <a:miter/>
              </a:ln>
            </p:spPr>
            <p:txBody>
              <a:bodyPr rtlCol="0" anchor="ctr"/>
              <a:lstStyle/>
              <a:p>
                <a:endParaRPr lang="en-US" sz="2100"/>
              </a:p>
            </p:txBody>
          </p:sp>
          <p:sp>
            <p:nvSpPr>
              <p:cNvPr id="35" name="Freeform: Shape 34">
                <a:extLst>
                  <a:ext uri="{FF2B5EF4-FFF2-40B4-BE49-F238E27FC236}">
                    <a16:creationId xmlns:a16="http://schemas.microsoft.com/office/drawing/2014/main" id="{0EFB6614-0513-2FE5-6710-90D984BA03AA}"/>
                  </a:ext>
                </a:extLst>
              </p:cNvPr>
              <p:cNvSpPr/>
              <p:nvPr/>
            </p:nvSpPr>
            <p:spPr>
              <a:xfrm>
                <a:off x="6800939" y="3852226"/>
                <a:ext cx="147544" cy="493335"/>
              </a:xfrm>
              <a:custGeom>
                <a:avLst/>
                <a:gdLst>
                  <a:gd name="connsiteX0" fmla="*/ 129110 w 147544"/>
                  <a:gd name="connsiteY0" fmla="*/ 0 h 493335"/>
                  <a:gd name="connsiteX1" fmla="*/ 147544 w 147544"/>
                  <a:gd name="connsiteY1" fmla="*/ 0 h 493335"/>
                  <a:gd name="connsiteX2" fmla="*/ 147544 w 147544"/>
                  <a:gd name="connsiteY2" fmla="*/ 493336 h 493335"/>
                  <a:gd name="connsiteX3" fmla="*/ 129110 w 147544"/>
                  <a:gd name="connsiteY3" fmla="*/ 493336 h 493335"/>
                  <a:gd name="connsiteX4" fmla="*/ 18435 w 147544"/>
                  <a:gd name="connsiteY4" fmla="*/ 493336 h 493335"/>
                  <a:gd name="connsiteX5" fmla="*/ 18435 w 147544"/>
                  <a:gd name="connsiteY5" fmla="*/ 0 h 493335"/>
                  <a:gd name="connsiteX6" fmla="*/ 0 w 147544"/>
                  <a:gd name="connsiteY6" fmla="*/ 0 h 493335"/>
                  <a:gd name="connsiteX7" fmla="*/ 18435 w 147544"/>
                  <a:gd name="connsiteY7" fmla="*/ 0 h 49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544" h="493335">
                    <a:moveTo>
                      <a:pt x="129110" y="0"/>
                    </a:moveTo>
                    <a:cubicBezTo>
                      <a:pt x="139291" y="0"/>
                      <a:pt x="147544" y="0"/>
                      <a:pt x="147544" y="0"/>
                    </a:cubicBezTo>
                    <a:lnTo>
                      <a:pt x="147544" y="493336"/>
                    </a:lnTo>
                    <a:cubicBezTo>
                      <a:pt x="147544" y="493336"/>
                      <a:pt x="139291" y="493336"/>
                      <a:pt x="129110" y="493336"/>
                    </a:cubicBezTo>
                    <a:lnTo>
                      <a:pt x="18435" y="493336"/>
                    </a:lnTo>
                    <a:lnTo>
                      <a:pt x="18435" y="0"/>
                    </a:lnTo>
                    <a:cubicBezTo>
                      <a:pt x="8253" y="0"/>
                      <a:pt x="0" y="0"/>
                      <a:pt x="0" y="0"/>
                    </a:cubicBezTo>
                    <a:cubicBezTo>
                      <a:pt x="0" y="0"/>
                      <a:pt x="8254" y="0"/>
                      <a:pt x="18435" y="0"/>
                    </a:cubicBezTo>
                    <a:close/>
                  </a:path>
                </a:pathLst>
              </a:custGeom>
              <a:grpFill/>
              <a:ln w="9525" cap="flat">
                <a:noFill/>
                <a:prstDash val="solid"/>
                <a:miter/>
              </a:ln>
            </p:spPr>
            <p:txBody>
              <a:bodyPr rtlCol="0" anchor="ctr"/>
              <a:lstStyle/>
              <a:p>
                <a:endParaRPr lang="en-US" sz="2100"/>
              </a:p>
            </p:txBody>
          </p:sp>
          <p:sp>
            <p:nvSpPr>
              <p:cNvPr id="36" name="Freeform: Shape 35">
                <a:extLst>
                  <a:ext uri="{FF2B5EF4-FFF2-40B4-BE49-F238E27FC236}">
                    <a16:creationId xmlns:a16="http://schemas.microsoft.com/office/drawing/2014/main" id="{A8AE6235-1F51-F1B3-664D-8033FA28E3DE}"/>
                  </a:ext>
                </a:extLst>
              </p:cNvPr>
              <p:cNvSpPr/>
              <p:nvPr/>
            </p:nvSpPr>
            <p:spPr>
              <a:xfrm>
                <a:off x="5188868" y="3852225"/>
                <a:ext cx="438985" cy="506576"/>
              </a:xfrm>
              <a:custGeom>
                <a:avLst/>
                <a:gdLst>
                  <a:gd name="connsiteX0" fmla="*/ 420126 w 438985"/>
                  <a:gd name="connsiteY0" fmla="*/ -419 h 506576"/>
                  <a:gd name="connsiteX1" fmla="*/ 314847 w 438985"/>
                  <a:gd name="connsiteY1" fmla="*/ -419 h 506576"/>
                  <a:gd name="connsiteX2" fmla="*/ 296412 w 438985"/>
                  <a:gd name="connsiteY2" fmla="*/ 18015 h 506576"/>
                  <a:gd name="connsiteX3" fmla="*/ 296412 w 438985"/>
                  <a:gd name="connsiteY3" fmla="*/ 18016 h 506576"/>
                  <a:gd name="connsiteX4" fmla="*/ 296412 w 438985"/>
                  <a:gd name="connsiteY4" fmla="*/ 262973 h 506576"/>
                  <a:gd name="connsiteX5" fmla="*/ 219071 w 438985"/>
                  <a:gd name="connsiteY5" fmla="*/ 373763 h 506576"/>
                  <a:gd name="connsiteX6" fmla="*/ 141725 w 438985"/>
                  <a:gd name="connsiteY6" fmla="*/ 262973 h 506576"/>
                  <a:gd name="connsiteX7" fmla="*/ 141725 w 438985"/>
                  <a:gd name="connsiteY7" fmla="*/ 18015 h 506576"/>
                  <a:gd name="connsiteX8" fmla="*/ 123291 w 438985"/>
                  <a:gd name="connsiteY8" fmla="*/ -419 h 506576"/>
                  <a:gd name="connsiteX9" fmla="*/ 123290 w 438985"/>
                  <a:gd name="connsiteY9" fmla="*/ -419 h 506576"/>
                  <a:gd name="connsiteX10" fmla="*/ 18011 w 438985"/>
                  <a:gd name="connsiteY10" fmla="*/ -419 h 506576"/>
                  <a:gd name="connsiteX11" fmla="*/ -424 w 438985"/>
                  <a:gd name="connsiteY11" fmla="*/ 18015 h 506576"/>
                  <a:gd name="connsiteX12" fmla="*/ -424 w 438985"/>
                  <a:gd name="connsiteY12" fmla="*/ 18016 h 506576"/>
                  <a:gd name="connsiteX13" fmla="*/ -424 w 438985"/>
                  <a:gd name="connsiteY13" fmla="*/ 276907 h 506576"/>
                  <a:gd name="connsiteX14" fmla="*/ 219071 w 438985"/>
                  <a:gd name="connsiteY14" fmla="*/ 506157 h 506576"/>
                  <a:gd name="connsiteX15" fmla="*/ 438562 w 438985"/>
                  <a:gd name="connsiteY15" fmla="*/ 276209 h 506576"/>
                  <a:gd name="connsiteX16" fmla="*/ 438562 w 438985"/>
                  <a:gd name="connsiteY16" fmla="*/ 18015 h 506576"/>
                  <a:gd name="connsiteX17" fmla="*/ 420128 w 438985"/>
                  <a:gd name="connsiteY17" fmla="*/ -419 h 506576"/>
                  <a:gd name="connsiteX18" fmla="*/ 420126 w 438985"/>
                  <a:gd name="connsiteY18" fmla="*/ -419 h 50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985" h="506576">
                    <a:moveTo>
                      <a:pt x="420126" y="-419"/>
                    </a:moveTo>
                    <a:lnTo>
                      <a:pt x="314847" y="-419"/>
                    </a:lnTo>
                    <a:cubicBezTo>
                      <a:pt x="304666" y="-419"/>
                      <a:pt x="296412" y="7834"/>
                      <a:pt x="296412" y="18015"/>
                    </a:cubicBezTo>
                    <a:cubicBezTo>
                      <a:pt x="296412" y="18015"/>
                      <a:pt x="296412" y="18016"/>
                      <a:pt x="296412" y="18016"/>
                    </a:cubicBezTo>
                    <a:lnTo>
                      <a:pt x="296412" y="262973"/>
                    </a:lnTo>
                    <a:cubicBezTo>
                      <a:pt x="296412" y="345197"/>
                      <a:pt x="274114" y="373763"/>
                      <a:pt x="219071" y="373763"/>
                    </a:cubicBezTo>
                    <a:cubicBezTo>
                      <a:pt x="164022" y="373763"/>
                      <a:pt x="141725" y="345197"/>
                      <a:pt x="141725" y="262973"/>
                    </a:cubicBezTo>
                    <a:lnTo>
                      <a:pt x="141725" y="18015"/>
                    </a:lnTo>
                    <a:cubicBezTo>
                      <a:pt x="141725" y="7835"/>
                      <a:pt x="133472" y="-419"/>
                      <a:pt x="123291" y="-419"/>
                    </a:cubicBezTo>
                    <a:cubicBezTo>
                      <a:pt x="123291" y="-419"/>
                      <a:pt x="123290" y="-419"/>
                      <a:pt x="123290" y="-419"/>
                    </a:cubicBezTo>
                    <a:lnTo>
                      <a:pt x="18011" y="-419"/>
                    </a:lnTo>
                    <a:cubicBezTo>
                      <a:pt x="7830" y="-419"/>
                      <a:pt x="-424" y="7834"/>
                      <a:pt x="-424" y="18015"/>
                    </a:cubicBezTo>
                    <a:cubicBezTo>
                      <a:pt x="-424" y="18015"/>
                      <a:pt x="-424" y="18016"/>
                      <a:pt x="-424" y="18016"/>
                    </a:cubicBezTo>
                    <a:lnTo>
                      <a:pt x="-424" y="276907"/>
                    </a:lnTo>
                    <a:cubicBezTo>
                      <a:pt x="-424" y="428114"/>
                      <a:pt x="67167" y="506157"/>
                      <a:pt x="219071" y="506157"/>
                    </a:cubicBezTo>
                    <a:cubicBezTo>
                      <a:pt x="366791" y="506157"/>
                      <a:pt x="438562" y="423934"/>
                      <a:pt x="438562" y="276209"/>
                    </a:cubicBezTo>
                    <a:lnTo>
                      <a:pt x="438562" y="18015"/>
                    </a:lnTo>
                    <a:cubicBezTo>
                      <a:pt x="438562" y="7835"/>
                      <a:pt x="430309" y="-419"/>
                      <a:pt x="420128" y="-419"/>
                    </a:cubicBezTo>
                    <a:cubicBezTo>
                      <a:pt x="420127" y="-419"/>
                      <a:pt x="420127" y="-419"/>
                      <a:pt x="420126" y="-419"/>
                    </a:cubicBezTo>
                    <a:close/>
                  </a:path>
                </a:pathLst>
              </a:custGeom>
              <a:grpFill/>
              <a:ln w="9525" cap="flat">
                <a:noFill/>
                <a:prstDash val="solid"/>
                <a:miter/>
              </a:ln>
            </p:spPr>
            <p:txBody>
              <a:bodyPr rtlCol="0" anchor="ctr"/>
              <a:lstStyle/>
              <a:p>
                <a:endParaRPr lang="en-US" sz="2100"/>
              </a:p>
            </p:txBody>
          </p:sp>
          <p:sp>
            <p:nvSpPr>
              <p:cNvPr id="37" name="Freeform: Shape 36">
                <a:extLst>
                  <a:ext uri="{FF2B5EF4-FFF2-40B4-BE49-F238E27FC236}">
                    <a16:creationId xmlns:a16="http://schemas.microsoft.com/office/drawing/2014/main" id="{FCBBA1D6-26BE-1B80-A8C0-3F18559F5FEF}"/>
                  </a:ext>
                </a:extLst>
              </p:cNvPr>
              <p:cNvSpPr/>
              <p:nvPr/>
            </p:nvSpPr>
            <p:spPr>
              <a:xfrm>
                <a:off x="3700614" y="3838985"/>
                <a:ext cx="384228" cy="520510"/>
              </a:xfrm>
              <a:custGeom>
                <a:avLst/>
                <a:gdLst>
                  <a:gd name="connsiteX0" fmla="*/ 257683 w 384228"/>
                  <a:gd name="connsiteY0" fmla="*/ 207924 h 520510"/>
                  <a:gd name="connsiteX1" fmla="*/ 194792 w 384228"/>
                  <a:gd name="connsiteY1" fmla="*/ 182133 h 520510"/>
                  <a:gd name="connsiteX2" fmla="*/ 158890 w 384228"/>
                  <a:gd name="connsiteY2" fmla="*/ 130876 h 520510"/>
                  <a:gd name="connsiteX3" fmla="*/ 219315 w 384228"/>
                  <a:gd name="connsiteY3" fmla="*/ 114598 h 520510"/>
                  <a:gd name="connsiteX4" fmla="*/ 272109 w 384228"/>
                  <a:gd name="connsiteY4" fmla="*/ 155694 h 520510"/>
                  <a:gd name="connsiteX5" fmla="*/ 281746 w 384228"/>
                  <a:gd name="connsiteY5" fmla="*/ 161794 h 520510"/>
                  <a:gd name="connsiteX6" fmla="*/ 281746 w 384228"/>
                  <a:gd name="connsiteY6" fmla="*/ 161794 h 520510"/>
                  <a:gd name="connsiteX7" fmla="*/ 295008 w 384228"/>
                  <a:gd name="connsiteY7" fmla="*/ 158873 h 520510"/>
                  <a:gd name="connsiteX8" fmla="*/ 371773 w 384228"/>
                  <a:gd name="connsiteY8" fmla="*/ 101577 h 520510"/>
                  <a:gd name="connsiteX9" fmla="*/ 375118 w 384228"/>
                  <a:gd name="connsiteY9" fmla="*/ 78362 h 520510"/>
                  <a:gd name="connsiteX10" fmla="*/ 374637 w 384228"/>
                  <a:gd name="connsiteY10" fmla="*/ 77750 h 520510"/>
                  <a:gd name="connsiteX11" fmla="*/ 200545 w 384228"/>
                  <a:gd name="connsiteY11" fmla="*/ -419 h 520510"/>
                  <a:gd name="connsiteX12" fmla="*/ 15890 w 384228"/>
                  <a:gd name="connsiteY12" fmla="*/ 146607 h 520510"/>
                  <a:gd name="connsiteX13" fmla="*/ 133134 w 384228"/>
                  <a:gd name="connsiteY13" fmla="*/ 298725 h 520510"/>
                  <a:gd name="connsiteX14" fmla="*/ 194636 w 384228"/>
                  <a:gd name="connsiteY14" fmla="*/ 321332 h 520510"/>
                  <a:gd name="connsiteX15" fmla="*/ 237831 w 384228"/>
                  <a:gd name="connsiteY15" fmla="*/ 383001 h 520510"/>
                  <a:gd name="connsiteX16" fmla="*/ 165131 w 384228"/>
                  <a:gd name="connsiteY16" fmla="*/ 402586 h 520510"/>
                  <a:gd name="connsiteX17" fmla="*/ 105988 w 384228"/>
                  <a:gd name="connsiteY17" fmla="*/ 357071 h 520510"/>
                  <a:gd name="connsiteX18" fmla="*/ 96981 w 384228"/>
                  <a:gd name="connsiteY18" fmla="*/ 351596 h 520510"/>
                  <a:gd name="connsiteX19" fmla="*/ 96734 w 384228"/>
                  <a:gd name="connsiteY19" fmla="*/ 351544 h 520510"/>
                  <a:gd name="connsiteX20" fmla="*/ 83898 w 384228"/>
                  <a:gd name="connsiteY20" fmla="*/ 354158 h 520510"/>
                  <a:gd name="connsiteX21" fmla="*/ 6652 w 384228"/>
                  <a:gd name="connsiteY21" fmla="*/ 408064 h 520510"/>
                  <a:gd name="connsiteX22" fmla="*/ 2573 w 384228"/>
                  <a:gd name="connsiteY22" fmla="*/ 431154 h 520510"/>
                  <a:gd name="connsiteX23" fmla="*/ 3021 w 384228"/>
                  <a:gd name="connsiteY23" fmla="*/ 431764 h 520510"/>
                  <a:gd name="connsiteX24" fmla="*/ 189394 w 384228"/>
                  <a:gd name="connsiteY24" fmla="*/ 520091 h 520510"/>
                  <a:gd name="connsiteX25" fmla="*/ 383804 w 384228"/>
                  <a:gd name="connsiteY25" fmla="*/ 354253 h 520510"/>
                  <a:gd name="connsiteX26" fmla="*/ 257683 w 384228"/>
                  <a:gd name="connsiteY26" fmla="*/ 207924 h 52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4228" h="520510">
                    <a:moveTo>
                      <a:pt x="257683" y="207924"/>
                    </a:moveTo>
                    <a:cubicBezTo>
                      <a:pt x="242441" y="201393"/>
                      <a:pt x="200535" y="183998"/>
                      <a:pt x="194792" y="182133"/>
                    </a:cubicBezTo>
                    <a:cubicBezTo>
                      <a:pt x="154046" y="168899"/>
                      <a:pt x="152117" y="149525"/>
                      <a:pt x="158890" y="130876"/>
                    </a:cubicBezTo>
                    <a:cubicBezTo>
                      <a:pt x="165662" y="112227"/>
                      <a:pt x="193099" y="103941"/>
                      <a:pt x="219315" y="114598"/>
                    </a:cubicBezTo>
                    <a:cubicBezTo>
                      <a:pt x="233388" y="120319"/>
                      <a:pt x="268309" y="151985"/>
                      <a:pt x="272109" y="155694"/>
                    </a:cubicBezTo>
                    <a:cubicBezTo>
                      <a:pt x="274637" y="158646"/>
                      <a:pt x="277995" y="160772"/>
                      <a:pt x="281746" y="161794"/>
                    </a:cubicBezTo>
                    <a:lnTo>
                      <a:pt x="281746" y="161794"/>
                    </a:lnTo>
                    <a:cubicBezTo>
                      <a:pt x="286381" y="162770"/>
                      <a:pt x="291212" y="161706"/>
                      <a:pt x="295008" y="158873"/>
                    </a:cubicBezTo>
                    <a:lnTo>
                      <a:pt x="371773" y="101577"/>
                    </a:lnTo>
                    <a:cubicBezTo>
                      <a:pt x="379107" y="96090"/>
                      <a:pt x="380605" y="85696"/>
                      <a:pt x="375118" y="78362"/>
                    </a:cubicBezTo>
                    <a:cubicBezTo>
                      <a:pt x="374963" y="78155"/>
                      <a:pt x="374802" y="77951"/>
                      <a:pt x="374637" y="77750"/>
                    </a:cubicBezTo>
                    <a:cubicBezTo>
                      <a:pt x="332850" y="27262"/>
                      <a:pt x="272291" y="-419"/>
                      <a:pt x="200545" y="-419"/>
                    </a:cubicBezTo>
                    <a:cubicBezTo>
                      <a:pt x="94627" y="-419"/>
                      <a:pt x="15890" y="63691"/>
                      <a:pt x="15890" y="146607"/>
                    </a:cubicBezTo>
                    <a:cubicBezTo>
                      <a:pt x="15890" y="219029"/>
                      <a:pt x="48265" y="261848"/>
                      <a:pt x="133134" y="298725"/>
                    </a:cubicBezTo>
                    <a:cubicBezTo>
                      <a:pt x="155080" y="306472"/>
                      <a:pt x="183335" y="318007"/>
                      <a:pt x="194636" y="321332"/>
                    </a:cubicBezTo>
                    <a:cubicBezTo>
                      <a:pt x="244083" y="335880"/>
                      <a:pt x="245979" y="360563"/>
                      <a:pt x="237831" y="383001"/>
                    </a:cubicBezTo>
                    <a:cubicBezTo>
                      <a:pt x="229684" y="405438"/>
                      <a:pt x="196807" y="415071"/>
                      <a:pt x="165131" y="402586"/>
                    </a:cubicBezTo>
                    <a:cubicBezTo>
                      <a:pt x="143024" y="393872"/>
                      <a:pt x="108402" y="360423"/>
                      <a:pt x="105988" y="357071"/>
                    </a:cubicBezTo>
                    <a:cubicBezTo>
                      <a:pt x="103663" y="354313"/>
                      <a:pt x="100500" y="352390"/>
                      <a:pt x="96981" y="351596"/>
                    </a:cubicBezTo>
                    <a:lnTo>
                      <a:pt x="96734" y="351544"/>
                    </a:lnTo>
                    <a:cubicBezTo>
                      <a:pt x="92278" y="350606"/>
                      <a:pt x="87632" y="351552"/>
                      <a:pt x="83898" y="354158"/>
                    </a:cubicBezTo>
                    <a:lnTo>
                      <a:pt x="6652" y="408064"/>
                    </a:lnTo>
                    <a:cubicBezTo>
                      <a:pt x="-851" y="413313"/>
                      <a:pt x="-2677" y="423651"/>
                      <a:pt x="2573" y="431154"/>
                    </a:cubicBezTo>
                    <a:cubicBezTo>
                      <a:pt x="2717" y="431361"/>
                      <a:pt x="2867" y="431564"/>
                      <a:pt x="3021" y="431764"/>
                    </a:cubicBezTo>
                    <a:cubicBezTo>
                      <a:pt x="47694" y="489540"/>
                      <a:pt x="113152" y="520091"/>
                      <a:pt x="189394" y="520091"/>
                    </a:cubicBezTo>
                    <a:cubicBezTo>
                      <a:pt x="302972" y="520091"/>
                      <a:pt x="383804" y="449718"/>
                      <a:pt x="383804" y="354253"/>
                    </a:cubicBezTo>
                    <a:cubicBezTo>
                      <a:pt x="383804" y="291544"/>
                      <a:pt x="349657" y="246949"/>
                      <a:pt x="257683" y="207924"/>
                    </a:cubicBezTo>
                    <a:close/>
                  </a:path>
                </a:pathLst>
              </a:custGeom>
              <a:grpFill/>
              <a:ln w="9525" cap="flat">
                <a:noFill/>
                <a:prstDash val="solid"/>
                <a:miter/>
              </a:ln>
            </p:spPr>
            <p:txBody>
              <a:bodyPr rtlCol="0" anchor="ctr"/>
              <a:lstStyle/>
              <a:p>
                <a:endParaRPr lang="en-US" sz="2100"/>
              </a:p>
            </p:txBody>
          </p:sp>
          <p:sp>
            <p:nvSpPr>
              <p:cNvPr id="39" name="Freeform: Shape 38">
                <a:extLst>
                  <a:ext uri="{FF2B5EF4-FFF2-40B4-BE49-F238E27FC236}">
                    <a16:creationId xmlns:a16="http://schemas.microsoft.com/office/drawing/2014/main" id="{BC1809FA-70E6-364A-3142-6FD8D975E249}"/>
                  </a:ext>
                </a:extLst>
              </p:cNvPr>
              <p:cNvSpPr/>
              <p:nvPr/>
            </p:nvSpPr>
            <p:spPr>
              <a:xfrm>
                <a:off x="7299544" y="3838985"/>
                <a:ext cx="519803" cy="519804"/>
              </a:xfrm>
              <a:custGeom>
                <a:avLst/>
                <a:gdLst>
                  <a:gd name="connsiteX0" fmla="*/ 259477 w 519803"/>
                  <a:gd name="connsiteY0" fmla="*/ -419 h 519804"/>
                  <a:gd name="connsiteX1" fmla="*/ -424 w 519803"/>
                  <a:gd name="connsiteY1" fmla="*/ 259483 h 519804"/>
                  <a:gd name="connsiteX2" fmla="*/ 259477 w 519803"/>
                  <a:gd name="connsiteY2" fmla="*/ 519385 h 519804"/>
                  <a:gd name="connsiteX3" fmla="*/ 519379 w 519803"/>
                  <a:gd name="connsiteY3" fmla="*/ 259483 h 519804"/>
                  <a:gd name="connsiteX4" fmla="*/ 259477 w 519803"/>
                  <a:gd name="connsiteY4" fmla="*/ -419 h 519804"/>
                  <a:gd name="connsiteX5" fmla="*/ 259477 w 519803"/>
                  <a:gd name="connsiteY5" fmla="*/ 375468 h 519804"/>
                  <a:gd name="connsiteX6" fmla="*/ 143492 w 519803"/>
                  <a:gd name="connsiteY6" fmla="*/ 259482 h 519804"/>
                  <a:gd name="connsiteX7" fmla="*/ 259477 w 519803"/>
                  <a:gd name="connsiteY7" fmla="*/ 143496 h 519804"/>
                  <a:gd name="connsiteX8" fmla="*/ 375463 w 519803"/>
                  <a:gd name="connsiteY8" fmla="*/ 259482 h 519804"/>
                  <a:gd name="connsiteX9" fmla="*/ 259477 w 519803"/>
                  <a:gd name="connsiteY9" fmla="*/ 375468 h 519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9803" h="519804">
                    <a:moveTo>
                      <a:pt x="259477" y="-419"/>
                    </a:moveTo>
                    <a:cubicBezTo>
                      <a:pt x="115937" y="-419"/>
                      <a:pt x="-424" y="115943"/>
                      <a:pt x="-424" y="259483"/>
                    </a:cubicBezTo>
                    <a:cubicBezTo>
                      <a:pt x="-424" y="403023"/>
                      <a:pt x="115939" y="519385"/>
                      <a:pt x="259477" y="519385"/>
                    </a:cubicBezTo>
                    <a:cubicBezTo>
                      <a:pt x="403018" y="519385"/>
                      <a:pt x="519379" y="403023"/>
                      <a:pt x="519379" y="259483"/>
                    </a:cubicBezTo>
                    <a:cubicBezTo>
                      <a:pt x="519379" y="115943"/>
                      <a:pt x="403016" y="-419"/>
                      <a:pt x="259477" y="-419"/>
                    </a:cubicBezTo>
                    <a:close/>
                    <a:moveTo>
                      <a:pt x="259477" y="375468"/>
                    </a:moveTo>
                    <a:cubicBezTo>
                      <a:pt x="195420" y="375468"/>
                      <a:pt x="143492" y="323539"/>
                      <a:pt x="143492" y="259482"/>
                    </a:cubicBezTo>
                    <a:cubicBezTo>
                      <a:pt x="143492" y="195425"/>
                      <a:pt x="195420" y="143496"/>
                      <a:pt x="259477" y="143496"/>
                    </a:cubicBezTo>
                    <a:cubicBezTo>
                      <a:pt x="323535" y="143496"/>
                      <a:pt x="375463" y="195425"/>
                      <a:pt x="375463" y="259482"/>
                    </a:cubicBezTo>
                    <a:cubicBezTo>
                      <a:pt x="375391" y="323510"/>
                      <a:pt x="323505" y="375396"/>
                      <a:pt x="259477" y="375468"/>
                    </a:cubicBezTo>
                    <a:close/>
                  </a:path>
                </a:pathLst>
              </a:custGeom>
              <a:grpFill/>
              <a:ln w="9525" cap="flat">
                <a:noFill/>
                <a:prstDash val="solid"/>
                <a:miter/>
              </a:ln>
            </p:spPr>
            <p:txBody>
              <a:bodyPr rtlCol="0" anchor="ctr"/>
              <a:lstStyle/>
              <a:p>
                <a:endParaRPr lang="en-US" sz="2100"/>
              </a:p>
            </p:txBody>
          </p:sp>
          <p:sp>
            <p:nvSpPr>
              <p:cNvPr id="40" name="Freeform: Shape 39">
                <a:extLst>
                  <a:ext uri="{FF2B5EF4-FFF2-40B4-BE49-F238E27FC236}">
                    <a16:creationId xmlns:a16="http://schemas.microsoft.com/office/drawing/2014/main" id="{C7BD1FBA-F0C5-C7A8-7592-22B349942C66}"/>
                  </a:ext>
                </a:extLst>
              </p:cNvPr>
              <p:cNvSpPr/>
              <p:nvPr/>
            </p:nvSpPr>
            <p:spPr>
              <a:xfrm>
                <a:off x="8124944" y="3838985"/>
                <a:ext cx="384228" cy="520510"/>
              </a:xfrm>
              <a:custGeom>
                <a:avLst/>
                <a:gdLst>
                  <a:gd name="connsiteX0" fmla="*/ 257683 w 384228"/>
                  <a:gd name="connsiteY0" fmla="*/ 207924 h 520510"/>
                  <a:gd name="connsiteX1" fmla="*/ 194791 w 384228"/>
                  <a:gd name="connsiteY1" fmla="*/ 182133 h 520510"/>
                  <a:gd name="connsiteX2" fmla="*/ 158890 w 384228"/>
                  <a:gd name="connsiteY2" fmla="*/ 130876 h 520510"/>
                  <a:gd name="connsiteX3" fmla="*/ 219314 w 384228"/>
                  <a:gd name="connsiteY3" fmla="*/ 114598 h 520510"/>
                  <a:gd name="connsiteX4" fmla="*/ 272109 w 384228"/>
                  <a:gd name="connsiteY4" fmla="*/ 155694 h 520510"/>
                  <a:gd name="connsiteX5" fmla="*/ 281745 w 384228"/>
                  <a:gd name="connsiteY5" fmla="*/ 161794 h 520510"/>
                  <a:gd name="connsiteX6" fmla="*/ 281747 w 384228"/>
                  <a:gd name="connsiteY6" fmla="*/ 161794 h 520510"/>
                  <a:gd name="connsiteX7" fmla="*/ 295009 w 384228"/>
                  <a:gd name="connsiteY7" fmla="*/ 158873 h 520510"/>
                  <a:gd name="connsiteX8" fmla="*/ 371774 w 384228"/>
                  <a:gd name="connsiteY8" fmla="*/ 101577 h 520510"/>
                  <a:gd name="connsiteX9" fmla="*/ 375118 w 384228"/>
                  <a:gd name="connsiteY9" fmla="*/ 78362 h 520510"/>
                  <a:gd name="connsiteX10" fmla="*/ 374637 w 384228"/>
                  <a:gd name="connsiteY10" fmla="*/ 77750 h 520510"/>
                  <a:gd name="connsiteX11" fmla="*/ 200545 w 384228"/>
                  <a:gd name="connsiteY11" fmla="*/ -419 h 520510"/>
                  <a:gd name="connsiteX12" fmla="*/ 15891 w 384228"/>
                  <a:gd name="connsiteY12" fmla="*/ 146607 h 520510"/>
                  <a:gd name="connsiteX13" fmla="*/ 133134 w 384228"/>
                  <a:gd name="connsiteY13" fmla="*/ 298725 h 520510"/>
                  <a:gd name="connsiteX14" fmla="*/ 194637 w 384228"/>
                  <a:gd name="connsiteY14" fmla="*/ 321332 h 520510"/>
                  <a:gd name="connsiteX15" fmla="*/ 237832 w 384228"/>
                  <a:gd name="connsiteY15" fmla="*/ 383001 h 520510"/>
                  <a:gd name="connsiteX16" fmla="*/ 165132 w 384228"/>
                  <a:gd name="connsiteY16" fmla="*/ 402586 h 520510"/>
                  <a:gd name="connsiteX17" fmla="*/ 105989 w 384228"/>
                  <a:gd name="connsiteY17" fmla="*/ 357071 h 520510"/>
                  <a:gd name="connsiteX18" fmla="*/ 96981 w 384228"/>
                  <a:gd name="connsiteY18" fmla="*/ 351596 h 520510"/>
                  <a:gd name="connsiteX19" fmla="*/ 96735 w 384228"/>
                  <a:gd name="connsiteY19" fmla="*/ 351544 h 520510"/>
                  <a:gd name="connsiteX20" fmla="*/ 83899 w 384228"/>
                  <a:gd name="connsiteY20" fmla="*/ 354158 h 520510"/>
                  <a:gd name="connsiteX21" fmla="*/ 6652 w 384228"/>
                  <a:gd name="connsiteY21" fmla="*/ 408064 h 520510"/>
                  <a:gd name="connsiteX22" fmla="*/ 2573 w 384228"/>
                  <a:gd name="connsiteY22" fmla="*/ 431154 h 520510"/>
                  <a:gd name="connsiteX23" fmla="*/ 3021 w 384228"/>
                  <a:gd name="connsiteY23" fmla="*/ 431764 h 520510"/>
                  <a:gd name="connsiteX24" fmla="*/ 189394 w 384228"/>
                  <a:gd name="connsiteY24" fmla="*/ 520091 h 520510"/>
                  <a:gd name="connsiteX25" fmla="*/ 383804 w 384228"/>
                  <a:gd name="connsiteY25" fmla="*/ 354253 h 520510"/>
                  <a:gd name="connsiteX26" fmla="*/ 257683 w 384228"/>
                  <a:gd name="connsiteY26" fmla="*/ 207924 h 52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4228" h="520510">
                    <a:moveTo>
                      <a:pt x="257683" y="207924"/>
                    </a:moveTo>
                    <a:cubicBezTo>
                      <a:pt x="242441" y="201393"/>
                      <a:pt x="200535" y="183998"/>
                      <a:pt x="194791" y="182133"/>
                    </a:cubicBezTo>
                    <a:cubicBezTo>
                      <a:pt x="154046" y="168899"/>
                      <a:pt x="152117" y="149525"/>
                      <a:pt x="158890" y="130876"/>
                    </a:cubicBezTo>
                    <a:cubicBezTo>
                      <a:pt x="165662" y="112227"/>
                      <a:pt x="193098" y="103941"/>
                      <a:pt x="219314" y="114598"/>
                    </a:cubicBezTo>
                    <a:cubicBezTo>
                      <a:pt x="233388" y="120319"/>
                      <a:pt x="268309" y="151985"/>
                      <a:pt x="272109" y="155694"/>
                    </a:cubicBezTo>
                    <a:cubicBezTo>
                      <a:pt x="274638" y="158646"/>
                      <a:pt x="277994" y="160772"/>
                      <a:pt x="281745" y="161794"/>
                    </a:cubicBezTo>
                    <a:lnTo>
                      <a:pt x="281747" y="161794"/>
                    </a:lnTo>
                    <a:cubicBezTo>
                      <a:pt x="286381" y="162770"/>
                      <a:pt x="291212" y="161706"/>
                      <a:pt x="295009" y="158873"/>
                    </a:cubicBezTo>
                    <a:lnTo>
                      <a:pt x="371774" y="101577"/>
                    </a:lnTo>
                    <a:cubicBezTo>
                      <a:pt x="379108" y="96090"/>
                      <a:pt x="380604" y="85696"/>
                      <a:pt x="375118" y="78362"/>
                    </a:cubicBezTo>
                    <a:cubicBezTo>
                      <a:pt x="374962" y="78155"/>
                      <a:pt x="374802" y="77951"/>
                      <a:pt x="374637" y="77750"/>
                    </a:cubicBezTo>
                    <a:cubicBezTo>
                      <a:pt x="332850" y="27262"/>
                      <a:pt x="272291" y="-419"/>
                      <a:pt x="200545" y="-419"/>
                    </a:cubicBezTo>
                    <a:cubicBezTo>
                      <a:pt x="94628" y="-419"/>
                      <a:pt x="15891" y="63691"/>
                      <a:pt x="15891" y="146607"/>
                    </a:cubicBezTo>
                    <a:cubicBezTo>
                      <a:pt x="15891" y="219029"/>
                      <a:pt x="48265" y="261848"/>
                      <a:pt x="133134" y="298725"/>
                    </a:cubicBezTo>
                    <a:cubicBezTo>
                      <a:pt x="155080" y="306472"/>
                      <a:pt x="183335" y="318007"/>
                      <a:pt x="194637" y="321332"/>
                    </a:cubicBezTo>
                    <a:cubicBezTo>
                      <a:pt x="244084" y="335880"/>
                      <a:pt x="245979" y="360563"/>
                      <a:pt x="237832" y="383001"/>
                    </a:cubicBezTo>
                    <a:cubicBezTo>
                      <a:pt x="229685" y="405438"/>
                      <a:pt x="196808" y="415071"/>
                      <a:pt x="165132" y="402586"/>
                    </a:cubicBezTo>
                    <a:cubicBezTo>
                      <a:pt x="143024" y="393872"/>
                      <a:pt x="108401" y="360423"/>
                      <a:pt x="105989" y="357071"/>
                    </a:cubicBezTo>
                    <a:cubicBezTo>
                      <a:pt x="103663" y="354313"/>
                      <a:pt x="100499" y="352390"/>
                      <a:pt x="96981" y="351596"/>
                    </a:cubicBezTo>
                    <a:lnTo>
                      <a:pt x="96735" y="351544"/>
                    </a:lnTo>
                    <a:cubicBezTo>
                      <a:pt x="92279" y="350606"/>
                      <a:pt x="87633" y="351552"/>
                      <a:pt x="83899" y="354158"/>
                    </a:cubicBezTo>
                    <a:lnTo>
                      <a:pt x="6652" y="408064"/>
                    </a:lnTo>
                    <a:cubicBezTo>
                      <a:pt x="-851" y="413313"/>
                      <a:pt x="-2677" y="423651"/>
                      <a:pt x="2573" y="431154"/>
                    </a:cubicBezTo>
                    <a:cubicBezTo>
                      <a:pt x="2717" y="431361"/>
                      <a:pt x="2867" y="431564"/>
                      <a:pt x="3021" y="431764"/>
                    </a:cubicBezTo>
                    <a:cubicBezTo>
                      <a:pt x="47695" y="489540"/>
                      <a:pt x="113152" y="520091"/>
                      <a:pt x="189394" y="520091"/>
                    </a:cubicBezTo>
                    <a:cubicBezTo>
                      <a:pt x="302972" y="520091"/>
                      <a:pt x="383804" y="449718"/>
                      <a:pt x="383804" y="354253"/>
                    </a:cubicBezTo>
                    <a:cubicBezTo>
                      <a:pt x="383803" y="291544"/>
                      <a:pt x="349656" y="246949"/>
                      <a:pt x="257683" y="207924"/>
                    </a:cubicBezTo>
                    <a:close/>
                  </a:path>
                </a:pathLst>
              </a:custGeom>
              <a:grpFill/>
              <a:ln w="9525" cap="flat">
                <a:noFill/>
                <a:prstDash val="solid"/>
                <a:miter/>
              </a:ln>
            </p:spPr>
            <p:txBody>
              <a:bodyPr rtlCol="0" anchor="ctr"/>
              <a:lstStyle/>
              <a:p>
                <a:endParaRPr lang="en-US" sz="2100"/>
              </a:p>
            </p:txBody>
          </p:sp>
        </p:grpSp>
        <p:grpSp>
          <p:nvGrpSpPr>
            <p:cNvPr id="8" name="Graphic 9">
              <a:extLst>
                <a:ext uri="{FF2B5EF4-FFF2-40B4-BE49-F238E27FC236}">
                  <a16:creationId xmlns:a16="http://schemas.microsoft.com/office/drawing/2014/main" id="{8355DD3D-687E-79DE-B55B-EE8AD9369FBC}"/>
                </a:ext>
              </a:extLst>
            </p:cNvPr>
            <p:cNvGrpSpPr/>
            <p:nvPr/>
          </p:nvGrpSpPr>
          <p:grpSpPr>
            <a:xfrm>
              <a:off x="966787" y="1938997"/>
              <a:ext cx="10253698" cy="1562101"/>
              <a:chOff x="966787" y="1938997"/>
              <a:chExt cx="10253698" cy="1562101"/>
            </a:xfrm>
            <a:grpFill/>
          </p:grpSpPr>
          <p:sp>
            <p:nvSpPr>
              <p:cNvPr id="9" name="Freeform: Shape 8">
                <a:extLst>
                  <a:ext uri="{FF2B5EF4-FFF2-40B4-BE49-F238E27FC236}">
                    <a16:creationId xmlns:a16="http://schemas.microsoft.com/office/drawing/2014/main" id="{348B7231-F002-1472-A79E-8560EB8F2F30}"/>
                  </a:ext>
                </a:extLst>
              </p:cNvPr>
              <p:cNvSpPr/>
              <p:nvPr/>
            </p:nvSpPr>
            <p:spPr>
              <a:xfrm>
                <a:off x="2852739" y="1938997"/>
                <a:ext cx="1562101" cy="1562101"/>
              </a:xfrm>
              <a:custGeom>
                <a:avLst/>
                <a:gdLst>
                  <a:gd name="connsiteX0" fmla="*/ 780626 w 1562101"/>
                  <a:gd name="connsiteY0" fmla="*/ -419 h 1562101"/>
                  <a:gd name="connsiteX1" fmla="*/ -424 w 1562101"/>
                  <a:gd name="connsiteY1" fmla="*/ 780632 h 1562101"/>
                  <a:gd name="connsiteX2" fmla="*/ 780626 w 1562101"/>
                  <a:gd name="connsiteY2" fmla="*/ 1561682 h 1562101"/>
                  <a:gd name="connsiteX3" fmla="*/ 1561677 w 1562101"/>
                  <a:gd name="connsiteY3" fmla="*/ 780631 h 1562101"/>
                  <a:gd name="connsiteX4" fmla="*/ 780626 w 1562101"/>
                  <a:gd name="connsiteY4" fmla="*/ -419 h 1562101"/>
                  <a:gd name="connsiteX5" fmla="*/ 780626 w 1562101"/>
                  <a:gd name="connsiteY5" fmla="*/ 1161632 h 1562101"/>
                  <a:gd name="connsiteX6" fmla="*/ 399625 w 1562101"/>
                  <a:gd name="connsiteY6" fmla="*/ 780632 h 1562101"/>
                  <a:gd name="connsiteX7" fmla="*/ 780625 w 1562101"/>
                  <a:gd name="connsiteY7" fmla="*/ 399631 h 1562101"/>
                  <a:gd name="connsiteX8" fmla="*/ 1161627 w 1562101"/>
                  <a:gd name="connsiteY8" fmla="*/ 780631 h 1562101"/>
                  <a:gd name="connsiteX9" fmla="*/ 780626 w 1562101"/>
                  <a:gd name="connsiteY9" fmla="*/ 1161632 h 156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2101" h="1562101">
                    <a:moveTo>
                      <a:pt x="780626" y="-419"/>
                    </a:moveTo>
                    <a:cubicBezTo>
                      <a:pt x="349264" y="-419"/>
                      <a:pt x="-424" y="349269"/>
                      <a:pt x="-424" y="780632"/>
                    </a:cubicBezTo>
                    <a:cubicBezTo>
                      <a:pt x="-424" y="1211994"/>
                      <a:pt x="349264" y="1561682"/>
                      <a:pt x="780626" y="1561682"/>
                    </a:cubicBezTo>
                    <a:cubicBezTo>
                      <a:pt x="1211989" y="1561682"/>
                      <a:pt x="1561677" y="1211994"/>
                      <a:pt x="1561677" y="780631"/>
                    </a:cubicBezTo>
                    <a:cubicBezTo>
                      <a:pt x="1561677" y="349269"/>
                      <a:pt x="1211989" y="-419"/>
                      <a:pt x="780626" y="-419"/>
                    </a:cubicBezTo>
                    <a:close/>
                    <a:moveTo>
                      <a:pt x="780626" y="1161632"/>
                    </a:moveTo>
                    <a:cubicBezTo>
                      <a:pt x="570206" y="1161632"/>
                      <a:pt x="399626" y="991053"/>
                      <a:pt x="399625" y="780632"/>
                    </a:cubicBezTo>
                    <a:cubicBezTo>
                      <a:pt x="399625" y="570211"/>
                      <a:pt x="570204" y="399632"/>
                      <a:pt x="780625" y="399631"/>
                    </a:cubicBezTo>
                    <a:cubicBezTo>
                      <a:pt x="991046" y="399631"/>
                      <a:pt x="1161626" y="570211"/>
                      <a:pt x="1161627" y="780631"/>
                    </a:cubicBezTo>
                    <a:cubicBezTo>
                      <a:pt x="1161389" y="990953"/>
                      <a:pt x="990949" y="1161394"/>
                      <a:pt x="780626" y="1161632"/>
                    </a:cubicBezTo>
                    <a:close/>
                  </a:path>
                </a:pathLst>
              </a:custGeom>
              <a:grpFill/>
              <a:ln w="9525" cap="flat">
                <a:noFill/>
                <a:prstDash val="solid"/>
                <a:miter/>
              </a:ln>
            </p:spPr>
            <p:txBody>
              <a:bodyPr rtlCol="0" anchor="ctr"/>
              <a:lstStyle/>
              <a:p>
                <a:endParaRPr lang="en-US" sz="2100"/>
              </a:p>
            </p:txBody>
          </p:sp>
          <p:sp>
            <p:nvSpPr>
              <p:cNvPr id="10" name="Freeform: Shape 9">
                <a:extLst>
                  <a:ext uri="{FF2B5EF4-FFF2-40B4-BE49-F238E27FC236}">
                    <a16:creationId xmlns:a16="http://schemas.microsoft.com/office/drawing/2014/main" id="{7A064F3E-89B1-7C21-97EA-4880ED32C4C2}"/>
                  </a:ext>
                </a:extLst>
              </p:cNvPr>
              <p:cNvSpPr/>
              <p:nvPr/>
            </p:nvSpPr>
            <p:spPr>
              <a:xfrm>
                <a:off x="4571063" y="1958048"/>
                <a:ext cx="1523028" cy="1524000"/>
              </a:xfrm>
              <a:custGeom>
                <a:avLst/>
                <a:gdLst>
                  <a:gd name="connsiteX0" fmla="*/ 1484505 w 1523028"/>
                  <a:gd name="connsiteY0" fmla="*/ -419 h 1524000"/>
                  <a:gd name="connsiteX1" fmla="*/ 417704 w 1523028"/>
                  <a:gd name="connsiteY1" fmla="*/ -419 h 1524000"/>
                  <a:gd name="connsiteX2" fmla="*/ 379604 w 1523028"/>
                  <a:gd name="connsiteY2" fmla="*/ 37681 h 1524000"/>
                  <a:gd name="connsiteX3" fmla="*/ 379604 w 1523028"/>
                  <a:gd name="connsiteY3" fmla="*/ 342481 h 1524000"/>
                  <a:gd name="connsiteX4" fmla="*/ 417704 w 1523028"/>
                  <a:gd name="connsiteY4" fmla="*/ 380581 h 1524000"/>
                  <a:gd name="connsiteX5" fmla="*/ 1141605 w 1523028"/>
                  <a:gd name="connsiteY5" fmla="*/ 380581 h 1524000"/>
                  <a:gd name="connsiteX6" fmla="*/ 1141605 w 1523028"/>
                  <a:gd name="connsiteY6" fmla="*/ 1047326 h 1524000"/>
                  <a:gd name="connsiteX7" fmla="*/ 1046355 w 1523028"/>
                  <a:gd name="connsiteY7" fmla="*/ 1142576 h 1524000"/>
                  <a:gd name="connsiteX8" fmla="*/ 1046355 w 1523028"/>
                  <a:gd name="connsiteY8" fmla="*/ 1142581 h 1524000"/>
                  <a:gd name="connsiteX9" fmla="*/ 760604 w 1523028"/>
                  <a:gd name="connsiteY9" fmla="*/ 1142581 h 1524000"/>
                  <a:gd name="connsiteX10" fmla="*/ 381121 w 1523028"/>
                  <a:gd name="connsiteY10" fmla="*/ 795730 h 1524000"/>
                  <a:gd name="connsiteX11" fmla="*/ 343380 w 1523028"/>
                  <a:gd name="connsiteY11" fmla="*/ 761581 h 1524000"/>
                  <a:gd name="connsiteX12" fmla="*/ 37816 w 1523028"/>
                  <a:gd name="connsiteY12" fmla="*/ 761581 h 1524000"/>
                  <a:gd name="connsiteX13" fmla="*/ -423 w 1523028"/>
                  <a:gd name="connsiteY13" fmla="*/ 799126 h 1524000"/>
                  <a:gd name="connsiteX14" fmla="*/ -374 w 1523028"/>
                  <a:gd name="connsiteY14" fmla="*/ 801422 h 1524000"/>
                  <a:gd name="connsiteX15" fmla="*/ 760604 w 1523028"/>
                  <a:gd name="connsiteY15" fmla="*/ 1523581 h 1524000"/>
                  <a:gd name="connsiteX16" fmla="*/ 1103504 w 1523028"/>
                  <a:gd name="connsiteY16" fmla="*/ 1523581 h 1524000"/>
                  <a:gd name="connsiteX17" fmla="*/ 1141604 w 1523028"/>
                  <a:gd name="connsiteY17" fmla="*/ 1485481 h 1524000"/>
                  <a:gd name="connsiteX18" fmla="*/ 1141604 w 1523028"/>
                  <a:gd name="connsiteY18" fmla="*/ 1333079 h 1524000"/>
                  <a:gd name="connsiteX19" fmla="*/ 1332104 w 1523028"/>
                  <a:gd name="connsiteY19" fmla="*/ 1142579 h 1524000"/>
                  <a:gd name="connsiteX20" fmla="*/ 1332108 w 1523028"/>
                  <a:gd name="connsiteY20" fmla="*/ 1142579 h 1524000"/>
                  <a:gd name="connsiteX21" fmla="*/ 1484505 w 1523028"/>
                  <a:gd name="connsiteY21" fmla="*/ 1142582 h 1524000"/>
                  <a:gd name="connsiteX22" fmla="*/ 1522605 w 1523028"/>
                  <a:gd name="connsiteY22" fmla="*/ 1104483 h 1524000"/>
                  <a:gd name="connsiteX23" fmla="*/ 1522605 w 1523028"/>
                  <a:gd name="connsiteY23" fmla="*/ 1104483 h 1524000"/>
                  <a:gd name="connsiteX24" fmla="*/ 1522605 w 1523028"/>
                  <a:gd name="connsiteY24" fmla="*/ 37681 h 1524000"/>
                  <a:gd name="connsiteX25" fmla="*/ 1484505 w 1523028"/>
                  <a:gd name="connsiteY25" fmla="*/ -419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23028" h="1524000">
                    <a:moveTo>
                      <a:pt x="1484505" y="-419"/>
                    </a:moveTo>
                    <a:lnTo>
                      <a:pt x="417704" y="-419"/>
                    </a:lnTo>
                    <a:cubicBezTo>
                      <a:pt x="396661" y="-419"/>
                      <a:pt x="379604" y="16639"/>
                      <a:pt x="379604" y="37681"/>
                    </a:cubicBezTo>
                    <a:lnTo>
                      <a:pt x="379604" y="342481"/>
                    </a:lnTo>
                    <a:cubicBezTo>
                      <a:pt x="379604" y="363523"/>
                      <a:pt x="396661" y="380581"/>
                      <a:pt x="417704" y="380581"/>
                    </a:cubicBezTo>
                    <a:lnTo>
                      <a:pt x="1141605" y="380581"/>
                    </a:lnTo>
                    <a:lnTo>
                      <a:pt x="1141605" y="1047326"/>
                    </a:lnTo>
                    <a:cubicBezTo>
                      <a:pt x="1141605" y="1099931"/>
                      <a:pt x="1098960" y="1142576"/>
                      <a:pt x="1046355" y="1142576"/>
                    </a:cubicBezTo>
                    <a:lnTo>
                      <a:pt x="1046355" y="1142581"/>
                    </a:lnTo>
                    <a:lnTo>
                      <a:pt x="760604" y="1142581"/>
                    </a:lnTo>
                    <a:cubicBezTo>
                      <a:pt x="563507" y="1142341"/>
                      <a:pt x="399034" y="992012"/>
                      <a:pt x="381121" y="795730"/>
                    </a:cubicBezTo>
                    <a:cubicBezTo>
                      <a:pt x="379256" y="776304"/>
                      <a:pt x="362895" y="761500"/>
                      <a:pt x="343380" y="761581"/>
                    </a:cubicBezTo>
                    <a:lnTo>
                      <a:pt x="37816" y="761581"/>
                    </a:lnTo>
                    <a:cubicBezTo>
                      <a:pt x="16889" y="761389"/>
                      <a:pt x="-231" y="778199"/>
                      <a:pt x="-423" y="799126"/>
                    </a:cubicBezTo>
                    <a:cubicBezTo>
                      <a:pt x="-430" y="799891"/>
                      <a:pt x="-413" y="800657"/>
                      <a:pt x="-374" y="801422"/>
                    </a:cubicBezTo>
                    <a:cubicBezTo>
                      <a:pt x="20837" y="1206226"/>
                      <a:pt x="355245" y="1523576"/>
                      <a:pt x="760604" y="1523581"/>
                    </a:cubicBezTo>
                    <a:lnTo>
                      <a:pt x="1103504" y="1523581"/>
                    </a:lnTo>
                    <a:cubicBezTo>
                      <a:pt x="1124547" y="1523581"/>
                      <a:pt x="1141604" y="1506524"/>
                      <a:pt x="1141604" y="1485481"/>
                    </a:cubicBezTo>
                    <a:lnTo>
                      <a:pt x="1141604" y="1333079"/>
                    </a:lnTo>
                    <a:cubicBezTo>
                      <a:pt x="1141604" y="1227869"/>
                      <a:pt x="1226894" y="1142579"/>
                      <a:pt x="1332104" y="1142579"/>
                    </a:cubicBezTo>
                    <a:cubicBezTo>
                      <a:pt x="1332105" y="1142579"/>
                      <a:pt x="1332107" y="1142579"/>
                      <a:pt x="1332108" y="1142579"/>
                    </a:cubicBezTo>
                    <a:lnTo>
                      <a:pt x="1484505" y="1142582"/>
                    </a:lnTo>
                    <a:cubicBezTo>
                      <a:pt x="1505547" y="1142583"/>
                      <a:pt x="1522604" y="1125525"/>
                      <a:pt x="1522605" y="1104483"/>
                    </a:cubicBezTo>
                    <a:cubicBezTo>
                      <a:pt x="1522605" y="1104483"/>
                      <a:pt x="1522605" y="1104483"/>
                      <a:pt x="1522605" y="1104483"/>
                    </a:cubicBezTo>
                    <a:lnTo>
                      <a:pt x="1522605" y="37681"/>
                    </a:lnTo>
                    <a:cubicBezTo>
                      <a:pt x="1522605" y="16639"/>
                      <a:pt x="1505547" y="-419"/>
                      <a:pt x="1484505" y="-419"/>
                    </a:cubicBezTo>
                    <a:close/>
                  </a:path>
                </a:pathLst>
              </a:custGeom>
              <a:grpFill/>
              <a:ln w="9525" cap="flat">
                <a:noFill/>
                <a:prstDash val="solid"/>
                <a:miter/>
              </a:ln>
            </p:spPr>
            <p:txBody>
              <a:bodyPr rtlCol="0" anchor="ctr"/>
              <a:lstStyle/>
              <a:p>
                <a:endParaRPr lang="en-US" sz="2100"/>
              </a:p>
            </p:txBody>
          </p:sp>
          <p:sp>
            <p:nvSpPr>
              <p:cNvPr id="11" name="Freeform: Shape 10">
                <a:extLst>
                  <a:ext uri="{FF2B5EF4-FFF2-40B4-BE49-F238E27FC236}">
                    <a16:creationId xmlns:a16="http://schemas.microsoft.com/office/drawing/2014/main" id="{C3169F45-04BA-E8B4-A2F1-22071C408900}"/>
                  </a:ext>
                </a:extLst>
              </p:cNvPr>
              <p:cNvSpPr/>
              <p:nvPr/>
            </p:nvSpPr>
            <p:spPr>
              <a:xfrm>
                <a:off x="7999096" y="1958048"/>
                <a:ext cx="1524000" cy="1524001"/>
              </a:xfrm>
              <a:custGeom>
                <a:avLst/>
                <a:gdLst>
                  <a:gd name="connsiteX0" fmla="*/ 37675 w 1524000"/>
                  <a:gd name="connsiteY0" fmla="*/ -419 h 1524001"/>
                  <a:gd name="connsiteX1" fmla="*/ 1104476 w 1524000"/>
                  <a:gd name="connsiteY1" fmla="*/ -419 h 1524001"/>
                  <a:gd name="connsiteX2" fmla="*/ 1142576 w 1524000"/>
                  <a:gd name="connsiteY2" fmla="*/ 37681 h 1524001"/>
                  <a:gd name="connsiteX3" fmla="*/ 1142576 w 1524000"/>
                  <a:gd name="connsiteY3" fmla="*/ 189877 h 1524001"/>
                  <a:gd name="connsiteX4" fmla="*/ 1332821 w 1524000"/>
                  <a:gd name="connsiteY4" fmla="*/ 380377 h 1524001"/>
                  <a:gd name="connsiteX5" fmla="*/ 1485476 w 1524000"/>
                  <a:gd name="connsiteY5" fmla="*/ 380581 h 1524001"/>
                  <a:gd name="connsiteX6" fmla="*/ 1523576 w 1524000"/>
                  <a:gd name="connsiteY6" fmla="*/ 418681 h 1524001"/>
                  <a:gd name="connsiteX7" fmla="*/ 1523576 w 1524000"/>
                  <a:gd name="connsiteY7" fmla="*/ 1485482 h 1524001"/>
                  <a:gd name="connsiteX8" fmla="*/ 1485476 w 1524000"/>
                  <a:gd name="connsiteY8" fmla="*/ 1523582 h 1524001"/>
                  <a:gd name="connsiteX9" fmla="*/ 1180676 w 1524000"/>
                  <a:gd name="connsiteY9" fmla="*/ 1523582 h 1524001"/>
                  <a:gd name="connsiteX10" fmla="*/ 1142576 w 1524000"/>
                  <a:gd name="connsiteY10" fmla="*/ 1485482 h 1524001"/>
                  <a:gd name="connsiteX11" fmla="*/ 1142576 w 1524000"/>
                  <a:gd name="connsiteY11" fmla="*/ 475825 h 1524001"/>
                  <a:gd name="connsiteX12" fmla="*/ 1047384 w 1524000"/>
                  <a:gd name="connsiteY12" fmla="*/ 380581 h 1524001"/>
                  <a:gd name="connsiteX13" fmla="*/ 475768 w 1524000"/>
                  <a:gd name="connsiteY13" fmla="*/ 380581 h 1524001"/>
                  <a:gd name="connsiteX14" fmla="*/ 380576 w 1524000"/>
                  <a:gd name="connsiteY14" fmla="*/ 475825 h 1524001"/>
                  <a:gd name="connsiteX15" fmla="*/ 380576 w 1524000"/>
                  <a:gd name="connsiteY15" fmla="*/ 1485482 h 1524001"/>
                  <a:gd name="connsiteX16" fmla="*/ 342476 w 1524000"/>
                  <a:gd name="connsiteY16" fmla="*/ 1523582 h 1524001"/>
                  <a:gd name="connsiteX17" fmla="*/ 37676 w 1524000"/>
                  <a:gd name="connsiteY17" fmla="*/ 1523582 h 1524001"/>
                  <a:gd name="connsiteX18" fmla="*/ -424 w 1524000"/>
                  <a:gd name="connsiteY18" fmla="*/ 1485482 h 1524001"/>
                  <a:gd name="connsiteX19" fmla="*/ -424 w 1524000"/>
                  <a:gd name="connsiteY19" fmla="*/ 37681 h 1524001"/>
                  <a:gd name="connsiteX20" fmla="*/ 37675 w 1524000"/>
                  <a:gd name="connsiteY20" fmla="*/ -419 h 152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24000" h="1524001">
                    <a:moveTo>
                      <a:pt x="37675" y="-419"/>
                    </a:moveTo>
                    <a:lnTo>
                      <a:pt x="1104476" y="-419"/>
                    </a:lnTo>
                    <a:cubicBezTo>
                      <a:pt x="1125518" y="-419"/>
                      <a:pt x="1142576" y="16639"/>
                      <a:pt x="1142576" y="37681"/>
                    </a:cubicBezTo>
                    <a:lnTo>
                      <a:pt x="1142576" y="189877"/>
                    </a:lnTo>
                    <a:cubicBezTo>
                      <a:pt x="1142576" y="294988"/>
                      <a:pt x="1227710" y="380237"/>
                      <a:pt x="1332821" y="380377"/>
                    </a:cubicBezTo>
                    <a:lnTo>
                      <a:pt x="1485476" y="380581"/>
                    </a:lnTo>
                    <a:cubicBezTo>
                      <a:pt x="1506518" y="380581"/>
                      <a:pt x="1523576" y="397639"/>
                      <a:pt x="1523576" y="418681"/>
                    </a:cubicBezTo>
                    <a:lnTo>
                      <a:pt x="1523576" y="1485482"/>
                    </a:lnTo>
                    <a:cubicBezTo>
                      <a:pt x="1523576" y="1506524"/>
                      <a:pt x="1506518" y="1523582"/>
                      <a:pt x="1485476" y="1523582"/>
                    </a:cubicBezTo>
                    <a:lnTo>
                      <a:pt x="1180676" y="1523582"/>
                    </a:lnTo>
                    <a:cubicBezTo>
                      <a:pt x="1159634" y="1523582"/>
                      <a:pt x="1142576" y="1506524"/>
                      <a:pt x="1142576" y="1485482"/>
                    </a:cubicBezTo>
                    <a:lnTo>
                      <a:pt x="1142576" y="475825"/>
                    </a:lnTo>
                    <a:cubicBezTo>
                      <a:pt x="1142575" y="423244"/>
                      <a:pt x="1099965" y="380611"/>
                      <a:pt x="1047384" y="380581"/>
                    </a:cubicBezTo>
                    <a:lnTo>
                      <a:pt x="475768" y="380581"/>
                    </a:lnTo>
                    <a:cubicBezTo>
                      <a:pt x="423187" y="380611"/>
                      <a:pt x="380577" y="423244"/>
                      <a:pt x="380576" y="475825"/>
                    </a:cubicBezTo>
                    <a:lnTo>
                      <a:pt x="380576" y="1485482"/>
                    </a:lnTo>
                    <a:cubicBezTo>
                      <a:pt x="380576" y="1506524"/>
                      <a:pt x="363518" y="1523582"/>
                      <a:pt x="342476" y="1523582"/>
                    </a:cubicBezTo>
                    <a:lnTo>
                      <a:pt x="37676" y="1523582"/>
                    </a:lnTo>
                    <a:cubicBezTo>
                      <a:pt x="16634" y="1523582"/>
                      <a:pt x="-424" y="1506524"/>
                      <a:pt x="-424" y="1485482"/>
                    </a:cubicBezTo>
                    <a:lnTo>
                      <a:pt x="-424" y="37681"/>
                    </a:lnTo>
                    <a:cubicBezTo>
                      <a:pt x="-424" y="16639"/>
                      <a:pt x="16633" y="-419"/>
                      <a:pt x="37675" y="-419"/>
                    </a:cubicBezTo>
                    <a:close/>
                  </a:path>
                </a:pathLst>
              </a:custGeom>
              <a:grpFill/>
              <a:ln w="9525" cap="flat">
                <a:noFill/>
                <a:prstDash val="solid"/>
                <a:miter/>
              </a:ln>
            </p:spPr>
            <p:txBody>
              <a:bodyPr rtlCol="0" anchor="ctr"/>
              <a:lstStyle/>
              <a:p>
                <a:endParaRPr lang="en-US" sz="2100"/>
              </a:p>
            </p:txBody>
          </p:sp>
          <p:sp>
            <p:nvSpPr>
              <p:cNvPr id="12" name="Freeform: Shape 11">
                <a:extLst>
                  <a:ext uri="{FF2B5EF4-FFF2-40B4-BE49-F238E27FC236}">
                    <a16:creationId xmlns:a16="http://schemas.microsoft.com/office/drawing/2014/main" id="{0EB19C45-2346-1553-6664-3F4F5E0FC7CE}"/>
                  </a:ext>
                </a:extLst>
              </p:cNvPr>
              <p:cNvSpPr/>
              <p:nvPr/>
            </p:nvSpPr>
            <p:spPr>
              <a:xfrm>
                <a:off x="6279193" y="1958048"/>
                <a:ext cx="1524000" cy="1524001"/>
              </a:xfrm>
              <a:custGeom>
                <a:avLst/>
                <a:gdLst>
                  <a:gd name="connsiteX0" fmla="*/ 1485478 w 1524000"/>
                  <a:gd name="connsiteY0" fmla="*/ 380581 h 1524001"/>
                  <a:gd name="connsiteX1" fmla="*/ 1332330 w 1524000"/>
                  <a:gd name="connsiteY1" fmla="*/ 379981 h 1524001"/>
                  <a:gd name="connsiteX2" fmla="*/ 1142577 w 1524000"/>
                  <a:gd name="connsiteY2" fmla="*/ 189482 h 1524001"/>
                  <a:gd name="connsiteX3" fmla="*/ 1142577 w 1524000"/>
                  <a:gd name="connsiteY3" fmla="*/ 37681 h 1524001"/>
                  <a:gd name="connsiteX4" fmla="*/ 1104477 w 1524000"/>
                  <a:gd name="connsiteY4" fmla="*/ -419 h 1524001"/>
                  <a:gd name="connsiteX5" fmla="*/ 761576 w 1524000"/>
                  <a:gd name="connsiteY5" fmla="*/ -419 h 1524001"/>
                  <a:gd name="connsiteX6" fmla="*/ -424 w 1524000"/>
                  <a:gd name="connsiteY6" fmla="*/ 761581 h 1524001"/>
                  <a:gd name="connsiteX7" fmla="*/ -424 w 1524000"/>
                  <a:gd name="connsiteY7" fmla="*/ 1485482 h 1524001"/>
                  <a:gd name="connsiteX8" fmla="*/ 37676 w 1524000"/>
                  <a:gd name="connsiteY8" fmla="*/ 1523582 h 1524001"/>
                  <a:gd name="connsiteX9" fmla="*/ 342476 w 1524000"/>
                  <a:gd name="connsiteY9" fmla="*/ 1523582 h 1524001"/>
                  <a:gd name="connsiteX10" fmla="*/ 380576 w 1524000"/>
                  <a:gd name="connsiteY10" fmla="*/ 1485482 h 1524001"/>
                  <a:gd name="connsiteX11" fmla="*/ 380576 w 1524000"/>
                  <a:gd name="connsiteY11" fmla="*/ 761581 h 1524001"/>
                  <a:gd name="connsiteX12" fmla="*/ 761576 w 1524000"/>
                  <a:gd name="connsiteY12" fmla="*/ 380581 h 1524001"/>
                  <a:gd name="connsiteX13" fmla="*/ 1047385 w 1524000"/>
                  <a:gd name="connsiteY13" fmla="*/ 380581 h 1524001"/>
                  <a:gd name="connsiteX14" fmla="*/ 1142577 w 1524000"/>
                  <a:gd name="connsiteY14" fmla="*/ 475826 h 1524001"/>
                  <a:gd name="connsiteX15" fmla="*/ 1142577 w 1524000"/>
                  <a:gd name="connsiteY15" fmla="*/ 666326 h 1524001"/>
                  <a:gd name="connsiteX16" fmla="*/ 1047326 w 1524000"/>
                  <a:gd name="connsiteY16" fmla="*/ 761576 h 1524001"/>
                  <a:gd name="connsiteX17" fmla="*/ 1047328 w 1524000"/>
                  <a:gd name="connsiteY17" fmla="*/ 761581 h 1524001"/>
                  <a:gd name="connsiteX18" fmla="*/ 628225 w 1524000"/>
                  <a:gd name="connsiteY18" fmla="*/ 761581 h 1524001"/>
                  <a:gd name="connsiteX19" fmla="*/ 590125 w 1524000"/>
                  <a:gd name="connsiteY19" fmla="*/ 799681 h 1524001"/>
                  <a:gd name="connsiteX20" fmla="*/ 590125 w 1524000"/>
                  <a:gd name="connsiteY20" fmla="*/ 1104481 h 1524001"/>
                  <a:gd name="connsiteX21" fmla="*/ 628225 w 1524000"/>
                  <a:gd name="connsiteY21" fmla="*/ 1142581 h 1524001"/>
                  <a:gd name="connsiteX22" fmla="*/ 1047385 w 1524000"/>
                  <a:gd name="connsiteY22" fmla="*/ 1142581 h 1524001"/>
                  <a:gd name="connsiteX23" fmla="*/ 1142577 w 1524000"/>
                  <a:gd name="connsiteY23" fmla="*/ 1237826 h 1524001"/>
                  <a:gd name="connsiteX24" fmla="*/ 1142577 w 1524000"/>
                  <a:gd name="connsiteY24" fmla="*/ 1485482 h 1524001"/>
                  <a:gd name="connsiteX25" fmla="*/ 1180677 w 1524000"/>
                  <a:gd name="connsiteY25" fmla="*/ 1523582 h 1524001"/>
                  <a:gd name="connsiteX26" fmla="*/ 1485477 w 1524000"/>
                  <a:gd name="connsiteY26" fmla="*/ 1523582 h 1524001"/>
                  <a:gd name="connsiteX27" fmla="*/ 1523577 w 1524000"/>
                  <a:gd name="connsiteY27" fmla="*/ 1485482 h 1524001"/>
                  <a:gd name="connsiteX28" fmla="*/ 1523577 w 1524000"/>
                  <a:gd name="connsiteY28" fmla="*/ 418681 h 1524001"/>
                  <a:gd name="connsiteX29" fmla="*/ 1485478 w 1524000"/>
                  <a:gd name="connsiteY29" fmla="*/ 380581 h 152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24000" h="1524001">
                    <a:moveTo>
                      <a:pt x="1485478" y="380581"/>
                    </a:moveTo>
                    <a:lnTo>
                      <a:pt x="1332330" y="379981"/>
                    </a:lnTo>
                    <a:cubicBezTo>
                      <a:pt x="1227412" y="379570"/>
                      <a:pt x="1142577" y="294401"/>
                      <a:pt x="1142577" y="189482"/>
                    </a:cubicBezTo>
                    <a:lnTo>
                      <a:pt x="1142577" y="37681"/>
                    </a:lnTo>
                    <a:cubicBezTo>
                      <a:pt x="1142577" y="16639"/>
                      <a:pt x="1125518" y="-419"/>
                      <a:pt x="1104477" y="-419"/>
                    </a:cubicBezTo>
                    <a:lnTo>
                      <a:pt x="761576" y="-419"/>
                    </a:lnTo>
                    <a:cubicBezTo>
                      <a:pt x="340735" y="-419"/>
                      <a:pt x="-424" y="340740"/>
                      <a:pt x="-424" y="761581"/>
                    </a:cubicBezTo>
                    <a:lnTo>
                      <a:pt x="-424" y="1485482"/>
                    </a:lnTo>
                    <a:cubicBezTo>
                      <a:pt x="-424" y="1506524"/>
                      <a:pt x="16634" y="1523582"/>
                      <a:pt x="37676" y="1523582"/>
                    </a:cubicBezTo>
                    <a:lnTo>
                      <a:pt x="342476" y="1523582"/>
                    </a:lnTo>
                    <a:cubicBezTo>
                      <a:pt x="363518" y="1523582"/>
                      <a:pt x="380576" y="1506524"/>
                      <a:pt x="380576" y="1485482"/>
                    </a:cubicBezTo>
                    <a:lnTo>
                      <a:pt x="380576" y="761581"/>
                    </a:lnTo>
                    <a:cubicBezTo>
                      <a:pt x="380576" y="551161"/>
                      <a:pt x="551156" y="380581"/>
                      <a:pt x="761576" y="380581"/>
                    </a:cubicBezTo>
                    <a:lnTo>
                      <a:pt x="1047385" y="380581"/>
                    </a:lnTo>
                    <a:cubicBezTo>
                      <a:pt x="1099965" y="380611"/>
                      <a:pt x="1142575" y="423245"/>
                      <a:pt x="1142577" y="475826"/>
                    </a:cubicBezTo>
                    <a:lnTo>
                      <a:pt x="1142577" y="666326"/>
                    </a:lnTo>
                    <a:cubicBezTo>
                      <a:pt x="1142577" y="718931"/>
                      <a:pt x="1099931" y="761576"/>
                      <a:pt x="1047326" y="761576"/>
                    </a:cubicBezTo>
                    <a:lnTo>
                      <a:pt x="1047328" y="761581"/>
                    </a:lnTo>
                    <a:lnTo>
                      <a:pt x="628225" y="761581"/>
                    </a:lnTo>
                    <a:cubicBezTo>
                      <a:pt x="607184" y="761581"/>
                      <a:pt x="590125" y="778639"/>
                      <a:pt x="590125" y="799681"/>
                    </a:cubicBezTo>
                    <a:lnTo>
                      <a:pt x="590125" y="1104481"/>
                    </a:lnTo>
                    <a:cubicBezTo>
                      <a:pt x="590125" y="1125524"/>
                      <a:pt x="607184" y="1142581"/>
                      <a:pt x="628225" y="1142581"/>
                    </a:cubicBezTo>
                    <a:lnTo>
                      <a:pt x="1047385" y="1142581"/>
                    </a:lnTo>
                    <a:cubicBezTo>
                      <a:pt x="1099965" y="1142612"/>
                      <a:pt x="1142575" y="1185245"/>
                      <a:pt x="1142577" y="1237826"/>
                    </a:cubicBezTo>
                    <a:lnTo>
                      <a:pt x="1142577" y="1485482"/>
                    </a:lnTo>
                    <a:cubicBezTo>
                      <a:pt x="1142577" y="1506524"/>
                      <a:pt x="1159635" y="1523582"/>
                      <a:pt x="1180677" y="1523582"/>
                    </a:cubicBezTo>
                    <a:lnTo>
                      <a:pt x="1485477" y="1523582"/>
                    </a:lnTo>
                    <a:cubicBezTo>
                      <a:pt x="1506518" y="1523582"/>
                      <a:pt x="1523577" y="1506524"/>
                      <a:pt x="1523577" y="1485482"/>
                    </a:cubicBezTo>
                    <a:lnTo>
                      <a:pt x="1523577" y="418681"/>
                    </a:lnTo>
                    <a:cubicBezTo>
                      <a:pt x="1523577" y="397639"/>
                      <a:pt x="1506519" y="380581"/>
                      <a:pt x="1485478" y="380581"/>
                    </a:cubicBezTo>
                    <a:close/>
                  </a:path>
                </a:pathLst>
              </a:custGeom>
              <a:grpFill/>
              <a:ln w="9525" cap="flat">
                <a:noFill/>
                <a:prstDash val="solid"/>
                <a:miter/>
              </a:ln>
            </p:spPr>
            <p:txBody>
              <a:bodyPr rtlCol="0" anchor="ctr"/>
              <a:lstStyle/>
              <a:p>
                <a:endParaRPr lang="en-US" sz="2100"/>
              </a:p>
            </p:txBody>
          </p:sp>
          <p:sp>
            <p:nvSpPr>
              <p:cNvPr id="13" name="Freeform: Shape 12">
                <a:extLst>
                  <a:ext uri="{FF2B5EF4-FFF2-40B4-BE49-F238E27FC236}">
                    <a16:creationId xmlns:a16="http://schemas.microsoft.com/office/drawing/2014/main" id="{3341AAC2-D16D-7E1F-D3E3-1661E741E01C}"/>
                  </a:ext>
                </a:extLst>
              </p:cNvPr>
              <p:cNvSpPr/>
              <p:nvPr/>
            </p:nvSpPr>
            <p:spPr>
              <a:xfrm>
                <a:off x="966787" y="1958047"/>
                <a:ext cx="1714500" cy="1524001"/>
              </a:xfrm>
              <a:custGeom>
                <a:avLst/>
                <a:gdLst>
                  <a:gd name="connsiteX0" fmla="*/ 1523277 w 1714500"/>
                  <a:gd name="connsiteY0" fmla="*/ 380581 h 1524001"/>
                  <a:gd name="connsiteX1" fmla="*/ 1332776 w 1714500"/>
                  <a:gd name="connsiteY1" fmla="*/ 190081 h 1524001"/>
                  <a:gd name="connsiteX2" fmla="*/ 1332777 w 1714500"/>
                  <a:gd name="connsiteY2" fmla="*/ 189704 h 1524001"/>
                  <a:gd name="connsiteX3" fmla="*/ 1333077 w 1714500"/>
                  <a:gd name="connsiteY3" fmla="*/ 37681 h 1524001"/>
                  <a:gd name="connsiteX4" fmla="*/ 1294977 w 1714500"/>
                  <a:gd name="connsiteY4" fmla="*/ -419 h 1524001"/>
                  <a:gd name="connsiteX5" fmla="*/ 37676 w 1714500"/>
                  <a:gd name="connsiteY5" fmla="*/ -419 h 1524001"/>
                  <a:gd name="connsiteX6" fmla="*/ -424 w 1714500"/>
                  <a:gd name="connsiteY6" fmla="*/ 37681 h 1524001"/>
                  <a:gd name="connsiteX7" fmla="*/ -424 w 1714500"/>
                  <a:gd name="connsiteY7" fmla="*/ 1485482 h 1524001"/>
                  <a:gd name="connsiteX8" fmla="*/ 37676 w 1714500"/>
                  <a:gd name="connsiteY8" fmla="*/ 1523582 h 1524001"/>
                  <a:gd name="connsiteX9" fmla="*/ 342476 w 1714500"/>
                  <a:gd name="connsiteY9" fmla="*/ 1523582 h 1524001"/>
                  <a:gd name="connsiteX10" fmla="*/ 380576 w 1714500"/>
                  <a:gd name="connsiteY10" fmla="*/ 1485482 h 1524001"/>
                  <a:gd name="connsiteX11" fmla="*/ 380576 w 1714500"/>
                  <a:gd name="connsiteY11" fmla="*/ 475784 h 1524001"/>
                  <a:gd name="connsiteX12" fmla="*/ 475826 w 1714500"/>
                  <a:gd name="connsiteY12" fmla="*/ 380534 h 1524001"/>
                  <a:gd name="connsiteX13" fmla="*/ 571076 w 1714500"/>
                  <a:gd name="connsiteY13" fmla="*/ 380534 h 1524001"/>
                  <a:gd name="connsiteX14" fmla="*/ 666326 w 1714500"/>
                  <a:gd name="connsiteY14" fmla="*/ 475784 h 1524001"/>
                  <a:gd name="connsiteX15" fmla="*/ 666326 w 1714500"/>
                  <a:gd name="connsiteY15" fmla="*/ 1103510 h 1524001"/>
                  <a:gd name="connsiteX16" fmla="*/ 704426 w 1714500"/>
                  <a:gd name="connsiteY16" fmla="*/ 1141610 h 1524001"/>
                  <a:gd name="connsiteX17" fmla="*/ 1009226 w 1714500"/>
                  <a:gd name="connsiteY17" fmla="*/ 1141610 h 1524001"/>
                  <a:gd name="connsiteX18" fmla="*/ 1047326 w 1714500"/>
                  <a:gd name="connsiteY18" fmla="*/ 1103510 h 1524001"/>
                  <a:gd name="connsiteX19" fmla="*/ 1047326 w 1714500"/>
                  <a:gd name="connsiteY19" fmla="*/ 475784 h 1524001"/>
                  <a:gd name="connsiteX20" fmla="*/ 1142576 w 1714500"/>
                  <a:gd name="connsiteY20" fmla="*/ 380534 h 1524001"/>
                  <a:gd name="connsiteX21" fmla="*/ 1237400 w 1714500"/>
                  <a:gd name="connsiteY21" fmla="*/ 380534 h 1524001"/>
                  <a:gd name="connsiteX22" fmla="*/ 1332650 w 1714500"/>
                  <a:gd name="connsiteY22" fmla="*/ 475744 h 1524001"/>
                  <a:gd name="connsiteX23" fmla="*/ 1333077 w 1714500"/>
                  <a:gd name="connsiteY23" fmla="*/ 1485482 h 1524001"/>
                  <a:gd name="connsiteX24" fmla="*/ 1371177 w 1714500"/>
                  <a:gd name="connsiteY24" fmla="*/ 1523582 h 1524001"/>
                  <a:gd name="connsiteX25" fmla="*/ 1675977 w 1714500"/>
                  <a:gd name="connsiteY25" fmla="*/ 1523582 h 1524001"/>
                  <a:gd name="connsiteX26" fmla="*/ 1714077 w 1714500"/>
                  <a:gd name="connsiteY26" fmla="*/ 1485482 h 1524001"/>
                  <a:gd name="connsiteX27" fmla="*/ 1714077 w 1714500"/>
                  <a:gd name="connsiteY27" fmla="*/ 418681 h 1524001"/>
                  <a:gd name="connsiteX28" fmla="*/ 1675977 w 1714500"/>
                  <a:gd name="connsiteY28" fmla="*/ 380581 h 152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14500" h="1524001">
                    <a:moveTo>
                      <a:pt x="1523277" y="380581"/>
                    </a:moveTo>
                    <a:cubicBezTo>
                      <a:pt x="1418066" y="380581"/>
                      <a:pt x="1332777" y="295292"/>
                      <a:pt x="1332776" y="190081"/>
                    </a:cubicBezTo>
                    <a:cubicBezTo>
                      <a:pt x="1332776" y="189955"/>
                      <a:pt x="1332776" y="189830"/>
                      <a:pt x="1332777" y="189704"/>
                    </a:cubicBezTo>
                    <a:lnTo>
                      <a:pt x="1333077" y="37681"/>
                    </a:lnTo>
                    <a:cubicBezTo>
                      <a:pt x="1333077" y="16639"/>
                      <a:pt x="1316019" y="-419"/>
                      <a:pt x="1294977" y="-419"/>
                    </a:cubicBezTo>
                    <a:lnTo>
                      <a:pt x="37676" y="-419"/>
                    </a:lnTo>
                    <a:cubicBezTo>
                      <a:pt x="16634" y="-419"/>
                      <a:pt x="-424" y="16639"/>
                      <a:pt x="-424" y="37681"/>
                    </a:cubicBezTo>
                    <a:lnTo>
                      <a:pt x="-424" y="1485482"/>
                    </a:lnTo>
                    <a:cubicBezTo>
                      <a:pt x="-424" y="1506525"/>
                      <a:pt x="16634" y="1523582"/>
                      <a:pt x="37676" y="1523582"/>
                    </a:cubicBezTo>
                    <a:lnTo>
                      <a:pt x="342476" y="1523582"/>
                    </a:lnTo>
                    <a:cubicBezTo>
                      <a:pt x="363518" y="1523582"/>
                      <a:pt x="380576" y="1506525"/>
                      <a:pt x="380576" y="1485482"/>
                    </a:cubicBezTo>
                    <a:lnTo>
                      <a:pt x="380576" y="475784"/>
                    </a:lnTo>
                    <a:cubicBezTo>
                      <a:pt x="380576" y="423179"/>
                      <a:pt x="423221" y="380534"/>
                      <a:pt x="475826" y="380534"/>
                    </a:cubicBezTo>
                    <a:lnTo>
                      <a:pt x="571076" y="380534"/>
                    </a:lnTo>
                    <a:cubicBezTo>
                      <a:pt x="623681" y="380534"/>
                      <a:pt x="666326" y="423179"/>
                      <a:pt x="666326" y="475784"/>
                    </a:cubicBezTo>
                    <a:lnTo>
                      <a:pt x="666326" y="1103510"/>
                    </a:lnTo>
                    <a:cubicBezTo>
                      <a:pt x="666326" y="1124553"/>
                      <a:pt x="683384" y="1141610"/>
                      <a:pt x="704426" y="1141610"/>
                    </a:cubicBezTo>
                    <a:lnTo>
                      <a:pt x="1009226" y="1141610"/>
                    </a:lnTo>
                    <a:cubicBezTo>
                      <a:pt x="1030268" y="1141610"/>
                      <a:pt x="1047326" y="1124553"/>
                      <a:pt x="1047326" y="1103510"/>
                    </a:cubicBezTo>
                    <a:lnTo>
                      <a:pt x="1047326" y="475784"/>
                    </a:lnTo>
                    <a:cubicBezTo>
                      <a:pt x="1047326" y="423179"/>
                      <a:pt x="1089971" y="380534"/>
                      <a:pt x="1142576" y="380534"/>
                    </a:cubicBezTo>
                    <a:lnTo>
                      <a:pt x="1237400" y="380534"/>
                    </a:lnTo>
                    <a:cubicBezTo>
                      <a:pt x="1289990" y="380534"/>
                      <a:pt x="1332628" y="423155"/>
                      <a:pt x="1332650" y="475744"/>
                    </a:cubicBezTo>
                    <a:lnTo>
                      <a:pt x="1333077" y="1485482"/>
                    </a:lnTo>
                    <a:cubicBezTo>
                      <a:pt x="1333077" y="1506525"/>
                      <a:pt x="1350134" y="1523582"/>
                      <a:pt x="1371177" y="1523582"/>
                    </a:cubicBezTo>
                    <a:lnTo>
                      <a:pt x="1675977" y="1523582"/>
                    </a:lnTo>
                    <a:cubicBezTo>
                      <a:pt x="1697019" y="1523582"/>
                      <a:pt x="1714077" y="1506525"/>
                      <a:pt x="1714077" y="1485482"/>
                    </a:cubicBezTo>
                    <a:lnTo>
                      <a:pt x="1714077" y="418681"/>
                    </a:lnTo>
                    <a:cubicBezTo>
                      <a:pt x="1714077" y="397639"/>
                      <a:pt x="1697019" y="380581"/>
                      <a:pt x="1675977" y="380581"/>
                    </a:cubicBezTo>
                    <a:close/>
                  </a:path>
                </a:pathLst>
              </a:custGeom>
              <a:grpFill/>
              <a:ln w="9525" cap="flat">
                <a:noFill/>
                <a:prstDash val="solid"/>
                <a:miter/>
              </a:ln>
            </p:spPr>
            <p:txBody>
              <a:bodyPr rtlCol="0" anchor="ctr"/>
              <a:lstStyle/>
              <a:p>
                <a:endParaRPr lang="en-US" sz="2100"/>
              </a:p>
            </p:txBody>
          </p:sp>
          <p:sp>
            <p:nvSpPr>
              <p:cNvPr id="32" name="Freeform: Shape 31">
                <a:extLst>
                  <a:ext uri="{FF2B5EF4-FFF2-40B4-BE49-F238E27FC236}">
                    <a16:creationId xmlns:a16="http://schemas.microsoft.com/office/drawing/2014/main" id="{E7DFC81C-4536-FC8E-4FAB-FBEDE9A9CB0B}"/>
                  </a:ext>
                </a:extLst>
              </p:cNvPr>
              <p:cNvSpPr/>
              <p:nvPr/>
            </p:nvSpPr>
            <p:spPr>
              <a:xfrm>
                <a:off x="9696616" y="1958047"/>
                <a:ext cx="1523869" cy="1523872"/>
              </a:xfrm>
              <a:custGeom>
                <a:avLst/>
                <a:gdLst>
                  <a:gd name="connsiteX0" fmla="*/ 750798 w 1523869"/>
                  <a:gd name="connsiteY0" fmla="*/ 380546 h 1523872"/>
                  <a:gd name="connsiteX1" fmla="*/ 1485348 w 1523869"/>
                  <a:gd name="connsiteY1" fmla="*/ 380546 h 1523872"/>
                  <a:gd name="connsiteX2" fmla="*/ 1523444 w 1523869"/>
                  <a:gd name="connsiteY2" fmla="*/ 342458 h 1523872"/>
                  <a:gd name="connsiteX3" fmla="*/ 1523444 w 1523869"/>
                  <a:gd name="connsiteY3" fmla="*/ 342449 h 1523872"/>
                  <a:gd name="connsiteX4" fmla="*/ 1523444 w 1523869"/>
                  <a:gd name="connsiteY4" fmla="*/ 37677 h 1523872"/>
                  <a:gd name="connsiteX5" fmla="*/ 1485348 w 1523869"/>
                  <a:gd name="connsiteY5" fmla="*/ -419 h 1523872"/>
                  <a:gd name="connsiteX6" fmla="*/ 751475 w 1523869"/>
                  <a:gd name="connsiteY6" fmla="*/ -419 h 1523872"/>
                  <a:gd name="connsiteX7" fmla="*/ 36336 w 1523869"/>
                  <a:gd name="connsiteY7" fmla="*/ 521180 h 1523872"/>
                  <a:gd name="connsiteX8" fmla="*/ 721779 w 1523869"/>
                  <a:gd name="connsiteY8" fmla="*/ 1522434 h 1523872"/>
                  <a:gd name="connsiteX9" fmla="*/ 761470 w 1523869"/>
                  <a:gd name="connsiteY9" fmla="*/ 1486465 h 1523872"/>
                  <a:gd name="connsiteX10" fmla="*/ 761514 w 1523869"/>
                  <a:gd name="connsiteY10" fmla="*/ 1484242 h 1523872"/>
                  <a:gd name="connsiteX11" fmla="*/ 761514 w 1523869"/>
                  <a:gd name="connsiteY11" fmla="*/ 1237719 h 1523872"/>
                  <a:gd name="connsiteX12" fmla="*/ 856699 w 1523869"/>
                  <a:gd name="connsiteY12" fmla="*/ 1142478 h 1523872"/>
                  <a:gd name="connsiteX13" fmla="*/ 1047294 w 1523869"/>
                  <a:gd name="connsiteY13" fmla="*/ 1142478 h 1523872"/>
                  <a:gd name="connsiteX14" fmla="*/ 1142479 w 1523869"/>
                  <a:gd name="connsiteY14" fmla="*/ 1237719 h 1523872"/>
                  <a:gd name="connsiteX15" fmla="*/ 1142479 w 1523869"/>
                  <a:gd name="connsiteY15" fmla="*/ 1485356 h 1523872"/>
                  <a:gd name="connsiteX16" fmla="*/ 1180575 w 1523869"/>
                  <a:gd name="connsiteY16" fmla="*/ 1523452 h 1523872"/>
                  <a:gd name="connsiteX17" fmla="*/ 1485349 w 1523869"/>
                  <a:gd name="connsiteY17" fmla="*/ 1523453 h 1523872"/>
                  <a:gd name="connsiteX18" fmla="*/ 1523445 w 1523869"/>
                  <a:gd name="connsiteY18" fmla="*/ 1485356 h 1523872"/>
                  <a:gd name="connsiteX19" fmla="*/ 1523445 w 1523869"/>
                  <a:gd name="connsiteY19" fmla="*/ 799608 h 1523872"/>
                  <a:gd name="connsiteX20" fmla="*/ 1485349 w 1523869"/>
                  <a:gd name="connsiteY20" fmla="*/ 761512 h 1523872"/>
                  <a:gd name="connsiteX21" fmla="*/ 799610 w 1523869"/>
                  <a:gd name="connsiteY21" fmla="*/ 761512 h 1523872"/>
                  <a:gd name="connsiteX22" fmla="*/ 761514 w 1523869"/>
                  <a:gd name="connsiteY22" fmla="*/ 799608 h 1523872"/>
                  <a:gd name="connsiteX23" fmla="*/ 761514 w 1523869"/>
                  <a:gd name="connsiteY23" fmla="*/ 1000835 h 1523872"/>
                  <a:gd name="connsiteX24" fmla="*/ 653415 w 1523869"/>
                  <a:gd name="connsiteY24" fmla="*/ 1109279 h 1523872"/>
                  <a:gd name="connsiteX25" fmla="*/ 634519 w 1523869"/>
                  <a:gd name="connsiteY25" fmla="*/ 1107648 h 1523872"/>
                  <a:gd name="connsiteX26" fmla="*/ 525707 w 1523869"/>
                  <a:gd name="connsiteY26" fmla="*/ 1060377 h 1523872"/>
                  <a:gd name="connsiteX27" fmla="*/ 408863 w 1523869"/>
                  <a:gd name="connsiteY27" fmla="*/ 613021 h 1523872"/>
                  <a:gd name="connsiteX28" fmla="*/ 750798 w 1523869"/>
                  <a:gd name="connsiteY28" fmla="*/ 380547 h 152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23869" h="1523872">
                    <a:moveTo>
                      <a:pt x="750798" y="380546"/>
                    </a:moveTo>
                    <a:lnTo>
                      <a:pt x="1485348" y="380546"/>
                    </a:lnTo>
                    <a:cubicBezTo>
                      <a:pt x="1506386" y="380548"/>
                      <a:pt x="1523442" y="363496"/>
                      <a:pt x="1523444" y="342458"/>
                    </a:cubicBezTo>
                    <a:cubicBezTo>
                      <a:pt x="1523444" y="342455"/>
                      <a:pt x="1523444" y="342452"/>
                      <a:pt x="1523444" y="342449"/>
                    </a:cubicBezTo>
                    <a:lnTo>
                      <a:pt x="1523444" y="37677"/>
                    </a:lnTo>
                    <a:cubicBezTo>
                      <a:pt x="1523443" y="16637"/>
                      <a:pt x="1506387" y="-419"/>
                      <a:pt x="1485348" y="-419"/>
                    </a:cubicBezTo>
                    <a:lnTo>
                      <a:pt x="751475" y="-419"/>
                    </a:lnTo>
                    <a:cubicBezTo>
                      <a:pt x="425083" y="-419"/>
                      <a:pt x="132015" y="209131"/>
                      <a:pt x="36336" y="521180"/>
                    </a:cubicBezTo>
                    <a:cubicBezTo>
                      <a:pt x="-119756" y="1030293"/>
                      <a:pt x="242486" y="1497814"/>
                      <a:pt x="721779" y="1522434"/>
                    </a:cubicBezTo>
                    <a:cubicBezTo>
                      <a:pt x="742672" y="1523461"/>
                      <a:pt x="760442" y="1507358"/>
                      <a:pt x="761470" y="1486465"/>
                    </a:cubicBezTo>
                    <a:cubicBezTo>
                      <a:pt x="761506" y="1485724"/>
                      <a:pt x="761521" y="1484983"/>
                      <a:pt x="761514" y="1484242"/>
                    </a:cubicBezTo>
                    <a:lnTo>
                      <a:pt x="761514" y="1237719"/>
                    </a:lnTo>
                    <a:cubicBezTo>
                      <a:pt x="761516" y="1185142"/>
                      <a:pt x="804122" y="1142511"/>
                      <a:pt x="856699" y="1142478"/>
                    </a:cubicBezTo>
                    <a:lnTo>
                      <a:pt x="1047294" y="1142478"/>
                    </a:lnTo>
                    <a:cubicBezTo>
                      <a:pt x="1099871" y="1142511"/>
                      <a:pt x="1142477" y="1185142"/>
                      <a:pt x="1142479" y="1237719"/>
                    </a:cubicBezTo>
                    <a:lnTo>
                      <a:pt x="1142479" y="1485356"/>
                    </a:lnTo>
                    <a:cubicBezTo>
                      <a:pt x="1142480" y="1506396"/>
                      <a:pt x="1159536" y="1523451"/>
                      <a:pt x="1180575" y="1523452"/>
                    </a:cubicBezTo>
                    <a:lnTo>
                      <a:pt x="1485349" y="1523453"/>
                    </a:lnTo>
                    <a:cubicBezTo>
                      <a:pt x="1506388" y="1523452"/>
                      <a:pt x="1523444" y="1506396"/>
                      <a:pt x="1523445" y="1485356"/>
                    </a:cubicBezTo>
                    <a:lnTo>
                      <a:pt x="1523445" y="799608"/>
                    </a:lnTo>
                    <a:cubicBezTo>
                      <a:pt x="1523444" y="778568"/>
                      <a:pt x="1506388" y="761513"/>
                      <a:pt x="1485349" y="761512"/>
                    </a:cubicBezTo>
                    <a:lnTo>
                      <a:pt x="799610" y="761512"/>
                    </a:lnTo>
                    <a:cubicBezTo>
                      <a:pt x="778571" y="761513"/>
                      <a:pt x="761515" y="778568"/>
                      <a:pt x="761514" y="799608"/>
                    </a:cubicBezTo>
                    <a:lnTo>
                      <a:pt x="761514" y="1000835"/>
                    </a:lnTo>
                    <a:cubicBezTo>
                      <a:pt x="761609" y="1060632"/>
                      <a:pt x="713211" y="1109184"/>
                      <a:pt x="653415" y="1109279"/>
                    </a:cubicBezTo>
                    <a:cubicBezTo>
                      <a:pt x="647080" y="1109289"/>
                      <a:pt x="640758" y="1108744"/>
                      <a:pt x="634519" y="1107648"/>
                    </a:cubicBezTo>
                    <a:cubicBezTo>
                      <a:pt x="594938" y="1100994"/>
                      <a:pt x="557583" y="1084767"/>
                      <a:pt x="525707" y="1060377"/>
                    </a:cubicBezTo>
                    <a:cubicBezTo>
                      <a:pt x="402444" y="962787"/>
                      <a:pt x="340493" y="790987"/>
                      <a:pt x="408863" y="613021"/>
                    </a:cubicBezTo>
                    <a:cubicBezTo>
                      <a:pt x="463857" y="472321"/>
                      <a:pt x="599734" y="379942"/>
                      <a:pt x="750798" y="380547"/>
                    </a:cubicBezTo>
                  </a:path>
                </a:pathLst>
              </a:custGeom>
              <a:grpFill/>
              <a:ln w="9525" cap="flat">
                <a:noFill/>
                <a:prstDash val="solid"/>
                <a:miter/>
              </a:ln>
            </p:spPr>
            <p:txBody>
              <a:bodyPr rtlCol="0" anchor="ctr"/>
              <a:lstStyle/>
              <a:p>
                <a:endParaRPr lang="en-US" sz="2100"/>
              </a:p>
            </p:txBody>
          </p:sp>
        </p:grpSp>
      </p:grpSp>
      <p:sp>
        <p:nvSpPr>
          <p:cNvPr id="41" name="Slide Number Placeholder 40">
            <a:extLst>
              <a:ext uri="{FF2B5EF4-FFF2-40B4-BE49-F238E27FC236}">
                <a16:creationId xmlns:a16="http://schemas.microsoft.com/office/drawing/2014/main" id="{DFE510C3-955C-B8FC-53DD-17000B781D18}"/>
              </a:ext>
            </a:extLst>
          </p:cNvPr>
          <p:cNvSpPr>
            <a:spLocks noGrp="1"/>
          </p:cNvSpPr>
          <p:nvPr>
            <p:ph type="sldNum" sz="quarter" idx="11"/>
          </p:nvPr>
        </p:nvSpPr>
        <p:spPr/>
        <p:txBody>
          <a:bodyPr/>
          <a:lstStyle>
            <a:lvl1pPr>
              <a:defRPr>
                <a:solidFill>
                  <a:schemeClr val="bg1"/>
                </a:solidFill>
              </a:defRPr>
            </a:lvl1pPr>
          </a:lstStyle>
          <a:p>
            <a:fld id="{DB92C494-1115-4670-BD6E-F87AA1511F98}" type="slidenum">
              <a:rPr lang="en-US" smtClean="0"/>
              <a:pPr/>
              <a:t>‹#›</a:t>
            </a:fld>
            <a:endParaRPr lang="en-US"/>
          </a:p>
        </p:txBody>
      </p:sp>
      <p:sp>
        <p:nvSpPr>
          <p:cNvPr id="42" name="Footer Placeholder 4">
            <a:extLst>
              <a:ext uri="{FF2B5EF4-FFF2-40B4-BE49-F238E27FC236}">
                <a16:creationId xmlns:a16="http://schemas.microsoft.com/office/drawing/2014/main" id="{64CAD0EF-B827-ADCB-BF92-F5F9D9BFA844}"/>
              </a:ext>
            </a:extLst>
          </p:cNvPr>
          <p:cNvSpPr txBox="1">
            <a:spLocks/>
          </p:cNvSpPr>
          <p:nvPr userDrawn="1"/>
        </p:nvSpPr>
        <p:spPr>
          <a:xfrm>
            <a:off x="773906" y="9672314"/>
            <a:ext cx="1620000" cy="322968"/>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chemeClr val="bg1"/>
                </a:solidFill>
              </a:rPr>
              <a:t>© Mojang Studios</a:t>
            </a:r>
          </a:p>
        </p:txBody>
      </p:sp>
    </p:spTree>
    <p:extLst>
      <p:ext uri="{BB962C8B-B14F-4D97-AF65-F5344CB8AC3E}">
        <p14:creationId xmlns:p14="http://schemas.microsoft.com/office/powerpoint/2010/main" val="417181640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Minecraft Education">
    <p:bg>
      <p:bgPr>
        <a:solidFill>
          <a:schemeClr val="bg2"/>
        </a:solidFill>
        <a:effectLst/>
      </p:bgPr>
    </p:bg>
    <p:spTree>
      <p:nvGrpSpPr>
        <p:cNvPr id="1" name=""/>
        <p:cNvGrpSpPr/>
        <p:nvPr/>
      </p:nvGrpSpPr>
      <p:grpSpPr>
        <a:xfrm>
          <a:off x="0" y="0"/>
          <a:ext cx="0" cy="0"/>
          <a:chOff x="0" y="0"/>
          <a:chExt cx="0" cy="0"/>
        </a:xfrm>
      </p:grpSpPr>
      <p:sp>
        <p:nvSpPr>
          <p:cNvPr id="38" name="Footer Placeholder 37">
            <a:extLst>
              <a:ext uri="{FF2B5EF4-FFF2-40B4-BE49-F238E27FC236}">
                <a16:creationId xmlns:a16="http://schemas.microsoft.com/office/drawing/2014/main" id="{DCA79489-410D-7A81-ADF1-9D464691190E}"/>
              </a:ext>
            </a:extLst>
          </p:cNvPr>
          <p:cNvSpPr>
            <a:spLocks noGrp="1"/>
          </p:cNvSpPr>
          <p:nvPr>
            <p:ph type="ftr" sz="quarter" idx="10"/>
          </p:nvPr>
        </p:nvSpPr>
        <p:spPr/>
        <p:txBody>
          <a:bodyPr/>
          <a:lstStyle>
            <a:lvl1pPr>
              <a:defRPr>
                <a:solidFill>
                  <a:schemeClr val="tx1"/>
                </a:solidFill>
              </a:defRPr>
            </a:lvl1pPr>
          </a:lstStyle>
          <a:p>
            <a:r>
              <a:rPr lang="en-US"/>
              <a:t>Microsoft Confidential</a:t>
            </a:r>
          </a:p>
        </p:txBody>
      </p:sp>
      <p:sp>
        <p:nvSpPr>
          <p:cNvPr id="41" name="Slide Number Placeholder 40">
            <a:extLst>
              <a:ext uri="{FF2B5EF4-FFF2-40B4-BE49-F238E27FC236}">
                <a16:creationId xmlns:a16="http://schemas.microsoft.com/office/drawing/2014/main" id="{DFE510C3-955C-B8FC-53DD-17000B781D18}"/>
              </a:ext>
            </a:extLst>
          </p:cNvPr>
          <p:cNvSpPr>
            <a:spLocks noGrp="1"/>
          </p:cNvSpPr>
          <p:nvPr>
            <p:ph type="sldNum" sz="quarter" idx="11"/>
          </p:nvPr>
        </p:nvSpPr>
        <p:spPr/>
        <p:txBody>
          <a:bodyPr/>
          <a:lstStyle>
            <a:lvl1pPr>
              <a:defRPr>
                <a:solidFill>
                  <a:schemeClr val="tx1"/>
                </a:solidFill>
              </a:defRPr>
            </a:lvl1pPr>
          </a:lstStyle>
          <a:p>
            <a:fld id="{DB92C494-1115-4670-BD6E-F87AA1511F98}" type="slidenum">
              <a:rPr lang="en-US" smtClean="0"/>
              <a:pPr/>
              <a:t>‹#›</a:t>
            </a:fld>
            <a:endParaRPr lang="en-US"/>
          </a:p>
        </p:txBody>
      </p:sp>
      <p:sp>
        <p:nvSpPr>
          <p:cNvPr id="42" name="Footer Placeholder 4">
            <a:extLst>
              <a:ext uri="{FF2B5EF4-FFF2-40B4-BE49-F238E27FC236}">
                <a16:creationId xmlns:a16="http://schemas.microsoft.com/office/drawing/2014/main" id="{64CAD0EF-B827-ADCB-BF92-F5F9D9BFA844}"/>
              </a:ext>
            </a:extLst>
          </p:cNvPr>
          <p:cNvSpPr txBox="1">
            <a:spLocks/>
          </p:cNvSpPr>
          <p:nvPr userDrawn="1"/>
        </p:nvSpPr>
        <p:spPr>
          <a:xfrm>
            <a:off x="773906" y="9672314"/>
            <a:ext cx="1620000" cy="322968"/>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chemeClr val="tx1"/>
                </a:solidFill>
              </a:rPr>
              <a:t>© Mojang Studios</a:t>
            </a:r>
          </a:p>
        </p:txBody>
      </p:sp>
      <p:pic>
        <p:nvPicPr>
          <p:cNvPr id="4" name="Graphic 3">
            <a:extLst>
              <a:ext uri="{FF2B5EF4-FFF2-40B4-BE49-F238E27FC236}">
                <a16:creationId xmlns:a16="http://schemas.microsoft.com/office/drawing/2014/main" id="{371151AD-B315-1DEE-9412-758A46FCF74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081133" y="3336235"/>
            <a:ext cx="12095459" cy="3134549"/>
          </a:xfrm>
          <a:prstGeom prst="rect">
            <a:avLst/>
          </a:prstGeom>
        </p:spPr>
      </p:pic>
    </p:spTree>
    <p:extLst>
      <p:ext uri="{BB962C8B-B14F-4D97-AF65-F5344CB8AC3E}">
        <p14:creationId xmlns:p14="http://schemas.microsoft.com/office/powerpoint/2010/main" val="182152690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2"/>
        </a:solidFill>
        <a:effectLst/>
      </p:bgPr>
    </p:bg>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F1169320-02AC-BEAD-C106-70D95F7BCD7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8288000" cy="10287000"/>
          </a:xfrm>
          <a:prstGeom prst="rect">
            <a:avLst/>
          </a:prstGeom>
        </p:spPr>
      </p:pic>
      <p:grpSp>
        <p:nvGrpSpPr>
          <p:cNvPr id="14" name="Graphic 27">
            <a:extLst>
              <a:ext uri="{FF2B5EF4-FFF2-40B4-BE49-F238E27FC236}">
                <a16:creationId xmlns:a16="http://schemas.microsoft.com/office/drawing/2014/main" id="{D736AD18-5681-183F-AB25-9552A5F8B528}"/>
              </a:ext>
            </a:extLst>
          </p:cNvPr>
          <p:cNvGrpSpPr/>
          <p:nvPr userDrawn="1"/>
        </p:nvGrpSpPr>
        <p:grpSpPr>
          <a:xfrm>
            <a:off x="705288" y="9174985"/>
            <a:ext cx="913085" cy="789341"/>
            <a:chOff x="3214686" y="1004887"/>
            <a:chExt cx="5765431" cy="4850549"/>
          </a:xfrm>
        </p:grpSpPr>
        <p:sp>
          <p:nvSpPr>
            <p:cNvPr id="15" name="Freeform: Shape 14">
              <a:extLst>
                <a:ext uri="{FF2B5EF4-FFF2-40B4-BE49-F238E27FC236}">
                  <a16:creationId xmlns:a16="http://schemas.microsoft.com/office/drawing/2014/main" id="{62B3FCEB-99E8-3111-5FB8-524154C0CEA4}"/>
                </a:ext>
              </a:extLst>
            </p:cNvPr>
            <p:cNvSpPr/>
            <p:nvPr/>
          </p:nvSpPr>
          <p:spPr>
            <a:xfrm>
              <a:off x="3214686" y="1004887"/>
              <a:ext cx="5765431" cy="4850549"/>
            </a:xfrm>
            <a:custGeom>
              <a:avLst/>
              <a:gdLst>
                <a:gd name="connsiteX0" fmla="*/ 5574315 w 5765431"/>
                <a:gd name="connsiteY0" fmla="*/ -287 h 4850549"/>
                <a:gd name="connsiteX1" fmla="*/ 190747 w 5765431"/>
                <a:gd name="connsiteY1" fmla="*/ -287 h 4850549"/>
                <a:gd name="connsiteX2" fmla="*/ 253 w 5765431"/>
                <a:gd name="connsiteY2" fmla="*/ 190169 h 4850549"/>
                <a:gd name="connsiteX3" fmla="*/ -624 w 5765431"/>
                <a:gd name="connsiteY3" fmla="*/ 4659733 h 4850549"/>
                <a:gd name="connsiteX4" fmla="*/ 189831 w 5765431"/>
                <a:gd name="connsiteY4" fmla="*/ 4850263 h 4850549"/>
                <a:gd name="connsiteX5" fmla="*/ 189869 w 5765431"/>
                <a:gd name="connsiteY5" fmla="*/ 4850263 h 4850549"/>
                <a:gd name="connsiteX6" fmla="*/ 5574315 w 5765431"/>
                <a:gd name="connsiteY6" fmla="*/ 4850263 h 4850549"/>
                <a:gd name="connsiteX7" fmla="*/ 5764808 w 5765431"/>
                <a:gd name="connsiteY7" fmla="*/ 4659770 h 4850549"/>
                <a:gd name="connsiteX8" fmla="*/ 5764808 w 5765431"/>
                <a:gd name="connsiteY8" fmla="*/ 190205 h 4850549"/>
                <a:gd name="connsiteX9" fmla="*/ 5574315 w 5765431"/>
                <a:gd name="connsiteY9" fmla="*/ -287 h 48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5431" h="4850549">
                  <a:moveTo>
                    <a:pt x="5574315" y="-287"/>
                  </a:moveTo>
                  <a:lnTo>
                    <a:pt x="190747" y="-287"/>
                  </a:lnTo>
                  <a:cubicBezTo>
                    <a:pt x="85555" y="-287"/>
                    <a:pt x="274" y="84977"/>
                    <a:pt x="253" y="190169"/>
                  </a:cubicBezTo>
                  <a:lnTo>
                    <a:pt x="-624" y="4659733"/>
                  </a:lnTo>
                  <a:cubicBezTo>
                    <a:pt x="-645" y="4764940"/>
                    <a:pt x="84625" y="4850242"/>
                    <a:pt x="189831" y="4850263"/>
                  </a:cubicBezTo>
                  <a:cubicBezTo>
                    <a:pt x="189844" y="4850263"/>
                    <a:pt x="189856" y="4850263"/>
                    <a:pt x="189869" y="4850263"/>
                  </a:cubicBezTo>
                  <a:lnTo>
                    <a:pt x="5574315" y="4850263"/>
                  </a:lnTo>
                  <a:cubicBezTo>
                    <a:pt x="5679521" y="4850263"/>
                    <a:pt x="5764808" y="4764976"/>
                    <a:pt x="5764808" y="4659770"/>
                  </a:cubicBezTo>
                  <a:lnTo>
                    <a:pt x="5764808" y="190205"/>
                  </a:lnTo>
                  <a:cubicBezTo>
                    <a:pt x="5764808" y="84999"/>
                    <a:pt x="5679521" y="-287"/>
                    <a:pt x="5574315" y="-287"/>
                  </a:cubicBezTo>
                  <a:close/>
                </a:path>
              </a:pathLst>
            </a:custGeom>
            <a:solidFill>
              <a:srgbClr val="EF323D"/>
            </a:solidFill>
            <a:ln w="9525" cap="flat">
              <a:noFill/>
              <a:prstDash val="solid"/>
              <a:miter/>
            </a:ln>
          </p:spPr>
          <p:txBody>
            <a:bodyPr rtlCol="0" anchor="ctr"/>
            <a:lstStyle/>
            <a:p>
              <a:endParaRPr lang="en-US" sz="2100"/>
            </a:p>
          </p:txBody>
        </p:sp>
        <p:grpSp>
          <p:nvGrpSpPr>
            <p:cNvPr id="16" name="Graphic 27">
              <a:extLst>
                <a:ext uri="{FF2B5EF4-FFF2-40B4-BE49-F238E27FC236}">
                  <a16:creationId xmlns:a16="http://schemas.microsoft.com/office/drawing/2014/main" id="{A4B9C55E-771D-C713-024F-9F6CC0F349CA}"/>
                </a:ext>
              </a:extLst>
            </p:cNvPr>
            <p:cNvGrpSpPr/>
            <p:nvPr/>
          </p:nvGrpSpPr>
          <p:grpSpPr>
            <a:xfrm>
              <a:off x="3588488" y="1366527"/>
              <a:ext cx="5031814" cy="4160789"/>
              <a:chOff x="3588488" y="1366527"/>
              <a:chExt cx="5031814" cy="4160789"/>
            </a:xfrm>
            <a:solidFill>
              <a:srgbClr val="FFFFFF"/>
            </a:solidFill>
          </p:grpSpPr>
          <p:grpSp>
            <p:nvGrpSpPr>
              <p:cNvPr id="17" name="Graphic 27">
                <a:extLst>
                  <a:ext uri="{FF2B5EF4-FFF2-40B4-BE49-F238E27FC236}">
                    <a16:creationId xmlns:a16="http://schemas.microsoft.com/office/drawing/2014/main" id="{2EC4AD99-3CBB-9F0F-3CC9-856D231CAA0B}"/>
                  </a:ext>
                </a:extLst>
              </p:cNvPr>
              <p:cNvGrpSpPr/>
              <p:nvPr/>
            </p:nvGrpSpPr>
            <p:grpSpPr>
              <a:xfrm>
                <a:off x="3588488" y="4982639"/>
                <a:ext cx="5031814" cy="544677"/>
                <a:chOff x="3588488" y="4982639"/>
                <a:chExt cx="5031814" cy="544677"/>
              </a:xfrm>
              <a:solidFill>
                <a:srgbClr val="FFFFFF"/>
              </a:solidFill>
            </p:grpSpPr>
            <p:sp>
              <p:nvSpPr>
                <p:cNvPr id="25" name="Freeform: Shape 24">
                  <a:extLst>
                    <a:ext uri="{FF2B5EF4-FFF2-40B4-BE49-F238E27FC236}">
                      <a16:creationId xmlns:a16="http://schemas.microsoft.com/office/drawing/2014/main" id="{922FBCC7-0E2D-F39C-6C89-040EC7E0CCD9}"/>
                    </a:ext>
                  </a:extLst>
                </p:cNvPr>
                <p:cNvSpPr/>
                <p:nvPr/>
              </p:nvSpPr>
              <p:spPr>
                <a:xfrm>
                  <a:off x="4332862" y="4996495"/>
                  <a:ext cx="458636" cy="516241"/>
                </a:xfrm>
                <a:custGeom>
                  <a:avLst/>
                  <a:gdLst>
                    <a:gd name="connsiteX0" fmla="*/ 438721 w 458636"/>
                    <a:gd name="connsiteY0" fmla="*/ -287 h 516241"/>
                    <a:gd name="connsiteX1" fmla="*/ 18666 w 458636"/>
                    <a:gd name="connsiteY1" fmla="*/ -287 h 516241"/>
                    <a:gd name="connsiteX2" fmla="*/ -624 w 458636"/>
                    <a:gd name="connsiteY2" fmla="*/ 19002 h 516241"/>
                    <a:gd name="connsiteX3" fmla="*/ -624 w 458636"/>
                    <a:gd name="connsiteY3" fmla="*/ 19003 h 516241"/>
                    <a:gd name="connsiteX4" fmla="*/ -624 w 458636"/>
                    <a:gd name="connsiteY4" fmla="*/ 115315 h 516241"/>
                    <a:gd name="connsiteX5" fmla="*/ 18666 w 458636"/>
                    <a:gd name="connsiteY5" fmla="*/ 134606 h 516241"/>
                    <a:gd name="connsiteX6" fmla="*/ 18667 w 458636"/>
                    <a:gd name="connsiteY6" fmla="*/ 134606 h 516241"/>
                    <a:gd name="connsiteX7" fmla="*/ 133938 w 458636"/>
                    <a:gd name="connsiteY7" fmla="*/ 134606 h 516241"/>
                    <a:gd name="connsiteX8" fmla="*/ 153229 w 458636"/>
                    <a:gd name="connsiteY8" fmla="*/ 153896 h 516241"/>
                    <a:gd name="connsiteX9" fmla="*/ 153229 w 458636"/>
                    <a:gd name="connsiteY9" fmla="*/ 153896 h 516241"/>
                    <a:gd name="connsiteX10" fmla="*/ 153228 w 458636"/>
                    <a:gd name="connsiteY10" fmla="*/ 496663 h 516241"/>
                    <a:gd name="connsiteX11" fmla="*/ 172519 w 458636"/>
                    <a:gd name="connsiteY11" fmla="*/ 515954 h 516241"/>
                    <a:gd name="connsiteX12" fmla="*/ 284874 w 458636"/>
                    <a:gd name="connsiteY12" fmla="*/ 515953 h 516241"/>
                    <a:gd name="connsiteX13" fmla="*/ 304165 w 458636"/>
                    <a:gd name="connsiteY13" fmla="*/ 496663 h 516241"/>
                    <a:gd name="connsiteX14" fmla="*/ 304165 w 458636"/>
                    <a:gd name="connsiteY14" fmla="*/ 496663 h 516241"/>
                    <a:gd name="connsiteX15" fmla="*/ 304165 w 458636"/>
                    <a:gd name="connsiteY15" fmla="*/ 153896 h 516241"/>
                    <a:gd name="connsiteX16" fmla="*/ 323455 w 458636"/>
                    <a:gd name="connsiteY16" fmla="*/ 134606 h 516241"/>
                    <a:gd name="connsiteX17" fmla="*/ 438721 w 458636"/>
                    <a:gd name="connsiteY17" fmla="*/ 134606 h 516241"/>
                    <a:gd name="connsiteX18" fmla="*/ 458012 w 458636"/>
                    <a:gd name="connsiteY18" fmla="*/ 115316 h 516241"/>
                    <a:gd name="connsiteX19" fmla="*/ 458012 w 458636"/>
                    <a:gd name="connsiteY19" fmla="*/ 115315 h 516241"/>
                    <a:gd name="connsiteX20" fmla="*/ 458012 w 458636"/>
                    <a:gd name="connsiteY20" fmla="*/ 19003 h 516241"/>
                    <a:gd name="connsiteX21" fmla="*/ 438723 w 458636"/>
                    <a:gd name="connsiteY21" fmla="*/ -287 h 516241"/>
                    <a:gd name="connsiteX22" fmla="*/ 438721 w 458636"/>
                    <a:gd name="connsiteY22" fmla="*/ -287 h 51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36" h="516241">
                      <a:moveTo>
                        <a:pt x="438721" y="-287"/>
                      </a:moveTo>
                      <a:lnTo>
                        <a:pt x="18666" y="-287"/>
                      </a:lnTo>
                      <a:cubicBezTo>
                        <a:pt x="8013" y="-288"/>
                        <a:pt x="-624" y="8349"/>
                        <a:pt x="-624" y="19002"/>
                      </a:cubicBezTo>
                      <a:cubicBezTo>
                        <a:pt x="-624" y="19003"/>
                        <a:pt x="-624" y="19003"/>
                        <a:pt x="-624" y="19003"/>
                      </a:cubicBezTo>
                      <a:lnTo>
                        <a:pt x="-624" y="115315"/>
                      </a:lnTo>
                      <a:cubicBezTo>
                        <a:pt x="-624" y="125968"/>
                        <a:pt x="8012" y="134605"/>
                        <a:pt x="18666" y="134606"/>
                      </a:cubicBezTo>
                      <a:cubicBezTo>
                        <a:pt x="18666" y="134606"/>
                        <a:pt x="18666" y="134606"/>
                        <a:pt x="18667" y="134606"/>
                      </a:cubicBezTo>
                      <a:lnTo>
                        <a:pt x="133938" y="134606"/>
                      </a:lnTo>
                      <a:cubicBezTo>
                        <a:pt x="144592" y="134606"/>
                        <a:pt x="153229" y="143242"/>
                        <a:pt x="153229" y="153896"/>
                      </a:cubicBezTo>
                      <a:cubicBezTo>
                        <a:pt x="153229" y="153896"/>
                        <a:pt x="153229" y="153896"/>
                        <a:pt x="153229" y="153896"/>
                      </a:cubicBezTo>
                      <a:lnTo>
                        <a:pt x="153228" y="496663"/>
                      </a:lnTo>
                      <a:cubicBezTo>
                        <a:pt x="153228" y="507317"/>
                        <a:pt x="161865" y="515954"/>
                        <a:pt x="172519" y="515954"/>
                      </a:cubicBezTo>
                      <a:lnTo>
                        <a:pt x="284874" y="515953"/>
                      </a:lnTo>
                      <a:cubicBezTo>
                        <a:pt x="295528" y="515953"/>
                        <a:pt x="304165" y="507317"/>
                        <a:pt x="304165" y="496663"/>
                      </a:cubicBezTo>
                      <a:cubicBezTo>
                        <a:pt x="304165" y="496663"/>
                        <a:pt x="304165" y="496663"/>
                        <a:pt x="304165" y="496663"/>
                      </a:cubicBezTo>
                      <a:lnTo>
                        <a:pt x="304165" y="153896"/>
                      </a:lnTo>
                      <a:cubicBezTo>
                        <a:pt x="304165" y="143242"/>
                        <a:pt x="312801" y="134606"/>
                        <a:pt x="323455" y="134606"/>
                      </a:cubicBezTo>
                      <a:lnTo>
                        <a:pt x="438721" y="134606"/>
                      </a:lnTo>
                      <a:cubicBezTo>
                        <a:pt x="449375" y="134606"/>
                        <a:pt x="458012" y="125970"/>
                        <a:pt x="458012" y="115316"/>
                      </a:cubicBezTo>
                      <a:cubicBezTo>
                        <a:pt x="458012" y="115316"/>
                        <a:pt x="458012" y="115316"/>
                        <a:pt x="458012" y="115315"/>
                      </a:cubicBezTo>
                      <a:lnTo>
                        <a:pt x="458012" y="19003"/>
                      </a:lnTo>
                      <a:cubicBezTo>
                        <a:pt x="458013" y="8350"/>
                        <a:pt x="449377" y="-287"/>
                        <a:pt x="438723" y="-287"/>
                      </a:cubicBezTo>
                      <a:cubicBezTo>
                        <a:pt x="438722" y="-287"/>
                        <a:pt x="438722" y="-287"/>
                        <a:pt x="438721" y="-287"/>
                      </a:cubicBezTo>
                      <a:close/>
                    </a:path>
                  </a:pathLst>
                </a:custGeom>
                <a:solidFill>
                  <a:srgbClr val="FFFFFF"/>
                </a:solidFill>
                <a:ln w="9525" cap="flat">
                  <a:noFill/>
                  <a:prstDash val="solid"/>
                  <a:miter/>
                </a:ln>
              </p:spPr>
              <p:txBody>
                <a:bodyPr rtlCol="0" anchor="ctr"/>
                <a:lstStyle/>
                <a:p>
                  <a:endParaRPr lang="en-US" sz="2100"/>
                </a:p>
              </p:txBody>
            </p:sp>
            <p:sp>
              <p:nvSpPr>
                <p:cNvPr id="26" name="Freeform: Shape 25">
                  <a:extLst>
                    <a:ext uri="{FF2B5EF4-FFF2-40B4-BE49-F238E27FC236}">
                      <a16:creationId xmlns:a16="http://schemas.microsoft.com/office/drawing/2014/main" id="{CE6F754C-685F-D66D-1678-CFD495E0B0B0}"/>
                    </a:ext>
                  </a:extLst>
                </p:cNvPr>
                <p:cNvSpPr/>
                <p:nvPr/>
              </p:nvSpPr>
              <p:spPr>
                <a:xfrm>
                  <a:off x="5981381" y="4996495"/>
                  <a:ext cx="475404" cy="516241"/>
                </a:xfrm>
                <a:custGeom>
                  <a:avLst/>
                  <a:gdLst>
                    <a:gd name="connsiteX0" fmla="*/ 179474 w 475404"/>
                    <a:gd name="connsiteY0" fmla="*/ -287 h 516241"/>
                    <a:gd name="connsiteX1" fmla="*/ 18666 w 475404"/>
                    <a:gd name="connsiteY1" fmla="*/ -287 h 516241"/>
                    <a:gd name="connsiteX2" fmla="*/ -624 w 475404"/>
                    <a:gd name="connsiteY2" fmla="*/ 19002 h 516241"/>
                    <a:gd name="connsiteX3" fmla="*/ -624 w 475404"/>
                    <a:gd name="connsiteY3" fmla="*/ 19003 h 516241"/>
                    <a:gd name="connsiteX4" fmla="*/ -624 w 475404"/>
                    <a:gd name="connsiteY4" fmla="*/ 496663 h 516241"/>
                    <a:gd name="connsiteX5" fmla="*/ 18666 w 475404"/>
                    <a:gd name="connsiteY5" fmla="*/ 515954 h 516241"/>
                    <a:gd name="connsiteX6" fmla="*/ 18666 w 475404"/>
                    <a:gd name="connsiteY6" fmla="*/ 515954 h 516241"/>
                    <a:gd name="connsiteX7" fmla="*/ 178748 w 475404"/>
                    <a:gd name="connsiteY7" fmla="*/ 515953 h 516241"/>
                    <a:gd name="connsiteX8" fmla="*/ 474780 w 475404"/>
                    <a:gd name="connsiteY8" fmla="*/ 256374 h 516241"/>
                    <a:gd name="connsiteX9" fmla="*/ 179474 w 475404"/>
                    <a:gd name="connsiteY9" fmla="*/ -287 h 516241"/>
                    <a:gd name="connsiteX10" fmla="*/ 171985 w 475404"/>
                    <a:gd name="connsiteY10" fmla="*/ 383977 h 516241"/>
                    <a:gd name="connsiteX11" fmla="*/ 164912 w 475404"/>
                    <a:gd name="connsiteY11" fmla="*/ 383977 h 516241"/>
                    <a:gd name="connsiteX12" fmla="*/ 145307 w 475404"/>
                    <a:gd name="connsiteY12" fmla="*/ 364686 h 516241"/>
                    <a:gd name="connsiteX13" fmla="*/ 145307 w 475404"/>
                    <a:gd name="connsiteY13" fmla="*/ 150979 h 516241"/>
                    <a:gd name="connsiteX14" fmla="*/ 164912 w 475404"/>
                    <a:gd name="connsiteY14" fmla="*/ 131688 h 516241"/>
                    <a:gd name="connsiteX15" fmla="*/ 173470 w 475404"/>
                    <a:gd name="connsiteY15" fmla="*/ 131689 h 516241"/>
                    <a:gd name="connsiteX16" fmla="*/ 320932 w 475404"/>
                    <a:gd name="connsiteY16" fmla="*/ 256374 h 516241"/>
                    <a:gd name="connsiteX17" fmla="*/ 171985 w 475404"/>
                    <a:gd name="connsiteY17" fmla="*/ 383977 h 51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5404" h="516241">
                      <a:moveTo>
                        <a:pt x="179474" y="-287"/>
                      </a:moveTo>
                      <a:lnTo>
                        <a:pt x="18666" y="-287"/>
                      </a:lnTo>
                      <a:cubicBezTo>
                        <a:pt x="8013" y="-288"/>
                        <a:pt x="-624" y="8349"/>
                        <a:pt x="-624" y="19002"/>
                      </a:cubicBezTo>
                      <a:cubicBezTo>
                        <a:pt x="-624" y="19003"/>
                        <a:pt x="-624" y="19003"/>
                        <a:pt x="-624" y="19003"/>
                      </a:cubicBezTo>
                      <a:lnTo>
                        <a:pt x="-624" y="496663"/>
                      </a:lnTo>
                      <a:cubicBezTo>
                        <a:pt x="-624" y="507317"/>
                        <a:pt x="8012" y="515954"/>
                        <a:pt x="18666" y="515954"/>
                      </a:cubicBezTo>
                      <a:cubicBezTo>
                        <a:pt x="18666" y="515954"/>
                        <a:pt x="18666" y="515954"/>
                        <a:pt x="18666" y="515954"/>
                      </a:cubicBezTo>
                      <a:lnTo>
                        <a:pt x="178748" y="515953"/>
                      </a:lnTo>
                      <a:cubicBezTo>
                        <a:pt x="361033" y="515953"/>
                        <a:pt x="474780" y="416788"/>
                        <a:pt x="474780" y="256374"/>
                      </a:cubicBezTo>
                      <a:cubicBezTo>
                        <a:pt x="474780" y="98879"/>
                        <a:pt x="365411" y="-287"/>
                        <a:pt x="179474" y="-287"/>
                      </a:cubicBezTo>
                      <a:close/>
                      <a:moveTo>
                        <a:pt x="171985" y="383977"/>
                      </a:moveTo>
                      <a:lnTo>
                        <a:pt x="164912" y="383977"/>
                      </a:lnTo>
                      <a:cubicBezTo>
                        <a:pt x="154172" y="384063"/>
                        <a:pt x="145395" y="375427"/>
                        <a:pt x="145307" y="364686"/>
                      </a:cubicBezTo>
                      <a:lnTo>
                        <a:pt x="145307" y="150979"/>
                      </a:lnTo>
                      <a:cubicBezTo>
                        <a:pt x="145395" y="140239"/>
                        <a:pt x="154171" y="131602"/>
                        <a:pt x="164912" y="131688"/>
                      </a:cubicBezTo>
                      <a:lnTo>
                        <a:pt x="173470" y="131689"/>
                      </a:lnTo>
                      <a:cubicBezTo>
                        <a:pt x="271284" y="131689"/>
                        <a:pt x="320932" y="169608"/>
                        <a:pt x="320932" y="256374"/>
                      </a:cubicBezTo>
                      <a:cubicBezTo>
                        <a:pt x="320932" y="346063"/>
                        <a:pt x="271284" y="383977"/>
                        <a:pt x="171985" y="383977"/>
                      </a:cubicBezTo>
                      <a:close/>
                    </a:path>
                  </a:pathLst>
                </a:custGeom>
                <a:solidFill>
                  <a:srgbClr val="FFFFFF"/>
                </a:solidFill>
                <a:ln w="9525" cap="flat">
                  <a:noFill/>
                  <a:prstDash val="solid"/>
                  <a:miter/>
                </a:ln>
              </p:spPr>
              <p:txBody>
                <a:bodyPr rtlCol="0" anchor="ctr"/>
                <a:lstStyle/>
                <a:p>
                  <a:endParaRPr lang="en-US" sz="2100"/>
                </a:p>
              </p:txBody>
            </p:sp>
            <p:sp>
              <p:nvSpPr>
                <p:cNvPr id="27" name="Freeform: Shape 26">
                  <a:extLst>
                    <a:ext uri="{FF2B5EF4-FFF2-40B4-BE49-F238E27FC236}">
                      <a16:creationId xmlns:a16="http://schemas.microsoft.com/office/drawing/2014/main" id="{3EC3ADB3-4DF3-FD57-1FBA-3944FE233BD5}"/>
                    </a:ext>
                  </a:extLst>
                </p:cNvPr>
                <p:cNvSpPr/>
                <p:nvPr/>
              </p:nvSpPr>
              <p:spPr>
                <a:xfrm>
                  <a:off x="6832758" y="4996495"/>
                  <a:ext cx="154394" cy="516240"/>
                </a:xfrm>
                <a:custGeom>
                  <a:avLst/>
                  <a:gdLst>
                    <a:gd name="connsiteX0" fmla="*/ 135104 w 154394"/>
                    <a:gd name="connsiteY0" fmla="*/ 0 h 516240"/>
                    <a:gd name="connsiteX1" fmla="*/ 154395 w 154394"/>
                    <a:gd name="connsiteY1" fmla="*/ 0 h 516240"/>
                    <a:gd name="connsiteX2" fmla="*/ 154395 w 154394"/>
                    <a:gd name="connsiteY2" fmla="*/ 516241 h 516240"/>
                    <a:gd name="connsiteX3" fmla="*/ 135104 w 154394"/>
                    <a:gd name="connsiteY3" fmla="*/ 516241 h 516240"/>
                    <a:gd name="connsiteX4" fmla="*/ 19291 w 154394"/>
                    <a:gd name="connsiteY4" fmla="*/ 516241 h 516240"/>
                    <a:gd name="connsiteX5" fmla="*/ 19291 w 154394"/>
                    <a:gd name="connsiteY5" fmla="*/ 0 h 516240"/>
                    <a:gd name="connsiteX6" fmla="*/ 0 w 154394"/>
                    <a:gd name="connsiteY6" fmla="*/ 0 h 516240"/>
                    <a:gd name="connsiteX7" fmla="*/ 19291 w 154394"/>
                    <a:gd name="connsiteY7" fmla="*/ 0 h 51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394" h="516240">
                      <a:moveTo>
                        <a:pt x="135104" y="0"/>
                      </a:moveTo>
                      <a:cubicBezTo>
                        <a:pt x="145758" y="0"/>
                        <a:pt x="154395" y="0"/>
                        <a:pt x="154395" y="0"/>
                      </a:cubicBezTo>
                      <a:lnTo>
                        <a:pt x="154395" y="516241"/>
                      </a:lnTo>
                      <a:cubicBezTo>
                        <a:pt x="154395" y="516241"/>
                        <a:pt x="145758" y="516241"/>
                        <a:pt x="135104" y="516241"/>
                      </a:cubicBezTo>
                      <a:lnTo>
                        <a:pt x="19291" y="516241"/>
                      </a:lnTo>
                      <a:lnTo>
                        <a:pt x="19291" y="0"/>
                      </a:lnTo>
                      <a:cubicBezTo>
                        <a:pt x="8637" y="0"/>
                        <a:pt x="0" y="0"/>
                        <a:pt x="0" y="0"/>
                      </a:cubicBezTo>
                      <a:cubicBezTo>
                        <a:pt x="0" y="0"/>
                        <a:pt x="8637" y="0"/>
                        <a:pt x="19291" y="0"/>
                      </a:cubicBezTo>
                      <a:close/>
                    </a:path>
                  </a:pathLst>
                </a:custGeom>
                <a:solidFill>
                  <a:srgbClr val="FFFFFF"/>
                </a:solidFill>
                <a:ln w="9525" cap="flat">
                  <a:noFill/>
                  <a:prstDash val="solid"/>
                  <a:miter/>
                </a:ln>
              </p:spPr>
              <p:txBody>
                <a:bodyPr rtlCol="0" anchor="ctr"/>
                <a:lstStyle/>
                <a:p>
                  <a:endParaRPr lang="en-US" sz="2100"/>
                </a:p>
              </p:txBody>
            </p:sp>
            <p:sp>
              <p:nvSpPr>
                <p:cNvPr id="28" name="Freeform: Shape 27">
                  <a:extLst>
                    <a:ext uri="{FF2B5EF4-FFF2-40B4-BE49-F238E27FC236}">
                      <a16:creationId xmlns:a16="http://schemas.microsoft.com/office/drawing/2014/main" id="{387A5826-D376-8068-416C-7545C7B00946}"/>
                    </a:ext>
                  </a:extLst>
                </p:cNvPr>
                <p:cNvSpPr/>
                <p:nvPr/>
              </p:nvSpPr>
              <p:spPr>
                <a:xfrm>
                  <a:off x="5145840" y="4996495"/>
                  <a:ext cx="459367" cy="530096"/>
                </a:xfrm>
                <a:custGeom>
                  <a:avLst/>
                  <a:gdLst>
                    <a:gd name="connsiteX0" fmla="*/ 439452 w 459367"/>
                    <a:gd name="connsiteY0" fmla="*/ -287 h 530096"/>
                    <a:gd name="connsiteX1" fmla="*/ 329285 w 459367"/>
                    <a:gd name="connsiteY1" fmla="*/ -287 h 530096"/>
                    <a:gd name="connsiteX2" fmla="*/ 309994 w 459367"/>
                    <a:gd name="connsiteY2" fmla="*/ 19003 h 530096"/>
                    <a:gd name="connsiteX3" fmla="*/ 309994 w 459367"/>
                    <a:gd name="connsiteY3" fmla="*/ 19003 h 530096"/>
                    <a:gd name="connsiteX4" fmla="*/ 309994 w 459367"/>
                    <a:gd name="connsiteY4" fmla="*/ 275334 h 530096"/>
                    <a:gd name="connsiteX5" fmla="*/ 229062 w 459367"/>
                    <a:gd name="connsiteY5" fmla="*/ 391268 h 530096"/>
                    <a:gd name="connsiteX6" fmla="*/ 148125 w 459367"/>
                    <a:gd name="connsiteY6" fmla="*/ 275334 h 530096"/>
                    <a:gd name="connsiteX7" fmla="*/ 148125 w 459367"/>
                    <a:gd name="connsiteY7" fmla="*/ 19003 h 530096"/>
                    <a:gd name="connsiteX8" fmla="*/ 128835 w 459367"/>
                    <a:gd name="connsiteY8" fmla="*/ -287 h 530096"/>
                    <a:gd name="connsiteX9" fmla="*/ 128834 w 459367"/>
                    <a:gd name="connsiteY9" fmla="*/ -287 h 530096"/>
                    <a:gd name="connsiteX10" fmla="*/ 18666 w 459367"/>
                    <a:gd name="connsiteY10" fmla="*/ -287 h 530096"/>
                    <a:gd name="connsiteX11" fmla="*/ -624 w 459367"/>
                    <a:gd name="connsiteY11" fmla="*/ 19003 h 530096"/>
                    <a:gd name="connsiteX12" fmla="*/ -624 w 459367"/>
                    <a:gd name="connsiteY12" fmla="*/ 19003 h 530096"/>
                    <a:gd name="connsiteX13" fmla="*/ -624 w 459367"/>
                    <a:gd name="connsiteY13" fmla="*/ 289915 h 530096"/>
                    <a:gd name="connsiteX14" fmla="*/ 229062 w 459367"/>
                    <a:gd name="connsiteY14" fmla="*/ 529809 h 530096"/>
                    <a:gd name="connsiteX15" fmla="*/ 458743 w 459367"/>
                    <a:gd name="connsiteY15" fmla="*/ 289184 h 530096"/>
                    <a:gd name="connsiteX16" fmla="*/ 458743 w 459367"/>
                    <a:gd name="connsiteY16" fmla="*/ 19003 h 530096"/>
                    <a:gd name="connsiteX17" fmla="*/ 439453 w 459367"/>
                    <a:gd name="connsiteY17" fmla="*/ -287 h 530096"/>
                    <a:gd name="connsiteX18" fmla="*/ 439453 w 459367"/>
                    <a:gd name="connsiteY18" fmla="*/ -287 h 53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9367" h="530096">
                      <a:moveTo>
                        <a:pt x="439452" y="-287"/>
                      </a:moveTo>
                      <a:lnTo>
                        <a:pt x="329285" y="-287"/>
                      </a:lnTo>
                      <a:cubicBezTo>
                        <a:pt x="318631" y="-287"/>
                        <a:pt x="309994" y="8349"/>
                        <a:pt x="309994" y="19003"/>
                      </a:cubicBezTo>
                      <a:cubicBezTo>
                        <a:pt x="309994" y="19003"/>
                        <a:pt x="309994" y="19003"/>
                        <a:pt x="309994" y="19003"/>
                      </a:cubicBezTo>
                      <a:lnTo>
                        <a:pt x="309994" y="275334"/>
                      </a:lnTo>
                      <a:cubicBezTo>
                        <a:pt x="309994" y="361375"/>
                        <a:pt x="286661" y="391268"/>
                        <a:pt x="229062" y="391268"/>
                      </a:cubicBezTo>
                      <a:cubicBezTo>
                        <a:pt x="171458" y="391268"/>
                        <a:pt x="148125" y="361375"/>
                        <a:pt x="148125" y="275334"/>
                      </a:cubicBezTo>
                      <a:lnTo>
                        <a:pt x="148125" y="19003"/>
                      </a:lnTo>
                      <a:cubicBezTo>
                        <a:pt x="148125" y="8349"/>
                        <a:pt x="139489" y="-287"/>
                        <a:pt x="128835" y="-287"/>
                      </a:cubicBezTo>
                      <a:cubicBezTo>
                        <a:pt x="128835" y="-287"/>
                        <a:pt x="128834" y="-287"/>
                        <a:pt x="128834" y="-287"/>
                      </a:cubicBezTo>
                      <a:lnTo>
                        <a:pt x="18666" y="-287"/>
                      </a:lnTo>
                      <a:cubicBezTo>
                        <a:pt x="8012" y="-287"/>
                        <a:pt x="-624" y="8349"/>
                        <a:pt x="-624" y="19003"/>
                      </a:cubicBezTo>
                      <a:cubicBezTo>
                        <a:pt x="-624" y="19003"/>
                        <a:pt x="-624" y="19003"/>
                        <a:pt x="-624" y="19003"/>
                      </a:cubicBezTo>
                      <a:lnTo>
                        <a:pt x="-624" y="289915"/>
                      </a:lnTo>
                      <a:cubicBezTo>
                        <a:pt x="-624" y="448142"/>
                        <a:pt x="70105" y="529809"/>
                        <a:pt x="229062" y="529809"/>
                      </a:cubicBezTo>
                      <a:cubicBezTo>
                        <a:pt x="383640" y="529809"/>
                        <a:pt x="458743" y="443768"/>
                        <a:pt x="458743" y="289184"/>
                      </a:cubicBezTo>
                      <a:lnTo>
                        <a:pt x="458743" y="19003"/>
                      </a:lnTo>
                      <a:cubicBezTo>
                        <a:pt x="458743" y="8349"/>
                        <a:pt x="450107" y="-287"/>
                        <a:pt x="439453" y="-287"/>
                      </a:cubicBezTo>
                      <a:cubicBezTo>
                        <a:pt x="439453" y="-287"/>
                        <a:pt x="439453" y="-287"/>
                        <a:pt x="439453" y="-287"/>
                      </a:cubicBezTo>
                      <a:close/>
                    </a:path>
                  </a:pathLst>
                </a:custGeom>
                <a:solidFill>
                  <a:srgbClr val="FFFFFF"/>
                </a:solidFill>
                <a:ln w="9525" cap="flat">
                  <a:noFill/>
                  <a:prstDash val="solid"/>
                  <a:miter/>
                </a:ln>
              </p:spPr>
              <p:txBody>
                <a:bodyPr rtlCol="0" anchor="ctr"/>
                <a:lstStyle/>
                <a:p>
                  <a:endParaRPr lang="en-US" sz="2100"/>
                </a:p>
              </p:txBody>
            </p:sp>
            <p:sp>
              <p:nvSpPr>
                <p:cNvPr id="29" name="Freeform: Shape 28">
                  <a:extLst>
                    <a:ext uri="{FF2B5EF4-FFF2-40B4-BE49-F238E27FC236}">
                      <a16:creationId xmlns:a16="http://schemas.microsoft.com/office/drawing/2014/main" id="{88A1D659-940F-40D1-7440-F4AC3BDF52A4}"/>
                    </a:ext>
                  </a:extLst>
                </p:cNvPr>
                <p:cNvSpPr/>
                <p:nvPr/>
              </p:nvSpPr>
              <p:spPr>
                <a:xfrm>
                  <a:off x="3588488" y="4982639"/>
                  <a:ext cx="402067" cy="544677"/>
                </a:xfrm>
                <a:custGeom>
                  <a:avLst/>
                  <a:gdLst>
                    <a:gd name="connsiteX0" fmla="*/ 269467 w 402067"/>
                    <a:gd name="connsiteY0" fmla="*/ 217730 h 544677"/>
                    <a:gd name="connsiteX1" fmla="*/ 203655 w 402067"/>
                    <a:gd name="connsiteY1" fmla="*/ 190741 h 544677"/>
                    <a:gd name="connsiteX2" fmla="*/ 166087 w 402067"/>
                    <a:gd name="connsiteY2" fmla="*/ 137105 h 544677"/>
                    <a:gd name="connsiteX3" fmla="*/ 229317 w 402067"/>
                    <a:gd name="connsiteY3" fmla="*/ 120071 h 544677"/>
                    <a:gd name="connsiteX4" fmla="*/ 284563 w 402067"/>
                    <a:gd name="connsiteY4" fmla="*/ 163075 h 544677"/>
                    <a:gd name="connsiteX5" fmla="*/ 294647 w 402067"/>
                    <a:gd name="connsiteY5" fmla="*/ 169458 h 544677"/>
                    <a:gd name="connsiteX6" fmla="*/ 294647 w 402067"/>
                    <a:gd name="connsiteY6" fmla="*/ 169458 h 544677"/>
                    <a:gd name="connsiteX7" fmla="*/ 308525 w 402067"/>
                    <a:gd name="connsiteY7" fmla="*/ 166401 h 544677"/>
                    <a:gd name="connsiteX8" fmla="*/ 388854 w 402067"/>
                    <a:gd name="connsiteY8" fmla="*/ 106445 h 544677"/>
                    <a:gd name="connsiteX9" fmla="*/ 392354 w 402067"/>
                    <a:gd name="connsiteY9" fmla="*/ 82152 h 544677"/>
                    <a:gd name="connsiteX10" fmla="*/ 391851 w 402067"/>
                    <a:gd name="connsiteY10" fmla="*/ 81512 h 544677"/>
                    <a:gd name="connsiteX11" fmla="*/ 209676 w 402067"/>
                    <a:gd name="connsiteY11" fmla="*/ -287 h 544677"/>
                    <a:gd name="connsiteX12" fmla="*/ 16448 w 402067"/>
                    <a:gd name="connsiteY12" fmla="*/ 153566 h 544677"/>
                    <a:gd name="connsiteX13" fmla="*/ 139134 w 402067"/>
                    <a:gd name="connsiteY13" fmla="*/ 312747 h 544677"/>
                    <a:gd name="connsiteX14" fmla="*/ 203493 w 402067"/>
                    <a:gd name="connsiteY14" fmla="*/ 336403 h 544677"/>
                    <a:gd name="connsiteX15" fmla="*/ 248693 w 402067"/>
                    <a:gd name="connsiteY15" fmla="*/ 400935 h 544677"/>
                    <a:gd name="connsiteX16" fmla="*/ 172617 w 402067"/>
                    <a:gd name="connsiteY16" fmla="*/ 421429 h 544677"/>
                    <a:gd name="connsiteX17" fmla="*/ 110729 w 402067"/>
                    <a:gd name="connsiteY17" fmla="*/ 373801 h 544677"/>
                    <a:gd name="connsiteX18" fmla="*/ 101303 w 402067"/>
                    <a:gd name="connsiteY18" fmla="*/ 368072 h 544677"/>
                    <a:gd name="connsiteX19" fmla="*/ 101045 w 402067"/>
                    <a:gd name="connsiteY19" fmla="*/ 368017 h 544677"/>
                    <a:gd name="connsiteX20" fmla="*/ 87613 w 402067"/>
                    <a:gd name="connsiteY20" fmla="*/ 370752 h 544677"/>
                    <a:gd name="connsiteX21" fmla="*/ 6780 w 402067"/>
                    <a:gd name="connsiteY21" fmla="*/ 427161 h 544677"/>
                    <a:gd name="connsiteX22" fmla="*/ 2511 w 402067"/>
                    <a:gd name="connsiteY22" fmla="*/ 451323 h 544677"/>
                    <a:gd name="connsiteX23" fmla="*/ 2980 w 402067"/>
                    <a:gd name="connsiteY23" fmla="*/ 451961 h 544677"/>
                    <a:gd name="connsiteX24" fmla="*/ 198007 w 402067"/>
                    <a:gd name="connsiteY24" fmla="*/ 544390 h 544677"/>
                    <a:gd name="connsiteX25" fmla="*/ 401443 w 402067"/>
                    <a:gd name="connsiteY25" fmla="*/ 370852 h 544677"/>
                    <a:gd name="connsiteX26" fmla="*/ 269467 w 402067"/>
                    <a:gd name="connsiteY26" fmla="*/ 217730 h 54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2067" h="544677">
                      <a:moveTo>
                        <a:pt x="269467" y="217730"/>
                      </a:moveTo>
                      <a:cubicBezTo>
                        <a:pt x="253517" y="210896"/>
                        <a:pt x="209665" y="192693"/>
                        <a:pt x="203655" y="190741"/>
                      </a:cubicBezTo>
                      <a:cubicBezTo>
                        <a:pt x="161018" y="176893"/>
                        <a:pt x="159000" y="156620"/>
                        <a:pt x="166087" y="137105"/>
                      </a:cubicBezTo>
                      <a:cubicBezTo>
                        <a:pt x="173174" y="117589"/>
                        <a:pt x="201884" y="108919"/>
                        <a:pt x="229317" y="120071"/>
                      </a:cubicBezTo>
                      <a:cubicBezTo>
                        <a:pt x="244044" y="126057"/>
                        <a:pt x="280586" y="159194"/>
                        <a:pt x="284563" y="163075"/>
                      </a:cubicBezTo>
                      <a:cubicBezTo>
                        <a:pt x="287208" y="166165"/>
                        <a:pt x="290722" y="168388"/>
                        <a:pt x="294647" y="169458"/>
                      </a:cubicBezTo>
                      <a:lnTo>
                        <a:pt x="294647" y="169458"/>
                      </a:lnTo>
                      <a:cubicBezTo>
                        <a:pt x="299497" y="170480"/>
                        <a:pt x="304553" y="169366"/>
                        <a:pt x="308525" y="166401"/>
                      </a:cubicBezTo>
                      <a:lnTo>
                        <a:pt x="388854" y="106445"/>
                      </a:lnTo>
                      <a:cubicBezTo>
                        <a:pt x="396529" y="100703"/>
                        <a:pt x="398095" y="89827"/>
                        <a:pt x="392354" y="82152"/>
                      </a:cubicBezTo>
                      <a:cubicBezTo>
                        <a:pt x="392191" y="81935"/>
                        <a:pt x="392024" y="81722"/>
                        <a:pt x="391851" y="81512"/>
                      </a:cubicBezTo>
                      <a:cubicBezTo>
                        <a:pt x="348124" y="28680"/>
                        <a:pt x="284753" y="-287"/>
                        <a:pt x="209676" y="-287"/>
                      </a:cubicBezTo>
                      <a:cubicBezTo>
                        <a:pt x="98841" y="-287"/>
                        <a:pt x="16448" y="66799"/>
                        <a:pt x="16448" y="153566"/>
                      </a:cubicBezTo>
                      <a:cubicBezTo>
                        <a:pt x="16448" y="229350"/>
                        <a:pt x="50326" y="274158"/>
                        <a:pt x="139134" y="312747"/>
                      </a:cubicBezTo>
                      <a:cubicBezTo>
                        <a:pt x="162099" y="320852"/>
                        <a:pt x="191666" y="332924"/>
                        <a:pt x="203493" y="336403"/>
                      </a:cubicBezTo>
                      <a:cubicBezTo>
                        <a:pt x="255235" y="351627"/>
                        <a:pt x="257218" y="377455"/>
                        <a:pt x="248693" y="400935"/>
                      </a:cubicBezTo>
                      <a:cubicBezTo>
                        <a:pt x="240168" y="424414"/>
                        <a:pt x="205764" y="434494"/>
                        <a:pt x="172617" y="421429"/>
                      </a:cubicBezTo>
                      <a:cubicBezTo>
                        <a:pt x="149484" y="412310"/>
                        <a:pt x="113254" y="377309"/>
                        <a:pt x="110729" y="373801"/>
                      </a:cubicBezTo>
                      <a:cubicBezTo>
                        <a:pt x="108295" y="370915"/>
                        <a:pt x="104985" y="368904"/>
                        <a:pt x="101303" y="368072"/>
                      </a:cubicBezTo>
                      <a:lnTo>
                        <a:pt x="101045" y="368017"/>
                      </a:lnTo>
                      <a:cubicBezTo>
                        <a:pt x="96382" y="367035"/>
                        <a:pt x="91520" y="368025"/>
                        <a:pt x="87613" y="370752"/>
                      </a:cubicBezTo>
                      <a:lnTo>
                        <a:pt x="6780" y="427161"/>
                      </a:lnTo>
                      <a:cubicBezTo>
                        <a:pt x="-1070" y="432654"/>
                        <a:pt x="-2982" y="443472"/>
                        <a:pt x="2511" y="451323"/>
                      </a:cubicBezTo>
                      <a:cubicBezTo>
                        <a:pt x="2662" y="451539"/>
                        <a:pt x="2819" y="451752"/>
                        <a:pt x="2980" y="451961"/>
                      </a:cubicBezTo>
                      <a:cubicBezTo>
                        <a:pt x="49728" y="512420"/>
                        <a:pt x="118225" y="544390"/>
                        <a:pt x="198007" y="544390"/>
                      </a:cubicBezTo>
                      <a:cubicBezTo>
                        <a:pt x="316858" y="544390"/>
                        <a:pt x="401443" y="470749"/>
                        <a:pt x="401443" y="370852"/>
                      </a:cubicBezTo>
                      <a:cubicBezTo>
                        <a:pt x="401443" y="305232"/>
                        <a:pt x="365711" y="258567"/>
                        <a:pt x="269467" y="217730"/>
                      </a:cubicBezTo>
                      <a:close/>
                    </a:path>
                  </a:pathLst>
                </a:custGeom>
                <a:solidFill>
                  <a:srgbClr val="FFFFFF"/>
                </a:solidFill>
                <a:ln w="9525" cap="flat">
                  <a:noFill/>
                  <a:prstDash val="solid"/>
                  <a:miter/>
                </a:ln>
              </p:spPr>
              <p:txBody>
                <a:bodyPr rtlCol="0" anchor="ctr"/>
                <a:lstStyle/>
                <a:p>
                  <a:endParaRPr lang="en-US" sz="2100"/>
                </a:p>
              </p:txBody>
            </p:sp>
            <p:sp>
              <p:nvSpPr>
                <p:cNvPr id="30" name="Freeform: Shape 29">
                  <a:extLst>
                    <a:ext uri="{FF2B5EF4-FFF2-40B4-BE49-F238E27FC236}">
                      <a16:creationId xmlns:a16="http://schemas.microsoft.com/office/drawing/2014/main" id="{A57DA027-8940-664C-B406-FF7610817C3D}"/>
                    </a:ext>
                  </a:extLst>
                </p:cNvPr>
                <p:cNvSpPr/>
                <p:nvPr/>
              </p:nvSpPr>
              <p:spPr>
                <a:xfrm>
                  <a:off x="7354513" y="4982640"/>
                  <a:ext cx="543938" cy="543937"/>
                </a:xfrm>
                <a:custGeom>
                  <a:avLst/>
                  <a:gdLst>
                    <a:gd name="connsiteX0" fmla="*/ 271345 w 543938"/>
                    <a:gd name="connsiteY0" fmla="*/ -287 h 543937"/>
                    <a:gd name="connsiteX1" fmla="*/ -624 w 543938"/>
                    <a:gd name="connsiteY1" fmla="*/ 271682 h 543937"/>
                    <a:gd name="connsiteX2" fmla="*/ 271345 w 543938"/>
                    <a:gd name="connsiteY2" fmla="*/ 543650 h 543937"/>
                    <a:gd name="connsiteX3" fmla="*/ 543315 w 543938"/>
                    <a:gd name="connsiteY3" fmla="*/ 271682 h 543937"/>
                    <a:gd name="connsiteX4" fmla="*/ 271346 w 543938"/>
                    <a:gd name="connsiteY4" fmla="*/ -287 h 543937"/>
                    <a:gd name="connsiteX5" fmla="*/ 271345 w 543938"/>
                    <a:gd name="connsiteY5" fmla="*/ 393052 h 543937"/>
                    <a:gd name="connsiteX6" fmla="*/ 149975 w 543938"/>
                    <a:gd name="connsiteY6" fmla="*/ 271682 h 543937"/>
                    <a:gd name="connsiteX7" fmla="*/ 271345 w 543938"/>
                    <a:gd name="connsiteY7" fmla="*/ 150311 h 543937"/>
                    <a:gd name="connsiteX8" fmla="*/ 392716 w 543938"/>
                    <a:gd name="connsiteY8" fmla="*/ 271682 h 543937"/>
                    <a:gd name="connsiteX9" fmla="*/ 271345 w 543938"/>
                    <a:gd name="connsiteY9" fmla="*/ 393052 h 54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938" h="543937">
                      <a:moveTo>
                        <a:pt x="271345" y="-287"/>
                      </a:moveTo>
                      <a:cubicBezTo>
                        <a:pt x="121140" y="-287"/>
                        <a:pt x="-624" y="121477"/>
                        <a:pt x="-624" y="271682"/>
                      </a:cubicBezTo>
                      <a:cubicBezTo>
                        <a:pt x="-624" y="421886"/>
                        <a:pt x="121140" y="543650"/>
                        <a:pt x="271345" y="543650"/>
                      </a:cubicBezTo>
                      <a:cubicBezTo>
                        <a:pt x="421550" y="543650"/>
                        <a:pt x="543315" y="421886"/>
                        <a:pt x="543315" y="271682"/>
                      </a:cubicBezTo>
                      <a:cubicBezTo>
                        <a:pt x="543315" y="121477"/>
                        <a:pt x="421550" y="-287"/>
                        <a:pt x="271346" y="-287"/>
                      </a:cubicBezTo>
                      <a:close/>
                      <a:moveTo>
                        <a:pt x="271345" y="393052"/>
                      </a:moveTo>
                      <a:cubicBezTo>
                        <a:pt x="204314" y="393052"/>
                        <a:pt x="149975" y="338712"/>
                        <a:pt x="149975" y="271682"/>
                      </a:cubicBezTo>
                      <a:cubicBezTo>
                        <a:pt x="149975" y="204650"/>
                        <a:pt x="204314" y="150311"/>
                        <a:pt x="271345" y="150311"/>
                      </a:cubicBezTo>
                      <a:cubicBezTo>
                        <a:pt x="338376" y="150311"/>
                        <a:pt x="392716" y="204651"/>
                        <a:pt x="392716" y="271682"/>
                      </a:cubicBezTo>
                      <a:cubicBezTo>
                        <a:pt x="392640" y="338682"/>
                        <a:pt x="338344" y="392977"/>
                        <a:pt x="271345" y="393052"/>
                      </a:cubicBezTo>
                      <a:close/>
                    </a:path>
                  </a:pathLst>
                </a:custGeom>
                <a:solidFill>
                  <a:srgbClr val="FFFFFF"/>
                </a:solidFill>
                <a:ln w="9525" cap="flat">
                  <a:noFill/>
                  <a:prstDash val="solid"/>
                  <a:miter/>
                </a:ln>
              </p:spPr>
              <p:txBody>
                <a:bodyPr rtlCol="0" anchor="ctr"/>
                <a:lstStyle/>
                <a:p>
                  <a:endParaRPr lang="en-US" sz="2100"/>
                </a:p>
              </p:txBody>
            </p:sp>
            <p:sp>
              <p:nvSpPr>
                <p:cNvPr id="31" name="Freeform: Shape 30">
                  <a:extLst>
                    <a:ext uri="{FF2B5EF4-FFF2-40B4-BE49-F238E27FC236}">
                      <a16:creationId xmlns:a16="http://schemas.microsoft.com/office/drawing/2014/main" id="{0E4F2D69-0ADB-9B02-B118-F5D38DDD973A}"/>
                    </a:ext>
                  </a:extLst>
                </p:cNvPr>
                <p:cNvSpPr/>
                <p:nvPr/>
              </p:nvSpPr>
              <p:spPr>
                <a:xfrm>
                  <a:off x="8218235" y="4982639"/>
                  <a:ext cx="402067" cy="544677"/>
                </a:xfrm>
                <a:custGeom>
                  <a:avLst/>
                  <a:gdLst>
                    <a:gd name="connsiteX0" fmla="*/ 269466 w 402067"/>
                    <a:gd name="connsiteY0" fmla="*/ 217730 h 544677"/>
                    <a:gd name="connsiteX1" fmla="*/ 203655 w 402067"/>
                    <a:gd name="connsiteY1" fmla="*/ 190741 h 544677"/>
                    <a:gd name="connsiteX2" fmla="*/ 166087 w 402067"/>
                    <a:gd name="connsiteY2" fmla="*/ 137105 h 544677"/>
                    <a:gd name="connsiteX3" fmla="*/ 229316 w 402067"/>
                    <a:gd name="connsiteY3" fmla="*/ 120071 h 544677"/>
                    <a:gd name="connsiteX4" fmla="*/ 284562 w 402067"/>
                    <a:gd name="connsiteY4" fmla="*/ 163075 h 544677"/>
                    <a:gd name="connsiteX5" fmla="*/ 294646 w 402067"/>
                    <a:gd name="connsiteY5" fmla="*/ 169458 h 544677"/>
                    <a:gd name="connsiteX6" fmla="*/ 294647 w 402067"/>
                    <a:gd name="connsiteY6" fmla="*/ 169458 h 544677"/>
                    <a:gd name="connsiteX7" fmla="*/ 308526 w 402067"/>
                    <a:gd name="connsiteY7" fmla="*/ 166401 h 544677"/>
                    <a:gd name="connsiteX8" fmla="*/ 388854 w 402067"/>
                    <a:gd name="connsiteY8" fmla="*/ 106445 h 544677"/>
                    <a:gd name="connsiteX9" fmla="*/ 392354 w 402067"/>
                    <a:gd name="connsiteY9" fmla="*/ 82152 h 544677"/>
                    <a:gd name="connsiteX10" fmla="*/ 391851 w 402067"/>
                    <a:gd name="connsiteY10" fmla="*/ 81512 h 544677"/>
                    <a:gd name="connsiteX11" fmla="*/ 209676 w 402067"/>
                    <a:gd name="connsiteY11" fmla="*/ -287 h 544677"/>
                    <a:gd name="connsiteX12" fmla="*/ 16448 w 402067"/>
                    <a:gd name="connsiteY12" fmla="*/ 153566 h 544677"/>
                    <a:gd name="connsiteX13" fmla="*/ 139135 w 402067"/>
                    <a:gd name="connsiteY13" fmla="*/ 312747 h 544677"/>
                    <a:gd name="connsiteX14" fmla="*/ 203492 w 402067"/>
                    <a:gd name="connsiteY14" fmla="*/ 336403 h 544677"/>
                    <a:gd name="connsiteX15" fmla="*/ 248693 w 402067"/>
                    <a:gd name="connsiteY15" fmla="*/ 400935 h 544677"/>
                    <a:gd name="connsiteX16" fmla="*/ 172618 w 402067"/>
                    <a:gd name="connsiteY16" fmla="*/ 421429 h 544677"/>
                    <a:gd name="connsiteX17" fmla="*/ 110728 w 402067"/>
                    <a:gd name="connsiteY17" fmla="*/ 373801 h 544677"/>
                    <a:gd name="connsiteX18" fmla="*/ 101302 w 402067"/>
                    <a:gd name="connsiteY18" fmla="*/ 368072 h 544677"/>
                    <a:gd name="connsiteX19" fmla="*/ 101045 w 402067"/>
                    <a:gd name="connsiteY19" fmla="*/ 368017 h 544677"/>
                    <a:gd name="connsiteX20" fmla="*/ 87614 w 402067"/>
                    <a:gd name="connsiteY20" fmla="*/ 370752 h 544677"/>
                    <a:gd name="connsiteX21" fmla="*/ 6780 w 402067"/>
                    <a:gd name="connsiteY21" fmla="*/ 427161 h 544677"/>
                    <a:gd name="connsiteX22" fmla="*/ 2512 w 402067"/>
                    <a:gd name="connsiteY22" fmla="*/ 451323 h 544677"/>
                    <a:gd name="connsiteX23" fmla="*/ 2980 w 402067"/>
                    <a:gd name="connsiteY23" fmla="*/ 451962 h 544677"/>
                    <a:gd name="connsiteX24" fmla="*/ 198007 w 402067"/>
                    <a:gd name="connsiteY24" fmla="*/ 544390 h 544677"/>
                    <a:gd name="connsiteX25" fmla="*/ 401443 w 402067"/>
                    <a:gd name="connsiteY25" fmla="*/ 370852 h 544677"/>
                    <a:gd name="connsiteX26" fmla="*/ 269466 w 402067"/>
                    <a:gd name="connsiteY26" fmla="*/ 217730 h 54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2067" h="544677">
                      <a:moveTo>
                        <a:pt x="269466" y="217730"/>
                      </a:moveTo>
                      <a:cubicBezTo>
                        <a:pt x="253517" y="210896"/>
                        <a:pt x="209665" y="192693"/>
                        <a:pt x="203655" y="190741"/>
                      </a:cubicBezTo>
                      <a:cubicBezTo>
                        <a:pt x="161018" y="176893"/>
                        <a:pt x="159000" y="156620"/>
                        <a:pt x="166087" y="137105"/>
                      </a:cubicBezTo>
                      <a:cubicBezTo>
                        <a:pt x="173173" y="117589"/>
                        <a:pt x="201883" y="108919"/>
                        <a:pt x="229316" y="120071"/>
                      </a:cubicBezTo>
                      <a:cubicBezTo>
                        <a:pt x="244043" y="126057"/>
                        <a:pt x="280585" y="159194"/>
                        <a:pt x="284562" y="163075"/>
                      </a:cubicBezTo>
                      <a:cubicBezTo>
                        <a:pt x="287208" y="166165"/>
                        <a:pt x="290721" y="168389"/>
                        <a:pt x="294646" y="169458"/>
                      </a:cubicBezTo>
                      <a:lnTo>
                        <a:pt x="294647" y="169458"/>
                      </a:lnTo>
                      <a:cubicBezTo>
                        <a:pt x="299498" y="170480"/>
                        <a:pt x="304553" y="169366"/>
                        <a:pt x="308526" y="166401"/>
                      </a:cubicBezTo>
                      <a:lnTo>
                        <a:pt x="388854" y="106445"/>
                      </a:lnTo>
                      <a:cubicBezTo>
                        <a:pt x="396530" y="100703"/>
                        <a:pt x="398096" y="89827"/>
                        <a:pt x="392354" y="82152"/>
                      </a:cubicBezTo>
                      <a:cubicBezTo>
                        <a:pt x="392191" y="81935"/>
                        <a:pt x="392024" y="81722"/>
                        <a:pt x="391851" y="81512"/>
                      </a:cubicBezTo>
                      <a:cubicBezTo>
                        <a:pt x="348124" y="28680"/>
                        <a:pt x="284753" y="-287"/>
                        <a:pt x="209676" y="-287"/>
                      </a:cubicBezTo>
                      <a:cubicBezTo>
                        <a:pt x="98841" y="-287"/>
                        <a:pt x="16448" y="66799"/>
                        <a:pt x="16448" y="153566"/>
                      </a:cubicBezTo>
                      <a:cubicBezTo>
                        <a:pt x="16448" y="229350"/>
                        <a:pt x="50326" y="274158"/>
                        <a:pt x="139135" y="312747"/>
                      </a:cubicBezTo>
                      <a:cubicBezTo>
                        <a:pt x="162100" y="320852"/>
                        <a:pt x="191666" y="332924"/>
                        <a:pt x="203492" y="336403"/>
                      </a:cubicBezTo>
                      <a:cubicBezTo>
                        <a:pt x="255236" y="351627"/>
                        <a:pt x="257218" y="377455"/>
                        <a:pt x="248693" y="400935"/>
                      </a:cubicBezTo>
                      <a:cubicBezTo>
                        <a:pt x="240168" y="424414"/>
                        <a:pt x="205764" y="434494"/>
                        <a:pt x="172618" y="421429"/>
                      </a:cubicBezTo>
                      <a:cubicBezTo>
                        <a:pt x="149483" y="412310"/>
                        <a:pt x="113254" y="377309"/>
                        <a:pt x="110728" y="373801"/>
                      </a:cubicBezTo>
                      <a:cubicBezTo>
                        <a:pt x="108295" y="370915"/>
                        <a:pt x="104985" y="368904"/>
                        <a:pt x="101302" y="368072"/>
                      </a:cubicBezTo>
                      <a:lnTo>
                        <a:pt x="101045" y="368017"/>
                      </a:lnTo>
                      <a:cubicBezTo>
                        <a:pt x="96383" y="367035"/>
                        <a:pt x="91521" y="368025"/>
                        <a:pt x="87614" y="370752"/>
                      </a:cubicBezTo>
                      <a:lnTo>
                        <a:pt x="6780" y="427161"/>
                      </a:lnTo>
                      <a:cubicBezTo>
                        <a:pt x="-1071" y="432654"/>
                        <a:pt x="-2982" y="443472"/>
                        <a:pt x="2512" y="451323"/>
                      </a:cubicBezTo>
                      <a:cubicBezTo>
                        <a:pt x="2663" y="451539"/>
                        <a:pt x="2820" y="451753"/>
                        <a:pt x="2980" y="451962"/>
                      </a:cubicBezTo>
                      <a:cubicBezTo>
                        <a:pt x="49729" y="512420"/>
                        <a:pt x="118226" y="544390"/>
                        <a:pt x="198007" y="544390"/>
                      </a:cubicBezTo>
                      <a:cubicBezTo>
                        <a:pt x="316858" y="544390"/>
                        <a:pt x="401443" y="470749"/>
                        <a:pt x="401443" y="370852"/>
                      </a:cubicBezTo>
                      <a:cubicBezTo>
                        <a:pt x="401442" y="305232"/>
                        <a:pt x="365710" y="258567"/>
                        <a:pt x="269466" y="217730"/>
                      </a:cubicBezTo>
                      <a:close/>
                    </a:path>
                  </a:pathLst>
                </a:custGeom>
                <a:solidFill>
                  <a:srgbClr val="FFFFFF"/>
                </a:solidFill>
                <a:ln w="9525" cap="flat">
                  <a:noFill/>
                  <a:prstDash val="solid"/>
                  <a:miter/>
                </a:ln>
              </p:spPr>
              <p:txBody>
                <a:bodyPr rtlCol="0" anchor="ctr"/>
                <a:lstStyle/>
                <a:p>
                  <a:endParaRPr lang="en-US" sz="2100"/>
                </a:p>
              </p:txBody>
            </p:sp>
          </p:grpSp>
          <p:grpSp>
            <p:nvGrpSpPr>
              <p:cNvPr id="18" name="Graphic 27">
                <a:extLst>
                  <a:ext uri="{FF2B5EF4-FFF2-40B4-BE49-F238E27FC236}">
                    <a16:creationId xmlns:a16="http://schemas.microsoft.com/office/drawing/2014/main" id="{67468CA9-6EC8-0E1C-CF76-1CDBF3319CA5}"/>
                  </a:ext>
                </a:extLst>
              </p:cNvPr>
              <p:cNvGrpSpPr/>
              <p:nvPr/>
            </p:nvGrpSpPr>
            <p:grpSpPr>
              <a:xfrm>
                <a:off x="3603806" y="1366527"/>
                <a:ext cx="4995343" cy="3257719"/>
                <a:chOff x="3603806" y="1366527"/>
                <a:chExt cx="4995343" cy="3257719"/>
              </a:xfrm>
              <a:solidFill>
                <a:srgbClr val="FFFFFF"/>
              </a:solidFill>
            </p:grpSpPr>
            <p:sp>
              <p:nvSpPr>
                <p:cNvPr id="19" name="Freeform: Shape 18">
                  <a:extLst>
                    <a:ext uri="{FF2B5EF4-FFF2-40B4-BE49-F238E27FC236}">
                      <a16:creationId xmlns:a16="http://schemas.microsoft.com/office/drawing/2014/main" id="{5FA2E327-7F92-C9A4-68C8-B77559B2C54F}"/>
                    </a:ext>
                  </a:extLst>
                </p:cNvPr>
                <p:cNvSpPr/>
                <p:nvPr/>
              </p:nvSpPr>
              <p:spPr>
                <a:xfrm>
                  <a:off x="5424889" y="1366527"/>
                  <a:ext cx="1562043" cy="1562043"/>
                </a:xfrm>
                <a:custGeom>
                  <a:avLst/>
                  <a:gdLst>
                    <a:gd name="connsiteX0" fmla="*/ 780397 w 1562043"/>
                    <a:gd name="connsiteY0" fmla="*/ -287 h 1562043"/>
                    <a:gd name="connsiteX1" fmla="*/ -624 w 1562043"/>
                    <a:gd name="connsiteY1" fmla="*/ 780734 h 1562043"/>
                    <a:gd name="connsiteX2" fmla="*/ 780397 w 1562043"/>
                    <a:gd name="connsiteY2" fmla="*/ 1561756 h 1562043"/>
                    <a:gd name="connsiteX3" fmla="*/ 1561419 w 1562043"/>
                    <a:gd name="connsiteY3" fmla="*/ 780734 h 1562043"/>
                    <a:gd name="connsiteX4" fmla="*/ 780397 w 1562043"/>
                    <a:gd name="connsiteY4" fmla="*/ -287 h 1562043"/>
                    <a:gd name="connsiteX5" fmla="*/ 780397 w 1562043"/>
                    <a:gd name="connsiteY5" fmla="*/ 1161720 h 1562043"/>
                    <a:gd name="connsiteX6" fmla="*/ 399411 w 1562043"/>
                    <a:gd name="connsiteY6" fmla="*/ 780734 h 1562043"/>
                    <a:gd name="connsiteX7" fmla="*/ 780397 w 1562043"/>
                    <a:gd name="connsiteY7" fmla="*/ 399748 h 1562043"/>
                    <a:gd name="connsiteX8" fmla="*/ 1161383 w 1562043"/>
                    <a:gd name="connsiteY8" fmla="*/ 780734 h 1562043"/>
                    <a:gd name="connsiteX9" fmla="*/ 780397 w 1562043"/>
                    <a:gd name="connsiteY9" fmla="*/ 1161720 h 156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2043" h="1562043">
                      <a:moveTo>
                        <a:pt x="780397" y="-287"/>
                      </a:moveTo>
                      <a:cubicBezTo>
                        <a:pt x="349051" y="-287"/>
                        <a:pt x="-624" y="349388"/>
                        <a:pt x="-624" y="780734"/>
                      </a:cubicBezTo>
                      <a:cubicBezTo>
                        <a:pt x="-624" y="1212081"/>
                        <a:pt x="349051" y="1561756"/>
                        <a:pt x="780397" y="1561756"/>
                      </a:cubicBezTo>
                      <a:cubicBezTo>
                        <a:pt x="1211744" y="1561756"/>
                        <a:pt x="1561419" y="1212081"/>
                        <a:pt x="1561419" y="780734"/>
                      </a:cubicBezTo>
                      <a:cubicBezTo>
                        <a:pt x="1561419" y="349388"/>
                        <a:pt x="1211744" y="-287"/>
                        <a:pt x="780397" y="-287"/>
                      </a:cubicBezTo>
                      <a:close/>
                      <a:moveTo>
                        <a:pt x="780397" y="1161720"/>
                      </a:moveTo>
                      <a:cubicBezTo>
                        <a:pt x="569984" y="1161720"/>
                        <a:pt x="399411" y="991147"/>
                        <a:pt x="399411" y="780734"/>
                      </a:cubicBezTo>
                      <a:cubicBezTo>
                        <a:pt x="399411" y="570322"/>
                        <a:pt x="569984" y="399748"/>
                        <a:pt x="780397" y="399748"/>
                      </a:cubicBezTo>
                      <a:cubicBezTo>
                        <a:pt x="990810" y="399748"/>
                        <a:pt x="1161383" y="570322"/>
                        <a:pt x="1161383" y="780734"/>
                      </a:cubicBezTo>
                      <a:cubicBezTo>
                        <a:pt x="1161145" y="991048"/>
                        <a:pt x="990712" y="1161483"/>
                        <a:pt x="780397" y="1161720"/>
                      </a:cubicBezTo>
                      <a:close/>
                    </a:path>
                  </a:pathLst>
                </a:custGeom>
                <a:solidFill>
                  <a:srgbClr val="FFFFFF"/>
                </a:solidFill>
                <a:ln w="9525" cap="flat">
                  <a:noFill/>
                  <a:prstDash val="solid"/>
                  <a:miter/>
                </a:ln>
              </p:spPr>
              <p:txBody>
                <a:bodyPr rtlCol="0" anchor="ctr"/>
                <a:lstStyle/>
                <a:p>
                  <a:endParaRPr lang="en-US" sz="2100"/>
                </a:p>
              </p:txBody>
            </p:sp>
            <p:sp>
              <p:nvSpPr>
                <p:cNvPr id="20" name="Freeform: Shape 19">
                  <a:extLst>
                    <a:ext uri="{FF2B5EF4-FFF2-40B4-BE49-F238E27FC236}">
                      <a16:creationId xmlns:a16="http://schemas.microsoft.com/office/drawing/2014/main" id="{FB4B3140-B4D8-D1D2-6822-7415CFC26C55}"/>
                    </a:ext>
                  </a:extLst>
                </p:cNvPr>
                <p:cNvSpPr/>
                <p:nvPr/>
              </p:nvSpPr>
              <p:spPr>
                <a:xfrm>
                  <a:off x="7076167" y="1385576"/>
                  <a:ext cx="1522971" cy="1523944"/>
                </a:xfrm>
                <a:custGeom>
                  <a:avLst/>
                  <a:gdLst>
                    <a:gd name="connsiteX0" fmla="*/ 1484248 w 1522971"/>
                    <a:gd name="connsiteY0" fmla="*/ -287 h 1523944"/>
                    <a:gd name="connsiteX1" fmla="*/ 417487 w 1522971"/>
                    <a:gd name="connsiteY1" fmla="*/ -287 h 1523944"/>
                    <a:gd name="connsiteX2" fmla="*/ 379388 w 1522971"/>
                    <a:gd name="connsiteY2" fmla="*/ 37811 h 1523944"/>
                    <a:gd name="connsiteX3" fmla="*/ 379388 w 1522971"/>
                    <a:gd name="connsiteY3" fmla="*/ 342601 h 1523944"/>
                    <a:gd name="connsiteX4" fmla="*/ 417487 w 1522971"/>
                    <a:gd name="connsiteY4" fmla="*/ 380699 h 1523944"/>
                    <a:gd name="connsiteX5" fmla="*/ 1141361 w 1522971"/>
                    <a:gd name="connsiteY5" fmla="*/ 380699 h 1523944"/>
                    <a:gd name="connsiteX6" fmla="*/ 1141361 w 1522971"/>
                    <a:gd name="connsiteY6" fmla="*/ 1047419 h 1523944"/>
                    <a:gd name="connsiteX7" fmla="*/ 1046114 w 1522971"/>
                    <a:gd name="connsiteY7" fmla="*/ 1142665 h 1523944"/>
                    <a:gd name="connsiteX8" fmla="*/ 1046116 w 1522971"/>
                    <a:gd name="connsiteY8" fmla="*/ 1142671 h 1523944"/>
                    <a:gd name="connsiteX9" fmla="*/ 760375 w 1522971"/>
                    <a:gd name="connsiteY9" fmla="*/ 1142671 h 1523944"/>
                    <a:gd name="connsiteX10" fmla="*/ 380906 w 1522971"/>
                    <a:gd name="connsiteY10" fmla="*/ 795833 h 1523944"/>
                    <a:gd name="connsiteX11" fmla="*/ 343167 w 1522971"/>
                    <a:gd name="connsiteY11" fmla="*/ 761686 h 1523944"/>
                    <a:gd name="connsiteX12" fmla="*/ 37614 w 1522971"/>
                    <a:gd name="connsiteY12" fmla="*/ 761685 h 1523944"/>
                    <a:gd name="connsiteX13" fmla="*/ -623 w 1522971"/>
                    <a:gd name="connsiteY13" fmla="*/ 799229 h 1523944"/>
                    <a:gd name="connsiteX14" fmla="*/ -574 w 1522971"/>
                    <a:gd name="connsiteY14" fmla="*/ 801525 h 1523944"/>
                    <a:gd name="connsiteX15" fmla="*/ 760375 w 1522971"/>
                    <a:gd name="connsiteY15" fmla="*/ 1523658 h 1523944"/>
                    <a:gd name="connsiteX16" fmla="*/ 1103262 w 1522971"/>
                    <a:gd name="connsiteY16" fmla="*/ 1523658 h 1523944"/>
                    <a:gd name="connsiteX17" fmla="*/ 1141361 w 1522971"/>
                    <a:gd name="connsiteY17" fmla="*/ 1485559 h 1523944"/>
                    <a:gd name="connsiteX18" fmla="*/ 1141361 w 1522971"/>
                    <a:gd name="connsiteY18" fmla="*/ 1333161 h 1523944"/>
                    <a:gd name="connsiteX19" fmla="*/ 1331854 w 1522971"/>
                    <a:gd name="connsiteY19" fmla="*/ 1142669 h 1523944"/>
                    <a:gd name="connsiteX20" fmla="*/ 1331858 w 1522971"/>
                    <a:gd name="connsiteY20" fmla="*/ 1142669 h 1523944"/>
                    <a:gd name="connsiteX21" fmla="*/ 1484248 w 1522971"/>
                    <a:gd name="connsiteY21" fmla="*/ 1142671 h 1523944"/>
                    <a:gd name="connsiteX22" fmla="*/ 1522347 w 1522971"/>
                    <a:gd name="connsiteY22" fmla="*/ 1104574 h 1523944"/>
                    <a:gd name="connsiteX23" fmla="*/ 1522347 w 1522971"/>
                    <a:gd name="connsiteY23" fmla="*/ 1104573 h 1523944"/>
                    <a:gd name="connsiteX24" fmla="*/ 1522347 w 1522971"/>
                    <a:gd name="connsiteY24" fmla="*/ 37811 h 1523944"/>
                    <a:gd name="connsiteX25" fmla="*/ 1484248 w 1522971"/>
                    <a:gd name="connsiteY25" fmla="*/ -287 h 1523944"/>
                    <a:gd name="connsiteX26" fmla="*/ 1484248 w 1522971"/>
                    <a:gd name="connsiteY26" fmla="*/ -287 h 152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22971" h="1523944">
                      <a:moveTo>
                        <a:pt x="1484248" y="-287"/>
                      </a:moveTo>
                      <a:lnTo>
                        <a:pt x="417487" y="-287"/>
                      </a:lnTo>
                      <a:cubicBezTo>
                        <a:pt x="396445" y="-287"/>
                        <a:pt x="379388" y="16770"/>
                        <a:pt x="379388" y="37811"/>
                      </a:cubicBezTo>
                      <a:lnTo>
                        <a:pt x="379388" y="342601"/>
                      </a:lnTo>
                      <a:cubicBezTo>
                        <a:pt x="379388" y="363642"/>
                        <a:pt x="396445" y="380699"/>
                        <a:pt x="417487" y="380699"/>
                      </a:cubicBezTo>
                      <a:lnTo>
                        <a:pt x="1141361" y="380699"/>
                      </a:lnTo>
                      <a:lnTo>
                        <a:pt x="1141361" y="1047419"/>
                      </a:lnTo>
                      <a:cubicBezTo>
                        <a:pt x="1141361" y="1100022"/>
                        <a:pt x="1098717" y="1142665"/>
                        <a:pt x="1046114" y="1142665"/>
                      </a:cubicBezTo>
                      <a:lnTo>
                        <a:pt x="1046116" y="1142671"/>
                      </a:lnTo>
                      <a:lnTo>
                        <a:pt x="760375" y="1142671"/>
                      </a:lnTo>
                      <a:cubicBezTo>
                        <a:pt x="563285" y="1142431"/>
                        <a:pt x="398819" y="992107"/>
                        <a:pt x="380906" y="795833"/>
                      </a:cubicBezTo>
                      <a:cubicBezTo>
                        <a:pt x="379041" y="776408"/>
                        <a:pt x="362681" y="761605"/>
                        <a:pt x="343167" y="761686"/>
                      </a:cubicBezTo>
                      <a:lnTo>
                        <a:pt x="37614" y="761685"/>
                      </a:lnTo>
                      <a:cubicBezTo>
                        <a:pt x="16688" y="761494"/>
                        <a:pt x="-431" y="778303"/>
                        <a:pt x="-623" y="799229"/>
                      </a:cubicBezTo>
                      <a:cubicBezTo>
                        <a:pt x="-630" y="799995"/>
                        <a:pt x="-614" y="800760"/>
                        <a:pt x="-574" y="801525"/>
                      </a:cubicBezTo>
                      <a:cubicBezTo>
                        <a:pt x="20635" y="1206314"/>
                        <a:pt x="355031" y="1523651"/>
                        <a:pt x="760375" y="1523658"/>
                      </a:cubicBezTo>
                      <a:lnTo>
                        <a:pt x="1103262" y="1523658"/>
                      </a:lnTo>
                      <a:cubicBezTo>
                        <a:pt x="1124304" y="1523658"/>
                        <a:pt x="1141361" y="1506600"/>
                        <a:pt x="1141361" y="1485559"/>
                      </a:cubicBezTo>
                      <a:lnTo>
                        <a:pt x="1141361" y="1333161"/>
                      </a:lnTo>
                      <a:cubicBezTo>
                        <a:pt x="1141361" y="1227955"/>
                        <a:pt x="1226648" y="1142669"/>
                        <a:pt x="1331854" y="1142669"/>
                      </a:cubicBezTo>
                      <a:cubicBezTo>
                        <a:pt x="1331855" y="1142669"/>
                        <a:pt x="1331856" y="1142669"/>
                        <a:pt x="1331858" y="1142669"/>
                      </a:cubicBezTo>
                      <a:lnTo>
                        <a:pt x="1484248" y="1142671"/>
                      </a:lnTo>
                      <a:cubicBezTo>
                        <a:pt x="1505289" y="1142672"/>
                        <a:pt x="1522347" y="1125615"/>
                        <a:pt x="1522347" y="1104574"/>
                      </a:cubicBezTo>
                      <a:cubicBezTo>
                        <a:pt x="1522347" y="1104574"/>
                        <a:pt x="1522347" y="1104574"/>
                        <a:pt x="1522347" y="1104573"/>
                      </a:cubicBezTo>
                      <a:lnTo>
                        <a:pt x="1522347" y="37811"/>
                      </a:lnTo>
                      <a:cubicBezTo>
                        <a:pt x="1522347" y="16770"/>
                        <a:pt x="1505290" y="-287"/>
                        <a:pt x="1484248" y="-287"/>
                      </a:cubicBezTo>
                      <a:cubicBezTo>
                        <a:pt x="1484248" y="-287"/>
                        <a:pt x="1484248" y="-287"/>
                        <a:pt x="1484248" y="-287"/>
                      </a:cubicBezTo>
                      <a:close/>
                    </a:path>
                  </a:pathLst>
                </a:custGeom>
                <a:solidFill>
                  <a:srgbClr val="FFFFFF"/>
                </a:solidFill>
                <a:ln w="9525" cap="flat">
                  <a:noFill/>
                  <a:prstDash val="solid"/>
                  <a:miter/>
                </a:ln>
              </p:spPr>
              <p:txBody>
                <a:bodyPr rtlCol="0" anchor="ctr"/>
                <a:lstStyle/>
                <a:p>
                  <a:endParaRPr lang="en-US" sz="2100"/>
                </a:p>
              </p:txBody>
            </p:sp>
            <p:sp>
              <p:nvSpPr>
                <p:cNvPr id="21" name="Freeform: Shape 20">
                  <a:extLst>
                    <a:ext uri="{FF2B5EF4-FFF2-40B4-BE49-F238E27FC236}">
                      <a16:creationId xmlns:a16="http://schemas.microsoft.com/office/drawing/2014/main" id="{860C0E8D-ABD0-10C9-3DBC-06A3F2772BEA}"/>
                    </a:ext>
                  </a:extLst>
                </p:cNvPr>
                <p:cNvSpPr/>
                <p:nvPr/>
              </p:nvSpPr>
              <p:spPr>
                <a:xfrm>
                  <a:off x="3603806" y="1385576"/>
                  <a:ext cx="1714437" cy="1523944"/>
                </a:xfrm>
                <a:custGeom>
                  <a:avLst/>
                  <a:gdLst>
                    <a:gd name="connsiteX0" fmla="*/ 1523019 w 1714437"/>
                    <a:gd name="connsiteY0" fmla="*/ 380699 h 1523944"/>
                    <a:gd name="connsiteX1" fmla="*/ 1332526 w 1714437"/>
                    <a:gd name="connsiteY1" fmla="*/ 190206 h 1523944"/>
                    <a:gd name="connsiteX2" fmla="*/ 1332526 w 1714437"/>
                    <a:gd name="connsiteY2" fmla="*/ 189829 h 1523944"/>
                    <a:gd name="connsiteX3" fmla="*/ 1332827 w 1714437"/>
                    <a:gd name="connsiteY3" fmla="*/ 37812 h 1523944"/>
                    <a:gd name="connsiteX4" fmla="*/ 1294728 w 1714437"/>
                    <a:gd name="connsiteY4" fmla="*/ -287 h 1523944"/>
                    <a:gd name="connsiteX5" fmla="*/ 37474 w 1714437"/>
                    <a:gd name="connsiteY5" fmla="*/ -287 h 1523944"/>
                    <a:gd name="connsiteX6" fmla="*/ -624 w 1714437"/>
                    <a:gd name="connsiteY6" fmla="*/ 37811 h 1523944"/>
                    <a:gd name="connsiteX7" fmla="*/ -624 w 1714437"/>
                    <a:gd name="connsiteY7" fmla="*/ 1485559 h 1523944"/>
                    <a:gd name="connsiteX8" fmla="*/ 37475 w 1714437"/>
                    <a:gd name="connsiteY8" fmla="*/ 1523657 h 1523944"/>
                    <a:gd name="connsiteX9" fmla="*/ 342263 w 1714437"/>
                    <a:gd name="connsiteY9" fmla="*/ 1523657 h 1523944"/>
                    <a:gd name="connsiteX10" fmla="*/ 380362 w 1714437"/>
                    <a:gd name="connsiteY10" fmla="*/ 1485559 h 1523944"/>
                    <a:gd name="connsiteX11" fmla="*/ 380362 w 1714437"/>
                    <a:gd name="connsiteY11" fmla="*/ 475899 h 1523944"/>
                    <a:gd name="connsiteX12" fmla="*/ 475609 w 1714437"/>
                    <a:gd name="connsiteY12" fmla="*/ 380652 h 1523944"/>
                    <a:gd name="connsiteX13" fmla="*/ 570855 w 1714437"/>
                    <a:gd name="connsiteY13" fmla="*/ 380652 h 1523944"/>
                    <a:gd name="connsiteX14" fmla="*/ 666102 w 1714437"/>
                    <a:gd name="connsiteY14" fmla="*/ 475898 h 1523944"/>
                    <a:gd name="connsiteX15" fmla="*/ 666102 w 1714437"/>
                    <a:gd name="connsiteY15" fmla="*/ 1103601 h 1523944"/>
                    <a:gd name="connsiteX16" fmla="*/ 704200 w 1714437"/>
                    <a:gd name="connsiteY16" fmla="*/ 1141700 h 1523944"/>
                    <a:gd name="connsiteX17" fmla="*/ 1008990 w 1714437"/>
                    <a:gd name="connsiteY17" fmla="*/ 1141700 h 1523944"/>
                    <a:gd name="connsiteX18" fmla="*/ 1047088 w 1714437"/>
                    <a:gd name="connsiteY18" fmla="*/ 1103602 h 1523944"/>
                    <a:gd name="connsiteX19" fmla="*/ 1047088 w 1714437"/>
                    <a:gd name="connsiteY19" fmla="*/ 475899 h 1523944"/>
                    <a:gd name="connsiteX20" fmla="*/ 1142335 w 1714437"/>
                    <a:gd name="connsiteY20" fmla="*/ 380652 h 1523944"/>
                    <a:gd name="connsiteX21" fmla="*/ 1237154 w 1714437"/>
                    <a:gd name="connsiteY21" fmla="*/ 380652 h 1523944"/>
                    <a:gd name="connsiteX22" fmla="*/ 1332401 w 1714437"/>
                    <a:gd name="connsiteY22" fmla="*/ 475858 h 1523944"/>
                    <a:gd name="connsiteX23" fmla="*/ 1332827 w 1714437"/>
                    <a:gd name="connsiteY23" fmla="*/ 1485558 h 1523944"/>
                    <a:gd name="connsiteX24" fmla="*/ 1370926 w 1714437"/>
                    <a:gd name="connsiteY24" fmla="*/ 1523657 h 1523944"/>
                    <a:gd name="connsiteX25" fmla="*/ 1675714 w 1714437"/>
                    <a:gd name="connsiteY25" fmla="*/ 1523657 h 1523944"/>
                    <a:gd name="connsiteX26" fmla="*/ 1713813 w 1714437"/>
                    <a:gd name="connsiteY26" fmla="*/ 1485558 h 1523944"/>
                    <a:gd name="connsiteX27" fmla="*/ 1713813 w 1714437"/>
                    <a:gd name="connsiteY27" fmla="*/ 418798 h 1523944"/>
                    <a:gd name="connsiteX28" fmla="*/ 1675714 w 1714437"/>
                    <a:gd name="connsiteY28" fmla="*/ 380699 h 152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14437" h="1523944">
                      <a:moveTo>
                        <a:pt x="1523019" y="380699"/>
                      </a:moveTo>
                      <a:cubicBezTo>
                        <a:pt x="1417812" y="380699"/>
                        <a:pt x="1332526" y="295413"/>
                        <a:pt x="1332526" y="190206"/>
                      </a:cubicBezTo>
                      <a:cubicBezTo>
                        <a:pt x="1332526" y="190081"/>
                        <a:pt x="1332526" y="189955"/>
                        <a:pt x="1332526" y="189829"/>
                      </a:cubicBezTo>
                      <a:lnTo>
                        <a:pt x="1332827" y="37812"/>
                      </a:lnTo>
                      <a:cubicBezTo>
                        <a:pt x="1332827" y="16770"/>
                        <a:pt x="1315770" y="-287"/>
                        <a:pt x="1294728" y="-287"/>
                      </a:cubicBezTo>
                      <a:lnTo>
                        <a:pt x="37474" y="-287"/>
                      </a:lnTo>
                      <a:cubicBezTo>
                        <a:pt x="16433" y="-287"/>
                        <a:pt x="-624" y="16770"/>
                        <a:pt x="-624" y="37811"/>
                      </a:cubicBezTo>
                      <a:lnTo>
                        <a:pt x="-624" y="1485559"/>
                      </a:lnTo>
                      <a:cubicBezTo>
                        <a:pt x="-624" y="1506600"/>
                        <a:pt x="16433" y="1523657"/>
                        <a:pt x="37475" y="1523657"/>
                      </a:cubicBezTo>
                      <a:lnTo>
                        <a:pt x="342263" y="1523657"/>
                      </a:lnTo>
                      <a:cubicBezTo>
                        <a:pt x="363305" y="1523657"/>
                        <a:pt x="380362" y="1506600"/>
                        <a:pt x="380362" y="1485559"/>
                      </a:cubicBezTo>
                      <a:lnTo>
                        <a:pt x="380362" y="475899"/>
                      </a:lnTo>
                      <a:cubicBezTo>
                        <a:pt x="380362" y="423295"/>
                        <a:pt x="423006" y="380652"/>
                        <a:pt x="475609" y="380652"/>
                      </a:cubicBezTo>
                      <a:lnTo>
                        <a:pt x="570855" y="380652"/>
                      </a:lnTo>
                      <a:cubicBezTo>
                        <a:pt x="623458" y="380652"/>
                        <a:pt x="666102" y="423295"/>
                        <a:pt x="666102" y="475898"/>
                      </a:cubicBezTo>
                      <a:lnTo>
                        <a:pt x="666102" y="1103601"/>
                      </a:lnTo>
                      <a:cubicBezTo>
                        <a:pt x="666102" y="1124642"/>
                        <a:pt x="683159" y="1141700"/>
                        <a:pt x="704200" y="1141700"/>
                      </a:cubicBezTo>
                      <a:lnTo>
                        <a:pt x="1008990" y="1141700"/>
                      </a:lnTo>
                      <a:cubicBezTo>
                        <a:pt x="1030031" y="1141700"/>
                        <a:pt x="1047088" y="1124643"/>
                        <a:pt x="1047088" y="1103602"/>
                      </a:cubicBezTo>
                      <a:lnTo>
                        <a:pt x="1047088" y="475899"/>
                      </a:lnTo>
                      <a:cubicBezTo>
                        <a:pt x="1047088" y="423295"/>
                        <a:pt x="1089732" y="380652"/>
                        <a:pt x="1142335" y="380652"/>
                      </a:cubicBezTo>
                      <a:lnTo>
                        <a:pt x="1237154" y="380652"/>
                      </a:lnTo>
                      <a:cubicBezTo>
                        <a:pt x="1289742" y="380652"/>
                        <a:pt x="1332379" y="423271"/>
                        <a:pt x="1332401" y="475858"/>
                      </a:cubicBezTo>
                      <a:lnTo>
                        <a:pt x="1332827" y="1485558"/>
                      </a:lnTo>
                      <a:cubicBezTo>
                        <a:pt x="1332827" y="1506599"/>
                        <a:pt x="1349884" y="1523657"/>
                        <a:pt x="1370926" y="1523657"/>
                      </a:cubicBezTo>
                      <a:lnTo>
                        <a:pt x="1675714" y="1523657"/>
                      </a:lnTo>
                      <a:cubicBezTo>
                        <a:pt x="1696755" y="1523657"/>
                        <a:pt x="1713813" y="1506600"/>
                        <a:pt x="1713813" y="1485558"/>
                      </a:cubicBezTo>
                      <a:lnTo>
                        <a:pt x="1713813" y="418798"/>
                      </a:lnTo>
                      <a:cubicBezTo>
                        <a:pt x="1713813" y="397756"/>
                        <a:pt x="1696756" y="380699"/>
                        <a:pt x="1675714" y="380699"/>
                      </a:cubicBezTo>
                      <a:close/>
                    </a:path>
                  </a:pathLst>
                </a:custGeom>
                <a:solidFill>
                  <a:srgbClr val="FFFFFF"/>
                </a:solidFill>
                <a:ln w="9525" cap="flat">
                  <a:noFill/>
                  <a:prstDash val="solid"/>
                  <a:miter/>
                </a:ln>
              </p:spPr>
              <p:txBody>
                <a:bodyPr rtlCol="0" anchor="ctr"/>
                <a:lstStyle/>
                <a:p>
                  <a:endParaRPr lang="en-US" sz="2100"/>
                </a:p>
              </p:txBody>
            </p:sp>
            <p:sp>
              <p:nvSpPr>
                <p:cNvPr id="22" name="Freeform: Shape 21">
                  <a:extLst>
                    <a:ext uri="{FF2B5EF4-FFF2-40B4-BE49-F238E27FC236}">
                      <a16:creationId xmlns:a16="http://schemas.microsoft.com/office/drawing/2014/main" id="{69AAC780-C3F4-5780-BE82-9C12516DC723}"/>
                    </a:ext>
                  </a:extLst>
                </p:cNvPr>
                <p:cNvSpPr/>
                <p:nvPr/>
              </p:nvSpPr>
              <p:spPr>
                <a:xfrm>
                  <a:off x="5361738" y="3100240"/>
                  <a:ext cx="1523944" cy="1523949"/>
                </a:xfrm>
                <a:custGeom>
                  <a:avLst/>
                  <a:gdLst>
                    <a:gd name="connsiteX0" fmla="*/ 37474 w 1523944"/>
                    <a:gd name="connsiteY0" fmla="*/ -287 h 1523944"/>
                    <a:gd name="connsiteX1" fmla="*/ 1104236 w 1523944"/>
                    <a:gd name="connsiteY1" fmla="*/ -287 h 1523944"/>
                    <a:gd name="connsiteX2" fmla="*/ 1142334 w 1523944"/>
                    <a:gd name="connsiteY2" fmla="*/ 37811 h 1523944"/>
                    <a:gd name="connsiteX3" fmla="*/ 1142334 w 1523944"/>
                    <a:gd name="connsiteY3" fmla="*/ 190003 h 1523944"/>
                    <a:gd name="connsiteX4" fmla="*/ 1332573 w 1523944"/>
                    <a:gd name="connsiteY4" fmla="*/ 380495 h 1523944"/>
                    <a:gd name="connsiteX5" fmla="*/ 1485222 w 1523944"/>
                    <a:gd name="connsiteY5" fmla="*/ 380699 h 1523944"/>
                    <a:gd name="connsiteX6" fmla="*/ 1523320 w 1523944"/>
                    <a:gd name="connsiteY6" fmla="*/ 418797 h 1523944"/>
                    <a:gd name="connsiteX7" fmla="*/ 1523320 w 1523944"/>
                    <a:gd name="connsiteY7" fmla="*/ 418797 h 1523944"/>
                    <a:gd name="connsiteX8" fmla="*/ 1523320 w 1523944"/>
                    <a:gd name="connsiteY8" fmla="*/ 1485558 h 1523944"/>
                    <a:gd name="connsiteX9" fmla="*/ 1485222 w 1523944"/>
                    <a:gd name="connsiteY9" fmla="*/ 1523657 h 1523944"/>
                    <a:gd name="connsiteX10" fmla="*/ 1180433 w 1523944"/>
                    <a:gd name="connsiteY10" fmla="*/ 1523657 h 1523944"/>
                    <a:gd name="connsiteX11" fmla="*/ 1142334 w 1523944"/>
                    <a:gd name="connsiteY11" fmla="*/ 1485558 h 1523944"/>
                    <a:gd name="connsiteX12" fmla="*/ 1142334 w 1523944"/>
                    <a:gd name="connsiteY12" fmla="*/ 475940 h 1523944"/>
                    <a:gd name="connsiteX13" fmla="*/ 1047146 w 1523944"/>
                    <a:gd name="connsiteY13" fmla="*/ 380699 h 1523944"/>
                    <a:gd name="connsiteX14" fmla="*/ 475551 w 1523944"/>
                    <a:gd name="connsiteY14" fmla="*/ 380699 h 1523944"/>
                    <a:gd name="connsiteX15" fmla="*/ 380362 w 1523944"/>
                    <a:gd name="connsiteY15" fmla="*/ 475940 h 1523944"/>
                    <a:gd name="connsiteX16" fmla="*/ 380362 w 1523944"/>
                    <a:gd name="connsiteY16" fmla="*/ 1485558 h 1523944"/>
                    <a:gd name="connsiteX17" fmla="*/ 342263 w 1523944"/>
                    <a:gd name="connsiteY17" fmla="*/ 1523657 h 1523944"/>
                    <a:gd name="connsiteX18" fmla="*/ 37474 w 1523944"/>
                    <a:gd name="connsiteY18" fmla="*/ 1523657 h 1523944"/>
                    <a:gd name="connsiteX19" fmla="*/ -624 w 1523944"/>
                    <a:gd name="connsiteY19" fmla="*/ 1485558 h 1523944"/>
                    <a:gd name="connsiteX20" fmla="*/ -624 w 1523944"/>
                    <a:gd name="connsiteY20" fmla="*/ 37812 h 1523944"/>
                    <a:gd name="connsiteX21" fmla="*/ 37474 w 1523944"/>
                    <a:gd name="connsiteY21" fmla="*/ -287 h 152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23944" h="1523944">
                      <a:moveTo>
                        <a:pt x="37474" y="-287"/>
                      </a:moveTo>
                      <a:lnTo>
                        <a:pt x="1104236" y="-287"/>
                      </a:lnTo>
                      <a:cubicBezTo>
                        <a:pt x="1125277" y="-287"/>
                        <a:pt x="1142334" y="16770"/>
                        <a:pt x="1142334" y="37811"/>
                      </a:cubicBezTo>
                      <a:lnTo>
                        <a:pt x="1142334" y="190003"/>
                      </a:lnTo>
                      <a:cubicBezTo>
                        <a:pt x="1142334" y="295110"/>
                        <a:pt x="1227466" y="380355"/>
                        <a:pt x="1332573" y="380495"/>
                      </a:cubicBezTo>
                      <a:lnTo>
                        <a:pt x="1485222" y="380699"/>
                      </a:lnTo>
                      <a:cubicBezTo>
                        <a:pt x="1506263" y="380699"/>
                        <a:pt x="1523320" y="397756"/>
                        <a:pt x="1523320" y="418797"/>
                      </a:cubicBezTo>
                      <a:cubicBezTo>
                        <a:pt x="1523320" y="418797"/>
                        <a:pt x="1523320" y="418797"/>
                        <a:pt x="1523320" y="418797"/>
                      </a:cubicBezTo>
                      <a:lnTo>
                        <a:pt x="1523320" y="1485558"/>
                      </a:lnTo>
                      <a:cubicBezTo>
                        <a:pt x="1523320" y="1506600"/>
                        <a:pt x="1506263" y="1523657"/>
                        <a:pt x="1485222" y="1523657"/>
                      </a:cubicBezTo>
                      <a:lnTo>
                        <a:pt x="1180433" y="1523657"/>
                      </a:lnTo>
                      <a:cubicBezTo>
                        <a:pt x="1159392" y="1523657"/>
                        <a:pt x="1142334" y="1506600"/>
                        <a:pt x="1142334" y="1485558"/>
                      </a:cubicBezTo>
                      <a:lnTo>
                        <a:pt x="1142334" y="475940"/>
                      </a:lnTo>
                      <a:cubicBezTo>
                        <a:pt x="1142333" y="423361"/>
                        <a:pt x="1099725" y="380729"/>
                        <a:pt x="1047146" y="380699"/>
                      </a:cubicBezTo>
                      <a:lnTo>
                        <a:pt x="475551" y="380699"/>
                      </a:lnTo>
                      <a:cubicBezTo>
                        <a:pt x="422972" y="380729"/>
                        <a:pt x="380363" y="423360"/>
                        <a:pt x="380362" y="475940"/>
                      </a:cubicBezTo>
                      <a:lnTo>
                        <a:pt x="380362" y="1485558"/>
                      </a:lnTo>
                      <a:cubicBezTo>
                        <a:pt x="380362" y="1506600"/>
                        <a:pt x="363305" y="1523657"/>
                        <a:pt x="342263" y="1523657"/>
                      </a:cubicBezTo>
                      <a:lnTo>
                        <a:pt x="37474" y="1523657"/>
                      </a:lnTo>
                      <a:cubicBezTo>
                        <a:pt x="16433" y="1523657"/>
                        <a:pt x="-624" y="1506600"/>
                        <a:pt x="-624" y="1485558"/>
                      </a:cubicBezTo>
                      <a:lnTo>
                        <a:pt x="-624" y="37812"/>
                      </a:lnTo>
                      <a:cubicBezTo>
                        <a:pt x="-624" y="16770"/>
                        <a:pt x="16433" y="-287"/>
                        <a:pt x="37474" y="-287"/>
                      </a:cubicBezTo>
                      <a:close/>
                    </a:path>
                  </a:pathLst>
                </a:custGeom>
                <a:solidFill>
                  <a:srgbClr val="FFFFFF"/>
                </a:solidFill>
                <a:ln w="9525" cap="flat">
                  <a:noFill/>
                  <a:prstDash val="solid"/>
                  <a:miter/>
                </a:ln>
              </p:spPr>
              <p:txBody>
                <a:bodyPr rtlCol="0" anchor="ctr"/>
                <a:lstStyle/>
                <a:p>
                  <a:endParaRPr lang="en-US" sz="2100"/>
                </a:p>
              </p:txBody>
            </p:sp>
            <p:sp>
              <p:nvSpPr>
                <p:cNvPr id="23" name="Freeform: Shape 22">
                  <a:extLst>
                    <a:ext uri="{FF2B5EF4-FFF2-40B4-BE49-F238E27FC236}">
                      <a16:creationId xmlns:a16="http://schemas.microsoft.com/office/drawing/2014/main" id="{36E1663D-AF21-3C95-61AE-CA4E0B19F45D}"/>
                    </a:ext>
                  </a:extLst>
                </p:cNvPr>
                <p:cNvSpPr/>
                <p:nvPr/>
              </p:nvSpPr>
              <p:spPr>
                <a:xfrm>
                  <a:off x="3603806" y="3100244"/>
                  <a:ext cx="1523944" cy="1523944"/>
                </a:xfrm>
                <a:custGeom>
                  <a:avLst/>
                  <a:gdLst>
                    <a:gd name="connsiteX0" fmla="*/ 1485221 w 1523944"/>
                    <a:gd name="connsiteY0" fmla="*/ 380699 h 1523944"/>
                    <a:gd name="connsiteX1" fmla="*/ 1332080 w 1523944"/>
                    <a:gd name="connsiteY1" fmla="*/ 380099 h 1523944"/>
                    <a:gd name="connsiteX2" fmla="*/ 1142333 w 1523944"/>
                    <a:gd name="connsiteY2" fmla="*/ 189608 h 1523944"/>
                    <a:gd name="connsiteX3" fmla="*/ 1142334 w 1523944"/>
                    <a:gd name="connsiteY3" fmla="*/ 37812 h 1523944"/>
                    <a:gd name="connsiteX4" fmla="*/ 1104235 w 1523944"/>
                    <a:gd name="connsiteY4" fmla="*/ -287 h 1523944"/>
                    <a:gd name="connsiteX5" fmla="*/ 761348 w 1523944"/>
                    <a:gd name="connsiteY5" fmla="*/ -287 h 1523944"/>
                    <a:gd name="connsiteX6" fmla="*/ -624 w 1523944"/>
                    <a:gd name="connsiteY6" fmla="*/ 761685 h 1523944"/>
                    <a:gd name="connsiteX7" fmla="*/ -624 w 1523944"/>
                    <a:gd name="connsiteY7" fmla="*/ 1485558 h 1523944"/>
                    <a:gd name="connsiteX8" fmla="*/ 37474 w 1523944"/>
                    <a:gd name="connsiteY8" fmla="*/ 1523657 h 1523944"/>
                    <a:gd name="connsiteX9" fmla="*/ 342263 w 1523944"/>
                    <a:gd name="connsiteY9" fmla="*/ 1523657 h 1523944"/>
                    <a:gd name="connsiteX10" fmla="*/ 380362 w 1523944"/>
                    <a:gd name="connsiteY10" fmla="*/ 1485558 h 1523944"/>
                    <a:gd name="connsiteX11" fmla="*/ 380362 w 1523944"/>
                    <a:gd name="connsiteY11" fmla="*/ 761685 h 1523944"/>
                    <a:gd name="connsiteX12" fmla="*/ 761348 w 1523944"/>
                    <a:gd name="connsiteY12" fmla="*/ 380700 h 1523944"/>
                    <a:gd name="connsiteX13" fmla="*/ 1047145 w 1523944"/>
                    <a:gd name="connsiteY13" fmla="*/ 380699 h 1523944"/>
                    <a:gd name="connsiteX14" fmla="*/ 1142334 w 1523944"/>
                    <a:gd name="connsiteY14" fmla="*/ 475940 h 1523944"/>
                    <a:gd name="connsiteX15" fmla="*/ 1142334 w 1523944"/>
                    <a:gd name="connsiteY15" fmla="*/ 666433 h 1523944"/>
                    <a:gd name="connsiteX16" fmla="*/ 1047087 w 1523944"/>
                    <a:gd name="connsiteY16" fmla="*/ 761679 h 1523944"/>
                    <a:gd name="connsiteX17" fmla="*/ 1047088 w 1523944"/>
                    <a:gd name="connsiteY17" fmla="*/ 761685 h 1523944"/>
                    <a:gd name="connsiteX18" fmla="*/ 628002 w 1523944"/>
                    <a:gd name="connsiteY18" fmla="*/ 761685 h 1523944"/>
                    <a:gd name="connsiteX19" fmla="*/ 589904 w 1523944"/>
                    <a:gd name="connsiteY19" fmla="*/ 799783 h 1523944"/>
                    <a:gd name="connsiteX20" fmla="*/ 589904 w 1523944"/>
                    <a:gd name="connsiteY20" fmla="*/ 1104573 h 1523944"/>
                    <a:gd name="connsiteX21" fmla="*/ 628002 w 1523944"/>
                    <a:gd name="connsiteY21" fmla="*/ 1142672 h 1523944"/>
                    <a:gd name="connsiteX22" fmla="*/ 1047145 w 1523944"/>
                    <a:gd name="connsiteY22" fmla="*/ 1142671 h 1523944"/>
                    <a:gd name="connsiteX23" fmla="*/ 1142334 w 1523944"/>
                    <a:gd name="connsiteY23" fmla="*/ 1237912 h 1523944"/>
                    <a:gd name="connsiteX24" fmla="*/ 1142334 w 1523944"/>
                    <a:gd name="connsiteY24" fmla="*/ 1485558 h 1523944"/>
                    <a:gd name="connsiteX25" fmla="*/ 1180433 w 1523944"/>
                    <a:gd name="connsiteY25" fmla="*/ 1523657 h 1523944"/>
                    <a:gd name="connsiteX26" fmla="*/ 1485221 w 1523944"/>
                    <a:gd name="connsiteY26" fmla="*/ 1523657 h 1523944"/>
                    <a:gd name="connsiteX27" fmla="*/ 1523320 w 1523944"/>
                    <a:gd name="connsiteY27" fmla="*/ 1485558 h 1523944"/>
                    <a:gd name="connsiteX28" fmla="*/ 1523320 w 1523944"/>
                    <a:gd name="connsiteY28" fmla="*/ 418797 h 1523944"/>
                    <a:gd name="connsiteX29" fmla="*/ 1485222 w 1523944"/>
                    <a:gd name="connsiteY29" fmla="*/ 380699 h 152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23944" h="1523944">
                      <a:moveTo>
                        <a:pt x="1485221" y="380699"/>
                      </a:moveTo>
                      <a:lnTo>
                        <a:pt x="1332080" y="380099"/>
                      </a:lnTo>
                      <a:cubicBezTo>
                        <a:pt x="1227166" y="379688"/>
                        <a:pt x="1142333" y="294523"/>
                        <a:pt x="1142333" y="189608"/>
                      </a:cubicBezTo>
                      <a:lnTo>
                        <a:pt x="1142334" y="37812"/>
                      </a:lnTo>
                      <a:cubicBezTo>
                        <a:pt x="1142334" y="16770"/>
                        <a:pt x="1125277" y="-287"/>
                        <a:pt x="1104235" y="-287"/>
                      </a:cubicBezTo>
                      <a:lnTo>
                        <a:pt x="761348" y="-287"/>
                      </a:lnTo>
                      <a:cubicBezTo>
                        <a:pt x="340522" y="-287"/>
                        <a:pt x="-624" y="340859"/>
                        <a:pt x="-624" y="761685"/>
                      </a:cubicBezTo>
                      <a:lnTo>
                        <a:pt x="-624" y="1485558"/>
                      </a:lnTo>
                      <a:cubicBezTo>
                        <a:pt x="-624" y="1506600"/>
                        <a:pt x="16433" y="1523657"/>
                        <a:pt x="37474" y="1523657"/>
                      </a:cubicBezTo>
                      <a:lnTo>
                        <a:pt x="342263" y="1523657"/>
                      </a:lnTo>
                      <a:cubicBezTo>
                        <a:pt x="363304" y="1523657"/>
                        <a:pt x="380362" y="1506600"/>
                        <a:pt x="380362" y="1485558"/>
                      </a:cubicBezTo>
                      <a:lnTo>
                        <a:pt x="380362" y="761685"/>
                      </a:lnTo>
                      <a:cubicBezTo>
                        <a:pt x="380362" y="551272"/>
                        <a:pt x="550935" y="380700"/>
                        <a:pt x="761348" y="380700"/>
                      </a:cubicBezTo>
                      <a:lnTo>
                        <a:pt x="1047145" y="380699"/>
                      </a:lnTo>
                      <a:cubicBezTo>
                        <a:pt x="1099724" y="380729"/>
                        <a:pt x="1142333" y="423360"/>
                        <a:pt x="1142334" y="475940"/>
                      </a:cubicBezTo>
                      <a:lnTo>
                        <a:pt x="1142334" y="666433"/>
                      </a:lnTo>
                      <a:cubicBezTo>
                        <a:pt x="1142334" y="719036"/>
                        <a:pt x="1099690" y="761679"/>
                        <a:pt x="1047087" y="761679"/>
                      </a:cubicBezTo>
                      <a:lnTo>
                        <a:pt x="1047088" y="761685"/>
                      </a:lnTo>
                      <a:lnTo>
                        <a:pt x="628002" y="761685"/>
                      </a:lnTo>
                      <a:cubicBezTo>
                        <a:pt x="606961" y="761685"/>
                        <a:pt x="589904" y="778742"/>
                        <a:pt x="589904" y="799783"/>
                      </a:cubicBezTo>
                      <a:lnTo>
                        <a:pt x="589904" y="1104573"/>
                      </a:lnTo>
                      <a:cubicBezTo>
                        <a:pt x="589904" y="1125614"/>
                        <a:pt x="606961" y="1142672"/>
                        <a:pt x="628002" y="1142672"/>
                      </a:cubicBezTo>
                      <a:lnTo>
                        <a:pt x="1047145" y="1142671"/>
                      </a:lnTo>
                      <a:cubicBezTo>
                        <a:pt x="1099724" y="1142701"/>
                        <a:pt x="1142333" y="1185333"/>
                        <a:pt x="1142334" y="1237912"/>
                      </a:cubicBezTo>
                      <a:lnTo>
                        <a:pt x="1142334" y="1485558"/>
                      </a:lnTo>
                      <a:cubicBezTo>
                        <a:pt x="1142334" y="1506600"/>
                        <a:pt x="1159391" y="1523657"/>
                        <a:pt x="1180433" y="1523657"/>
                      </a:cubicBezTo>
                      <a:lnTo>
                        <a:pt x="1485221" y="1523657"/>
                      </a:lnTo>
                      <a:cubicBezTo>
                        <a:pt x="1506262" y="1523657"/>
                        <a:pt x="1523320" y="1506600"/>
                        <a:pt x="1523320" y="1485558"/>
                      </a:cubicBezTo>
                      <a:lnTo>
                        <a:pt x="1523320" y="418797"/>
                      </a:lnTo>
                      <a:cubicBezTo>
                        <a:pt x="1523320" y="397756"/>
                        <a:pt x="1506263" y="380699"/>
                        <a:pt x="1485222" y="380699"/>
                      </a:cubicBezTo>
                      <a:close/>
                    </a:path>
                  </a:pathLst>
                </a:custGeom>
                <a:solidFill>
                  <a:srgbClr val="FFFFFF"/>
                </a:solidFill>
                <a:ln w="9525" cap="flat">
                  <a:noFill/>
                  <a:prstDash val="solid"/>
                  <a:miter/>
                </a:ln>
              </p:spPr>
              <p:txBody>
                <a:bodyPr rtlCol="0" anchor="ctr"/>
                <a:lstStyle/>
                <a:p>
                  <a:endParaRPr lang="en-US" sz="2100"/>
                </a:p>
              </p:txBody>
            </p:sp>
            <p:sp>
              <p:nvSpPr>
                <p:cNvPr id="24" name="Freeform: Shape 23">
                  <a:extLst>
                    <a:ext uri="{FF2B5EF4-FFF2-40B4-BE49-F238E27FC236}">
                      <a16:creationId xmlns:a16="http://schemas.microsoft.com/office/drawing/2014/main" id="{E02F2C0F-EC03-E50D-D046-FE5E7FEA10AB}"/>
                    </a:ext>
                  </a:extLst>
                </p:cNvPr>
                <p:cNvSpPr/>
                <p:nvPr/>
              </p:nvSpPr>
              <p:spPr>
                <a:xfrm>
                  <a:off x="7075150" y="3100244"/>
                  <a:ext cx="1523999" cy="1524002"/>
                </a:xfrm>
                <a:custGeom>
                  <a:avLst/>
                  <a:gdLst>
                    <a:gd name="connsiteX0" fmla="*/ 750663 w 1523999"/>
                    <a:gd name="connsiteY0" fmla="*/ 380711 h 1524002"/>
                    <a:gd name="connsiteX1" fmla="*/ 1485275 w 1523999"/>
                    <a:gd name="connsiteY1" fmla="*/ 380711 h 1524002"/>
                    <a:gd name="connsiteX2" fmla="*/ 1523375 w 1523999"/>
                    <a:gd name="connsiteY2" fmla="*/ 342619 h 1524002"/>
                    <a:gd name="connsiteX3" fmla="*/ 1523375 w 1523999"/>
                    <a:gd name="connsiteY3" fmla="*/ 342611 h 1524002"/>
                    <a:gd name="connsiteX4" fmla="*/ 1523375 w 1523999"/>
                    <a:gd name="connsiteY4" fmla="*/ 37813 h 1524002"/>
                    <a:gd name="connsiteX5" fmla="*/ 1485275 w 1523999"/>
                    <a:gd name="connsiteY5" fmla="*/ -287 h 1524002"/>
                    <a:gd name="connsiteX6" fmla="*/ 751339 w 1523999"/>
                    <a:gd name="connsiteY6" fmla="*/ -287 h 1524002"/>
                    <a:gd name="connsiteX7" fmla="*/ 36139 w 1523999"/>
                    <a:gd name="connsiteY7" fmla="*/ 521356 h 1524002"/>
                    <a:gd name="connsiteX8" fmla="*/ 721640 w 1523999"/>
                    <a:gd name="connsiteY8" fmla="*/ 1522695 h 1524002"/>
                    <a:gd name="connsiteX9" fmla="*/ 761334 w 1523999"/>
                    <a:gd name="connsiteY9" fmla="*/ 1486723 h 1524002"/>
                    <a:gd name="connsiteX10" fmla="*/ 761378 w 1523999"/>
                    <a:gd name="connsiteY10" fmla="*/ 1484500 h 1524002"/>
                    <a:gd name="connsiteX11" fmla="*/ 761378 w 1523999"/>
                    <a:gd name="connsiteY11" fmla="*/ 1237957 h 1524002"/>
                    <a:gd name="connsiteX12" fmla="*/ 856571 w 1523999"/>
                    <a:gd name="connsiteY12" fmla="*/ 1142707 h 1524002"/>
                    <a:gd name="connsiteX13" fmla="*/ 1047184 w 1523999"/>
                    <a:gd name="connsiteY13" fmla="*/ 1142707 h 1524002"/>
                    <a:gd name="connsiteX14" fmla="*/ 1142377 w 1523999"/>
                    <a:gd name="connsiteY14" fmla="*/ 1237957 h 1524002"/>
                    <a:gd name="connsiteX15" fmla="*/ 1142377 w 1523999"/>
                    <a:gd name="connsiteY15" fmla="*/ 1485615 h 1524002"/>
                    <a:gd name="connsiteX16" fmla="*/ 1180477 w 1523999"/>
                    <a:gd name="connsiteY16" fmla="*/ 1523715 h 1524002"/>
                    <a:gd name="connsiteX17" fmla="*/ 1485275 w 1523999"/>
                    <a:gd name="connsiteY17" fmla="*/ 1523715 h 1524002"/>
                    <a:gd name="connsiteX18" fmla="*/ 1523375 w 1523999"/>
                    <a:gd name="connsiteY18" fmla="*/ 1485615 h 1524002"/>
                    <a:gd name="connsiteX19" fmla="*/ 1523375 w 1523999"/>
                    <a:gd name="connsiteY19" fmla="*/ 799809 h 1524002"/>
                    <a:gd name="connsiteX20" fmla="*/ 1485275 w 1523999"/>
                    <a:gd name="connsiteY20" fmla="*/ 761709 h 1524002"/>
                    <a:gd name="connsiteX21" fmla="*/ 799478 w 1523999"/>
                    <a:gd name="connsiteY21" fmla="*/ 761709 h 1524002"/>
                    <a:gd name="connsiteX22" fmla="*/ 761378 w 1523999"/>
                    <a:gd name="connsiteY22" fmla="*/ 799809 h 1524002"/>
                    <a:gd name="connsiteX23" fmla="*/ 761378 w 1523999"/>
                    <a:gd name="connsiteY23" fmla="*/ 1001052 h 1524002"/>
                    <a:gd name="connsiteX24" fmla="*/ 653269 w 1523999"/>
                    <a:gd name="connsiteY24" fmla="*/ 1109505 h 1524002"/>
                    <a:gd name="connsiteX25" fmla="*/ 634372 w 1523999"/>
                    <a:gd name="connsiteY25" fmla="*/ 1107874 h 1524002"/>
                    <a:gd name="connsiteX26" fmla="*/ 525551 w 1523999"/>
                    <a:gd name="connsiteY26" fmla="*/ 1060599 h 1524002"/>
                    <a:gd name="connsiteX27" fmla="*/ 408697 w 1523999"/>
                    <a:gd name="connsiteY27" fmla="*/ 613206 h 1524002"/>
                    <a:gd name="connsiteX28" fmla="*/ 750662 w 1523999"/>
                    <a:gd name="connsiteY28" fmla="*/ 380711 h 15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23999" h="1524002">
                      <a:moveTo>
                        <a:pt x="750663" y="380711"/>
                      </a:moveTo>
                      <a:lnTo>
                        <a:pt x="1485275" y="380711"/>
                      </a:lnTo>
                      <a:cubicBezTo>
                        <a:pt x="1506314" y="380713"/>
                        <a:pt x="1523373" y="363659"/>
                        <a:pt x="1523375" y="342619"/>
                      </a:cubicBezTo>
                      <a:cubicBezTo>
                        <a:pt x="1523375" y="342617"/>
                        <a:pt x="1523375" y="342614"/>
                        <a:pt x="1523375" y="342611"/>
                      </a:cubicBezTo>
                      <a:lnTo>
                        <a:pt x="1523375" y="37813"/>
                      </a:lnTo>
                      <a:cubicBezTo>
                        <a:pt x="1523374" y="16771"/>
                        <a:pt x="1506317" y="-286"/>
                        <a:pt x="1485275" y="-287"/>
                      </a:cubicBezTo>
                      <a:lnTo>
                        <a:pt x="751339" y="-287"/>
                      </a:lnTo>
                      <a:cubicBezTo>
                        <a:pt x="424919" y="-287"/>
                        <a:pt x="131827" y="209280"/>
                        <a:pt x="36139" y="521356"/>
                      </a:cubicBezTo>
                      <a:cubicBezTo>
                        <a:pt x="-119966" y="1030512"/>
                        <a:pt x="242306" y="1498073"/>
                        <a:pt x="721640" y="1522695"/>
                      </a:cubicBezTo>
                      <a:cubicBezTo>
                        <a:pt x="742534" y="1523723"/>
                        <a:pt x="760306" y="1507618"/>
                        <a:pt x="761334" y="1486723"/>
                      </a:cubicBezTo>
                      <a:cubicBezTo>
                        <a:pt x="761370" y="1485983"/>
                        <a:pt x="761385" y="1485241"/>
                        <a:pt x="761378" y="1484500"/>
                      </a:cubicBezTo>
                      <a:lnTo>
                        <a:pt x="761378" y="1237957"/>
                      </a:lnTo>
                      <a:cubicBezTo>
                        <a:pt x="761381" y="1185374"/>
                        <a:pt x="803990" y="1142740"/>
                        <a:pt x="856571" y="1142707"/>
                      </a:cubicBezTo>
                      <a:lnTo>
                        <a:pt x="1047184" y="1142707"/>
                      </a:lnTo>
                      <a:cubicBezTo>
                        <a:pt x="1099766" y="1142740"/>
                        <a:pt x="1142375" y="1185375"/>
                        <a:pt x="1142377" y="1237957"/>
                      </a:cubicBezTo>
                      <a:lnTo>
                        <a:pt x="1142377" y="1485615"/>
                      </a:lnTo>
                      <a:cubicBezTo>
                        <a:pt x="1142378" y="1506657"/>
                        <a:pt x="1159435" y="1523714"/>
                        <a:pt x="1180477" y="1523715"/>
                      </a:cubicBezTo>
                      <a:lnTo>
                        <a:pt x="1485275" y="1523715"/>
                      </a:lnTo>
                      <a:cubicBezTo>
                        <a:pt x="1506317" y="1523714"/>
                        <a:pt x="1523374" y="1506657"/>
                        <a:pt x="1523375" y="1485615"/>
                      </a:cubicBezTo>
                      <a:lnTo>
                        <a:pt x="1523375" y="799809"/>
                      </a:lnTo>
                      <a:cubicBezTo>
                        <a:pt x="1523374" y="778767"/>
                        <a:pt x="1506317" y="761710"/>
                        <a:pt x="1485275" y="761709"/>
                      </a:cubicBezTo>
                      <a:lnTo>
                        <a:pt x="799478" y="761709"/>
                      </a:lnTo>
                      <a:cubicBezTo>
                        <a:pt x="778437" y="761710"/>
                        <a:pt x="761379" y="778767"/>
                        <a:pt x="761378" y="799809"/>
                      </a:cubicBezTo>
                      <a:lnTo>
                        <a:pt x="761378" y="1001052"/>
                      </a:lnTo>
                      <a:cubicBezTo>
                        <a:pt x="761474" y="1060854"/>
                        <a:pt x="713071" y="1109410"/>
                        <a:pt x="653269" y="1109505"/>
                      </a:cubicBezTo>
                      <a:cubicBezTo>
                        <a:pt x="646934" y="1109515"/>
                        <a:pt x="640611" y="1108969"/>
                        <a:pt x="634372" y="1107874"/>
                      </a:cubicBezTo>
                      <a:cubicBezTo>
                        <a:pt x="594787" y="1101219"/>
                        <a:pt x="557430" y="1084990"/>
                        <a:pt x="525551" y="1060599"/>
                      </a:cubicBezTo>
                      <a:cubicBezTo>
                        <a:pt x="402277" y="963001"/>
                        <a:pt x="340321" y="791186"/>
                        <a:pt x="408697" y="613206"/>
                      </a:cubicBezTo>
                      <a:cubicBezTo>
                        <a:pt x="463696" y="472494"/>
                        <a:pt x="599585" y="380107"/>
                        <a:pt x="750662" y="380711"/>
                      </a:cubicBezTo>
                    </a:path>
                  </a:pathLst>
                </a:custGeom>
                <a:solidFill>
                  <a:srgbClr val="FFFFFF"/>
                </a:solidFill>
                <a:ln w="9525" cap="flat">
                  <a:noFill/>
                  <a:prstDash val="solid"/>
                  <a:miter/>
                </a:ln>
              </p:spPr>
              <p:txBody>
                <a:bodyPr rtlCol="0" anchor="ctr"/>
                <a:lstStyle/>
                <a:p>
                  <a:endParaRPr lang="en-US" sz="2100"/>
                </a:p>
              </p:txBody>
            </p:sp>
          </p:grpSp>
        </p:grpSp>
      </p:grpSp>
      <p:sp>
        <p:nvSpPr>
          <p:cNvPr id="38" name="Footer Placeholder 37">
            <a:extLst>
              <a:ext uri="{FF2B5EF4-FFF2-40B4-BE49-F238E27FC236}">
                <a16:creationId xmlns:a16="http://schemas.microsoft.com/office/drawing/2014/main" id="{DCA79489-410D-7A81-ADF1-9D464691190E}"/>
              </a:ext>
            </a:extLst>
          </p:cNvPr>
          <p:cNvSpPr>
            <a:spLocks noGrp="1"/>
          </p:cNvSpPr>
          <p:nvPr>
            <p:ph type="ftr" sz="quarter" idx="10"/>
          </p:nvPr>
        </p:nvSpPr>
        <p:spPr/>
        <p:txBody>
          <a:bodyPr/>
          <a:lstStyle/>
          <a:p>
            <a:r>
              <a:rPr lang="en-US"/>
              <a:t>Microsoft Confidential</a:t>
            </a:r>
          </a:p>
        </p:txBody>
      </p:sp>
      <p:sp>
        <p:nvSpPr>
          <p:cNvPr id="40" name="Title 1">
            <a:extLst>
              <a:ext uri="{FF2B5EF4-FFF2-40B4-BE49-F238E27FC236}">
                <a16:creationId xmlns:a16="http://schemas.microsoft.com/office/drawing/2014/main" id="{7A7693CA-216F-3FC5-C31F-DBAF7932A495}"/>
              </a:ext>
            </a:extLst>
          </p:cNvPr>
          <p:cNvSpPr>
            <a:spLocks noGrp="1"/>
          </p:cNvSpPr>
          <p:nvPr>
            <p:ph type="ctrTitle" hasCustomPrompt="1"/>
          </p:nvPr>
        </p:nvSpPr>
        <p:spPr>
          <a:xfrm>
            <a:off x="2285999" y="1689695"/>
            <a:ext cx="9084365" cy="3070926"/>
          </a:xfrm>
        </p:spPr>
        <p:txBody>
          <a:bodyPr anchor="b">
            <a:noAutofit/>
          </a:bodyPr>
          <a:lstStyle>
            <a:lvl1pPr algn="l">
              <a:lnSpc>
                <a:spcPct val="70000"/>
              </a:lnSpc>
              <a:defRPr sz="9000">
                <a:solidFill>
                  <a:schemeClr val="tx1"/>
                </a:solidFill>
                <a:latin typeface="+mj-lt"/>
              </a:defRPr>
            </a:lvl1pPr>
          </a:lstStyle>
          <a:p>
            <a:r>
              <a:rPr lang="en-US"/>
              <a:t>Click to add title</a:t>
            </a:r>
          </a:p>
        </p:txBody>
      </p:sp>
      <p:sp>
        <p:nvSpPr>
          <p:cNvPr id="41" name="Subtitle 2">
            <a:extLst>
              <a:ext uri="{FF2B5EF4-FFF2-40B4-BE49-F238E27FC236}">
                <a16:creationId xmlns:a16="http://schemas.microsoft.com/office/drawing/2014/main" id="{6B9B0EA8-0FC3-B4D1-1D49-4189835C4F61}"/>
              </a:ext>
            </a:extLst>
          </p:cNvPr>
          <p:cNvSpPr>
            <a:spLocks noGrp="1"/>
          </p:cNvSpPr>
          <p:nvPr>
            <p:ph type="subTitle" idx="1" hasCustomPrompt="1"/>
          </p:nvPr>
        </p:nvSpPr>
        <p:spPr>
          <a:xfrm>
            <a:off x="2285999" y="4779080"/>
            <a:ext cx="9084365" cy="3003066"/>
          </a:xfrm>
        </p:spPr>
        <p:txBody>
          <a:bodyPr>
            <a:noAutofit/>
          </a:bodyPr>
          <a:lstStyle>
            <a:lvl1pPr marL="0" indent="0" algn="l">
              <a:lnSpc>
                <a:spcPct val="110000"/>
              </a:lnSpc>
              <a:buNone/>
              <a:defRPr sz="4200" b="1">
                <a:solidFill>
                  <a:schemeClr val="tx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add subtitle</a:t>
            </a:r>
          </a:p>
        </p:txBody>
      </p:sp>
    </p:spTree>
    <p:extLst>
      <p:ext uri="{BB962C8B-B14F-4D97-AF65-F5344CB8AC3E}">
        <p14:creationId xmlns:p14="http://schemas.microsoft.com/office/powerpoint/2010/main" val="83534739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Chapter Divider (gray)">
    <p:bg>
      <p:bgPr>
        <a:solidFill>
          <a:schemeClr val="bg1"/>
        </a:solidFill>
        <a:effectLst/>
      </p:bgPr>
    </p:bg>
    <p:spTree>
      <p:nvGrpSpPr>
        <p:cNvPr id="1" name=""/>
        <p:cNvGrpSpPr/>
        <p:nvPr/>
      </p:nvGrpSpPr>
      <p:grpSpPr>
        <a:xfrm>
          <a:off x="0" y="0"/>
          <a:ext cx="0" cy="0"/>
          <a:chOff x="0" y="0"/>
          <a:chExt cx="0" cy="0"/>
        </a:xfrm>
      </p:grpSpPr>
      <p:pic>
        <p:nvPicPr>
          <p:cNvPr id="37" name="Graphic 36">
            <a:extLst>
              <a:ext uri="{FF2B5EF4-FFF2-40B4-BE49-F238E27FC236}">
                <a16:creationId xmlns:a16="http://schemas.microsoft.com/office/drawing/2014/main" id="{F21EB7AA-AFA2-0931-63C2-C9008D2D495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2292"/>
            <a:ext cx="18288000" cy="9553575"/>
          </a:xfrm>
          <a:prstGeom prst="rect">
            <a:avLst/>
          </a:prstGeom>
        </p:spPr>
      </p:pic>
      <p:sp>
        <p:nvSpPr>
          <p:cNvPr id="2" name="Title 1">
            <a:extLst>
              <a:ext uri="{FF2B5EF4-FFF2-40B4-BE49-F238E27FC236}">
                <a16:creationId xmlns:a16="http://schemas.microsoft.com/office/drawing/2014/main" id="{578C6880-2579-7BA7-5007-E7057C917753}"/>
              </a:ext>
            </a:extLst>
          </p:cNvPr>
          <p:cNvSpPr>
            <a:spLocks noGrp="1"/>
          </p:cNvSpPr>
          <p:nvPr>
            <p:ph type="ctrTitle" hasCustomPrompt="1"/>
          </p:nvPr>
        </p:nvSpPr>
        <p:spPr>
          <a:xfrm>
            <a:off x="2285999" y="1689695"/>
            <a:ext cx="9084365" cy="3070926"/>
          </a:xfrm>
        </p:spPr>
        <p:txBody>
          <a:bodyPr anchor="b">
            <a:noAutofit/>
          </a:bodyPr>
          <a:lstStyle>
            <a:lvl1pPr algn="l">
              <a:lnSpc>
                <a:spcPct val="70000"/>
              </a:lnSpc>
              <a:defRPr sz="9000">
                <a:solidFill>
                  <a:schemeClr val="tx1"/>
                </a:solidFill>
                <a:latin typeface="+mj-lt"/>
              </a:defRPr>
            </a:lvl1pPr>
          </a:lstStyle>
          <a:p>
            <a:r>
              <a:rPr lang="en-US"/>
              <a:t>Click to add title</a:t>
            </a:r>
          </a:p>
        </p:txBody>
      </p:sp>
      <p:sp>
        <p:nvSpPr>
          <p:cNvPr id="3" name="Subtitle 2">
            <a:extLst>
              <a:ext uri="{FF2B5EF4-FFF2-40B4-BE49-F238E27FC236}">
                <a16:creationId xmlns:a16="http://schemas.microsoft.com/office/drawing/2014/main" id="{3F81B338-600B-7AEF-9F5F-F5DB1D67C2D6}"/>
              </a:ext>
            </a:extLst>
          </p:cNvPr>
          <p:cNvSpPr>
            <a:spLocks noGrp="1"/>
          </p:cNvSpPr>
          <p:nvPr>
            <p:ph type="subTitle" idx="1" hasCustomPrompt="1"/>
          </p:nvPr>
        </p:nvSpPr>
        <p:spPr>
          <a:xfrm>
            <a:off x="2285999" y="4779080"/>
            <a:ext cx="9084365" cy="3003066"/>
          </a:xfrm>
        </p:spPr>
        <p:txBody>
          <a:bodyPr>
            <a:noAutofit/>
          </a:bodyPr>
          <a:lstStyle>
            <a:lvl1pPr marL="0" indent="0" algn="l">
              <a:lnSpc>
                <a:spcPct val="110000"/>
              </a:lnSpc>
              <a:buNone/>
              <a:defRPr sz="4200">
                <a:solidFill>
                  <a:schemeClr val="tx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add subtitle</a:t>
            </a:r>
          </a:p>
        </p:txBody>
      </p:sp>
      <p:sp>
        <p:nvSpPr>
          <p:cNvPr id="38" name="Footer Placeholder 37">
            <a:extLst>
              <a:ext uri="{FF2B5EF4-FFF2-40B4-BE49-F238E27FC236}">
                <a16:creationId xmlns:a16="http://schemas.microsoft.com/office/drawing/2014/main" id="{DCA79489-410D-7A81-ADF1-9D464691190E}"/>
              </a:ext>
            </a:extLst>
          </p:cNvPr>
          <p:cNvSpPr>
            <a:spLocks noGrp="1"/>
          </p:cNvSpPr>
          <p:nvPr>
            <p:ph type="ftr" sz="quarter" idx="10"/>
          </p:nvPr>
        </p:nvSpPr>
        <p:spPr/>
        <p:txBody>
          <a:bodyPr/>
          <a:lstStyle/>
          <a:p>
            <a:r>
              <a:rPr lang="en-US"/>
              <a:t>Microsoft Confidential</a:t>
            </a:r>
          </a:p>
        </p:txBody>
      </p:sp>
      <p:sp>
        <p:nvSpPr>
          <p:cNvPr id="39" name="Slide Number Placeholder 38">
            <a:extLst>
              <a:ext uri="{FF2B5EF4-FFF2-40B4-BE49-F238E27FC236}">
                <a16:creationId xmlns:a16="http://schemas.microsoft.com/office/drawing/2014/main" id="{61655682-5B68-C331-25F1-C35A7C2F89A1}"/>
              </a:ext>
            </a:extLst>
          </p:cNvPr>
          <p:cNvSpPr>
            <a:spLocks noGrp="1"/>
          </p:cNvSpPr>
          <p:nvPr>
            <p:ph type="sldNum" sz="quarter" idx="11"/>
          </p:nvPr>
        </p:nvSpPr>
        <p:spPr/>
        <p:txBody>
          <a:bodyPr/>
          <a:lstStyle/>
          <a:p>
            <a:fld id="{DB92C494-1115-4670-BD6E-F87AA1511F98}" type="slidenum">
              <a:rPr lang="en-US" smtClean="0"/>
              <a:pPr/>
              <a:t>‹#›</a:t>
            </a:fld>
            <a:endParaRPr lang="en-US"/>
          </a:p>
        </p:txBody>
      </p:sp>
    </p:spTree>
    <p:extLst>
      <p:ext uri="{BB962C8B-B14F-4D97-AF65-F5344CB8AC3E}">
        <p14:creationId xmlns:p14="http://schemas.microsoft.com/office/powerpoint/2010/main" val="371233339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182850" tIns="182850" rIns="182850" bIns="182850" anchor="ctr" anchorCtr="0">
            <a:normAutofit/>
          </a:bodyPr>
          <a:lstStyle>
            <a:lvl1pPr lvl="0" algn="ctr">
              <a:spcBef>
                <a:spcPts val="0"/>
              </a:spcBef>
              <a:spcAft>
                <a:spcPts val="0"/>
              </a:spcAft>
              <a:buSzPts val="7200"/>
              <a:buNone/>
              <a:defRPr sz="72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endParaRPr/>
          </a:p>
        </p:txBody>
      </p:sp>
      <p:sp>
        <p:nvSpPr>
          <p:cNvPr id="15" name="Google Shape;15;p3"/>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Chapter Divider (blue)">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4580B6B-C361-2358-0029-16F1EF271D0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8288000" cy="9172575"/>
          </a:xfrm>
          <a:prstGeom prst="rect">
            <a:avLst/>
          </a:prstGeom>
        </p:spPr>
      </p:pic>
      <p:sp>
        <p:nvSpPr>
          <p:cNvPr id="2" name="Title 1">
            <a:extLst>
              <a:ext uri="{FF2B5EF4-FFF2-40B4-BE49-F238E27FC236}">
                <a16:creationId xmlns:a16="http://schemas.microsoft.com/office/drawing/2014/main" id="{578C6880-2579-7BA7-5007-E7057C917753}"/>
              </a:ext>
            </a:extLst>
          </p:cNvPr>
          <p:cNvSpPr>
            <a:spLocks noGrp="1"/>
          </p:cNvSpPr>
          <p:nvPr>
            <p:ph type="ctrTitle" hasCustomPrompt="1"/>
          </p:nvPr>
        </p:nvSpPr>
        <p:spPr>
          <a:xfrm>
            <a:off x="2285999" y="1689695"/>
            <a:ext cx="9084365" cy="3070926"/>
          </a:xfrm>
        </p:spPr>
        <p:txBody>
          <a:bodyPr anchor="b">
            <a:noAutofit/>
          </a:bodyPr>
          <a:lstStyle>
            <a:lvl1pPr algn="l">
              <a:lnSpc>
                <a:spcPct val="70000"/>
              </a:lnSpc>
              <a:defRPr sz="9000">
                <a:solidFill>
                  <a:schemeClr val="bg1"/>
                </a:solidFill>
                <a:latin typeface="+mj-lt"/>
              </a:defRPr>
            </a:lvl1pPr>
          </a:lstStyle>
          <a:p>
            <a:r>
              <a:rPr lang="en-US"/>
              <a:t>Click to add title</a:t>
            </a:r>
          </a:p>
        </p:txBody>
      </p:sp>
      <p:sp>
        <p:nvSpPr>
          <p:cNvPr id="3" name="Subtitle 2">
            <a:extLst>
              <a:ext uri="{FF2B5EF4-FFF2-40B4-BE49-F238E27FC236}">
                <a16:creationId xmlns:a16="http://schemas.microsoft.com/office/drawing/2014/main" id="{3F81B338-600B-7AEF-9F5F-F5DB1D67C2D6}"/>
              </a:ext>
            </a:extLst>
          </p:cNvPr>
          <p:cNvSpPr>
            <a:spLocks noGrp="1"/>
          </p:cNvSpPr>
          <p:nvPr>
            <p:ph type="subTitle" idx="1" hasCustomPrompt="1"/>
          </p:nvPr>
        </p:nvSpPr>
        <p:spPr>
          <a:xfrm>
            <a:off x="2285999" y="4779080"/>
            <a:ext cx="9084365" cy="3003066"/>
          </a:xfrm>
        </p:spPr>
        <p:txBody>
          <a:bodyPr>
            <a:noAutofit/>
          </a:bodyPr>
          <a:lstStyle>
            <a:lvl1pPr marL="0" indent="0" algn="l">
              <a:lnSpc>
                <a:spcPct val="110000"/>
              </a:lnSpc>
              <a:buNone/>
              <a:defRPr sz="42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add subtitle</a:t>
            </a:r>
          </a:p>
        </p:txBody>
      </p:sp>
      <p:sp>
        <p:nvSpPr>
          <p:cNvPr id="38" name="Footer Placeholder 37">
            <a:extLst>
              <a:ext uri="{FF2B5EF4-FFF2-40B4-BE49-F238E27FC236}">
                <a16:creationId xmlns:a16="http://schemas.microsoft.com/office/drawing/2014/main" id="{DCA79489-410D-7A81-ADF1-9D464691190E}"/>
              </a:ext>
            </a:extLst>
          </p:cNvPr>
          <p:cNvSpPr>
            <a:spLocks noGrp="1"/>
          </p:cNvSpPr>
          <p:nvPr>
            <p:ph type="ftr" sz="quarter" idx="10"/>
          </p:nvPr>
        </p:nvSpPr>
        <p:spPr/>
        <p:txBody>
          <a:bodyPr/>
          <a:lstStyle/>
          <a:p>
            <a:r>
              <a:rPr lang="en-US"/>
              <a:t>Microsoft Confidential</a:t>
            </a:r>
          </a:p>
        </p:txBody>
      </p:sp>
      <p:sp>
        <p:nvSpPr>
          <p:cNvPr id="39" name="Slide Number Placeholder 38">
            <a:extLst>
              <a:ext uri="{FF2B5EF4-FFF2-40B4-BE49-F238E27FC236}">
                <a16:creationId xmlns:a16="http://schemas.microsoft.com/office/drawing/2014/main" id="{61655682-5B68-C331-25F1-C35A7C2F89A1}"/>
              </a:ext>
            </a:extLst>
          </p:cNvPr>
          <p:cNvSpPr>
            <a:spLocks noGrp="1"/>
          </p:cNvSpPr>
          <p:nvPr>
            <p:ph type="sldNum" sz="quarter" idx="11"/>
          </p:nvPr>
        </p:nvSpPr>
        <p:spPr/>
        <p:txBody>
          <a:bodyPr/>
          <a:lstStyle/>
          <a:p>
            <a:fld id="{DB92C494-1115-4670-BD6E-F87AA1511F98}" type="slidenum">
              <a:rPr lang="en-US" smtClean="0"/>
              <a:pPr/>
              <a:t>‹#›</a:t>
            </a:fld>
            <a:endParaRPr lang="en-US"/>
          </a:p>
        </p:txBody>
      </p:sp>
    </p:spTree>
    <p:extLst>
      <p:ext uri="{BB962C8B-B14F-4D97-AF65-F5344CB8AC3E}">
        <p14:creationId xmlns:p14="http://schemas.microsoft.com/office/powerpoint/2010/main" val="3637701118"/>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Chapter Divider (green)">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DFE49FE-29D3-6BFA-C086-9F235BBAC45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2292"/>
            <a:ext cx="18288000" cy="9553575"/>
          </a:xfrm>
          <a:prstGeom prst="rect">
            <a:avLst/>
          </a:prstGeom>
        </p:spPr>
      </p:pic>
      <p:sp>
        <p:nvSpPr>
          <p:cNvPr id="2" name="Title 1">
            <a:extLst>
              <a:ext uri="{FF2B5EF4-FFF2-40B4-BE49-F238E27FC236}">
                <a16:creationId xmlns:a16="http://schemas.microsoft.com/office/drawing/2014/main" id="{578C6880-2579-7BA7-5007-E7057C917753}"/>
              </a:ext>
            </a:extLst>
          </p:cNvPr>
          <p:cNvSpPr>
            <a:spLocks noGrp="1"/>
          </p:cNvSpPr>
          <p:nvPr>
            <p:ph type="ctrTitle" hasCustomPrompt="1"/>
          </p:nvPr>
        </p:nvSpPr>
        <p:spPr>
          <a:xfrm>
            <a:off x="2285999" y="1689695"/>
            <a:ext cx="9084365" cy="3070926"/>
          </a:xfrm>
        </p:spPr>
        <p:txBody>
          <a:bodyPr anchor="b">
            <a:noAutofit/>
          </a:bodyPr>
          <a:lstStyle>
            <a:lvl1pPr algn="l">
              <a:lnSpc>
                <a:spcPct val="70000"/>
              </a:lnSpc>
              <a:defRPr sz="9000">
                <a:solidFill>
                  <a:schemeClr val="bg1"/>
                </a:solidFill>
                <a:latin typeface="+mj-lt"/>
              </a:defRPr>
            </a:lvl1pPr>
          </a:lstStyle>
          <a:p>
            <a:r>
              <a:rPr lang="en-US"/>
              <a:t>Click to add title</a:t>
            </a:r>
          </a:p>
        </p:txBody>
      </p:sp>
      <p:sp>
        <p:nvSpPr>
          <p:cNvPr id="3" name="Subtitle 2">
            <a:extLst>
              <a:ext uri="{FF2B5EF4-FFF2-40B4-BE49-F238E27FC236}">
                <a16:creationId xmlns:a16="http://schemas.microsoft.com/office/drawing/2014/main" id="{3F81B338-600B-7AEF-9F5F-F5DB1D67C2D6}"/>
              </a:ext>
            </a:extLst>
          </p:cNvPr>
          <p:cNvSpPr>
            <a:spLocks noGrp="1"/>
          </p:cNvSpPr>
          <p:nvPr>
            <p:ph type="subTitle" idx="1" hasCustomPrompt="1"/>
          </p:nvPr>
        </p:nvSpPr>
        <p:spPr>
          <a:xfrm>
            <a:off x="2285999" y="4779080"/>
            <a:ext cx="9084365" cy="3003066"/>
          </a:xfrm>
        </p:spPr>
        <p:txBody>
          <a:bodyPr>
            <a:noAutofit/>
          </a:bodyPr>
          <a:lstStyle>
            <a:lvl1pPr marL="0" indent="0" algn="l">
              <a:lnSpc>
                <a:spcPct val="110000"/>
              </a:lnSpc>
              <a:buNone/>
              <a:defRPr sz="42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add subtitle</a:t>
            </a:r>
          </a:p>
        </p:txBody>
      </p:sp>
      <p:sp>
        <p:nvSpPr>
          <p:cNvPr id="38" name="Footer Placeholder 37">
            <a:extLst>
              <a:ext uri="{FF2B5EF4-FFF2-40B4-BE49-F238E27FC236}">
                <a16:creationId xmlns:a16="http://schemas.microsoft.com/office/drawing/2014/main" id="{DCA79489-410D-7A81-ADF1-9D464691190E}"/>
              </a:ext>
            </a:extLst>
          </p:cNvPr>
          <p:cNvSpPr>
            <a:spLocks noGrp="1"/>
          </p:cNvSpPr>
          <p:nvPr>
            <p:ph type="ftr" sz="quarter" idx="10"/>
          </p:nvPr>
        </p:nvSpPr>
        <p:spPr/>
        <p:txBody>
          <a:bodyPr/>
          <a:lstStyle/>
          <a:p>
            <a:r>
              <a:rPr lang="en-US"/>
              <a:t>Microsoft Confidential</a:t>
            </a:r>
          </a:p>
        </p:txBody>
      </p:sp>
      <p:sp>
        <p:nvSpPr>
          <p:cNvPr id="39" name="Slide Number Placeholder 38">
            <a:extLst>
              <a:ext uri="{FF2B5EF4-FFF2-40B4-BE49-F238E27FC236}">
                <a16:creationId xmlns:a16="http://schemas.microsoft.com/office/drawing/2014/main" id="{61655682-5B68-C331-25F1-C35A7C2F89A1}"/>
              </a:ext>
            </a:extLst>
          </p:cNvPr>
          <p:cNvSpPr>
            <a:spLocks noGrp="1"/>
          </p:cNvSpPr>
          <p:nvPr>
            <p:ph type="sldNum" sz="quarter" idx="11"/>
          </p:nvPr>
        </p:nvSpPr>
        <p:spPr/>
        <p:txBody>
          <a:bodyPr/>
          <a:lstStyle/>
          <a:p>
            <a:fld id="{DB92C494-1115-4670-BD6E-F87AA1511F98}" type="slidenum">
              <a:rPr lang="en-US" smtClean="0"/>
              <a:pPr/>
              <a:t>‹#›</a:t>
            </a:fld>
            <a:endParaRPr lang="en-US"/>
          </a:p>
        </p:txBody>
      </p:sp>
    </p:spTree>
    <p:extLst>
      <p:ext uri="{BB962C8B-B14F-4D97-AF65-F5344CB8AC3E}">
        <p14:creationId xmlns:p14="http://schemas.microsoft.com/office/powerpoint/2010/main" val="686774667"/>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Chapter Divider (orange)">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83D8CFF-4875-37B3-E9DE-AFE3928034A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2292"/>
            <a:ext cx="18288000" cy="9553575"/>
          </a:xfrm>
          <a:prstGeom prst="rect">
            <a:avLst/>
          </a:prstGeom>
        </p:spPr>
      </p:pic>
      <p:sp>
        <p:nvSpPr>
          <p:cNvPr id="2" name="Title 1">
            <a:extLst>
              <a:ext uri="{FF2B5EF4-FFF2-40B4-BE49-F238E27FC236}">
                <a16:creationId xmlns:a16="http://schemas.microsoft.com/office/drawing/2014/main" id="{578C6880-2579-7BA7-5007-E7057C917753}"/>
              </a:ext>
            </a:extLst>
          </p:cNvPr>
          <p:cNvSpPr>
            <a:spLocks noGrp="1"/>
          </p:cNvSpPr>
          <p:nvPr>
            <p:ph type="ctrTitle" hasCustomPrompt="1"/>
          </p:nvPr>
        </p:nvSpPr>
        <p:spPr>
          <a:xfrm>
            <a:off x="2285999" y="1689695"/>
            <a:ext cx="9084365" cy="3070926"/>
          </a:xfrm>
        </p:spPr>
        <p:txBody>
          <a:bodyPr anchor="b">
            <a:noAutofit/>
          </a:bodyPr>
          <a:lstStyle>
            <a:lvl1pPr algn="l">
              <a:lnSpc>
                <a:spcPct val="70000"/>
              </a:lnSpc>
              <a:defRPr sz="9000">
                <a:solidFill>
                  <a:schemeClr val="bg1"/>
                </a:solidFill>
                <a:latin typeface="+mj-lt"/>
              </a:defRPr>
            </a:lvl1pPr>
          </a:lstStyle>
          <a:p>
            <a:r>
              <a:rPr lang="en-US"/>
              <a:t>Click to add title</a:t>
            </a:r>
          </a:p>
        </p:txBody>
      </p:sp>
      <p:sp>
        <p:nvSpPr>
          <p:cNvPr id="3" name="Subtitle 2">
            <a:extLst>
              <a:ext uri="{FF2B5EF4-FFF2-40B4-BE49-F238E27FC236}">
                <a16:creationId xmlns:a16="http://schemas.microsoft.com/office/drawing/2014/main" id="{3F81B338-600B-7AEF-9F5F-F5DB1D67C2D6}"/>
              </a:ext>
            </a:extLst>
          </p:cNvPr>
          <p:cNvSpPr>
            <a:spLocks noGrp="1"/>
          </p:cNvSpPr>
          <p:nvPr>
            <p:ph type="subTitle" idx="1" hasCustomPrompt="1"/>
          </p:nvPr>
        </p:nvSpPr>
        <p:spPr>
          <a:xfrm>
            <a:off x="2285999" y="4779080"/>
            <a:ext cx="9084365" cy="3003066"/>
          </a:xfrm>
        </p:spPr>
        <p:txBody>
          <a:bodyPr>
            <a:noAutofit/>
          </a:bodyPr>
          <a:lstStyle>
            <a:lvl1pPr marL="0" indent="0" algn="l">
              <a:lnSpc>
                <a:spcPct val="110000"/>
              </a:lnSpc>
              <a:buNone/>
              <a:defRPr sz="42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add subtitle</a:t>
            </a:r>
          </a:p>
        </p:txBody>
      </p:sp>
      <p:sp>
        <p:nvSpPr>
          <p:cNvPr id="38" name="Footer Placeholder 37">
            <a:extLst>
              <a:ext uri="{FF2B5EF4-FFF2-40B4-BE49-F238E27FC236}">
                <a16:creationId xmlns:a16="http://schemas.microsoft.com/office/drawing/2014/main" id="{DCA79489-410D-7A81-ADF1-9D464691190E}"/>
              </a:ext>
            </a:extLst>
          </p:cNvPr>
          <p:cNvSpPr>
            <a:spLocks noGrp="1"/>
          </p:cNvSpPr>
          <p:nvPr>
            <p:ph type="ftr" sz="quarter" idx="10"/>
          </p:nvPr>
        </p:nvSpPr>
        <p:spPr/>
        <p:txBody>
          <a:bodyPr/>
          <a:lstStyle/>
          <a:p>
            <a:r>
              <a:rPr lang="en-US"/>
              <a:t>Microsoft Confidential</a:t>
            </a:r>
          </a:p>
        </p:txBody>
      </p:sp>
      <p:sp>
        <p:nvSpPr>
          <p:cNvPr id="39" name="Slide Number Placeholder 38">
            <a:extLst>
              <a:ext uri="{FF2B5EF4-FFF2-40B4-BE49-F238E27FC236}">
                <a16:creationId xmlns:a16="http://schemas.microsoft.com/office/drawing/2014/main" id="{61655682-5B68-C331-25F1-C35A7C2F89A1}"/>
              </a:ext>
            </a:extLst>
          </p:cNvPr>
          <p:cNvSpPr>
            <a:spLocks noGrp="1"/>
          </p:cNvSpPr>
          <p:nvPr>
            <p:ph type="sldNum" sz="quarter" idx="11"/>
          </p:nvPr>
        </p:nvSpPr>
        <p:spPr/>
        <p:txBody>
          <a:bodyPr/>
          <a:lstStyle/>
          <a:p>
            <a:fld id="{DB92C494-1115-4670-BD6E-F87AA1511F98}" type="slidenum">
              <a:rPr lang="en-US" smtClean="0"/>
              <a:pPr/>
              <a:t>‹#›</a:t>
            </a:fld>
            <a:endParaRPr lang="en-US"/>
          </a:p>
        </p:txBody>
      </p:sp>
    </p:spTree>
    <p:extLst>
      <p:ext uri="{BB962C8B-B14F-4D97-AF65-F5344CB8AC3E}">
        <p14:creationId xmlns:p14="http://schemas.microsoft.com/office/powerpoint/2010/main" val="350570238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Tree>
    <p:extLst>
      <p:ext uri="{BB962C8B-B14F-4D97-AF65-F5344CB8AC3E}">
        <p14:creationId xmlns:p14="http://schemas.microsoft.com/office/powerpoint/2010/main" val="798602310"/>
      </p:ext>
    </p:extLst>
  </p:cSld>
  <p:clrMapOvr>
    <a:masterClrMapping/>
  </p:clrMapOvr>
  <p:extLst>
    <p:ext uri="{DCECCB84-F9BA-43D5-87BE-67443E8EF086}">
      <p15:sldGuideLst xmlns:p15="http://schemas.microsoft.com/office/powerpoint/2012/main">
        <p15:guide id="3" pos="7355">
          <p15:clr>
            <a:srgbClr val="FBAE40"/>
          </p15:clr>
        </p15:guide>
        <p15:guide id="4" orient="horz" pos="1094">
          <p15:clr>
            <a:srgbClr val="FBAE40"/>
          </p15:clr>
        </p15:guide>
        <p15:guide id="6" pos="325">
          <p15:clr>
            <a:srgbClr val="FBAE40"/>
          </p15:clr>
        </p15:guide>
        <p15:guide id="7" orient="horz" pos="383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773906" y="2605088"/>
            <a:ext cx="8208170" cy="653415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8" name="Content Placeholder 2">
            <a:extLst>
              <a:ext uri="{FF2B5EF4-FFF2-40B4-BE49-F238E27FC236}">
                <a16:creationId xmlns:a16="http://schemas.microsoft.com/office/drawing/2014/main" id="{DDB00EF4-2A39-422B-FBC4-F76DB93FFB46}"/>
              </a:ext>
            </a:extLst>
          </p:cNvPr>
          <p:cNvSpPr>
            <a:spLocks noGrp="1"/>
          </p:cNvSpPr>
          <p:nvPr>
            <p:ph idx="13" hasCustomPrompt="1"/>
          </p:nvPr>
        </p:nvSpPr>
        <p:spPr>
          <a:xfrm>
            <a:off x="9305926" y="2605088"/>
            <a:ext cx="8208170" cy="6534150"/>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7207699"/>
      </p:ext>
    </p:extLst>
  </p:cSld>
  <p:clrMapOvr>
    <a:masterClrMapping/>
  </p:clrMapOvr>
  <p:extLst>
    <p:ext uri="{DCECCB84-F9BA-43D5-87BE-67443E8EF086}">
      <p15:sldGuideLst xmlns:p15="http://schemas.microsoft.com/office/powerpoint/2012/main">
        <p15:guide id="1" pos="3908">
          <p15:clr>
            <a:srgbClr val="FBAE40"/>
          </p15:clr>
        </p15:guide>
        <p15:guide id="2" pos="324">
          <p15:clr>
            <a:srgbClr val="FBAE40"/>
          </p15:clr>
        </p15:guide>
        <p15:guide id="3" pos="3772">
          <p15:clr>
            <a:srgbClr val="FBAE40"/>
          </p15:clr>
        </p15:guide>
        <p15:guide id="4" pos="7354">
          <p15:clr>
            <a:srgbClr val="FBAE40"/>
          </p15:clr>
        </p15:guide>
        <p15:guide id="5" orient="horz" pos="1094">
          <p15:clr>
            <a:srgbClr val="FBAE40"/>
          </p15:clr>
        </p15:guide>
        <p15:guide id="6" orient="horz" pos="383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773907" y="2605088"/>
            <a:ext cx="5356800" cy="653415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a:xfrm>
            <a:off x="5068958" y="9671282"/>
            <a:ext cx="7087179" cy="324000"/>
          </a:xfrm>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28" name="Content Placeholder 2">
            <a:extLst>
              <a:ext uri="{FF2B5EF4-FFF2-40B4-BE49-F238E27FC236}">
                <a16:creationId xmlns:a16="http://schemas.microsoft.com/office/drawing/2014/main" id="{0B29D3D5-97ED-06E3-851F-2B4F852C9A43}"/>
              </a:ext>
            </a:extLst>
          </p:cNvPr>
          <p:cNvSpPr>
            <a:spLocks noGrp="1"/>
          </p:cNvSpPr>
          <p:nvPr>
            <p:ph idx="13" hasCustomPrompt="1"/>
          </p:nvPr>
        </p:nvSpPr>
        <p:spPr>
          <a:xfrm>
            <a:off x="6461709" y="2605088"/>
            <a:ext cx="5356800" cy="653415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9" name="Content Placeholder 2">
            <a:extLst>
              <a:ext uri="{FF2B5EF4-FFF2-40B4-BE49-F238E27FC236}">
                <a16:creationId xmlns:a16="http://schemas.microsoft.com/office/drawing/2014/main" id="{6AFB9194-CB2F-A1C2-A7DC-51893696BAFD}"/>
              </a:ext>
            </a:extLst>
          </p:cNvPr>
          <p:cNvSpPr>
            <a:spLocks noGrp="1"/>
          </p:cNvSpPr>
          <p:nvPr>
            <p:ph idx="14" hasCustomPrompt="1"/>
          </p:nvPr>
        </p:nvSpPr>
        <p:spPr>
          <a:xfrm>
            <a:off x="12156137" y="2605088"/>
            <a:ext cx="5356800" cy="653415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0045444"/>
      </p:ext>
    </p:extLst>
  </p:cSld>
  <p:clrMapOvr>
    <a:masterClrMapping/>
  </p:clrMapOvr>
  <p:extLst>
    <p:ext uri="{DCECCB84-F9BA-43D5-87BE-67443E8EF086}">
      <p15:sldGuideLst xmlns:p15="http://schemas.microsoft.com/office/powerpoint/2012/main">
        <p15:guide id="1" pos="2577">
          <p15:clr>
            <a:srgbClr val="FBAE40"/>
          </p15:clr>
        </p15:guide>
        <p15:guide id="2" pos="5101">
          <p15:clr>
            <a:srgbClr val="FBAE40"/>
          </p15:clr>
        </p15:guide>
        <p15:guide id="3" pos="2713">
          <p15:clr>
            <a:srgbClr val="FBAE40"/>
          </p15:clr>
        </p15:guide>
        <p15:guide id="4" pos="4964">
          <p15:clr>
            <a:srgbClr val="FBAE40"/>
          </p15:clr>
        </p15:guide>
        <p15:guide id="5" pos="324">
          <p15:clr>
            <a:srgbClr val="FBAE40"/>
          </p15:clr>
        </p15:guide>
        <p15:guide id="6" orient="horz" pos="1094">
          <p15:clr>
            <a:srgbClr val="FBAE40"/>
          </p15:clr>
        </p15:guide>
        <p15:guide id="7" orient="horz" pos="3838">
          <p15:clr>
            <a:srgbClr val="FBAE40"/>
          </p15:clr>
        </p15:guide>
        <p15:guide id="8" pos="735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773908" y="2605088"/>
            <a:ext cx="3940968" cy="653415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8" name="Content Placeholder 2">
            <a:extLst>
              <a:ext uri="{FF2B5EF4-FFF2-40B4-BE49-F238E27FC236}">
                <a16:creationId xmlns:a16="http://schemas.microsoft.com/office/drawing/2014/main" id="{56B4AC06-F939-E93D-D05E-A11658F9A855}"/>
              </a:ext>
            </a:extLst>
          </p:cNvPr>
          <p:cNvSpPr>
            <a:spLocks noGrp="1"/>
          </p:cNvSpPr>
          <p:nvPr>
            <p:ph idx="13" hasCustomPrompt="1"/>
          </p:nvPr>
        </p:nvSpPr>
        <p:spPr>
          <a:xfrm>
            <a:off x="5039520" y="2605088"/>
            <a:ext cx="3940968" cy="653415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7781FE80-BB72-670F-87D3-BA8D621AEB31}"/>
              </a:ext>
            </a:extLst>
          </p:cNvPr>
          <p:cNvSpPr>
            <a:spLocks noGrp="1"/>
          </p:cNvSpPr>
          <p:nvPr>
            <p:ph idx="14" hasCustomPrompt="1"/>
          </p:nvPr>
        </p:nvSpPr>
        <p:spPr>
          <a:xfrm>
            <a:off x="9305132" y="2605088"/>
            <a:ext cx="3940968" cy="653415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733F252A-D07D-FAF0-5064-F0AD2F97FD94}"/>
              </a:ext>
            </a:extLst>
          </p:cNvPr>
          <p:cNvSpPr>
            <a:spLocks noGrp="1"/>
          </p:cNvSpPr>
          <p:nvPr>
            <p:ph idx="15" hasCustomPrompt="1"/>
          </p:nvPr>
        </p:nvSpPr>
        <p:spPr>
          <a:xfrm>
            <a:off x="13577370" y="2605088"/>
            <a:ext cx="3940968" cy="653415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099711"/>
      </p:ext>
    </p:extLst>
  </p:cSld>
  <p:clrMapOvr>
    <a:masterClrMapping/>
  </p:clrMapOvr>
  <p:extLst>
    <p:ext uri="{DCECCB84-F9BA-43D5-87BE-67443E8EF086}">
      <p15:sldGuideLst xmlns:p15="http://schemas.microsoft.com/office/powerpoint/2012/main">
        <p15:guide id="1" pos="1980">
          <p15:clr>
            <a:srgbClr val="FBAE40"/>
          </p15:clr>
        </p15:guide>
        <p15:guide id="2" pos="5565">
          <p15:clr>
            <a:srgbClr val="FBAE40"/>
          </p15:clr>
        </p15:guide>
        <p15:guide id="3" pos="2116">
          <p15:clr>
            <a:srgbClr val="FBAE40"/>
          </p15:clr>
        </p15:guide>
        <p15:guide id="4" pos="5702">
          <p15:clr>
            <a:srgbClr val="FBAE40"/>
          </p15:clr>
        </p15:guide>
        <p15:guide id="5" pos="3772">
          <p15:clr>
            <a:srgbClr val="FBAE40"/>
          </p15:clr>
        </p15:guide>
        <p15:guide id="6" pos="3907">
          <p15:clr>
            <a:srgbClr val="FBAE40"/>
          </p15:clr>
        </p15:guide>
        <p15:guide id="7" orient="horz" pos="1094">
          <p15:clr>
            <a:srgbClr val="FBAE40"/>
          </p15:clr>
        </p15:guide>
        <p15:guide id="8" orient="horz" pos="3838">
          <p15:clr>
            <a:srgbClr val="FBAE40"/>
          </p15:clr>
        </p15:guide>
        <p15:guide id="9" pos="324">
          <p15:clr>
            <a:srgbClr val="FBAE40"/>
          </p15:clr>
        </p15:guide>
        <p15:guide id="10" pos="735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773909" y="2605088"/>
            <a:ext cx="3073368" cy="6534150"/>
          </a:xfrm>
        </p:spPr>
        <p:txBody>
          <a:bodyPr>
            <a:noAutofit/>
          </a:bodyPr>
          <a:lstStyle>
            <a:lvl1pPr>
              <a:defRPr sz="1650">
                <a:solidFill>
                  <a:schemeClr val="tx1"/>
                </a:solidFill>
              </a:defRPr>
            </a:lvl1pPr>
            <a:lvl2pPr>
              <a:defRPr sz="1575">
                <a:solidFill>
                  <a:schemeClr val="tx1"/>
                </a:solidFill>
              </a:defRPr>
            </a:lvl2pPr>
            <a:lvl3pPr>
              <a:defRPr sz="1500">
                <a:solidFill>
                  <a:schemeClr val="tx1"/>
                </a:solidFill>
              </a:defRPr>
            </a:lvl3pPr>
            <a:lvl4pPr>
              <a:defRPr sz="1350">
                <a:solidFill>
                  <a:schemeClr val="tx1"/>
                </a:solidFill>
              </a:defRPr>
            </a:lvl4pPr>
            <a:lvl5pPr>
              <a:defRPr sz="135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15" name="Content Placeholder 2">
            <a:extLst>
              <a:ext uri="{FF2B5EF4-FFF2-40B4-BE49-F238E27FC236}">
                <a16:creationId xmlns:a16="http://schemas.microsoft.com/office/drawing/2014/main" id="{1B668651-28F9-E9BD-F597-7CA4F51CD873}"/>
              </a:ext>
            </a:extLst>
          </p:cNvPr>
          <p:cNvSpPr>
            <a:spLocks noGrp="1"/>
          </p:cNvSpPr>
          <p:nvPr>
            <p:ph idx="13" hasCustomPrompt="1"/>
          </p:nvPr>
        </p:nvSpPr>
        <p:spPr>
          <a:xfrm>
            <a:off x="4190613" y="2605088"/>
            <a:ext cx="3073368" cy="6534150"/>
          </a:xfrm>
        </p:spPr>
        <p:txBody>
          <a:bodyPr>
            <a:noAutofit/>
          </a:bodyPr>
          <a:lstStyle>
            <a:lvl1pPr>
              <a:defRPr sz="1650">
                <a:solidFill>
                  <a:schemeClr val="tx1"/>
                </a:solidFill>
              </a:defRPr>
            </a:lvl1pPr>
            <a:lvl2pPr>
              <a:defRPr sz="1575">
                <a:solidFill>
                  <a:schemeClr val="tx1"/>
                </a:solidFill>
              </a:defRPr>
            </a:lvl2pPr>
            <a:lvl3pPr>
              <a:defRPr sz="1500">
                <a:solidFill>
                  <a:schemeClr val="tx1"/>
                </a:solidFill>
              </a:defRPr>
            </a:lvl3pPr>
            <a:lvl4pPr>
              <a:defRPr sz="1350">
                <a:solidFill>
                  <a:schemeClr val="tx1"/>
                </a:solidFill>
              </a:defRPr>
            </a:lvl4pPr>
            <a:lvl5pPr>
              <a:defRPr sz="135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E4CF51D5-3B5B-5069-A34E-81C1F1B7747B}"/>
              </a:ext>
            </a:extLst>
          </p:cNvPr>
          <p:cNvSpPr>
            <a:spLocks noGrp="1"/>
          </p:cNvSpPr>
          <p:nvPr>
            <p:ph idx="14" hasCustomPrompt="1"/>
          </p:nvPr>
        </p:nvSpPr>
        <p:spPr>
          <a:xfrm>
            <a:off x="7607318" y="2605088"/>
            <a:ext cx="3073368" cy="6534150"/>
          </a:xfrm>
        </p:spPr>
        <p:txBody>
          <a:bodyPr>
            <a:noAutofit/>
          </a:bodyPr>
          <a:lstStyle>
            <a:lvl1pPr>
              <a:defRPr sz="1650">
                <a:solidFill>
                  <a:schemeClr val="tx1"/>
                </a:solidFill>
              </a:defRPr>
            </a:lvl1pPr>
            <a:lvl2pPr>
              <a:defRPr sz="1575">
                <a:solidFill>
                  <a:schemeClr val="tx1"/>
                </a:solidFill>
              </a:defRPr>
            </a:lvl2pPr>
            <a:lvl3pPr>
              <a:defRPr sz="1500">
                <a:solidFill>
                  <a:schemeClr val="tx1"/>
                </a:solidFill>
              </a:defRPr>
            </a:lvl3pPr>
            <a:lvl4pPr>
              <a:defRPr sz="1350">
                <a:solidFill>
                  <a:schemeClr val="tx1"/>
                </a:solidFill>
              </a:defRPr>
            </a:lvl4pPr>
            <a:lvl5pPr>
              <a:defRPr sz="135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A282A9AF-10E2-4E5C-7929-1BE630296BC7}"/>
              </a:ext>
            </a:extLst>
          </p:cNvPr>
          <p:cNvSpPr>
            <a:spLocks noGrp="1"/>
          </p:cNvSpPr>
          <p:nvPr>
            <p:ph idx="15" hasCustomPrompt="1"/>
          </p:nvPr>
        </p:nvSpPr>
        <p:spPr>
          <a:xfrm>
            <a:off x="11024021" y="2605088"/>
            <a:ext cx="3073368" cy="6534150"/>
          </a:xfrm>
        </p:spPr>
        <p:txBody>
          <a:bodyPr>
            <a:noAutofit/>
          </a:bodyPr>
          <a:lstStyle>
            <a:lvl1pPr>
              <a:defRPr sz="1650">
                <a:solidFill>
                  <a:schemeClr val="tx1"/>
                </a:solidFill>
              </a:defRPr>
            </a:lvl1pPr>
            <a:lvl2pPr>
              <a:defRPr sz="1575">
                <a:solidFill>
                  <a:schemeClr val="tx1"/>
                </a:solidFill>
              </a:defRPr>
            </a:lvl2pPr>
            <a:lvl3pPr>
              <a:defRPr sz="1500">
                <a:solidFill>
                  <a:schemeClr val="tx1"/>
                </a:solidFill>
              </a:defRPr>
            </a:lvl3pPr>
            <a:lvl4pPr>
              <a:defRPr sz="1350">
                <a:solidFill>
                  <a:schemeClr val="tx1"/>
                </a:solidFill>
              </a:defRPr>
            </a:lvl4pPr>
            <a:lvl5pPr>
              <a:defRPr sz="135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E63B3D12-965D-1260-CE75-7ECD6297CC0B}"/>
              </a:ext>
            </a:extLst>
          </p:cNvPr>
          <p:cNvSpPr>
            <a:spLocks noGrp="1"/>
          </p:cNvSpPr>
          <p:nvPr>
            <p:ph idx="16" hasCustomPrompt="1"/>
          </p:nvPr>
        </p:nvSpPr>
        <p:spPr>
          <a:xfrm>
            <a:off x="14440724" y="2605088"/>
            <a:ext cx="3073368" cy="6534150"/>
          </a:xfrm>
        </p:spPr>
        <p:txBody>
          <a:bodyPr>
            <a:noAutofit/>
          </a:bodyPr>
          <a:lstStyle>
            <a:lvl1pPr>
              <a:defRPr sz="1650">
                <a:solidFill>
                  <a:schemeClr val="tx1"/>
                </a:solidFill>
              </a:defRPr>
            </a:lvl1pPr>
            <a:lvl2pPr>
              <a:defRPr sz="1575">
                <a:solidFill>
                  <a:schemeClr val="tx1"/>
                </a:solidFill>
              </a:defRPr>
            </a:lvl2pPr>
            <a:lvl3pPr>
              <a:defRPr sz="1500">
                <a:solidFill>
                  <a:schemeClr val="tx1"/>
                </a:solidFill>
              </a:defRPr>
            </a:lvl3pPr>
            <a:lvl4pPr>
              <a:defRPr sz="1350">
                <a:solidFill>
                  <a:schemeClr val="tx1"/>
                </a:solidFill>
              </a:defRPr>
            </a:lvl4pPr>
            <a:lvl5pPr>
              <a:defRPr sz="135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7365087"/>
      </p:ext>
    </p:extLst>
  </p:cSld>
  <p:clrMapOvr>
    <a:masterClrMapping/>
  </p:clrMapOvr>
  <p:extLst>
    <p:ext uri="{DCECCB84-F9BA-43D5-87BE-67443E8EF086}">
      <p15:sldGuideLst xmlns:p15="http://schemas.microsoft.com/office/powerpoint/2012/main">
        <p15:guide id="1" pos="1614">
          <p15:clr>
            <a:srgbClr val="FBAE40"/>
          </p15:clr>
        </p15:guide>
        <p15:guide id="2" pos="6061">
          <p15:clr>
            <a:srgbClr val="FBAE40"/>
          </p15:clr>
        </p15:guide>
        <p15:guide id="3" pos="3053">
          <p15:clr>
            <a:srgbClr val="FBAE40"/>
          </p15:clr>
        </p15:guide>
        <p15:guide id="4" pos="5919">
          <p15:clr>
            <a:srgbClr val="FBAE40"/>
          </p15:clr>
        </p15:guide>
        <p15:guide id="5" pos="4625">
          <p15:clr>
            <a:srgbClr val="FBAE40"/>
          </p15:clr>
        </p15:guide>
        <p15:guide id="6" pos="4486">
          <p15:clr>
            <a:srgbClr val="FBAE40"/>
          </p15:clr>
        </p15:guide>
        <p15:guide id="7" pos="1756">
          <p15:clr>
            <a:srgbClr val="FBAE40"/>
          </p15:clr>
        </p15:guide>
        <p15:guide id="8" pos="3194">
          <p15:clr>
            <a:srgbClr val="FBAE40"/>
          </p15:clr>
        </p15:guide>
        <p15:guide id="9" orient="horz" pos="1094">
          <p15:clr>
            <a:srgbClr val="FBAE40"/>
          </p15:clr>
        </p15:guide>
        <p15:guide id="10" orient="horz" pos="3838">
          <p15:clr>
            <a:srgbClr val="FBAE40"/>
          </p15:clr>
        </p15:guide>
        <p15:guide id="11" pos="324">
          <p15:clr>
            <a:srgbClr val="FBAE40"/>
          </p15:clr>
        </p15:guide>
        <p15:guide id="12" pos="7354">
          <p15:clr>
            <a:srgbClr val="FBAE40"/>
          </p15:clr>
        </p15:guide>
        <p15:guide id="13" pos="76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and Image (gr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773906" y="2605088"/>
            <a:ext cx="8208170" cy="653415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9" name="Picture Placeholder 8">
            <a:extLst>
              <a:ext uri="{FF2B5EF4-FFF2-40B4-BE49-F238E27FC236}">
                <a16:creationId xmlns:a16="http://schemas.microsoft.com/office/drawing/2014/main" id="{7D77A6CB-47D8-749C-F9EF-6E95FE0F7FAB}"/>
              </a:ext>
            </a:extLst>
          </p:cNvPr>
          <p:cNvSpPr>
            <a:spLocks noGrp="1"/>
          </p:cNvSpPr>
          <p:nvPr>
            <p:ph type="pic" sz="quarter" idx="14" hasCustomPrompt="1"/>
          </p:nvPr>
        </p:nvSpPr>
        <p:spPr>
          <a:xfrm>
            <a:off x="9305926" y="2605088"/>
            <a:ext cx="8208170" cy="6534150"/>
          </a:xfrm>
          <a:solidFill>
            <a:schemeClr val="bg1">
              <a:lumMod val="95000"/>
            </a:schemeClr>
          </a:solidFill>
        </p:spPr>
        <p:txBody>
          <a:bodyPr anchor="ctr">
            <a:normAutofit/>
          </a:bodyPr>
          <a:lstStyle>
            <a:lvl1pPr marL="0" indent="0" algn="ctr">
              <a:buNone/>
              <a:defRPr sz="1800"/>
            </a:lvl1pPr>
          </a:lstStyle>
          <a:p>
            <a:r>
              <a:rPr lang="en-US"/>
              <a:t>Click to insert image</a:t>
            </a:r>
          </a:p>
        </p:txBody>
      </p:sp>
    </p:spTree>
    <p:extLst>
      <p:ext uri="{BB962C8B-B14F-4D97-AF65-F5344CB8AC3E}">
        <p14:creationId xmlns:p14="http://schemas.microsoft.com/office/powerpoint/2010/main" val="471452077"/>
      </p:ext>
    </p:extLst>
  </p:cSld>
  <p:clrMapOvr>
    <a:masterClrMapping/>
  </p:clrMapOvr>
  <p:extLst>
    <p:ext uri="{DCECCB84-F9BA-43D5-87BE-67443E8EF086}">
      <p15:sldGuideLst xmlns:p15="http://schemas.microsoft.com/office/powerpoint/2012/main">
        <p15:guide id="1" pos="3772">
          <p15:clr>
            <a:srgbClr val="FBAE40"/>
          </p15:clr>
        </p15:guide>
        <p15:guide id="2" pos="3908">
          <p15:clr>
            <a:srgbClr val="FBAE40"/>
          </p15:clr>
        </p15:guide>
        <p15:guide id="3" orient="horz" pos="1094">
          <p15:clr>
            <a:srgbClr val="FBAE40"/>
          </p15:clr>
        </p15:guide>
        <p15:guide id="4" orient="horz" pos="3838">
          <p15:clr>
            <a:srgbClr val="FBAE40"/>
          </p15:clr>
        </p15:guide>
        <p15:guide id="5" pos="324">
          <p15:clr>
            <a:srgbClr val="FBAE40"/>
          </p15:clr>
        </p15:guide>
        <p15:guide id="6" pos="735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ntent and Image (blu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18EC6D4-172B-6A2E-F53B-3F420F75995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solidFill>
                  <a:schemeClr val="bg1"/>
                </a:solidFill>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773906" y="2605088"/>
            <a:ext cx="8208170" cy="653415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9" name="Picture Placeholder 8">
            <a:extLst>
              <a:ext uri="{FF2B5EF4-FFF2-40B4-BE49-F238E27FC236}">
                <a16:creationId xmlns:a16="http://schemas.microsoft.com/office/drawing/2014/main" id="{7D77A6CB-47D8-749C-F9EF-6E95FE0F7FAB}"/>
              </a:ext>
            </a:extLst>
          </p:cNvPr>
          <p:cNvSpPr>
            <a:spLocks noGrp="1"/>
          </p:cNvSpPr>
          <p:nvPr>
            <p:ph type="pic" sz="quarter" idx="14" hasCustomPrompt="1"/>
          </p:nvPr>
        </p:nvSpPr>
        <p:spPr>
          <a:xfrm>
            <a:off x="9305926" y="2605088"/>
            <a:ext cx="8208170" cy="6534150"/>
          </a:xfrm>
          <a:solidFill>
            <a:schemeClr val="bg1">
              <a:lumMod val="95000"/>
            </a:schemeClr>
          </a:solidFill>
        </p:spPr>
        <p:txBody>
          <a:bodyPr anchor="ctr">
            <a:normAutofit/>
          </a:bodyPr>
          <a:lstStyle>
            <a:lvl1pPr marL="0" indent="0" algn="ctr">
              <a:buNone/>
              <a:defRPr sz="1800"/>
            </a:lvl1pPr>
          </a:lstStyle>
          <a:p>
            <a:r>
              <a:rPr lang="en-US"/>
              <a:t>Click to insert image</a:t>
            </a:r>
          </a:p>
        </p:txBody>
      </p:sp>
    </p:spTree>
    <p:extLst>
      <p:ext uri="{BB962C8B-B14F-4D97-AF65-F5344CB8AC3E}">
        <p14:creationId xmlns:p14="http://schemas.microsoft.com/office/powerpoint/2010/main" val="1470737190"/>
      </p:ext>
    </p:extLst>
  </p:cSld>
  <p:clrMapOvr>
    <a:masterClrMapping/>
  </p:clrMapOvr>
  <p:extLst>
    <p:ext uri="{DCECCB84-F9BA-43D5-87BE-67443E8EF086}">
      <p15:sldGuideLst xmlns:p15="http://schemas.microsoft.com/office/powerpoint/2012/main">
        <p15:guide id="1" pos="3772">
          <p15:clr>
            <a:srgbClr val="FBAE40"/>
          </p15:clr>
        </p15:guide>
        <p15:guide id="2" pos="3908">
          <p15:clr>
            <a:srgbClr val="FBAE40"/>
          </p15:clr>
        </p15:guide>
        <p15:guide id="3" orient="horz" pos="1094">
          <p15:clr>
            <a:srgbClr val="FBAE40"/>
          </p15:clr>
        </p15:guide>
        <p15:guide id="4" orient="horz" pos="3838">
          <p15:clr>
            <a:srgbClr val="FBAE40"/>
          </p15:clr>
        </p15:guide>
        <p15:guide id="5" pos="324">
          <p15:clr>
            <a:srgbClr val="FBAE40"/>
          </p15:clr>
        </p15:guide>
        <p15:guide id="6" pos="735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0"/>
            <a:ext cx="17041200" cy="1145400"/>
          </a:xfrm>
          <a:prstGeom prst="rect">
            <a:avLst/>
          </a:prstGeom>
        </p:spPr>
        <p:txBody>
          <a:bodyPr spcFirstLastPara="1" wrap="square" lIns="182850" tIns="182850" rIns="182850" bIns="182850" anchor="t" anchorCtr="0">
            <a:norm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182850" tIns="182850" rIns="182850" bIns="182850" anchor="t" anchorCtr="0">
            <a:normAutofit/>
          </a:bodyPr>
          <a:lstStyle>
            <a:lvl1pPr marL="457200" lvl="0" indent="-457200">
              <a:spcBef>
                <a:spcPts val="0"/>
              </a:spcBef>
              <a:spcAft>
                <a:spcPts val="0"/>
              </a:spcAft>
              <a:buSzPts val="3600"/>
              <a:buChar char="●"/>
              <a:defRPr/>
            </a:lvl1pPr>
            <a:lvl2pPr marL="914400" lvl="1" indent="-406400">
              <a:spcBef>
                <a:spcPts val="0"/>
              </a:spcBef>
              <a:spcAft>
                <a:spcPts val="0"/>
              </a:spcAft>
              <a:buSzPts val="2800"/>
              <a:buChar char="○"/>
              <a:defRPr/>
            </a:lvl2pPr>
            <a:lvl3pPr marL="1371600" lvl="2" indent="-406400">
              <a:spcBef>
                <a:spcPts val="0"/>
              </a:spcBef>
              <a:spcAft>
                <a:spcPts val="0"/>
              </a:spcAft>
              <a:buSzPts val="2800"/>
              <a:buChar char="■"/>
              <a:defRPr/>
            </a:lvl3pPr>
            <a:lvl4pPr marL="1828800" lvl="3" indent="-406400">
              <a:spcBef>
                <a:spcPts val="0"/>
              </a:spcBef>
              <a:spcAft>
                <a:spcPts val="0"/>
              </a:spcAft>
              <a:buSzPts val="2800"/>
              <a:buChar char="●"/>
              <a:defRPr/>
            </a:lvl4pPr>
            <a:lvl5pPr marL="2286000" lvl="4" indent="-406400">
              <a:spcBef>
                <a:spcPts val="0"/>
              </a:spcBef>
              <a:spcAft>
                <a:spcPts val="0"/>
              </a:spcAft>
              <a:buSzPts val="2800"/>
              <a:buChar char="○"/>
              <a:defRPr/>
            </a:lvl5pPr>
            <a:lvl6pPr marL="2743200" lvl="5" indent="-406400">
              <a:spcBef>
                <a:spcPts val="0"/>
              </a:spcBef>
              <a:spcAft>
                <a:spcPts val="0"/>
              </a:spcAft>
              <a:buSzPts val="2800"/>
              <a:buChar char="■"/>
              <a:defRPr/>
            </a:lvl6pPr>
            <a:lvl7pPr marL="3200400" lvl="6" indent="-406400">
              <a:spcBef>
                <a:spcPts val="0"/>
              </a:spcBef>
              <a:spcAft>
                <a:spcPts val="0"/>
              </a:spcAft>
              <a:buSzPts val="2800"/>
              <a:buChar char="●"/>
              <a:defRPr/>
            </a:lvl7pPr>
            <a:lvl8pPr marL="3657600" lvl="7" indent="-406400">
              <a:spcBef>
                <a:spcPts val="0"/>
              </a:spcBef>
              <a:spcAft>
                <a:spcPts val="0"/>
              </a:spcAft>
              <a:buSzPts val="2800"/>
              <a:buChar char="○"/>
              <a:defRPr/>
            </a:lvl8pPr>
            <a:lvl9pPr marL="4114800" lvl="8" indent="-406400">
              <a:spcBef>
                <a:spcPts val="0"/>
              </a:spcBef>
              <a:spcAft>
                <a:spcPts val="0"/>
              </a:spcAft>
              <a:buSzPts val="2800"/>
              <a:buChar char="■"/>
              <a:defRPr/>
            </a:lvl9pPr>
          </a:lstStyle>
          <a:p>
            <a:endParaRPr/>
          </a:p>
        </p:txBody>
      </p:sp>
      <p:sp>
        <p:nvSpPr>
          <p:cNvPr id="19" name="Google Shape;19;p4"/>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ntent and Image (green)">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5D3116F-F0C2-9883-6695-511B028CD21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solidFill>
                  <a:schemeClr val="bg1"/>
                </a:solidFill>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773906" y="2605088"/>
            <a:ext cx="8208170" cy="653415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9" name="Picture Placeholder 8">
            <a:extLst>
              <a:ext uri="{FF2B5EF4-FFF2-40B4-BE49-F238E27FC236}">
                <a16:creationId xmlns:a16="http://schemas.microsoft.com/office/drawing/2014/main" id="{7D77A6CB-47D8-749C-F9EF-6E95FE0F7FAB}"/>
              </a:ext>
            </a:extLst>
          </p:cNvPr>
          <p:cNvSpPr>
            <a:spLocks noGrp="1"/>
          </p:cNvSpPr>
          <p:nvPr>
            <p:ph type="pic" sz="quarter" idx="14" hasCustomPrompt="1"/>
          </p:nvPr>
        </p:nvSpPr>
        <p:spPr>
          <a:xfrm>
            <a:off x="9305926" y="2605088"/>
            <a:ext cx="8208170" cy="6534150"/>
          </a:xfrm>
          <a:solidFill>
            <a:schemeClr val="bg1">
              <a:lumMod val="95000"/>
            </a:schemeClr>
          </a:solidFill>
        </p:spPr>
        <p:txBody>
          <a:bodyPr anchor="ctr">
            <a:normAutofit/>
          </a:bodyPr>
          <a:lstStyle>
            <a:lvl1pPr marL="0" indent="0" algn="ctr">
              <a:buNone/>
              <a:defRPr sz="1800"/>
            </a:lvl1pPr>
          </a:lstStyle>
          <a:p>
            <a:r>
              <a:rPr lang="en-US"/>
              <a:t>Click to insert image</a:t>
            </a:r>
          </a:p>
        </p:txBody>
      </p:sp>
    </p:spTree>
    <p:extLst>
      <p:ext uri="{BB962C8B-B14F-4D97-AF65-F5344CB8AC3E}">
        <p14:creationId xmlns:p14="http://schemas.microsoft.com/office/powerpoint/2010/main" val="4138402586"/>
      </p:ext>
    </p:extLst>
  </p:cSld>
  <p:clrMapOvr>
    <a:masterClrMapping/>
  </p:clrMapOvr>
  <p:extLst>
    <p:ext uri="{DCECCB84-F9BA-43D5-87BE-67443E8EF086}">
      <p15:sldGuideLst xmlns:p15="http://schemas.microsoft.com/office/powerpoint/2012/main">
        <p15:guide id="1" pos="3772">
          <p15:clr>
            <a:srgbClr val="FBAE40"/>
          </p15:clr>
        </p15:guide>
        <p15:guide id="2" pos="3908">
          <p15:clr>
            <a:srgbClr val="FBAE40"/>
          </p15:clr>
        </p15:guide>
        <p15:guide id="3" orient="horz" pos="1094">
          <p15:clr>
            <a:srgbClr val="FBAE40"/>
          </p15:clr>
        </p15:guide>
        <p15:guide id="4" orient="horz" pos="3838">
          <p15:clr>
            <a:srgbClr val="FBAE40"/>
          </p15:clr>
        </p15:guide>
        <p15:guide id="5" pos="324">
          <p15:clr>
            <a:srgbClr val="FBAE40"/>
          </p15:clr>
        </p15:guide>
        <p15:guide id="6" pos="735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ntent and Image (orang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FF16243-44D8-AD94-E898-7DD5398BEDA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solidFill>
                  <a:schemeClr val="bg1"/>
                </a:solidFill>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773906" y="2605088"/>
            <a:ext cx="8208170" cy="653415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9" name="Picture Placeholder 8">
            <a:extLst>
              <a:ext uri="{FF2B5EF4-FFF2-40B4-BE49-F238E27FC236}">
                <a16:creationId xmlns:a16="http://schemas.microsoft.com/office/drawing/2014/main" id="{7D77A6CB-47D8-749C-F9EF-6E95FE0F7FAB}"/>
              </a:ext>
            </a:extLst>
          </p:cNvPr>
          <p:cNvSpPr>
            <a:spLocks noGrp="1"/>
          </p:cNvSpPr>
          <p:nvPr>
            <p:ph type="pic" sz="quarter" idx="14" hasCustomPrompt="1"/>
          </p:nvPr>
        </p:nvSpPr>
        <p:spPr>
          <a:xfrm>
            <a:off x="9305926" y="2605088"/>
            <a:ext cx="8208170" cy="6534150"/>
          </a:xfrm>
          <a:solidFill>
            <a:schemeClr val="bg1">
              <a:lumMod val="95000"/>
            </a:schemeClr>
          </a:solidFill>
        </p:spPr>
        <p:txBody>
          <a:bodyPr anchor="ctr">
            <a:normAutofit/>
          </a:bodyPr>
          <a:lstStyle>
            <a:lvl1pPr marL="0" indent="0" algn="ctr">
              <a:buNone/>
              <a:defRPr sz="1800"/>
            </a:lvl1pPr>
          </a:lstStyle>
          <a:p>
            <a:r>
              <a:rPr lang="en-US"/>
              <a:t>Click to insert image</a:t>
            </a:r>
          </a:p>
        </p:txBody>
      </p:sp>
    </p:spTree>
    <p:extLst>
      <p:ext uri="{BB962C8B-B14F-4D97-AF65-F5344CB8AC3E}">
        <p14:creationId xmlns:p14="http://schemas.microsoft.com/office/powerpoint/2010/main" val="579153996"/>
      </p:ext>
    </p:extLst>
  </p:cSld>
  <p:clrMapOvr>
    <a:masterClrMapping/>
  </p:clrMapOvr>
  <p:extLst>
    <p:ext uri="{DCECCB84-F9BA-43D5-87BE-67443E8EF086}">
      <p15:sldGuideLst xmlns:p15="http://schemas.microsoft.com/office/powerpoint/2012/main">
        <p15:guide id="1" pos="3772">
          <p15:clr>
            <a:srgbClr val="FBAE40"/>
          </p15:clr>
        </p15:guide>
        <p15:guide id="2" pos="3908">
          <p15:clr>
            <a:srgbClr val="FBAE40"/>
          </p15:clr>
        </p15:guide>
        <p15:guide id="3" orient="horz" pos="1094">
          <p15:clr>
            <a:srgbClr val="FBAE40"/>
          </p15:clr>
        </p15:guide>
        <p15:guide id="4" orient="horz" pos="3838">
          <p15:clr>
            <a:srgbClr val="FBAE40"/>
          </p15:clr>
        </p15:guide>
        <p15:guide id="5" pos="324">
          <p15:clr>
            <a:srgbClr val="FBAE40"/>
          </p15:clr>
        </p15:guide>
        <p15:guide id="6" pos="735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and Image (w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773907" y="2605088"/>
            <a:ext cx="5356800" cy="653415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9" name="Picture Placeholder 8">
            <a:extLst>
              <a:ext uri="{FF2B5EF4-FFF2-40B4-BE49-F238E27FC236}">
                <a16:creationId xmlns:a16="http://schemas.microsoft.com/office/drawing/2014/main" id="{7D77A6CB-47D8-749C-F9EF-6E95FE0F7FAB}"/>
              </a:ext>
            </a:extLst>
          </p:cNvPr>
          <p:cNvSpPr>
            <a:spLocks noGrp="1"/>
          </p:cNvSpPr>
          <p:nvPr>
            <p:ph type="pic" sz="quarter" idx="14" hasCustomPrompt="1"/>
          </p:nvPr>
        </p:nvSpPr>
        <p:spPr>
          <a:xfrm>
            <a:off x="6470710" y="2605088"/>
            <a:ext cx="11043386" cy="6534150"/>
          </a:xfrm>
          <a:solidFill>
            <a:schemeClr val="bg1">
              <a:lumMod val="95000"/>
            </a:schemeClr>
          </a:solidFill>
        </p:spPr>
        <p:txBody>
          <a:bodyPr anchor="ctr">
            <a:normAutofit/>
          </a:bodyPr>
          <a:lstStyle>
            <a:lvl1pPr marL="0" indent="0" algn="ctr">
              <a:buNone/>
              <a:defRPr sz="1800"/>
            </a:lvl1pPr>
          </a:lstStyle>
          <a:p>
            <a:r>
              <a:rPr lang="en-US"/>
              <a:t>Click to insert image</a:t>
            </a:r>
          </a:p>
        </p:txBody>
      </p:sp>
    </p:spTree>
    <p:extLst>
      <p:ext uri="{BB962C8B-B14F-4D97-AF65-F5344CB8AC3E}">
        <p14:creationId xmlns:p14="http://schemas.microsoft.com/office/powerpoint/2010/main" val="127258451"/>
      </p:ext>
    </p:extLst>
  </p:cSld>
  <p:clrMapOvr>
    <a:masterClrMapping/>
  </p:clrMapOvr>
  <p:extLst>
    <p:ext uri="{DCECCB84-F9BA-43D5-87BE-67443E8EF086}">
      <p15:sldGuideLst xmlns:p15="http://schemas.microsoft.com/office/powerpoint/2012/main">
        <p15:guide id="1" pos="2577">
          <p15:clr>
            <a:srgbClr val="FBAE40"/>
          </p15:clr>
        </p15:guide>
        <p15:guide id="2" pos="2713">
          <p15:clr>
            <a:srgbClr val="FBAE40"/>
          </p15:clr>
        </p15:guide>
        <p15:guide id="3" orient="horz" pos="1094">
          <p15:clr>
            <a:srgbClr val="FBAE40"/>
          </p15:clr>
        </p15:guide>
        <p15:guide id="4" orient="horz" pos="3838">
          <p15:clr>
            <a:srgbClr val="FBAE40"/>
          </p15:clr>
        </p15:guide>
        <p15:guide id="5" pos="324">
          <p15:clr>
            <a:srgbClr val="FBAE40"/>
          </p15:clr>
        </p15:guide>
        <p15:guide id="6" pos="735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One Image (gr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773907" y="2605088"/>
            <a:ext cx="5356800" cy="653415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28" name="Content Placeholder 2">
            <a:extLst>
              <a:ext uri="{FF2B5EF4-FFF2-40B4-BE49-F238E27FC236}">
                <a16:creationId xmlns:a16="http://schemas.microsoft.com/office/drawing/2014/main" id="{0B29D3D5-97ED-06E3-851F-2B4F852C9A43}"/>
              </a:ext>
            </a:extLst>
          </p:cNvPr>
          <p:cNvSpPr>
            <a:spLocks noGrp="1"/>
          </p:cNvSpPr>
          <p:nvPr>
            <p:ph idx="13" hasCustomPrompt="1"/>
          </p:nvPr>
        </p:nvSpPr>
        <p:spPr>
          <a:xfrm>
            <a:off x="6461709" y="2605088"/>
            <a:ext cx="5356800" cy="653415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Picture Placeholder 8">
            <a:extLst>
              <a:ext uri="{FF2B5EF4-FFF2-40B4-BE49-F238E27FC236}">
                <a16:creationId xmlns:a16="http://schemas.microsoft.com/office/drawing/2014/main" id="{583537A1-811B-3299-153F-869069883947}"/>
              </a:ext>
            </a:extLst>
          </p:cNvPr>
          <p:cNvSpPr>
            <a:spLocks noGrp="1"/>
          </p:cNvSpPr>
          <p:nvPr>
            <p:ph type="pic" sz="quarter" idx="14" hasCustomPrompt="1"/>
          </p:nvPr>
        </p:nvSpPr>
        <p:spPr>
          <a:xfrm>
            <a:off x="12156135" y="2605088"/>
            <a:ext cx="5356800" cy="6534150"/>
          </a:xfrm>
          <a:solidFill>
            <a:schemeClr val="bg1">
              <a:lumMod val="95000"/>
            </a:schemeClr>
          </a:solidFill>
        </p:spPr>
        <p:txBody>
          <a:bodyPr anchor="ctr">
            <a:normAutofit/>
          </a:bodyPr>
          <a:lstStyle>
            <a:lvl1pPr marL="0" indent="0" algn="ctr">
              <a:buNone/>
              <a:defRPr sz="1800"/>
            </a:lvl1pPr>
          </a:lstStyle>
          <a:p>
            <a:r>
              <a:rPr lang="en-US"/>
              <a:t>Click to insert image</a:t>
            </a:r>
          </a:p>
        </p:txBody>
      </p:sp>
    </p:spTree>
    <p:extLst>
      <p:ext uri="{BB962C8B-B14F-4D97-AF65-F5344CB8AC3E}">
        <p14:creationId xmlns:p14="http://schemas.microsoft.com/office/powerpoint/2010/main" val="2274151877"/>
      </p:ext>
    </p:extLst>
  </p:cSld>
  <p:clrMapOvr>
    <a:masterClrMapping/>
  </p:clrMapOvr>
  <p:extLst>
    <p:ext uri="{DCECCB84-F9BA-43D5-87BE-67443E8EF086}">
      <p15:sldGuideLst xmlns:p15="http://schemas.microsoft.com/office/powerpoint/2012/main">
        <p15:guide id="1" pos="2577">
          <p15:clr>
            <a:srgbClr val="FBAE40"/>
          </p15:clr>
        </p15:guide>
        <p15:guide id="2" pos="5101">
          <p15:clr>
            <a:srgbClr val="FBAE40"/>
          </p15:clr>
        </p15:guide>
        <p15:guide id="3" pos="2713">
          <p15:clr>
            <a:srgbClr val="FBAE40"/>
          </p15:clr>
        </p15:guide>
        <p15:guide id="4" pos="4964">
          <p15:clr>
            <a:srgbClr val="FBAE40"/>
          </p15:clr>
        </p15:guide>
        <p15:guide id="5" pos="324">
          <p15:clr>
            <a:srgbClr val="FBAE40"/>
          </p15:clr>
        </p15:guide>
        <p15:guide id="6" orient="horz" pos="1094">
          <p15:clr>
            <a:srgbClr val="FBAE40"/>
          </p15:clr>
        </p15:guide>
        <p15:guide id="7" orient="horz" pos="3838">
          <p15:clr>
            <a:srgbClr val="FBAE40"/>
          </p15:clr>
        </p15:guide>
        <p15:guide id="8" pos="735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wo Content, One Image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1039F8D-6508-134D-6296-002C2BABC3A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solidFill>
                  <a:schemeClr val="bg1"/>
                </a:solidFill>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773907" y="2605088"/>
            <a:ext cx="5356800" cy="653415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28" name="Content Placeholder 2">
            <a:extLst>
              <a:ext uri="{FF2B5EF4-FFF2-40B4-BE49-F238E27FC236}">
                <a16:creationId xmlns:a16="http://schemas.microsoft.com/office/drawing/2014/main" id="{0B29D3D5-97ED-06E3-851F-2B4F852C9A43}"/>
              </a:ext>
            </a:extLst>
          </p:cNvPr>
          <p:cNvSpPr>
            <a:spLocks noGrp="1"/>
          </p:cNvSpPr>
          <p:nvPr>
            <p:ph idx="13" hasCustomPrompt="1"/>
          </p:nvPr>
        </p:nvSpPr>
        <p:spPr>
          <a:xfrm>
            <a:off x="6461709" y="2605088"/>
            <a:ext cx="5356800" cy="653415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Picture Placeholder 8">
            <a:extLst>
              <a:ext uri="{FF2B5EF4-FFF2-40B4-BE49-F238E27FC236}">
                <a16:creationId xmlns:a16="http://schemas.microsoft.com/office/drawing/2014/main" id="{583537A1-811B-3299-153F-869069883947}"/>
              </a:ext>
            </a:extLst>
          </p:cNvPr>
          <p:cNvSpPr>
            <a:spLocks noGrp="1"/>
          </p:cNvSpPr>
          <p:nvPr>
            <p:ph type="pic" sz="quarter" idx="14" hasCustomPrompt="1"/>
          </p:nvPr>
        </p:nvSpPr>
        <p:spPr>
          <a:xfrm>
            <a:off x="12156135" y="2605088"/>
            <a:ext cx="5356800" cy="6534150"/>
          </a:xfrm>
          <a:solidFill>
            <a:schemeClr val="bg1">
              <a:lumMod val="95000"/>
            </a:schemeClr>
          </a:solidFill>
        </p:spPr>
        <p:txBody>
          <a:bodyPr anchor="ctr">
            <a:normAutofit/>
          </a:bodyPr>
          <a:lstStyle>
            <a:lvl1pPr marL="0" indent="0" algn="ctr">
              <a:buNone/>
              <a:defRPr sz="1800"/>
            </a:lvl1pPr>
          </a:lstStyle>
          <a:p>
            <a:r>
              <a:rPr lang="en-US"/>
              <a:t>Click to insert image</a:t>
            </a:r>
          </a:p>
        </p:txBody>
      </p:sp>
      <p:sp>
        <p:nvSpPr>
          <p:cNvPr id="8" name="Footer Placeholder 4">
            <a:extLst>
              <a:ext uri="{FF2B5EF4-FFF2-40B4-BE49-F238E27FC236}">
                <a16:creationId xmlns:a16="http://schemas.microsoft.com/office/drawing/2014/main" id="{CDA82C09-8509-204F-5B70-BC88731408CB}"/>
              </a:ext>
            </a:extLst>
          </p:cNvPr>
          <p:cNvSpPr txBox="1">
            <a:spLocks/>
          </p:cNvSpPr>
          <p:nvPr userDrawn="1"/>
        </p:nvSpPr>
        <p:spPr>
          <a:xfrm>
            <a:off x="773906" y="9672314"/>
            <a:ext cx="1620000" cy="322968"/>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chemeClr val="tx1"/>
                </a:solidFill>
              </a:rPr>
              <a:t>© Mojang Studios</a:t>
            </a:r>
          </a:p>
        </p:txBody>
      </p:sp>
    </p:spTree>
    <p:extLst>
      <p:ext uri="{BB962C8B-B14F-4D97-AF65-F5344CB8AC3E}">
        <p14:creationId xmlns:p14="http://schemas.microsoft.com/office/powerpoint/2010/main" val="3131763960"/>
      </p:ext>
    </p:extLst>
  </p:cSld>
  <p:clrMapOvr>
    <a:masterClrMapping/>
  </p:clrMapOvr>
  <p:extLst>
    <p:ext uri="{DCECCB84-F9BA-43D5-87BE-67443E8EF086}">
      <p15:sldGuideLst xmlns:p15="http://schemas.microsoft.com/office/powerpoint/2012/main">
        <p15:guide id="1" pos="2577">
          <p15:clr>
            <a:srgbClr val="FBAE40"/>
          </p15:clr>
        </p15:guide>
        <p15:guide id="2" pos="5101">
          <p15:clr>
            <a:srgbClr val="FBAE40"/>
          </p15:clr>
        </p15:guide>
        <p15:guide id="3" pos="2713">
          <p15:clr>
            <a:srgbClr val="FBAE40"/>
          </p15:clr>
        </p15:guide>
        <p15:guide id="4" pos="4964">
          <p15:clr>
            <a:srgbClr val="FBAE40"/>
          </p15:clr>
        </p15:guide>
        <p15:guide id="5" pos="324">
          <p15:clr>
            <a:srgbClr val="FBAE40"/>
          </p15:clr>
        </p15:guide>
        <p15:guide id="6" orient="horz" pos="1094">
          <p15:clr>
            <a:srgbClr val="FBAE40"/>
          </p15:clr>
        </p15:guide>
        <p15:guide id="7" orient="horz" pos="3838">
          <p15:clr>
            <a:srgbClr val="FBAE40"/>
          </p15:clr>
        </p15:guide>
        <p15:guide id="8" pos="735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wo Content, One Image (green)">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B9AF7E9-61B6-AE56-8CC4-39085001EE2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solidFill>
                  <a:schemeClr val="bg1"/>
                </a:solidFill>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773907" y="2605088"/>
            <a:ext cx="5356800" cy="653415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28" name="Content Placeholder 2">
            <a:extLst>
              <a:ext uri="{FF2B5EF4-FFF2-40B4-BE49-F238E27FC236}">
                <a16:creationId xmlns:a16="http://schemas.microsoft.com/office/drawing/2014/main" id="{0B29D3D5-97ED-06E3-851F-2B4F852C9A43}"/>
              </a:ext>
            </a:extLst>
          </p:cNvPr>
          <p:cNvSpPr>
            <a:spLocks noGrp="1"/>
          </p:cNvSpPr>
          <p:nvPr>
            <p:ph idx="13" hasCustomPrompt="1"/>
          </p:nvPr>
        </p:nvSpPr>
        <p:spPr>
          <a:xfrm>
            <a:off x="6461709" y="2605088"/>
            <a:ext cx="5356800" cy="653415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Picture Placeholder 8">
            <a:extLst>
              <a:ext uri="{FF2B5EF4-FFF2-40B4-BE49-F238E27FC236}">
                <a16:creationId xmlns:a16="http://schemas.microsoft.com/office/drawing/2014/main" id="{583537A1-811B-3299-153F-869069883947}"/>
              </a:ext>
            </a:extLst>
          </p:cNvPr>
          <p:cNvSpPr>
            <a:spLocks noGrp="1"/>
          </p:cNvSpPr>
          <p:nvPr>
            <p:ph type="pic" sz="quarter" idx="14" hasCustomPrompt="1"/>
          </p:nvPr>
        </p:nvSpPr>
        <p:spPr>
          <a:xfrm>
            <a:off x="12156135" y="2605088"/>
            <a:ext cx="5356800" cy="6534150"/>
          </a:xfrm>
          <a:solidFill>
            <a:schemeClr val="bg1">
              <a:lumMod val="95000"/>
            </a:schemeClr>
          </a:solidFill>
        </p:spPr>
        <p:txBody>
          <a:bodyPr anchor="ctr">
            <a:normAutofit/>
          </a:bodyPr>
          <a:lstStyle>
            <a:lvl1pPr marL="0" indent="0" algn="ctr">
              <a:buNone/>
              <a:defRPr sz="1800"/>
            </a:lvl1pPr>
          </a:lstStyle>
          <a:p>
            <a:r>
              <a:rPr lang="en-US"/>
              <a:t>Click to insert image</a:t>
            </a:r>
          </a:p>
        </p:txBody>
      </p:sp>
      <p:sp>
        <p:nvSpPr>
          <p:cNvPr id="8" name="Footer Placeholder 4">
            <a:extLst>
              <a:ext uri="{FF2B5EF4-FFF2-40B4-BE49-F238E27FC236}">
                <a16:creationId xmlns:a16="http://schemas.microsoft.com/office/drawing/2014/main" id="{4D04A0DF-0378-CA9A-3253-28073C2FB917}"/>
              </a:ext>
            </a:extLst>
          </p:cNvPr>
          <p:cNvSpPr txBox="1">
            <a:spLocks/>
          </p:cNvSpPr>
          <p:nvPr userDrawn="1"/>
        </p:nvSpPr>
        <p:spPr>
          <a:xfrm>
            <a:off x="773906" y="9672314"/>
            <a:ext cx="1620000" cy="322968"/>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chemeClr val="tx1"/>
                </a:solidFill>
              </a:rPr>
              <a:t>© Mojang Studios</a:t>
            </a:r>
          </a:p>
        </p:txBody>
      </p:sp>
    </p:spTree>
    <p:extLst>
      <p:ext uri="{BB962C8B-B14F-4D97-AF65-F5344CB8AC3E}">
        <p14:creationId xmlns:p14="http://schemas.microsoft.com/office/powerpoint/2010/main" val="438950610"/>
      </p:ext>
    </p:extLst>
  </p:cSld>
  <p:clrMapOvr>
    <a:masterClrMapping/>
  </p:clrMapOvr>
  <p:extLst>
    <p:ext uri="{DCECCB84-F9BA-43D5-87BE-67443E8EF086}">
      <p15:sldGuideLst xmlns:p15="http://schemas.microsoft.com/office/powerpoint/2012/main">
        <p15:guide id="1" pos="2577">
          <p15:clr>
            <a:srgbClr val="FBAE40"/>
          </p15:clr>
        </p15:guide>
        <p15:guide id="2" pos="5101">
          <p15:clr>
            <a:srgbClr val="FBAE40"/>
          </p15:clr>
        </p15:guide>
        <p15:guide id="3" pos="2713">
          <p15:clr>
            <a:srgbClr val="FBAE40"/>
          </p15:clr>
        </p15:guide>
        <p15:guide id="4" pos="4964">
          <p15:clr>
            <a:srgbClr val="FBAE40"/>
          </p15:clr>
        </p15:guide>
        <p15:guide id="5" pos="324">
          <p15:clr>
            <a:srgbClr val="FBAE40"/>
          </p15:clr>
        </p15:guide>
        <p15:guide id="6" orient="horz" pos="1094">
          <p15:clr>
            <a:srgbClr val="FBAE40"/>
          </p15:clr>
        </p15:guide>
        <p15:guide id="7" orient="horz" pos="3838">
          <p15:clr>
            <a:srgbClr val="FBAE40"/>
          </p15:clr>
        </p15:guide>
        <p15:guide id="8" pos="735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wo Content, One Image (orang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C732DCA-79AA-D4E7-6D31-E0D4DFDCE6C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solidFill>
                  <a:schemeClr val="bg1"/>
                </a:solidFill>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773907" y="2605088"/>
            <a:ext cx="5356800" cy="653415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28" name="Content Placeholder 2">
            <a:extLst>
              <a:ext uri="{FF2B5EF4-FFF2-40B4-BE49-F238E27FC236}">
                <a16:creationId xmlns:a16="http://schemas.microsoft.com/office/drawing/2014/main" id="{0B29D3D5-97ED-06E3-851F-2B4F852C9A43}"/>
              </a:ext>
            </a:extLst>
          </p:cNvPr>
          <p:cNvSpPr>
            <a:spLocks noGrp="1"/>
          </p:cNvSpPr>
          <p:nvPr>
            <p:ph idx="13" hasCustomPrompt="1"/>
          </p:nvPr>
        </p:nvSpPr>
        <p:spPr>
          <a:xfrm>
            <a:off x="6461709" y="2605088"/>
            <a:ext cx="5356800" cy="653415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Picture Placeholder 8">
            <a:extLst>
              <a:ext uri="{FF2B5EF4-FFF2-40B4-BE49-F238E27FC236}">
                <a16:creationId xmlns:a16="http://schemas.microsoft.com/office/drawing/2014/main" id="{583537A1-811B-3299-153F-869069883947}"/>
              </a:ext>
            </a:extLst>
          </p:cNvPr>
          <p:cNvSpPr>
            <a:spLocks noGrp="1"/>
          </p:cNvSpPr>
          <p:nvPr>
            <p:ph type="pic" sz="quarter" idx="14" hasCustomPrompt="1"/>
          </p:nvPr>
        </p:nvSpPr>
        <p:spPr>
          <a:xfrm>
            <a:off x="12156135" y="2605088"/>
            <a:ext cx="5356800" cy="6534150"/>
          </a:xfrm>
          <a:solidFill>
            <a:schemeClr val="bg1">
              <a:lumMod val="95000"/>
            </a:schemeClr>
          </a:solidFill>
        </p:spPr>
        <p:txBody>
          <a:bodyPr anchor="ctr">
            <a:normAutofit/>
          </a:bodyPr>
          <a:lstStyle>
            <a:lvl1pPr marL="0" indent="0" algn="ctr">
              <a:buNone/>
              <a:defRPr sz="1800"/>
            </a:lvl1pPr>
          </a:lstStyle>
          <a:p>
            <a:r>
              <a:rPr lang="en-US"/>
              <a:t>Click to insert image</a:t>
            </a:r>
          </a:p>
        </p:txBody>
      </p:sp>
      <p:sp>
        <p:nvSpPr>
          <p:cNvPr id="8" name="Footer Placeholder 4">
            <a:extLst>
              <a:ext uri="{FF2B5EF4-FFF2-40B4-BE49-F238E27FC236}">
                <a16:creationId xmlns:a16="http://schemas.microsoft.com/office/drawing/2014/main" id="{FE129EAB-0CFF-C7DC-7BD3-130003D8E56F}"/>
              </a:ext>
            </a:extLst>
          </p:cNvPr>
          <p:cNvSpPr txBox="1">
            <a:spLocks/>
          </p:cNvSpPr>
          <p:nvPr userDrawn="1"/>
        </p:nvSpPr>
        <p:spPr>
          <a:xfrm>
            <a:off x="773906" y="9672314"/>
            <a:ext cx="1620000" cy="322968"/>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chemeClr val="tx1"/>
                </a:solidFill>
              </a:rPr>
              <a:t>© Mojang Studios</a:t>
            </a:r>
          </a:p>
        </p:txBody>
      </p:sp>
    </p:spTree>
    <p:extLst>
      <p:ext uri="{BB962C8B-B14F-4D97-AF65-F5344CB8AC3E}">
        <p14:creationId xmlns:p14="http://schemas.microsoft.com/office/powerpoint/2010/main" val="513852379"/>
      </p:ext>
    </p:extLst>
  </p:cSld>
  <p:clrMapOvr>
    <a:masterClrMapping/>
  </p:clrMapOvr>
  <p:extLst>
    <p:ext uri="{DCECCB84-F9BA-43D5-87BE-67443E8EF086}">
      <p15:sldGuideLst xmlns:p15="http://schemas.microsoft.com/office/powerpoint/2012/main">
        <p15:guide id="1" pos="2577">
          <p15:clr>
            <a:srgbClr val="FBAE40"/>
          </p15:clr>
        </p15:guide>
        <p15:guide id="2" pos="5101">
          <p15:clr>
            <a:srgbClr val="FBAE40"/>
          </p15:clr>
        </p15:guide>
        <p15:guide id="3" pos="2713">
          <p15:clr>
            <a:srgbClr val="FBAE40"/>
          </p15:clr>
        </p15:guide>
        <p15:guide id="4" pos="4964">
          <p15:clr>
            <a:srgbClr val="FBAE40"/>
          </p15:clr>
        </p15:guide>
        <p15:guide id="5" pos="324">
          <p15:clr>
            <a:srgbClr val="FBAE40"/>
          </p15:clr>
        </p15:guide>
        <p15:guide id="6" orient="horz" pos="1094">
          <p15:clr>
            <a:srgbClr val="FBAE40"/>
          </p15:clr>
        </p15:guide>
        <p15:guide id="7" orient="horz" pos="3838">
          <p15:clr>
            <a:srgbClr val="FBAE40"/>
          </p15:clr>
        </p15:guide>
        <p15:guide id="8" pos="735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Images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7" name="Picture Placeholder 8">
            <a:extLst>
              <a:ext uri="{FF2B5EF4-FFF2-40B4-BE49-F238E27FC236}">
                <a16:creationId xmlns:a16="http://schemas.microsoft.com/office/drawing/2014/main" id="{7F518F7B-DC54-370C-A1ED-0D2F619C662A}"/>
              </a:ext>
            </a:extLst>
          </p:cNvPr>
          <p:cNvSpPr>
            <a:spLocks noGrp="1"/>
          </p:cNvSpPr>
          <p:nvPr>
            <p:ph type="pic" sz="quarter" idx="15" hasCustomPrompt="1"/>
          </p:nvPr>
        </p:nvSpPr>
        <p:spPr>
          <a:xfrm>
            <a:off x="773907" y="2605088"/>
            <a:ext cx="5356800" cy="3319107"/>
          </a:xfrm>
          <a:solidFill>
            <a:schemeClr val="bg1">
              <a:lumMod val="95000"/>
            </a:schemeClr>
          </a:solidFill>
        </p:spPr>
        <p:txBody>
          <a:bodyPr anchor="ctr">
            <a:normAutofit/>
          </a:bodyPr>
          <a:lstStyle>
            <a:lvl1pPr marL="0" indent="0" algn="ctr">
              <a:buNone/>
              <a:defRPr sz="1800"/>
            </a:lvl1pPr>
          </a:lstStyle>
          <a:p>
            <a:r>
              <a:rPr lang="en-US"/>
              <a:t>Click to insert image</a:t>
            </a:r>
          </a:p>
        </p:txBody>
      </p:sp>
      <p:sp>
        <p:nvSpPr>
          <p:cNvPr id="8" name="Picture Placeholder 8">
            <a:extLst>
              <a:ext uri="{FF2B5EF4-FFF2-40B4-BE49-F238E27FC236}">
                <a16:creationId xmlns:a16="http://schemas.microsoft.com/office/drawing/2014/main" id="{9B1065E9-D587-E409-E0E1-8AD0E8A2DBE8}"/>
              </a:ext>
            </a:extLst>
          </p:cNvPr>
          <p:cNvSpPr>
            <a:spLocks noGrp="1"/>
          </p:cNvSpPr>
          <p:nvPr>
            <p:ph type="pic" sz="quarter" idx="16" hasCustomPrompt="1"/>
          </p:nvPr>
        </p:nvSpPr>
        <p:spPr>
          <a:xfrm>
            <a:off x="6460331" y="2605088"/>
            <a:ext cx="5356800" cy="3319107"/>
          </a:xfrm>
          <a:solidFill>
            <a:schemeClr val="bg1">
              <a:lumMod val="95000"/>
            </a:schemeClr>
          </a:solidFill>
        </p:spPr>
        <p:txBody>
          <a:bodyPr anchor="ctr">
            <a:normAutofit/>
          </a:bodyPr>
          <a:lstStyle>
            <a:lvl1pPr marL="0" indent="0" algn="ctr">
              <a:buNone/>
              <a:defRPr sz="1800"/>
            </a:lvl1pPr>
          </a:lstStyle>
          <a:p>
            <a:r>
              <a:rPr lang="en-US"/>
              <a:t>Click to insert image</a:t>
            </a:r>
          </a:p>
        </p:txBody>
      </p:sp>
      <p:sp>
        <p:nvSpPr>
          <p:cNvPr id="9" name="Picture Placeholder 8">
            <a:extLst>
              <a:ext uri="{FF2B5EF4-FFF2-40B4-BE49-F238E27FC236}">
                <a16:creationId xmlns:a16="http://schemas.microsoft.com/office/drawing/2014/main" id="{895B6D2E-B816-29A7-C9C7-E16DEE38F8F3}"/>
              </a:ext>
            </a:extLst>
          </p:cNvPr>
          <p:cNvSpPr>
            <a:spLocks noGrp="1"/>
          </p:cNvSpPr>
          <p:nvPr>
            <p:ph type="pic" sz="quarter" idx="17" hasCustomPrompt="1"/>
          </p:nvPr>
        </p:nvSpPr>
        <p:spPr>
          <a:xfrm>
            <a:off x="12146754" y="2605088"/>
            <a:ext cx="5356800" cy="3319107"/>
          </a:xfrm>
          <a:solidFill>
            <a:schemeClr val="bg1">
              <a:lumMod val="95000"/>
            </a:schemeClr>
          </a:solidFill>
        </p:spPr>
        <p:txBody>
          <a:bodyPr anchor="ctr">
            <a:normAutofit/>
          </a:bodyPr>
          <a:lstStyle>
            <a:lvl1pPr marL="0" indent="0" algn="ctr">
              <a:buNone/>
              <a:defRPr sz="1800"/>
            </a:lvl1pPr>
          </a:lstStyle>
          <a:p>
            <a:r>
              <a:rPr lang="en-US"/>
              <a:t>Click to insert image</a:t>
            </a:r>
          </a:p>
        </p:txBody>
      </p:sp>
      <p:sp>
        <p:nvSpPr>
          <p:cNvPr id="10" name="Content Placeholder 2">
            <a:extLst>
              <a:ext uri="{FF2B5EF4-FFF2-40B4-BE49-F238E27FC236}">
                <a16:creationId xmlns:a16="http://schemas.microsoft.com/office/drawing/2014/main" id="{42C7C019-6705-48FB-6764-527D4E7AB41D}"/>
              </a:ext>
            </a:extLst>
          </p:cNvPr>
          <p:cNvSpPr>
            <a:spLocks noGrp="1"/>
          </p:cNvSpPr>
          <p:nvPr>
            <p:ph idx="1" hasCustomPrompt="1"/>
          </p:nvPr>
        </p:nvSpPr>
        <p:spPr>
          <a:xfrm>
            <a:off x="773907" y="6215270"/>
            <a:ext cx="5356800" cy="2923968"/>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24D53E60-2B51-89CA-C790-CD40D6470E68}"/>
              </a:ext>
            </a:extLst>
          </p:cNvPr>
          <p:cNvSpPr>
            <a:spLocks noGrp="1"/>
          </p:cNvSpPr>
          <p:nvPr>
            <p:ph idx="13" hasCustomPrompt="1"/>
          </p:nvPr>
        </p:nvSpPr>
        <p:spPr>
          <a:xfrm>
            <a:off x="6460331" y="6215270"/>
            <a:ext cx="5356800" cy="2923968"/>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19D2CC7-A2CA-A363-3A01-BC59ACF18261}"/>
              </a:ext>
            </a:extLst>
          </p:cNvPr>
          <p:cNvSpPr>
            <a:spLocks noGrp="1"/>
          </p:cNvSpPr>
          <p:nvPr>
            <p:ph idx="14" hasCustomPrompt="1"/>
          </p:nvPr>
        </p:nvSpPr>
        <p:spPr>
          <a:xfrm>
            <a:off x="12146754" y="6215270"/>
            <a:ext cx="5356800" cy="2923968"/>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1548751"/>
      </p:ext>
    </p:extLst>
  </p:cSld>
  <p:clrMapOvr>
    <a:masterClrMapping/>
  </p:clrMapOvr>
  <p:extLst>
    <p:ext uri="{DCECCB84-F9BA-43D5-87BE-67443E8EF086}">
      <p15:sldGuideLst xmlns:p15="http://schemas.microsoft.com/office/powerpoint/2012/main">
        <p15:guide id="1" pos="2577">
          <p15:clr>
            <a:srgbClr val="FBAE40"/>
          </p15:clr>
        </p15:guide>
        <p15:guide id="2" pos="5101">
          <p15:clr>
            <a:srgbClr val="FBAE40"/>
          </p15:clr>
        </p15:guide>
        <p15:guide id="3" pos="2713">
          <p15:clr>
            <a:srgbClr val="FBAE40"/>
          </p15:clr>
        </p15:guide>
        <p15:guide id="4" pos="4964">
          <p15:clr>
            <a:srgbClr val="FBAE40"/>
          </p15:clr>
        </p15:guide>
        <p15:guide id="5" pos="324">
          <p15:clr>
            <a:srgbClr val="FBAE40"/>
          </p15:clr>
        </p15:guide>
        <p15:guide id="6" orient="horz" pos="1094">
          <p15:clr>
            <a:srgbClr val="FBAE40"/>
          </p15:clr>
        </p15:guide>
        <p15:guide id="7" orient="horz" pos="3838">
          <p15:clr>
            <a:srgbClr val="FBAE40"/>
          </p15:clr>
        </p15:guide>
        <p15:guide id="8" pos="735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Images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773908" y="5632175"/>
            <a:ext cx="3940968" cy="3507062"/>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8" name="Content Placeholder 2">
            <a:extLst>
              <a:ext uri="{FF2B5EF4-FFF2-40B4-BE49-F238E27FC236}">
                <a16:creationId xmlns:a16="http://schemas.microsoft.com/office/drawing/2014/main" id="{56B4AC06-F939-E93D-D05E-A11658F9A855}"/>
              </a:ext>
            </a:extLst>
          </p:cNvPr>
          <p:cNvSpPr>
            <a:spLocks noGrp="1"/>
          </p:cNvSpPr>
          <p:nvPr>
            <p:ph idx="13" hasCustomPrompt="1"/>
          </p:nvPr>
        </p:nvSpPr>
        <p:spPr>
          <a:xfrm>
            <a:off x="5039520" y="5632175"/>
            <a:ext cx="3940968" cy="3507062"/>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7781FE80-BB72-670F-87D3-BA8D621AEB31}"/>
              </a:ext>
            </a:extLst>
          </p:cNvPr>
          <p:cNvSpPr>
            <a:spLocks noGrp="1"/>
          </p:cNvSpPr>
          <p:nvPr>
            <p:ph idx="14" hasCustomPrompt="1"/>
          </p:nvPr>
        </p:nvSpPr>
        <p:spPr>
          <a:xfrm>
            <a:off x="9305132" y="5632175"/>
            <a:ext cx="3940968" cy="3507062"/>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733F252A-D07D-FAF0-5064-F0AD2F97FD94}"/>
              </a:ext>
            </a:extLst>
          </p:cNvPr>
          <p:cNvSpPr>
            <a:spLocks noGrp="1"/>
          </p:cNvSpPr>
          <p:nvPr>
            <p:ph idx="15" hasCustomPrompt="1"/>
          </p:nvPr>
        </p:nvSpPr>
        <p:spPr>
          <a:xfrm>
            <a:off x="13577370" y="5632175"/>
            <a:ext cx="3940968" cy="3507062"/>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Picture Placeholder 8">
            <a:extLst>
              <a:ext uri="{FF2B5EF4-FFF2-40B4-BE49-F238E27FC236}">
                <a16:creationId xmlns:a16="http://schemas.microsoft.com/office/drawing/2014/main" id="{DF815058-C10B-D473-FDCB-18690398BBFB}"/>
              </a:ext>
            </a:extLst>
          </p:cNvPr>
          <p:cNvSpPr>
            <a:spLocks noGrp="1"/>
          </p:cNvSpPr>
          <p:nvPr>
            <p:ph type="pic" sz="quarter" idx="16" hasCustomPrompt="1"/>
          </p:nvPr>
        </p:nvSpPr>
        <p:spPr>
          <a:xfrm>
            <a:off x="773908" y="2605088"/>
            <a:ext cx="3940968" cy="2417487"/>
          </a:xfrm>
          <a:solidFill>
            <a:schemeClr val="bg1">
              <a:lumMod val="95000"/>
            </a:schemeClr>
          </a:solidFill>
        </p:spPr>
        <p:txBody>
          <a:bodyPr anchor="ctr">
            <a:normAutofit/>
          </a:bodyPr>
          <a:lstStyle>
            <a:lvl1pPr marL="0" indent="0" algn="ctr">
              <a:buNone/>
              <a:defRPr sz="1800"/>
            </a:lvl1pPr>
          </a:lstStyle>
          <a:p>
            <a:r>
              <a:rPr lang="en-US"/>
              <a:t>Click to insert image</a:t>
            </a:r>
          </a:p>
        </p:txBody>
      </p:sp>
      <p:sp>
        <p:nvSpPr>
          <p:cNvPr id="7" name="Picture Placeholder 8">
            <a:extLst>
              <a:ext uri="{FF2B5EF4-FFF2-40B4-BE49-F238E27FC236}">
                <a16:creationId xmlns:a16="http://schemas.microsoft.com/office/drawing/2014/main" id="{024CA4F7-275B-16A9-59E2-E7DA4ECEB0F8}"/>
              </a:ext>
            </a:extLst>
          </p:cNvPr>
          <p:cNvSpPr>
            <a:spLocks noGrp="1"/>
          </p:cNvSpPr>
          <p:nvPr>
            <p:ph type="pic" sz="quarter" idx="17" hasCustomPrompt="1"/>
          </p:nvPr>
        </p:nvSpPr>
        <p:spPr>
          <a:xfrm>
            <a:off x="5041107" y="2605088"/>
            <a:ext cx="3940968" cy="2417487"/>
          </a:xfrm>
          <a:solidFill>
            <a:schemeClr val="bg1">
              <a:lumMod val="95000"/>
            </a:schemeClr>
          </a:solidFill>
        </p:spPr>
        <p:txBody>
          <a:bodyPr anchor="ctr">
            <a:normAutofit/>
          </a:bodyPr>
          <a:lstStyle>
            <a:lvl1pPr marL="0" indent="0" algn="ctr">
              <a:buNone/>
              <a:defRPr sz="1800"/>
            </a:lvl1pPr>
          </a:lstStyle>
          <a:p>
            <a:r>
              <a:rPr lang="en-US"/>
              <a:t>Click to insert image</a:t>
            </a:r>
          </a:p>
        </p:txBody>
      </p:sp>
      <p:sp>
        <p:nvSpPr>
          <p:cNvPr id="11" name="Picture Placeholder 8">
            <a:extLst>
              <a:ext uri="{FF2B5EF4-FFF2-40B4-BE49-F238E27FC236}">
                <a16:creationId xmlns:a16="http://schemas.microsoft.com/office/drawing/2014/main" id="{0571FE17-D41F-EB05-8C0D-E4A847086B00}"/>
              </a:ext>
            </a:extLst>
          </p:cNvPr>
          <p:cNvSpPr>
            <a:spLocks noGrp="1"/>
          </p:cNvSpPr>
          <p:nvPr>
            <p:ph type="pic" sz="quarter" idx="18" hasCustomPrompt="1"/>
          </p:nvPr>
        </p:nvSpPr>
        <p:spPr>
          <a:xfrm>
            <a:off x="9310689" y="2605088"/>
            <a:ext cx="3940968" cy="2417487"/>
          </a:xfrm>
          <a:solidFill>
            <a:schemeClr val="bg1">
              <a:lumMod val="95000"/>
            </a:schemeClr>
          </a:solidFill>
        </p:spPr>
        <p:txBody>
          <a:bodyPr anchor="ctr">
            <a:normAutofit/>
          </a:bodyPr>
          <a:lstStyle>
            <a:lvl1pPr marL="0" indent="0" algn="ctr">
              <a:buNone/>
              <a:defRPr sz="1800"/>
            </a:lvl1pPr>
          </a:lstStyle>
          <a:p>
            <a:r>
              <a:rPr lang="en-US"/>
              <a:t>Click to insert image</a:t>
            </a:r>
          </a:p>
        </p:txBody>
      </p:sp>
      <p:sp>
        <p:nvSpPr>
          <p:cNvPr id="12" name="Picture Placeholder 8">
            <a:extLst>
              <a:ext uri="{FF2B5EF4-FFF2-40B4-BE49-F238E27FC236}">
                <a16:creationId xmlns:a16="http://schemas.microsoft.com/office/drawing/2014/main" id="{56FD9137-1402-4995-6E26-072BD425D8B5}"/>
              </a:ext>
            </a:extLst>
          </p:cNvPr>
          <p:cNvSpPr>
            <a:spLocks noGrp="1"/>
          </p:cNvSpPr>
          <p:nvPr>
            <p:ph type="pic" sz="quarter" idx="19" hasCustomPrompt="1"/>
          </p:nvPr>
        </p:nvSpPr>
        <p:spPr>
          <a:xfrm>
            <a:off x="13570745" y="2605088"/>
            <a:ext cx="3940968" cy="2417487"/>
          </a:xfrm>
          <a:solidFill>
            <a:schemeClr val="bg1">
              <a:lumMod val="95000"/>
            </a:schemeClr>
          </a:solidFill>
        </p:spPr>
        <p:txBody>
          <a:bodyPr anchor="ctr">
            <a:normAutofit/>
          </a:bodyPr>
          <a:lstStyle>
            <a:lvl1pPr marL="0" indent="0" algn="ctr">
              <a:buNone/>
              <a:defRPr sz="1800"/>
            </a:lvl1pPr>
          </a:lstStyle>
          <a:p>
            <a:r>
              <a:rPr lang="en-US"/>
              <a:t>Click to insert image</a:t>
            </a:r>
          </a:p>
        </p:txBody>
      </p:sp>
    </p:spTree>
    <p:extLst>
      <p:ext uri="{BB962C8B-B14F-4D97-AF65-F5344CB8AC3E}">
        <p14:creationId xmlns:p14="http://schemas.microsoft.com/office/powerpoint/2010/main" val="4098398503"/>
      </p:ext>
    </p:extLst>
  </p:cSld>
  <p:clrMapOvr>
    <a:masterClrMapping/>
  </p:clrMapOvr>
  <p:extLst>
    <p:ext uri="{DCECCB84-F9BA-43D5-87BE-67443E8EF086}">
      <p15:sldGuideLst xmlns:p15="http://schemas.microsoft.com/office/powerpoint/2012/main">
        <p15:guide id="1" pos="1980">
          <p15:clr>
            <a:srgbClr val="FBAE40"/>
          </p15:clr>
        </p15:guide>
        <p15:guide id="2" pos="5565">
          <p15:clr>
            <a:srgbClr val="FBAE40"/>
          </p15:clr>
        </p15:guide>
        <p15:guide id="3" pos="2116">
          <p15:clr>
            <a:srgbClr val="FBAE40"/>
          </p15:clr>
        </p15:guide>
        <p15:guide id="4" pos="5702">
          <p15:clr>
            <a:srgbClr val="FBAE40"/>
          </p15:clr>
        </p15:guide>
        <p15:guide id="5" pos="3772">
          <p15:clr>
            <a:srgbClr val="FBAE40"/>
          </p15:clr>
        </p15:guide>
        <p15:guide id="6" pos="3907">
          <p15:clr>
            <a:srgbClr val="FBAE40"/>
          </p15:clr>
        </p15:guide>
        <p15:guide id="7" orient="horz" pos="1094">
          <p15:clr>
            <a:srgbClr val="FBAE40"/>
          </p15:clr>
        </p15:guide>
        <p15:guide id="8" orient="horz" pos="3838">
          <p15:clr>
            <a:srgbClr val="FBAE40"/>
          </p15:clr>
        </p15:guide>
        <p15:guide id="9" pos="324">
          <p15:clr>
            <a:srgbClr val="FBAE40"/>
          </p15:clr>
        </p15:guide>
        <p15:guide id="10" pos="735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ve Images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773909" y="5386238"/>
            <a:ext cx="3073368" cy="3753000"/>
          </a:xfrm>
        </p:spPr>
        <p:txBody>
          <a:bodyPr>
            <a:noAutofit/>
          </a:bodyPr>
          <a:lstStyle>
            <a:lvl1pPr>
              <a:defRPr sz="1650">
                <a:solidFill>
                  <a:schemeClr val="tx1"/>
                </a:solidFill>
              </a:defRPr>
            </a:lvl1pPr>
            <a:lvl2pPr>
              <a:defRPr sz="1575">
                <a:solidFill>
                  <a:schemeClr val="tx1"/>
                </a:solidFill>
              </a:defRPr>
            </a:lvl2pPr>
            <a:lvl3pPr>
              <a:defRPr sz="1500">
                <a:solidFill>
                  <a:schemeClr val="tx1"/>
                </a:solidFill>
              </a:defRPr>
            </a:lvl3pPr>
            <a:lvl4pPr>
              <a:defRPr sz="1350">
                <a:solidFill>
                  <a:schemeClr val="tx1"/>
                </a:solidFill>
              </a:defRPr>
            </a:lvl4pPr>
            <a:lvl5pPr>
              <a:defRPr sz="135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15" name="Content Placeholder 2">
            <a:extLst>
              <a:ext uri="{FF2B5EF4-FFF2-40B4-BE49-F238E27FC236}">
                <a16:creationId xmlns:a16="http://schemas.microsoft.com/office/drawing/2014/main" id="{1B668651-28F9-E9BD-F597-7CA4F51CD873}"/>
              </a:ext>
            </a:extLst>
          </p:cNvPr>
          <p:cNvSpPr>
            <a:spLocks noGrp="1"/>
          </p:cNvSpPr>
          <p:nvPr>
            <p:ph idx="13" hasCustomPrompt="1"/>
          </p:nvPr>
        </p:nvSpPr>
        <p:spPr>
          <a:xfrm>
            <a:off x="4190613" y="5386238"/>
            <a:ext cx="3073368" cy="3753000"/>
          </a:xfrm>
        </p:spPr>
        <p:txBody>
          <a:bodyPr>
            <a:noAutofit/>
          </a:bodyPr>
          <a:lstStyle>
            <a:lvl1pPr>
              <a:defRPr sz="1650">
                <a:solidFill>
                  <a:schemeClr val="tx1"/>
                </a:solidFill>
              </a:defRPr>
            </a:lvl1pPr>
            <a:lvl2pPr>
              <a:defRPr sz="1575">
                <a:solidFill>
                  <a:schemeClr val="tx1"/>
                </a:solidFill>
              </a:defRPr>
            </a:lvl2pPr>
            <a:lvl3pPr>
              <a:defRPr sz="1500">
                <a:solidFill>
                  <a:schemeClr val="tx1"/>
                </a:solidFill>
              </a:defRPr>
            </a:lvl3pPr>
            <a:lvl4pPr>
              <a:defRPr sz="1350">
                <a:solidFill>
                  <a:schemeClr val="tx1"/>
                </a:solidFill>
              </a:defRPr>
            </a:lvl4pPr>
            <a:lvl5pPr>
              <a:defRPr sz="135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E4CF51D5-3B5B-5069-A34E-81C1F1B7747B}"/>
              </a:ext>
            </a:extLst>
          </p:cNvPr>
          <p:cNvSpPr>
            <a:spLocks noGrp="1"/>
          </p:cNvSpPr>
          <p:nvPr>
            <p:ph idx="14" hasCustomPrompt="1"/>
          </p:nvPr>
        </p:nvSpPr>
        <p:spPr>
          <a:xfrm>
            <a:off x="7607318" y="5386238"/>
            <a:ext cx="3073368" cy="3753000"/>
          </a:xfrm>
        </p:spPr>
        <p:txBody>
          <a:bodyPr>
            <a:noAutofit/>
          </a:bodyPr>
          <a:lstStyle>
            <a:lvl1pPr>
              <a:defRPr sz="1650">
                <a:solidFill>
                  <a:schemeClr val="tx1"/>
                </a:solidFill>
              </a:defRPr>
            </a:lvl1pPr>
            <a:lvl2pPr>
              <a:defRPr sz="1575">
                <a:solidFill>
                  <a:schemeClr val="tx1"/>
                </a:solidFill>
              </a:defRPr>
            </a:lvl2pPr>
            <a:lvl3pPr>
              <a:defRPr sz="1500">
                <a:solidFill>
                  <a:schemeClr val="tx1"/>
                </a:solidFill>
              </a:defRPr>
            </a:lvl3pPr>
            <a:lvl4pPr>
              <a:defRPr sz="1350">
                <a:solidFill>
                  <a:schemeClr val="tx1"/>
                </a:solidFill>
              </a:defRPr>
            </a:lvl4pPr>
            <a:lvl5pPr>
              <a:defRPr sz="135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A282A9AF-10E2-4E5C-7929-1BE630296BC7}"/>
              </a:ext>
            </a:extLst>
          </p:cNvPr>
          <p:cNvSpPr>
            <a:spLocks noGrp="1"/>
          </p:cNvSpPr>
          <p:nvPr>
            <p:ph idx="15" hasCustomPrompt="1"/>
          </p:nvPr>
        </p:nvSpPr>
        <p:spPr>
          <a:xfrm>
            <a:off x="11024021" y="5386238"/>
            <a:ext cx="3073368" cy="3753000"/>
          </a:xfrm>
        </p:spPr>
        <p:txBody>
          <a:bodyPr>
            <a:noAutofit/>
          </a:bodyPr>
          <a:lstStyle>
            <a:lvl1pPr>
              <a:defRPr sz="1650">
                <a:solidFill>
                  <a:schemeClr val="tx1"/>
                </a:solidFill>
              </a:defRPr>
            </a:lvl1pPr>
            <a:lvl2pPr>
              <a:defRPr sz="1575">
                <a:solidFill>
                  <a:schemeClr val="tx1"/>
                </a:solidFill>
              </a:defRPr>
            </a:lvl2pPr>
            <a:lvl3pPr>
              <a:defRPr sz="1500">
                <a:solidFill>
                  <a:schemeClr val="tx1"/>
                </a:solidFill>
              </a:defRPr>
            </a:lvl3pPr>
            <a:lvl4pPr>
              <a:defRPr sz="1350">
                <a:solidFill>
                  <a:schemeClr val="tx1"/>
                </a:solidFill>
              </a:defRPr>
            </a:lvl4pPr>
            <a:lvl5pPr>
              <a:defRPr sz="135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E63B3D12-965D-1260-CE75-7ECD6297CC0B}"/>
              </a:ext>
            </a:extLst>
          </p:cNvPr>
          <p:cNvSpPr>
            <a:spLocks noGrp="1"/>
          </p:cNvSpPr>
          <p:nvPr>
            <p:ph idx="16" hasCustomPrompt="1"/>
          </p:nvPr>
        </p:nvSpPr>
        <p:spPr>
          <a:xfrm>
            <a:off x="14440724" y="5386238"/>
            <a:ext cx="3073368" cy="3753000"/>
          </a:xfrm>
        </p:spPr>
        <p:txBody>
          <a:bodyPr>
            <a:noAutofit/>
          </a:bodyPr>
          <a:lstStyle>
            <a:lvl1pPr>
              <a:defRPr sz="1650">
                <a:solidFill>
                  <a:schemeClr val="tx1"/>
                </a:solidFill>
              </a:defRPr>
            </a:lvl1pPr>
            <a:lvl2pPr>
              <a:defRPr sz="1575">
                <a:solidFill>
                  <a:schemeClr val="tx1"/>
                </a:solidFill>
              </a:defRPr>
            </a:lvl2pPr>
            <a:lvl3pPr>
              <a:defRPr sz="1500">
                <a:solidFill>
                  <a:schemeClr val="tx1"/>
                </a:solidFill>
              </a:defRPr>
            </a:lvl3pPr>
            <a:lvl4pPr>
              <a:defRPr sz="1350">
                <a:solidFill>
                  <a:schemeClr val="tx1"/>
                </a:solidFill>
              </a:defRPr>
            </a:lvl4pPr>
            <a:lvl5pPr>
              <a:defRPr sz="135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Picture Placeholder 8">
            <a:extLst>
              <a:ext uri="{FF2B5EF4-FFF2-40B4-BE49-F238E27FC236}">
                <a16:creationId xmlns:a16="http://schemas.microsoft.com/office/drawing/2014/main" id="{CDA49EE4-023C-5F78-4F51-3958FAF3FD53}"/>
              </a:ext>
            </a:extLst>
          </p:cNvPr>
          <p:cNvSpPr>
            <a:spLocks noGrp="1"/>
          </p:cNvSpPr>
          <p:nvPr>
            <p:ph type="pic" sz="quarter" idx="17" hasCustomPrompt="1"/>
          </p:nvPr>
        </p:nvSpPr>
        <p:spPr>
          <a:xfrm>
            <a:off x="773906" y="2605088"/>
            <a:ext cx="3073367" cy="2417487"/>
          </a:xfrm>
          <a:solidFill>
            <a:schemeClr val="bg1">
              <a:lumMod val="95000"/>
            </a:schemeClr>
          </a:solidFill>
        </p:spPr>
        <p:txBody>
          <a:bodyPr anchor="ctr">
            <a:normAutofit/>
          </a:bodyPr>
          <a:lstStyle>
            <a:lvl1pPr marL="0" indent="0" algn="ctr">
              <a:buNone/>
              <a:defRPr sz="1800"/>
            </a:lvl1pPr>
          </a:lstStyle>
          <a:p>
            <a:r>
              <a:rPr lang="en-US"/>
              <a:t>Click to insert image</a:t>
            </a:r>
          </a:p>
        </p:txBody>
      </p:sp>
      <p:sp>
        <p:nvSpPr>
          <p:cNvPr id="7" name="Picture Placeholder 8">
            <a:extLst>
              <a:ext uri="{FF2B5EF4-FFF2-40B4-BE49-F238E27FC236}">
                <a16:creationId xmlns:a16="http://schemas.microsoft.com/office/drawing/2014/main" id="{D8B50308-80E9-EE73-CE6E-7569D9E679CA}"/>
              </a:ext>
            </a:extLst>
          </p:cNvPr>
          <p:cNvSpPr>
            <a:spLocks noGrp="1"/>
          </p:cNvSpPr>
          <p:nvPr>
            <p:ph type="pic" sz="quarter" idx="18" hasCustomPrompt="1"/>
          </p:nvPr>
        </p:nvSpPr>
        <p:spPr>
          <a:xfrm>
            <a:off x="4190611" y="2605088"/>
            <a:ext cx="3073367" cy="2417487"/>
          </a:xfrm>
          <a:solidFill>
            <a:schemeClr val="bg1">
              <a:lumMod val="95000"/>
            </a:schemeClr>
          </a:solidFill>
        </p:spPr>
        <p:txBody>
          <a:bodyPr anchor="ctr">
            <a:normAutofit/>
          </a:bodyPr>
          <a:lstStyle>
            <a:lvl1pPr marL="0" indent="0" algn="ctr">
              <a:buNone/>
              <a:defRPr sz="1800"/>
            </a:lvl1pPr>
          </a:lstStyle>
          <a:p>
            <a:r>
              <a:rPr lang="en-US"/>
              <a:t>Click to insert image</a:t>
            </a:r>
          </a:p>
        </p:txBody>
      </p:sp>
      <p:sp>
        <p:nvSpPr>
          <p:cNvPr id="8" name="Picture Placeholder 8">
            <a:extLst>
              <a:ext uri="{FF2B5EF4-FFF2-40B4-BE49-F238E27FC236}">
                <a16:creationId xmlns:a16="http://schemas.microsoft.com/office/drawing/2014/main" id="{F89BEAC6-EF76-A6E9-6F42-6F073C24A1DA}"/>
              </a:ext>
            </a:extLst>
          </p:cNvPr>
          <p:cNvSpPr>
            <a:spLocks noGrp="1"/>
          </p:cNvSpPr>
          <p:nvPr>
            <p:ph type="pic" sz="quarter" idx="19" hasCustomPrompt="1"/>
          </p:nvPr>
        </p:nvSpPr>
        <p:spPr>
          <a:xfrm>
            <a:off x="7607315" y="2605088"/>
            <a:ext cx="3073367" cy="2417487"/>
          </a:xfrm>
          <a:solidFill>
            <a:schemeClr val="bg1">
              <a:lumMod val="95000"/>
            </a:schemeClr>
          </a:solidFill>
        </p:spPr>
        <p:txBody>
          <a:bodyPr anchor="ctr">
            <a:normAutofit/>
          </a:bodyPr>
          <a:lstStyle>
            <a:lvl1pPr marL="0" indent="0" algn="ctr">
              <a:buNone/>
              <a:defRPr sz="1800"/>
            </a:lvl1pPr>
          </a:lstStyle>
          <a:p>
            <a:r>
              <a:rPr lang="en-US"/>
              <a:t>Click to insert image</a:t>
            </a:r>
          </a:p>
        </p:txBody>
      </p:sp>
      <p:sp>
        <p:nvSpPr>
          <p:cNvPr id="9" name="Picture Placeholder 8">
            <a:extLst>
              <a:ext uri="{FF2B5EF4-FFF2-40B4-BE49-F238E27FC236}">
                <a16:creationId xmlns:a16="http://schemas.microsoft.com/office/drawing/2014/main" id="{31641072-C54C-1CF9-3D50-F595692E9408}"/>
              </a:ext>
            </a:extLst>
          </p:cNvPr>
          <p:cNvSpPr>
            <a:spLocks noGrp="1"/>
          </p:cNvSpPr>
          <p:nvPr>
            <p:ph type="pic" sz="quarter" idx="20" hasCustomPrompt="1"/>
          </p:nvPr>
        </p:nvSpPr>
        <p:spPr>
          <a:xfrm>
            <a:off x="11024020" y="2605088"/>
            <a:ext cx="3073367" cy="2417487"/>
          </a:xfrm>
          <a:solidFill>
            <a:schemeClr val="bg1">
              <a:lumMod val="95000"/>
            </a:schemeClr>
          </a:solidFill>
        </p:spPr>
        <p:txBody>
          <a:bodyPr anchor="ctr">
            <a:normAutofit/>
          </a:bodyPr>
          <a:lstStyle>
            <a:lvl1pPr marL="0" indent="0" algn="ctr">
              <a:buNone/>
              <a:defRPr sz="1800"/>
            </a:lvl1pPr>
          </a:lstStyle>
          <a:p>
            <a:r>
              <a:rPr lang="en-US"/>
              <a:t>Click to insert image</a:t>
            </a:r>
          </a:p>
        </p:txBody>
      </p:sp>
      <p:sp>
        <p:nvSpPr>
          <p:cNvPr id="10" name="Picture Placeholder 8">
            <a:extLst>
              <a:ext uri="{FF2B5EF4-FFF2-40B4-BE49-F238E27FC236}">
                <a16:creationId xmlns:a16="http://schemas.microsoft.com/office/drawing/2014/main" id="{ACAC5C5A-7BF6-4741-C290-CB06AEE8C6DC}"/>
              </a:ext>
            </a:extLst>
          </p:cNvPr>
          <p:cNvSpPr>
            <a:spLocks noGrp="1"/>
          </p:cNvSpPr>
          <p:nvPr>
            <p:ph type="pic" sz="quarter" idx="21" hasCustomPrompt="1"/>
          </p:nvPr>
        </p:nvSpPr>
        <p:spPr>
          <a:xfrm>
            <a:off x="14440726" y="2605088"/>
            <a:ext cx="3073367" cy="2417487"/>
          </a:xfrm>
          <a:solidFill>
            <a:schemeClr val="bg1">
              <a:lumMod val="95000"/>
            </a:schemeClr>
          </a:solidFill>
        </p:spPr>
        <p:txBody>
          <a:bodyPr anchor="ctr">
            <a:normAutofit/>
          </a:bodyPr>
          <a:lstStyle>
            <a:lvl1pPr marL="0" indent="0" algn="ctr">
              <a:buNone/>
              <a:defRPr sz="1800"/>
            </a:lvl1pPr>
          </a:lstStyle>
          <a:p>
            <a:r>
              <a:rPr lang="en-US"/>
              <a:t>Click to insert image</a:t>
            </a:r>
          </a:p>
        </p:txBody>
      </p:sp>
    </p:spTree>
    <p:extLst>
      <p:ext uri="{BB962C8B-B14F-4D97-AF65-F5344CB8AC3E}">
        <p14:creationId xmlns:p14="http://schemas.microsoft.com/office/powerpoint/2010/main" val="3388291612"/>
      </p:ext>
    </p:extLst>
  </p:cSld>
  <p:clrMapOvr>
    <a:masterClrMapping/>
  </p:clrMapOvr>
  <p:extLst>
    <p:ext uri="{DCECCB84-F9BA-43D5-87BE-67443E8EF086}">
      <p15:sldGuideLst xmlns:p15="http://schemas.microsoft.com/office/powerpoint/2012/main">
        <p15:guide id="1" pos="1614">
          <p15:clr>
            <a:srgbClr val="FBAE40"/>
          </p15:clr>
        </p15:guide>
        <p15:guide id="2" pos="6061">
          <p15:clr>
            <a:srgbClr val="FBAE40"/>
          </p15:clr>
        </p15:guide>
        <p15:guide id="3" pos="3053">
          <p15:clr>
            <a:srgbClr val="FBAE40"/>
          </p15:clr>
        </p15:guide>
        <p15:guide id="4" pos="5919">
          <p15:clr>
            <a:srgbClr val="FBAE40"/>
          </p15:clr>
        </p15:guide>
        <p15:guide id="5" pos="4625">
          <p15:clr>
            <a:srgbClr val="FBAE40"/>
          </p15:clr>
        </p15:guide>
        <p15:guide id="6" pos="4486">
          <p15:clr>
            <a:srgbClr val="FBAE40"/>
          </p15:clr>
        </p15:guide>
        <p15:guide id="7" pos="1756">
          <p15:clr>
            <a:srgbClr val="FBAE40"/>
          </p15:clr>
        </p15:guide>
        <p15:guide id="8" pos="3194">
          <p15:clr>
            <a:srgbClr val="FBAE40"/>
          </p15:clr>
        </p15:guide>
        <p15:guide id="9" orient="horz" pos="1094">
          <p15:clr>
            <a:srgbClr val="FBAE40"/>
          </p15:clr>
        </p15:guide>
        <p15:guide id="10" orient="horz" pos="3838">
          <p15:clr>
            <a:srgbClr val="FBAE40"/>
          </p15:clr>
        </p15:guide>
        <p15:guide id="11" pos="324">
          <p15:clr>
            <a:srgbClr val="FBAE40"/>
          </p15:clr>
        </p15:guide>
        <p15:guide id="12" pos="7354">
          <p15:clr>
            <a:srgbClr val="FBAE40"/>
          </p15:clr>
        </p15:guide>
        <p15:guide id="13" pos="76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0"/>
            <a:ext cx="17041200" cy="1145400"/>
          </a:xfrm>
          <a:prstGeom prst="rect">
            <a:avLst/>
          </a:prstGeom>
        </p:spPr>
        <p:txBody>
          <a:bodyPr spcFirstLastPara="1" wrap="square" lIns="182850" tIns="182850" rIns="182850" bIns="182850" anchor="t" anchorCtr="0">
            <a:norm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182850" tIns="182850" rIns="182850" bIns="182850" anchor="t" anchorCtr="0">
            <a:normAutofit/>
          </a:bodyPr>
          <a:lstStyle>
            <a:lvl1pPr marL="457200" lvl="0" indent="-406400">
              <a:spcBef>
                <a:spcPts val="0"/>
              </a:spcBef>
              <a:spcAft>
                <a:spcPts val="0"/>
              </a:spcAft>
              <a:buSzPts val="2800"/>
              <a:buChar char="●"/>
              <a:defRPr sz="28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182850" tIns="182850" rIns="182850" bIns="182850" anchor="t" anchorCtr="0">
            <a:normAutofit/>
          </a:bodyPr>
          <a:lstStyle>
            <a:lvl1pPr marL="457200" lvl="0" indent="-406400">
              <a:spcBef>
                <a:spcPts val="0"/>
              </a:spcBef>
              <a:spcAft>
                <a:spcPts val="0"/>
              </a:spcAft>
              <a:buSzPts val="2800"/>
              <a:buChar char="●"/>
              <a:defRPr sz="28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24" name="Google Shape;24;p5"/>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ix Images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3617121" y="2606049"/>
            <a:ext cx="5341143" cy="205999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a:xfrm>
            <a:off x="5068958" y="9671282"/>
            <a:ext cx="7099230" cy="324000"/>
          </a:xfrm>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8" name="Picture Placeholder 8">
            <a:extLst>
              <a:ext uri="{FF2B5EF4-FFF2-40B4-BE49-F238E27FC236}">
                <a16:creationId xmlns:a16="http://schemas.microsoft.com/office/drawing/2014/main" id="{B68737AD-2BE5-95BC-2EE6-F7E6F1CF971F}"/>
              </a:ext>
            </a:extLst>
          </p:cNvPr>
          <p:cNvSpPr>
            <a:spLocks noGrp="1"/>
          </p:cNvSpPr>
          <p:nvPr>
            <p:ph type="pic" sz="quarter" idx="16" hasCustomPrompt="1"/>
          </p:nvPr>
        </p:nvSpPr>
        <p:spPr>
          <a:xfrm>
            <a:off x="773908" y="2605088"/>
            <a:ext cx="2483642" cy="2059995"/>
          </a:xfrm>
          <a:solidFill>
            <a:schemeClr val="bg1">
              <a:lumMod val="95000"/>
            </a:schemeClr>
          </a:solidFill>
        </p:spPr>
        <p:txBody>
          <a:bodyPr anchor="ctr">
            <a:normAutofit/>
          </a:bodyPr>
          <a:lstStyle>
            <a:lvl1pPr marL="0" indent="0" algn="ctr">
              <a:buNone/>
              <a:defRPr sz="1800"/>
            </a:lvl1pPr>
          </a:lstStyle>
          <a:p>
            <a:r>
              <a:rPr lang="en-US"/>
              <a:t>Click to insert image</a:t>
            </a:r>
          </a:p>
        </p:txBody>
      </p:sp>
      <p:sp>
        <p:nvSpPr>
          <p:cNvPr id="12" name="Picture Placeholder 8">
            <a:extLst>
              <a:ext uri="{FF2B5EF4-FFF2-40B4-BE49-F238E27FC236}">
                <a16:creationId xmlns:a16="http://schemas.microsoft.com/office/drawing/2014/main" id="{775FB1F7-1EF7-6C8A-830E-8ABB08DC298E}"/>
              </a:ext>
            </a:extLst>
          </p:cNvPr>
          <p:cNvSpPr>
            <a:spLocks noGrp="1"/>
          </p:cNvSpPr>
          <p:nvPr>
            <p:ph type="pic" sz="quarter" idx="17" hasCustomPrompt="1"/>
          </p:nvPr>
        </p:nvSpPr>
        <p:spPr>
          <a:xfrm>
            <a:off x="773908" y="5044401"/>
            <a:ext cx="2483642" cy="2059995"/>
          </a:xfrm>
          <a:solidFill>
            <a:schemeClr val="bg1">
              <a:lumMod val="95000"/>
            </a:schemeClr>
          </a:solidFill>
        </p:spPr>
        <p:txBody>
          <a:bodyPr anchor="ctr">
            <a:normAutofit/>
          </a:bodyPr>
          <a:lstStyle>
            <a:lvl1pPr marL="0" indent="0" algn="ctr">
              <a:buNone/>
              <a:defRPr sz="1800"/>
            </a:lvl1pPr>
          </a:lstStyle>
          <a:p>
            <a:r>
              <a:rPr lang="en-US"/>
              <a:t>Click to insert image</a:t>
            </a:r>
          </a:p>
        </p:txBody>
      </p:sp>
      <p:sp>
        <p:nvSpPr>
          <p:cNvPr id="13" name="Picture Placeholder 8">
            <a:extLst>
              <a:ext uri="{FF2B5EF4-FFF2-40B4-BE49-F238E27FC236}">
                <a16:creationId xmlns:a16="http://schemas.microsoft.com/office/drawing/2014/main" id="{0FB1D364-8E0A-FE8D-174D-55EB8FFC5B7A}"/>
              </a:ext>
            </a:extLst>
          </p:cNvPr>
          <p:cNvSpPr>
            <a:spLocks noGrp="1"/>
          </p:cNvSpPr>
          <p:nvPr>
            <p:ph type="pic" sz="quarter" idx="18" hasCustomPrompt="1"/>
          </p:nvPr>
        </p:nvSpPr>
        <p:spPr>
          <a:xfrm>
            <a:off x="773908" y="7404474"/>
            <a:ext cx="2483642" cy="2059995"/>
          </a:xfrm>
          <a:solidFill>
            <a:schemeClr val="bg1">
              <a:lumMod val="95000"/>
            </a:schemeClr>
          </a:solidFill>
        </p:spPr>
        <p:txBody>
          <a:bodyPr anchor="ctr">
            <a:normAutofit/>
          </a:bodyPr>
          <a:lstStyle>
            <a:lvl1pPr marL="0" indent="0" algn="ctr">
              <a:buNone/>
              <a:defRPr sz="1800"/>
            </a:lvl1pPr>
          </a:lstStyle>
          <a:p>
            <a:r>
              <a:rPr lang="en-US"/>
              <a:t>Click to insert image</a:t>
            </a:r>
          </a:p>
        </p:txBody>
      </p:sp>
      <p:sp>
        <p:nvSpPr>
          <p:cNvPr id="14" name="Content Placeholder 2">
            <a:extLst>
              <a:ext uri="{FF2B5EF4-FFF2-40B4-BE49-F238E27FC236}">
                <a16:creationId xmlns:a16="http://schemas.microsoft.com/office/drawing/2014/main" id="{EA6325C3-2EFD-D45E-0070-2E92C6560F23}"/>
              </a:ext>
            </a:extLst>
          </p:cNvPr>
          <p:cNvSpPr>
            <a:spLocks noGrp="1"/>
          </p:cNvSpPr>
          <p:nvPr>
            <p:ph idx="19" hasCustomPrompt="1"/>
          </p:nvPr>
        </p:nvSpPr>
        <p:spPr>
          <a:xfrm>
            <a:off x="3617664" y="5005262"/>
            <a:ext cx="5340600" cy="205999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CC48BC14-D924-F451-705D-ABD347EE2AFA}"/>
              </a:ext>
            </a:extLst>
          </p:cNvPr>
          <p:cNvSpPr>
            <a:spLocks noGrp="1"/>
          </p:cNvSpPr>
          <p:nvPr>
            <p:ph idx="20" hasCustomPrompt="1"/>
          </p:nvPr>
        </p:nvSpPr>
        <p:spPr>
          <a:xfrm>
            <a:off x="3617664" y="7404473"/>
            <a:ext cx="5340600" cy="205999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Picture Placeholder 8">
            <a:extLst>
              <a:ext uri="{FF2B5EF4-FFF2-40B4-BE49-F238E27FC236}">
                <a16:creationId xmlns:a16="http://schemas.microsoft.com/office/drawing/2014/main" id="{8DEEA0C4-2F82-C8E6-FDCA-DFF666D5187C}"/>
              </a:ext>
            </a:extLst>
          </p:cNvPr>
          <p:cNvSpPr>
            <a:spLocks noGrp="1"/>
          </p:cNvSpPr>
          <p:nvPr>
            <p:ph type="pic" sz="quarter" idx="21" hasCustomPrompt="1"/>
          </p:nvPr>
        </p:nvSpPr>
        <p:spPr>
          <a:xfrm>
            <a:off x="9310477" y="2605089"/>
            <a:ext cx="2483642" cy="2059995"/>
          </a:xfrm>
          <a:solidFill>
            <a:schemeClr val="bg1">
              <a:lumMod val="95000"/>
            </a:schemeClr>
          </a:solidFill>
        </p:spPr>
        <p:txBody>
          <a:bodyPr anchor="ctr">
            <a:normAutofit/>
          </a:bodyPr>
          <a:lstStyle>
            <a:lvl1pPr marL="0" indent="0" algn="ctr">
              <a:buNone/>
              <a:defRPr sz="1800"/>
            </a:lvl1pPr>
          </a:lstStyle>
          <a:p>
            <a:r>
              <a:rPr lang="en-US"/>
              <a:t>Click to insert image</a:t>
            </a:r>
          </a:p>
        </p:txBody>
      </p:sp>
      <p:sp>
        <p:nvSpPr>
          <p:cNvPr id="17" name="Picture Placeholder 8">
            <a:extLst>
              <a:ext uri="{FF2B5EF4-FFF2-40B4-BE49-F238E27FC236}">
                <a16:creationId xmlns:a16="http://schemas.microsoft.com/office/drawing/2014/main" id="{5A8B4820-122F-28B5-0105-96D6CE2F1476}"/>
              </a:ext>
            </a:extLst>
          </p:cNvPr>
          <p:cNvSpPr>
            <a:spLocks noGrp="1"/>
          </p:cNvSpPr>
          <p:nvPr>
            <p:ph type="pic" sz="quarter" idx="22" hasCustomPrompt="1"/>
          </p:nvPr>
        </p:nvSpPr>
        <p:spPr>
          <a:xfrm>
            <a:off x="9310477" y="5004302"/>
            <a:ext cx="2483642" cy="2059995"/>
          </a:xfrm>
          <a:solidFill>
            <a:schemeClr val="bg1">
              <a:lumMod val="95000"/>
            </a:schemeClr>
          </a:solidFill>
        </p:spPr>
        <p:txBody>
          <a:bodyPr anchor="ctr">
            <a:normAutofit/>
          </a:bodyPr>
          <a:lstStyle>
            <a:lvl1pPr marL="0" indent="0" algn="ctr">
              <a:buNone/>
              <a:defRPr sz="1800"/>
            </a:lvl1pPr>
          </a:lstStyle>
          <a:p>
            <a:r>
              <a:rPr lang="en-US"/>
              <a:t>Click to insert image</a:t>
            </a:r>
          </a:p>
        </p:txBody>
      </p:sp>
      <p:sp>
        <p:nvSpPr>
          <p:cNvPr id="18" name="Picture Placeholder 8">
            <a:extLst>
              <a:ext uri="{FF2B5EF4-FFF2-40B4-BE49-F238E27FC236}">
                <a16:creationId xmlns:a16="http://schemas.microsoft.com/office/drawing/2014/main" id="{D8A3C9A2-C1CC-AF0C-FE0F-B8614719423C}"/>
              </a:ext>
            </a:extLst>
          </p:cNvPr>
          <p:cNvSpPr>
            <a:spLocks noGrp="1"/>
          </p:cNvSpPr>
          <p:nvPr>
            <p:ph type="pic" sz="quarter" idx="23" hasCustomPrompt="1"/>
          </p:nvPr>
        </p:nvSpPr>
        <p:spPr>
          <a:xfrm>
            <a:off x="9310477" y="7404473"/>
            <a:ext cx="2483642" cy="2059995"/>
          </a:xfrm>
          <a:solidFill>
            <a:schemeClr val="bg1">
              <a:lumMod val="95000"/>
            </a:schemeClr>
          </a:solidFill>
        </p:spPr>
        <p:txBody>
          <a:bodyPr anchor="ctr">
            <a:normAutofit/>
          </a:bodyPr>
          <a:lstStyle>
            <a:lvl1pPr marL="0" indent="0" algn="ctr">
              <a:buNone/>
              <a:defRPr sz="1800"/>
            </a:lvl1pPr>
          </a:lstStyle>
          <a:p>
            <a:r>
              <a:rPr lang="en-US"/>
              <a:t>Click to insert image</a:t>
            </a:r>
          </a:p>
        </p:txBody>
      </p:sp>
      <p:sp>
        <p:nvSpPr>
          <p:cNvPr id="19" name="Content Placeholder 2">
            <a:extLst>
              <a:ext uri="{FF2B5EF4-FFF2-40B4-BE49-F238E27FC236}">
                <a16:creationId xmlns:a16="http://schemas.microsoft.com/office/drawing/2014/main" id="{0BB90E87-078E-A8BD-F8AE-B8A95937689B}"/>
              </a:ext>
            </a:extLst>
          </p:cNvPr>
          <p:cNvSpPr>
            <a:spLocks noGrp="1"/>
          </p:cNvSpPr>
          <p:nvPr>
            <p:ph idx="24" hasCustomPrompt="1"/>
          </p:nvPr>
        </p:nvSpPr>
        <p:spPr>
          <a:xfrm>
            <a:off x="12170048" y="2605089"/>
            <a:ext cx="5340600" cy="205999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4F56442C-0881-3B08-4F21-9CF406142F53}"/>
              </a:ext>
            </a:extLst>
          </p:cNvPr>
          <p:cNvSpPr>
            <a:spLocks noGrp="1"/>
          </p:cNvSpPr>
          <p:nvPr>
            <p:ph idx="25" hasCustomPrompt="1"/>
          </p:nvPr>
        </p:nvSpPr>
        <p:spPr>
          <a:xfrm>
            <a:off x="12170048" y="5004302"/>
            <a:ext cx="5340600" cy="205999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
            <a:extLst>
              <a:ext uri="{FF2B5EF4-FFF2-40B4-BE49-F238E27FC236}">
                <a16:creationId xmlns:a16="http://schemas.microsoft.com/office/drawing/2014/main" id="{87F23C64-EFBE-9AEA-C879-193E59EB764B}"/>
              </a:ext>
            </a:extLst>
          </p:cNvPr>
          <p:cNvSpPr>
            <a:spLocks noGrp="1"/>
          </p:cNvSpPr>
          <p:nvPr>
            <p:ph idx="26" hasCustomPrompt="1"/>
          </p:nvPr>
        </p:nvSpPr>
        <p:spPr>
          <a:xfrm>
            <a:off x="12170048" y="7404473"/>
            <a:ext cx="5340600" cy="205999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2942636"/>
      </p:ext>
    </p:extLst>
  </p:cSld>
  <p:clrMapOvr>
    <a:masterClrMapping/>
  </p:clrMapOvr>
  <p:extLst>
    <p:ext uri="{DCECCB84-F9BA-43D5-87BE-67443E8EF086}">
      <p15:sldGuideLst xmlns:p15="http://schemas.microsoft.com/office/powerpoint/2012/main">
        <p15:guide id="1" pos="1368">
          <p15:clr>
            <a:srgbClr val="FBAE40"/>
          </p15:clr>
        </p15:guide>
        <p15:guide id="2" pos="4953">
          <p15:clr>
            <a:srgbClr val="FBAE40"/>
          </p15:clr>
        </p15:guide>
        <p15:guide id="3" pos="1519">
          <p15:clr>
            <a:srgbClr val="FBAE40"/>
          </p15:clr>
        </p15:guide>
        <p15:guide id="4" pos="5110">
          <p15:clr>
            <a:srgbClr val="FBAE40"/>
          </p15:clr>
        </p15:guide>
        <p15:guide id="5" pos="3762">
          <p15:clr>
            <a:srgbClr val="FBAE40"/>
          </p15:clr>
        </p15:guide>
        <p15:guide id="6" pos="3908">
          <p15:clr>
            <a:srgbClr val="FBAE40"/>
          </p15:clr>
        </p15:guide>
        <p15:guide id="7" orient="horz" pos="1094">
          <p15:clr>
            <a:srgbClr val="FBAE40"/>
          </p15:clr>
        </p15:guide>
        <p15:guide id="8" orient="horz" pos="3974">
          <p15:clr>
            <a:srgbClr val="FBAE40"/>
          </p15:clr>
        </p15:guide>
        <p15:guide id="9" pos="324">
          <p15:clr>
            <a:srgbClr val="FBAE40"/>
          </p15:clr>
        </p15:guide>
        <p15:guide id="10" pos="735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4A7D3C34-3DDC-8944-EE90-5453E81A27FB}"/>
              </a:ext>
            </a:extLst>
          </p:cNvPr>
          <p:cNvSpPr>
            <a:spLocks noGrp="1"/>
          </p:cNvSpPr>
          <p:nvPr>
            <p:ph type="pic" sz="quarter" idx="15" hasCustomPrompt="1"/>
          </p:nvPr>
        </p:nvSpPr>
        <p:spPr>
          <a:xfrm>
            <a:off x="0" y="1547025"/>
            <a:ext cx="18288000" cy="8739975"/>
          </a:xfrm>
          <a:custGeom>
            <a:avLst/>
            <a:gdLst>
              <a:gd name="connsiteX0" fmla="*/ 0 w 12192000"/>
              <a:gd name="connsiteY0" fmla="*/ 0 h 5826650"/>
              <a:gd name="connsiteX1" fmla="*/ 11430000 w 12192000"/>
              <a:gd name="connsiteY1" fmla="*/ 0 h 5826650"/>
              <a:gd name="connsiteX2" fmla="*/ 11430000 w 12192000"/>
              <a:gd name="connsiteY2" fmla="*/ 1795 h 5826650"/>
              <a:gd name="connsiteX3" fmla="*/ 11430000 w 12192000"/>
              <a:gd name="connsiteY3" fmla="*/ 238650 h 5826650"/>
              <a:gd name="connsiteX4" fmla="*/ 11430000 w 12192000"/>
              <a:gd name="connsiteY4" fmla="*/ 255795 h 5826650"/>
              <a:gd name="connsiteX5" fmla="*/ 11684000 w 12192000"/>
              <a:gd name="connsiteY5" fmla="*/ 255795 h 5826650"/>
              <a:gd name="connsiteX6" fmla="*/ 11684000 w 12192000"/>
              <a:gd name="connsiteY6" fmla="*/ 238650 h 5826650"/>
              <a:gd name="connsiteX7" fmla="*/ 11684000 w 12192000"/>
              <a:gd name="connsiteY7" fmla="*/ 1795 h 5826650"/>
              <a:gd name="connsiteX8" fmla="*/ 11938000 w 12192000"/>
              <a:gd name="connsiteY8" fmla="*/ 1795 h 5826650"/>
              <a:gd name="connsiteX9" fmla="*/ 11938000 w 12192000"/>
              <a:gd name="connsiteY9" fmla="*/ 238650 h 5826650"/>
              <a:gd name="connsiteX10" fmla="*/ 11938000 w 12192000"/>
              <a:gd name="connsiteY10" fmla="*/ 255795 h 5826650"/>
              <a:gd name="connsiteX11" fmla="*/ 12192000 w 12192000"/>
              <a:gd name="connsiteY11" fmla="*/ 255795 h 5826650"/>
              <a:gd name="connsiteX12" fmla="*/ 12192000 w 12192000"/>
              <a:gd name="connsiteY12" fmla="*/ 5826650 h 5826650"/>
              <a:gd name="connsiteX13" fmla="*/ 0 w 12192000"/>
              <a:gd name="connsiteY13" fmla="*/ 5826650 h 582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826650">
                <a:moveTo>
                  <a:pt x="0" y="0"/>
                </a:moveTo>
                <a:lnTo>
                  <a:pt x="11430000" y="0"/>
                </a:lnTo>
                <a:lnTo>
                  <a:pt x="11430000" y="1795"/>
                </a:lnTo>
                <a:lnTo>
                  <a:pt x="11430000" y="238650"/>
                </a:lnTo>
                <a:lnTo>
                  <a:pt x="11430000" y="255795"/>
                </a:lnTo>
                <a:lnTo>
                  <a:pt x="11684000" y="255795"/>
                </a:lnTo>
                <a:lnTo>
                  <a:pt x="11684000" y="238650"/>
                </a:lnTo>
                <a:lnTo>
                  <a:pt x="11684000" y="1795"/>
                </a:lnTo>
                <a:lnTo>
                  <a:pt x="11938000" y="1795"/>
                </a:lnTo>
                <a:lnTo>
                  <a:pt x="11938000" y="238650"/>
                </a:lnTo>
                <a:lnTo>
                  <a:pt x="11938000" y="255795"/>
                </a:lnTo>
                <a:lnTo>
                  <a:pt x="12192000" y="255795"/>
                </a:lnTo>
                <a:lnTo>
                  <a:pt x="12192000" y="5826650"/>
                </a:lnTo>
                <a:lnTo>
                  <a:pt x="0" y="5826650"/>
                </a:lnTo>
                <a:close/>
              </a:path>
            </a:pathLst>
          </a:custGeom>
          <a:solidFill>
            <a:schemeClr val="bg1">
              <a:lumMod val="95000"/>
            </a:schemeClr>
          </a:solidFill>
        </p:spPr>
        <p:txBody>
          <a:bodyPr wrap="square" anchor="ctr">
            <a:noAutofit/>
          </a:bodyPr>
          <a:lstStyle>
            <a:lvl1pPr marL="0" indent="0" algn="ctr">
              <a:buNone/>
              <a:defRPr/>
            </a:lvl1pPr>
          </a:lstStyle>
          <a:p>
            <a:r>
              <a:rPr lang="en-US"/>
              <a:t>Click to insert image</a:t>
            </a:r>
          </a:p>
        </p:txBody>
      </p:sp>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3" name="Text Placeholder 7">
            <a:extLst>
              <a:ext uri="{FF2B5EF4-FFF2-40B4-BE49-F238E27FC236}">
                <a16:creationId xmlns:a16="http://schemas.microsoft.com/office/drawing/2014/main" id="{F846ECBF-ACDE-984A-AB91-4C6A50FF5B0C}"/>
              </a:ext>
            </a:extLst>
          </p:cNvPr>
          <p:cNvSpPr>
            <a:spLocks noGrp="1"/>
          </p:cNvSpPr>
          <p:nvPr>
            <p:ph type="body" sz="quarter" idx="44" hasCustomPrompt="1"/>
          </p:nvPr>
        </p:nvSpPr>
        <p:spPr>
          <a:xfrm>
            <a:off x="761055" y="9766362"/>
            <a:ext cx="1517400" cy="178200"/>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sz="150"/>
            </a:lvl1pPr>
          </a:lstStyle>
          <a:p>
            <a:pPr lvl="0"/>
            <a:r>
              <a:rPr lang="sv-SE"/>
              <a:t> </a:t>
            </a:r>
            <a:endParaRPr lang="en-GB"/>
          </a:p>
        </p:txBody>
      </p:sp>
    </p:spTree>
    <p:extLst>
      <p:ext uri="{BB962C8B-B14F-4D97-AF65-F5344CB8AC3E}">
        <p14:creationId xmlns:p14="http://schemas.microsoft.com/office/powerpoint/2010/main" val="295690525"/>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wo Image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9" name="Picture Placeholder 8">
            <a:extLst>
              <a:ext uri="{FF2B5EF4-FFF2-40B4-BE49-F238E27FC236}">
                <a16:creationId xmlns:a16="http://schemas.microsoft.com/office/drawing/2014/main" id="{D84BDC13-50E7-E979-E6F9-76A5D2AC60F7}"/>
              </a:ext>
            </a:extLst>
          </p:cNvPr>
          <p:cNvSpPr>
            <a:spLocks noGrp="1"/>
          </p:cNvSpPr>
          <p:nvPr>
            <p:ph type="pic" sz="quarter" idx="17" hasCustomPrompt="1"/>
          </p:nvPr>
        </p:nvSpPr>
        <p:spPr>
          <a:xfrm>
            <a:off x="773907" y="723074"/>
            <a:ext cx="8208168" cy="8740014"/>
          </a:xfrm>
          <a:solidFill>
            <a:schemeClr val="bg1">
              <a:lumMod val="95000"/>
            </a:schemeClr>
          </a:solidFill>
        </p:spPr>
        <p:txBody>
          <a:bodyPr anchor="ctr">
            <a:normAutofit/>
          </a:bodyPr>
          <a:lstStyle>
            <a:lvl1pPr marL="0" indent="0" algn="ctr">
              <a:buNone/>
              <a:defRPr sz="1800"/>
            </a:lvl1pPr>
          </a:lstStyle>
          <a:p>
            <a:r>
              <a:rPr lang="en-US"/>
              <a:t>Click to insert image</a:t>
            </a:r>
          </a:p>
        </p:txBody>
      </p:sp>
      <p:sp>
        <p:nvSpPr>
          <p:cNvPr id="10" name="Picture Placeholder 8">
            <a:extLst>
              <a:ext uri="{FF2B5EF4-FFF2-40B4-BE49-F238E27FC236}">
                <a16:creationId xmlns:a16="http://schemas.microsoft.com/office/drawing/2014/main" id="{C4F62AF0-C67C-3DDE-DDEF-233D7FA66B74}"/>
              </a:ext>
            </a:extLst>
          </p:cNvPr>
          <p:cNvSpPr>
            <a:spLocks noGrp="1"/>
          </p:cNvSpPr>
          <p:nvPr>
            <p:ph type="pic" sz="quarter" idx="18" hasCustomPrompt="1"/>
          </p:nvPr>
        </p:nvSpPr>
        <p:spPr>
          <a:xfrm>
            <a:off x="9305928" y="723074"/>
            <a:ext cx="8208168" cy="8740014"/>
          </a:xfrm>
          <a:solidFill>
            <a:schemeClr val="bg1">
              <a:lumMod val="95000"/>
            </a:schemeClr>
          </a:solidFill>
        </p:spPr>
        <p:txBody>
          <a:bodyPr anchor="ctr">
            <a:normAutofit/>
          </a:bodyPr>
          <a:lstStyle>
            <a:lvl1pPr marL="0" indent="0" algn="ctr">
              <a:buNone/>
              <a:defRPr sz="1800"/>
            </a:lvl1pPr>
          </a:lstStyle>
          <a:p>
            <a:r>
              <a:rPr lang="en-US"/>
              <a:t>Click to insert image</a:t>
            </a:r>
          </a:p>
        </p:txBody>
      </p:sp>
      <p:sp>
        <p:nvSpPr>
          <p:cNvPr id="11" name="Footer Placeholder 4">
            <a:extLst>
              <a:ext uri="{FF2B5EF4-FFF2-40B4-BE49-F238E27FC236}">
                <a16:creationId xmlns:a16="http://schemas.microsoft.com/office/drawing/2014/main" id="{AB82BDD8-9803-0AD2-5276-26FAEE910A1D}"/>
              </a:ext>
            </a:extLst>
          </p:cNvPr>
          <p:cNvSpPr txBox="1">
            <a:spLocks/>
          </p:cNvSpPr>
          <p:nvPr userDrawn="1"/>
        </p:nvSpPr>
        <p:spPr>
          <a:xfrm>
            <a:off x="773906" y="9672314"/>
            <a:ext cx="1620000" cy="322968"/>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chemeClr val="tx1"/>
                </a:solidFill>
              </a:rPr>
              <a:t>© Mojang Studios</a:t>
            </a:r>
          </a:p>
        </p:txBody>
      </p:sp>
    </p:spTree>
    <p:extLst>
      <p:ext uri="{BB962C8B-B14F-4D97-AF65-F5344CB8AC3E}">
        <p14:creationId xmlns:p14="http://schemas.microsoft.com/office/powerpoint/2010/main" val="678587860"/>
      </p:ext>
    </p:extLst>
  </p:cSld>
  <p:clrMapOvr>
    <a:masterClrMapping/>
  </p:clrMapOvr>
  <p:extLst>
    <p:ext uri="{DCECCB84-F9BA-43D5-87BE-67443E8EF086}">
      <p15:sldGuideLst xmlns:p15="http://schemas.microsoft.com/office/powerpoint/2012/main">
        <p15:guide id="1" pos="3772">
          <p15:clr>
            <a:srgbClr val="FBAE40"/>
          </p15:clr>
        </p15:guide>
        <p15:guide id="2" pos="3908">
          <p15:clr>
            <a:srgbClr val="FBAE40"/>
          </p15:clr>
        </p15:guide>
        <p15:guide id="3" orient="horz" pos="300">
          <p15:clr>
            <a:srgbClr val="FBAE40"/>
          </p15:clr>
        </p15:guide>
        <p15:guide id="4" orient="horz" pos="3974">
          <p15:clr>
            <a:srgbClr val="FBAE40"/>
          </p15:clr>
        </p15:guide>
        <p15:guide id="5" pos="324">
          <p15:clr>
            <a:srgbClr val="FBAE40"/>
          </p15:clr>
        </p15:guide>
        <p15:guide id="6" pos="735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Four Image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9" name="Picture Placeholder 8">
            <a:extLst>
              <a:ext uri="{FF2B5EF4-FFF2-40B4-BE49-F238E27FC236}">
                <a16:creationId xmlns:a16="http://schemas.microsoft.com/office/drawing/2014/main" id="{D84BDC13-50E7-E979-E6F9-76A5D2AC60F7}"/>
              </a:ext>
            </a:extLst>
          </p:cNvPr>
          <p:cNvSpPr>
            <a:spLocks noGrp="1"/>
          </p:cNvSpPr>
          <p:nvPr>
            <p:ph type="pic" sz="quarter" idx="17" hasCustomPrompt="1"/>
          </p:nvPr>
        </p:nvSpPr>
        <p:spPr>
          <a:xfrm>
            <a:off x="773907" y="723074"/>
            <a:ext cx="8208168" cy="4211706"/>
          </a:xfrm>
          <a:solidFill>
            <a:schemeClr val="bg1">
              <a:lumMod val="95000"/>
            </a:schemeClr>
          </a:solidFill>
        </p:spPr>
        <p:txBody>
          <a:bodyPr anchor="ctr">
            <a:normAutofit/>
          </a:bodyPr>
          <a:lstStyle>
            <a:lvl1pPr marL="0" indent="0" algn="ctr">
              <a:buNone/>
              <a:defRPr sz="1800"/>
            </a:lvl1pPr>
          </a:lstStyle>
          <a:p>
            <a:r>
              <a:rPr lang="en-US"/>
              <a:t>Click to insert image</a:t>
            </a:r>
          </a:p>
        </p:txBody>
      </p:sp>
      <p:sp>
        <p:nvSpPr>
          <p:cNvPr id="11" name="Footer Placeholder 4">
            <a:extLst>
              <a:ext uri="{FF2B5EF4-FFF2-40B4-BE49-F238E27FC236}">
                <a16:creationId xmlns:a16="http://schemas.microsoft.com/office/drawing/2014/main" id="{AB82BDD8-9803-0AD2-5276-26FAEE910A1D}"/>
              </a:ext>
            </a:extLst>
          </p:cNvPr>
          <p:cNvSpPr txBox="1">
            <a:spLocks/>
          </p:cNvSpPr>
          <p:nvPr userDrawn="1"/>
        </p:nvSpPr>
        <p:spPr>
          <a:xfrm>
            <a:off x="773906" y="9672314"/>
            <a:ext cx="1620000" cy="322968"/>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chemeClr val="tx1"/>
                </a:solidFill>
              </a:rPr>
              <a:t>© Mojang Studios</a:t>
            </a:r>
          </a:p>
        </p:txBody>
      </p:sp>
      <p:sp>
        <p:nvSpPr>
          <p:cNvPr id="12" name="Picture Placeholder 8">
            <a:extLst>
              <a:ext uri="{FF2B5EF4-FFF2-40B4-BE49-F238E27FC236}">
                <a16:creationId xmlns:a16="http://schemas.microsoft.com/office/drawing/2014/main" id="{AEE53211-78E3-1ACE-DD88-8531FB143544}"/>
              </a:ext>
            </a:extLst>
          </p:cNvPr>
          <p:cNvSpPr>
            <a:spLocks noGrp="1"/>
          </p:cNvSpPr>
          <p:nvPr>
            <p:ph type="pic" sz="quarter" idx="18" hasCustomPrompt="1"/>
          </p:nvPr>
        </p:nvSpPr>
        <p:spPr>
          <a:xfrm>
            <a:off x="773907" y="5250077"/>
            <a:ext cx="8208168" cy="4211706"/>
          </a:xfrm>
          <a:solidFill>
            <a:schemeClr val="bg1">
              <a:lumMod val="95000"/>
            </a:schemeClr>
          </a:solidFill>
        </p:spPr>
        <p:txBody>
          <a:bodyPr anchor="ctr">
            <a:normAutofit/>
          </a:bodyPr>
          <a:lstStyle>
            <a:lvl1pPr marL="0" indent="0" algn="ctr">
              <a:buNone/>
              <a:defRPr sz="1800"/>
            </a:lvl1pPr>
          </a:lstStyle>
          <a:p>
            <a:r>
              <a:rPr lang="en-US"/>
              <a:t>Click to insert image</a:t>
            </a:r>
          </a:p>
        </p:txBody>
      </p:sp>
      <p:sp>
        <p:nvSpPr>
          <p:cNvPr id="13" name="Picture Placeholder 8">
            <a:extLst>
              <a:ext uri="{FF2B5EF4-FFF2-40B4-BE49-F238E27FC236}">
                <a16:creationId xmlns:a16="http://schemas.microsoft.com/office/drawing/2014/main" id="{95B9F760-DF32-DC23-7E0D-C8D057E1265B}"/>
              </a:ext>
            </a:extLst>
          </p:cNvPr>
          <p:cNvSpPr>
            <a:spLocks noGrp="1"/>
          </p:cNvSpPr>
          <p:nvPr>
            <p:ph type="pic" sz="quarter" idx="19" hasCustomPrompt="1"/>
          </p:nvPr>
        </p:nvSpPr>
        <p:spPr>
          <a:xfrm>
            <a:off x="9305928" y="723074"/>
            <a:ext cx="8208168" cy="4211706"/>
          </a:xfrm>
          <a:solidFill>
            <a:schemeClr val="bg1">
              <a:lumMod val="95000"/>
            </a:schemeClr>
          </a:solidFill>
        </p:spPr>
        <p:txBody>
          <a:bodyPr anchor="ctr">
            <a:normAutofit/>
          </a:bodyPr>
          <a:lstStyle>
            <a:lvl1pPr marL="0" indent="0" algn="ctr">
              <a:buNone/>
              <a:defRPr sz="1800"/>
            </a:lvl1pPr>
          </a:lstStyle>
          <a:p>
            <a:r>
              <a:rPr lang="en-US"/>
              <a:t>Click to insert image</a:t>
            </a:r>
          </a:p>
        </p:txBody>
      </p:sp>
      <p:sp>
        <p:nvSpPr>
          <p:cNvPr id="14" name="Picture Placeholder 8">
            <a:extLst>
              <a:ext uri="{FF2B5EF4-FFF2-40B4-BE49-F238E27FC236}">
                <a16:creationId xmlns:a16="http://schemas.microsoft.com/office/drawing/2014/main" id="{EBCF347B-6F5F-32D5-69D6-979FA002FE13}"/>
              </a:ext>
            </a:extLst>
          </p:cNvPr>
          <p:cNvSpPr>
            <a:spLocks noGrp="1"/>
          </p:cNvSpPr>
          <p:nvPr>
            <p:ph type="pic" sz="quarter" idx="20" hasCustomPrompt="1"/>
          </p:nvPr>
        </p:nvSpPr>
        <p:spPr>
          <a:xfrm>
            <a:off x="9305928" y="5250077"/>
            <a:ext cx="8208168" cy="4211706"/>
          </a:xfrm>
          <a:solidFill>
            <a:schemeClr val="bg1">
              <a:lumMod val="95000"/>
            </a:schemeClr>
          </a:solidFill>
        </p:spPr>
        <p:txBody>
          <a:bodyPr anchor="ctr">
            <a:normAutofit/>
          </a:bodyPr>
          <a:lstStyle>
            <a:lvl1pPr marL="0" indent="0" algn="ctr">
              <a:buNone/>
              <a:defRPr sz="1800"/>
            </a:lvl1pPr>
          </a:lstStyle>
          <a:p>
            <a:r>
              <a:rPr lang="en-US"/>
              <a:t>Click to insert image</a:t>
            </a:r>
          </a:p>
        </p:txBody>
      </p:sp>
    </p:spTree>
    <p:extLst>
      <p:ext uri="{BB962C8B-B14F-4D97-AF65-F5344CB8AC3E}">
        <p14:creationId xmlns:p14="http://schemas.microsoft.com/office/powerpoint/2010/main" val="2589955439"/>
      </p:ext>
    </p:extLst>
  </p:cSld>
  <p:clrMapOvr>
    <a:masterClrMapping/>
  </p:clrMapOvr>
  <p:extLst>
    <p:ext uri="{DCECCB84-F9BA-43D5-87BE-67443E8EF086}">
      <p15:sldGuideLst xmlns:p15="http://schemas.microsoft.com/office/powerpoint/2012/main">
        <p15:guide id="1" pos="3772">
          <p15:clr>
            <a:srgbClr val="FBAE40"/>
          </p15:clr>
        </p15:guide>
        <p15:guide id="2" pos="3908">
          <p15:clr>
            <a:srgbClr val="FBAE40"/>
          </p15:clr>
        </p15:guide>
        <p15:guide id="3" orient="horz" pos="300">
          <p15:clr>
            <a:srgbClr val="FBAE40"/>
          </p15:clr>
        </p15:guide>
        <p15:guide id="4" orient="horz" pos="3974">
          <p15:clr>
            <a:srgbClr val="FBAE40"/>
          </p15:clr>
        </p15:guide>
        <p15:guide id="5" pos="324">
          <p15:clr>
            <a:srgbClr val="FBAE40"/>
          </p15:clr>
        </p15:guide>
        <p15:guide id="6" pos="7354">
          <p15:clr>
            <a:srgbClr val="FBAE40"/>
          </p15:clr>
        </p15:guide>
        <p15:guide id="7" orient="horz" pos="2205">
          <p15:clr>
            <a:srgbClr val="FBAE40"/>
          </p15:clr>
        </p15:guide>
        <p15:guide id="8" orient="horz" pos="2069">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ix Image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9" name="Picture Placeholder 8">
            <a:extLst>
              <a:ext uri="{FF2B5EF4-FFF2-40B4-BE49-F238E27FC236}">
                <a16:creationId xmlns:a16="http://schemas.microsoft.com/office/drawing/2014/main" id="{D84BDC13-50E7-E979-E6F9-76A5D2AC60F7}"/>
              </a:ext>
            </a:extLst>
          </p:cNvPr>
          <p:cNvSpPr>
            <a:spLocks noGrp="1"/>
          </p:cNvSpPr>
          <p:nvPr>
            <p:ph type="pic" sz="quarter" idx="17" hasCustomPrompt="1"/>
          </p:nvPr>
        </p:nvSpPr>
        <p:spPr>
          <a:xfrm>
            <a:off x="773906" y="723074"/>
            <a:ext cx="5356800" cy="4211706"/>
          </a:xfrm>
          <a:solidFill>
            <a:schemeClr val="bg1">
              <a:lumMod val="95000"/>
            </a:schemeClr>
          </a:solidFill>
        </p:spPr>
        <p:txBody>
          <a:bodyPr anchor="ctr">
            <a:normAutofit/>
          </a:bodyPr>
          <a:lstStyle>
            <a:lvl1pPr marL="0" indent="0" algn="ctr">
              <a:buNone/>
              <a:defRPr sz="1800"/>
            </a:lvl1pPr>
          </a:lstStyle>
          <a:p>
            <a:r>
              <a:rPr lang="en-US"/>
              <a:t>Click to insert image</a:t>
            </a:r>
          </a:p>
        </p:txBody>
      </p:sp>
      <p:sp>
        <p:nvSpPr>
          <p:cNvPr id="11" name="Footer Placeholder 4">
            <a:extLst>
              <a:ext uri="{FF2B5EF4-FFF2-40B4-BE49-F238E27FC236}">
                <a16:creationId xmlns:a16="http://schemas.microsoft.com/office/drawing/2014/main" id="{AB82BDD8-9803-0AD2-5276-26FAEE910A1D}"/>
              </a:ext>
            </a:extLst>
          </p:cNvPr>
          <p:cNvSpPr txBox="1">
            <a:spLocks/>
          </p:cNvSpPr>
          <p:nvPr userDrawn="1"/>
        </p:nvSpPr>
        <p:spPr>
          <a:xfrm>
            <a:off x="773906" y="9672314"/>
            <a:ext cx="1620000" cy="322968"/>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chemeClr val="tx1"/>
                </a:solidFill>
              </a:rPr>
              <a:t>© Mojang Studios</a:t>
            </a:r>
          </a:p>
        </p:txBody>
      </p:sp>
      <p:sp>
        <p:nvSpPr>
          <p:cNvPr id="4" name="Picture Placeholder 8">
            <a:extLst>
              <a:ext uri="{FF2B5EF4-FFF2-40B4-BE49-F238E27FC236}">
                <a16:creationId xmlns:a16="http://schemas.microsoft.com/office/drawing/2014/main" id="{867BC216-D9F2-73E5-887C-39E62BF29353}"/>
              </a:ext>
            </a:extLst>
          </p:cNvPr>
          <p:cNvSpPr>
            <a:spLocks noGrp="1"/>
          </p:cNvSpPr>
          <p:nvPr>
            <p:ph type="pic" sz="quarter" idx="18" hasCustomPrompt="1"/>
          </p:nvPr>
        </p:nvSpPr>
        <p:spPr>
          <a:xfrm>
            <a:off x="6468044" y="723074"/>
            <a:ext cx="5356800" cy="4211706"/>
          </a:xfrm>
          <a:solidFill>
            <a:schemeClr val="bg1">
              <a:lumMod val="95000"/>
            </a:schemeClr>
          </a:solidFill>
        </p:spPr>
        <p:txBody>
          <a:bodyPr anchor="ctr">
            <a:normAutofit/>
          </a:bodyPr>
          <a:lstStyle>
            <a:lvl1pPr marL="0" indent="0" algn="ctr">
              <a:buNone/>
              <a:defRPr sz="1800"/>
            </a:lvl1pPr>
          </a:lstStyle>
          <a:p>
            <a:r>
              <a:rPr lang="en-US"/>
              <a:t>Click to insert image</a:t>
            </a:r>
          </a:p>
        </p:txBody>
      </p:sp>
      <p:sp>
        <p:nvSpPr>
          <p:cNvPr id="7" name="Picture Placeholder 8">
            <a:extLst>
              <a:ext uri="{FF2B5EF4-FFF2-40B4-BE49-F238E27FC236}">
                <a16:creationId xmlns:a16="http://schemas.microsoft.com/office/drawing/2014/main" id="{9685F3EC-0BE4-E2B7-0F99-94AA1D94E73B}"/>
              </a:ext>
            </a:extLst>
          </p:cNvPr>
          <p:cNvSpPr>
            <a:spLocks noGrp="1"/>
          </p:cNvSpPr>
          <p:nvPr>
            <p:ph type="pic" sz="quarter" idx="19" hasCustomPrompt="1"/>
          </p:nvPr>
        </p:nvSpPr>
        <p:spPr>
          <a:xfrm>
            <a:off x="12162182" y="723074"/>
            <a:ext cx="5356800" cy="4211706"/>
          </a:xfrm>
          <a:solidFill>
            <a:schemeClr val="bg1">
              <a:lumMod val="95000"/>
            </a:schemeClr>
          </a:solidFill>
        </p:spPr>
        <p:txBody>
          <a:bodyPr anchor="ctr">
            <a:normAutofit/>
          </a:bodyPr>
          <a:lstStyle>
            <a:lvl1pPr marL="0" indent="0" algn="ctr">
              <a:buNone/>
              <a:defRPr sz="1800"/>
            </a:lvl1pPr>
          </a:lstStyle>
          <a:p>
            <a:r>
              <a:rPr lang="en-US"/>
              <a:t>Click to insert image</a:t>
            </a:r>
          </a:p>
        </p:txBody>
      </p:sp>
      <p:sp>
        <p:nvSpPr>
          <p:cNvPr id="8" name="Picture Placeholder 8">
            <a:extLst>
              <a:ext uri="{FF2B5EF4-FFF2-40B4-BE49-F238E27FC236}">
                <a16:creationId xmlns:a16="http://schemas.microsoft.com/office/drawing/2014/main" id="{DDD237E2-1B97-3173-2CA0-2821434D633E}"/>
              </a:ext>
            </a:extLst>
          </p:cNvPr>
          <p:cNvSpPr>
            <a:spLocks noGrp="1"/>
          </p:cNvSpPr>
          <p:nvPr>
            <p:ph type="pic" sz="quarter" idx="20" hasCustomPrompt="1"/>
          </p:nvPr>
        </p:nvSpPr>
        <p:spPr>
          <a:xfrm>
            <a:off x="773906" y="5247540"/>
            <a:ext cx="5356800" cy="4211706"/>
          </a:xfrm>
          <a:solidFill>
            <a:schemeClr val="bg1">
              <a:lumMod val="95000"/>
            </a:schemeClr>
          </a:solidFill>
        </p:spPr>
        <p:txBody>
          <a:bodyPr anchor="ctr">
            <a:normAutofit/>
          </a:bodyPr>
          <a:lstStyle>
            <a:lvl1pPr marL="0" indent="0" algn="ctr">
              <a:buNone/>
              <a:defRPr sz="1800"/>
            </a:lvl1pPr>
          </a:lstStyle>
          <a:p>
            <a:r>
              <a:rPr lang="en-US"/>
              <a:t>Click to insert image</a:t>
            </a:r>
          </a:p>
        </p:txBody>
      </p:sp>
      <p:sp>
        <p:nvSpPr>
          <p:cNvPr id="10" name="Picture Placeholder 8">
            <a:extLst>
              <a:ext uri="{FF2B5EF4-FFF2-40B4-BE49-F238E27FC236}">
                <a16:creationId xmlns:a16="http://schemas.microsoft.com/office/drawing/2014/main" id="{30B4A7CA-2E55-498A-7F34-03A541ADE241}"/>
              </a:ext>
            </a:extLst>
          </p:cNvPr>
          <p:cNvSpPr>
            <a:spLocks noGrp="1"/>
          </p:cNvSpPr>
          <p:nvPr>
            <p:ph type="pic" sz="quarter" idx="21" hasCustomPrompt="1"/>
          </p:nvPr>
        </p:nvSpPr>
        <p:spPr>
          <a:xfrm>
            <a:off x="6468042" y="5247540"/>
            <a:ext cx="5356800" cy="4211706"/>
          </a:xfrm>
          <a:solidFill>
            <a:schemeClr val="bg1">
              <a:lumMod val="95000"/>
            </a:schemeClr>
          </a:solidFill>
        </p:spPr>
        <p:txBody>
          <a:bodyPr anchor="ctr">
            <a:normAutofit/>
          </a:bodyPr>
          <a:lstStyle>
            <a:lvl1pPr marL="0" indent="0" algn="ctr">
              <a:buNone/>
              <a:defRPr sz="1800"/>
            </a:lvl1pPr>
          </a:lstStyle>
          <a:p>
            <a:r>
              <a:rPr lang="en-US"/>
              <a:t>Click to insert image</a:t>
            </a:r>
          </a:p>
        </p:txBody>
      </p:sp>
      <p:sp>
        <p:nvSpPr>
          <p:cNvPr id="15" name="Picture Placeholder 8">
            <a:extLst>
              <a:ext uri="{FF2B5EF4-FFF2-40B4-BE49-F238E27FC236}">
                <a16:creationId xmlns:a16="http://schemas.microsoft.com/office/drawing/2014/main" id="{5B608A7D-F990-BDF8-319A-9E3A0FF506BA}"/>
              </a:ext>
            </a:extLst>
          </p:cNvPr>
          <p:cNvSpPr>
            <a:spLocks noGrp="1"/>
          </p:cNvSpPr>
          <p:nvPr>
            <p:ph type="pic" sz="quarter" idx="22" hasCustomPrompt="1"/>
          </p:nvPr>
        </p:nvSpPr>
        <p:spPr>
          <a:xfrm>
            <a:off x="12162180" y="5247540"/>
            <a:ext cx="5356800" cy="4211706"/>
          </a:xfrm>
          <a:solidFill>
            <a:schemeClr val="bg1">
              <a:lumMod val="95000"/>
            </a:schemeClr>
          </a:solidFill>
        </p:spPr>
        <p:txBody>
          <a:bodyPr anchor="ctr">
            <a:normAutofit/>
          </a:bodyPr>
          <a:lstStyle>
            <a:lvl1pPr marL="0" indent="0" algn="ctr">
              <a:buNone/>
              <a:defRPr sz="1800"/>
            </a:lvl1pPr>
          </a:lstStyle>
          <a:p>
            <a:r>
              <a:rPr lang="en-US"/>
              <a:t>Click to insert image</a:t>
            </a:r>
          </a:p>
        </p:txBody>
      </p:sp>
    </p:spTree>
    <p:extLst>
      <p:ext uri="{BB962C8B-B14F-4D97-AF65-F5344CB8AC3E}">
        <p14:creationId xmlns:p14="http://schemas.microsoft.com/office/powerpoint/2010/main" val="3472158552"/>
      </p:ext>
    </p:extLst>
  </p:cSld>
  <p:clrMapOvr>
    <a:masterClrMapping/>
  </p:clrMapOvr>
  <p:extLst>
    <p:ext uri="{DCECCB84-F9BA-43D5-87BE-67443E8EF086}">
      <p15:sldGuideLst xmlns:p15="http://schemas.microsoft.com/office/powerpoint/2012/main">
        <p15:guide id="1" pos="2570">
          <p15:clr>
            <a:srgbClr val="FBAE40"/>
          </p15:clr>
        </p15:guide>
        <p15:guide id="2" pos="5103">
          <p15:clr>
            <a:srgbClr val="FBAE40"/>
          </p15:clr>
        </p15:guide>
        <p15:guide id="3" orient="horz" pos="300">
          <p15:clr>
            <a:srgbClr val="FBAE40"/>
          </p15:clr>
        </p15:guide>
        <p15:guide id="4" orient="horz" pos="3974">
          <p15:clr>
            <a:srgbClr val="FBAE40"/>
          </p15:clr>
        </p15:guide>
        <p15:guide id="5" pos="324">
          <p15:clr>
            <a:srgbClr val="FBAE40"/>
          </p15:clr>
        </p15:guide>
        <p15:guide id="6" pos="7354">
          <p15:clr>
            <a:srgbClr val="FBAE40"/>
          </p15:clr>
        </p15:guide>
        <p15:guide id="7" orient="horz" pos="2205">
          <p15:clr>
            <a:srgbClr val="FBAE40"/>
          </p15:clr>
        </p15:guide>
        <p15:guide id="8" orient="horz" pos="2069">
          <p15:clr>
            <a:srgbClr val="FBAE40"/>
          </p15:clr>
        </p15:guide>
        <p15:guide id="9" pos="4968">
          <p15:clr>
            <a:srgbClr val="FBAE40"/>
          </p15:clr>
        </p15:guide>
        <p15:guide id="10" pos="2709">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Large Text and Image">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780FE472-B2B4-E697-1586-57FBFF63464A}"/>
              </a:ext>
            </a:extLst>
          </p:cNvPr>
          <p:cNvGrpSpPr/>
          <p:nvPr userDrawn="1"/>
        </p:nvGrpSpPr>
        <p:grpSpPr>
          <a:xfrm>
            <a:off x="9305925" y="7924799"/>
            <a:ext cx="2286000" cy="2362200"/>
            <a:chOff x="6223000" y="5283199"/>
            <a:chExt cx="1524000" cy="1574800"/>
          </a:xfrm>
        </p:grpSpPr>
        <p:sp>
          <p:nvSpPr>
            <p:cNvPr id="69" name="Freeform: Shape 68">
              <a:extLst>
                <a:ext uri="{FF2B5EF4-FFF2-40B4-BE49-F238E27FC236}">
                  <a16:creationId xmlns:a16="http://schemas.microsoft.com/office/drawing/2014/main" id="{5BE081DA-E770-B289-50D6-47FBC4C2ADFC}"/>
                </a:ext>
              </a:extLst>
            </p:cNvPr>
            <p:cNvSpPr/>
            <p:nvPr userDrawn="1"/>
          </p:nvSpPr>
          <p:spPr>
            <a:xfrm>
              <a:off x="6223000" y="6045200"/>
              <a:ext cx="762000" cy="762000"/>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762000" h="762000">
                  <a:moveTo>
                    <a:pt x="0" y="0"/>
                  </a:moveTo>
                  <a:lnTo>
                    <a:pt x="762000" y="0"/>
                  </a:lnTo>
                  <a:lnTo>
                    <a:pt x="762000" y="762000"/>
                  </a:lnTo>
                  <a:lnTo>
                    <a:pt x="0" y="762000"/>
                  </a:lnTo>
                  <a:close/>
                </a:path>
              </a:pathLst>
            </a:custGeom>
            <a:solidFill>
              <a:srgbClr val="3A87F4"/>
            </a:solidFill>
            <a:ln w="6343" cap="flat">
              <a:noFill/>
              <a:prstDash val="solid"/>
              <a:miter/>
            </a:ln>
          </p:spPr>
          <p:txBody>
            <a:bodyPr rtlCol="0" anchor="ctr"/>
            <a:lstStyle/>
            <a:p>
              <a:endParaRPr lang="en-US" sz="2100"/>
            </a:p>
          </p:txBody>
        </p:sp>
        <p:sp>
          <p:nvSpPr>
            <p:cNvPr id="70" name="Freeform: Shape 69">
              <a:extLst>
                <a:ext uri="{FF2B5EF4-FFF2-40B4-BE49-F238E27FC236}">
                  <a16:creationId xmlns:a16="http://schemas.microsoft.com/office/drawing/2014/main" id="{FBECDD00-8878-15F4-8A6E-CC50854CB49B}"/>
                </a:ext>
              </a:extLst>
            </p:cNvPr>
            <p:cNvSpPr/>
            <p:nvPr userDrawn="1"/>
          </p:nvSpPr>
          <p:spPr>
            <a:xfrm rot="10800000">
              <a:off x="6223000" y="6807199"/>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0855DB"/>
            </a:solidFill>
            <a:ln w="6343" cap="flat">
              <a:noFill/>
              <a:prstDash val="solid"/>
              <a:miter/>
            </a:ln>
          </p:spPr>
          <p:txBody>
            <a:bodyPr rtlCol="0" anchor="ctr"/>
            <a:lstStyle/>
            <a:p>
              <a:endParaRPr lang="en-US" sz="2100"/>
            </a:p>
          </p:txBody>
        </p:sp>
        <p:sp>
          <p:nvSpPr>
            <p:cNvPr id="71" name="Freeform: Shape 70">
              <a:extLst>
                <a:ext uri="{FF2B5EF4-FFF2-40B4-BE49-F238E27FC236}">
                  <a16:creationId xmlns:a16="http://schemas.microsoft.com/office/drawing/2014/main" id="{F3533F5A-7C78-40BA-0EB4-2E337CA46645}"/>
                </a:ext>
              </a:extLst>
            </p:cNvPr>
            <p:cNvSpPr/>
            <p:nvPr userDrawn="1"/>
          </p:nvSpPr>
          <p:spPr>
            <a:xfrm>
              <a:off x="6223000" y="5283200"/>
              <a:ext cx="762000" cy="762000"/>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762000" h="762000">
                  <a:moveTo>
                    <a:pt x="0" y="0"/>
                  </a:moveTo>
                  <a:lnTo>
                    <a:pt x="762000" y="0"/>
                  </a:lnTo>
                  <a:lnTo>
                    <a:pt x="762000" y="762000"/>
                  </a:lnTo>
                  <a:lnTo>
                    <a:pt x="0" y="762000"/>
                  </a:lnTo>
                  <a:close/>
                </a:path>
              </a:pathLst>
            </a:custGeom>
            <a:solidFill>
              <a:srgbClr val="6CC349"/>
            </a:solidFill>
            <a:ln w="6343" cap="flat">
              <a:noFill/>
              <a:prstDash val="solid"/>
              <a:miter/>
            </a:ln>
          </p:spPr>
          <p:txBody>
            <a:bodyPr rtlCol="0" anchor="ctr"/>
            <a:lstStyle/>
            <a:p>
              <a:endParaRPr lang="en-US" sz="2100"/>
            </a:p>
          </p:txBody>
        </p:sp>
        <p:sp>
          <p:nvSpPr>
            <p:cNvPr id="72" name="Freeform: Shape 71">
              <a:extLst>
                <a:ext uri="{FF2B5EF4-FFF2-40B4-BE49-F238E27FC236}">
                  <a16:creationId xmlns:a16="http://schemas.microsoft.com/office/drawing/2014/main" id="{694FDF00-55BD-600B-B28E-7E4AD60455EF}"/>
                </a:ext>
              </a:extLst>
            </p:cNvPr>
            <p:cNvSpPr/>
            <p:nvPr userDrawn="1"/>
          </p:nvSpPr>
          <p:spPr>
            <a:xfrm rot="10800000">
              <a:off x="6223000" y="5283199"/>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A0E081"/>
            </a:solidFill>
            <a:ln w="6343" cap="flat">
              <a:noFill/>
              <a:prstDash val="solid"/>
              <a:miter/>
            </a:ln>
          </p:spPr>
          <p:txBody>
            <a:bodyPr rtlCol="0" anchor="ctr"/>
            <a:lstStyle/>
            <a:p>
              <a:endParaRPr lang="en-US" sz="2100"/>
            </a:p>
          </p:txBody>
        </p:sp>
        <p:sp>
          <p:nvSpPr>
            <p:cNvPr id="73" name="Freeform: Shape 72">
              <a:extLst>
                <a:ext uri="{FF2B5EF4-FFF2-40B4-BE49-F238E27FC236}">
                  <a16:creationId xmlns:a16="http://schemas.microsoft.com/office/drawing/2014/main" id="{1880A6A1-0A93-761F-6915-708706EE8434}"/>
                </a:ext>
              </a:extLst>
            </p:cNvPr>
            <p:cNvSpPr/>
            <p:nvPr userDrawn="1"/>
          </p:nvSpPr>
          <p:spPr>
            <a:xfrm>
              <a:off x="6985000" y="6045200"/>
              <a:ext cx="762000" cy="762000"/>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762000" h="762000">
                  <a:moveTo>
                    <a:pt x="0" y="0"/>
                  </a:moveTo>
                  <a:lnTo>
                    <a:pt x="762000" y="0"/>
                  </a:lnTo>
                  <a:lnTo>
                    <a:pt x="762000" y="762000"/>
                  </a:lnTo>
                  <a:lnTo>
                    <a:pt x="0" y="762000"/>
                  </a:lnTo>
                  <a:close/>
                </a:path>
              </a:pathLst>
            </a:custGeom>
            <a:solidFill>
              <a:srgbClr val="FF791A"/>
            </a:solidFill>
            <a:ln w="6343" cap="flat">
              <a:noFill/>
              <a:prstDash val="solid"/>
              <a:miter/>
            </a:ln>
          </p:spPr>
          <p:txBody>
            <a:bodyPr rtlCol="0" anchor="ctr"/>
            <a:lstStyle/>
            <a:p>
              <a:endParaRPr lang="en-US" sz="2100"/>
            </a:p>
          </p:txBody>
        </p:sp>
        <p:sp>
          <p:nvSpPr>
            <p:cNvPr id="74" name="Freeform: Shape 73">
              <a:extLst>
                <a:ext uri="{FF2B5EF4-FFF2-40B4-BE49-F238E27FC236}">
                  <a16:creationId xmlns:a16="http://schemas.microsoft.com/office/drawing/2014/main" id="{1C5D29B7-20B9-76AA-D8CC-003944897161}"/>
                </a:ext>
              </a:extLst>
            </p:cNvPr>
            <p:cNvSpPr/>
            <p:nvPr userDrawn="1"/>
          </p:nvSpPr>
          <p:spPr>
            <a:xfrm rot="10800000">
              <a:off x="6985000" y="6807199"/>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CC4300"/>
            </a:solidFill>
            <a:ln w="6343" cap="flat">
              <a:noFill/>
              <a:prstDash val="solid"/>
              <a:miter/>
            </a:ln>
          </p:spPr>
          <p:txBody>
            <a:bodyPr rtlCol="0" anchor="ctr"/>
            <a:lstStyle/>
            <a:p>
              <a:endParaRPr lang="en-US" sz="2100"/>
            </a:p>
          </p:txBody>
        </p:sp>
        <p:sp>
          <p:nvSpPr>
            <p:cNvPr id="75" name="Freeform: Shape 74">
              <a:extLst>
                <a:ext uri="{FF2B5EF4-FFF2-40B4-BE49-F238E27FC236}">
                  <a16:creationId xmlns:a16="http://schemas.microsoft.com/office/drawing/2014/main" id="{307D3AB6-E6D9-24EB-DE6C-477C0CB08A67}"/>
                </a:ext>
              </a:extLst>
            </p:cNvPr>
            <p:cNvSpPr/>
            <p:nvPr userDrawn="1"/>
          </p:nvSpPr>
          <p:spPr>
            <a:xfrm rot="10800000">
              <a:off x="6985000" y="6045199"/>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FFC480"/>
            </a:solidFill>
            <a:ln w="6343" cap="flat">
              <a:noFill/>
              <a:prstDash val="solid"/>
              <a:miter/>
            </a:ln>
          </p:spPr>
          <p:txBody>
            <a:bodyPr rtlCol="0" anchor="ctr"/>
            <a:lstStyle/>
            <a:p>
              <a:endParaRPr lang="en-US" sz="2100"/>
            </a:p>
          </p:txBody>
        </p:sp>
      </p:grpSp>
      <p:grpSp>
        <p:nvGrpSpPr>
          <p:cNvPr id="51" name="Group 50">
            <a:extLst>
              <a:ext uri="{FF2B5EF4-FFF2-40B4-BE49-F238E27FC236}">
                <a16:creationId xmlns:a16="http://schemas.microsoft.com/office/drawing/2014/main" id="{362A6CD2-AD70-FD9C-F604-13CF4337A591}"/>
              </a:ext>
            </a:extLst>
          </p:cNvPr>
          <p:cNvGrpSpPr/>
          <p:nvPr userDrawn="1"/>
        </p:nvGrpSpPr>
        <p:grpSpPr>
          <a:xfrm>
            <a:off x="16001188" y="1"/>
            <a:ext cx="2286815" cy="3505199"/>
            <a:chOff x="10667458" y="0"/>
            <a:chExt cx="1524543" cy="2336799"/>
          </a:xfrm>
        </p:grpSpPr>
        <p:sp>
          <p:nvSpPr>
            <p:cNvPr id="52" name="Freeform: Shape 51">
              <a:extLst>
                <a:ext uri="{FF2B5EF4-FFF2-40B4-BE49-F238E27FC236}">
                  <a16:creationId xmlns:a16="http://schemas.microsoft.com/office/drawing/2014/main" id="{808D30F7-3008-7D5F-5D3D-6216DCB2A516}"/>
                </a:ext>
              </a:extLst>
            </p:cNvPr>
            <p:cNvSpPr/>
            <p:nvPr/>
          </p:nvSpPr>
          <p:spPr>
            <a:xfrm>
              <a:off x="10668001" y="0"/>
              <a:ext cx="762000" cy="762000"/>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762000" h="762000">
                  <a:moveTo>
                    <a:pt x="0" y="0"/>
                  </a:moveTo>
                  <a:lnTo>
                    <a:pt x="762000" y="0"/>
                  </a:lnTo>
                  <a:lnTo>
                    <a:pt x="762000" y="762000"/>
                  </a:lnTo>
                  <a:lnTo>
                    <a:pt x="0" y="762000"/>
                  </a:lnTo>
                  <a:close/>
                </a:path>
              </a:pathLst>
            </a:custGeom>
            <a:solidFill>
              <a:srgbClr val="FF791A"/>
            </a:solidFill>
            <a:ln w="6343" cap="flat">
              <a:noFill/>
              <a:prstDash val="solid"/>
              <a:miter/>
            </a:ln>
          </p:spPr>
          <p:txBody>
            <a:bodyPr rtlCol="0" anchor="ctr"/>
            <a:lstStyle/>
            <a:p>
              <a:endParaRPr lang="en-US" sz="2100"/>
            </a:p>
          </p:txBody>
        </p:sp>
        <p:sp>
          <p:nvSpPr>
            <p:cNvPr id="53" name="Freeform: Shape 52">
              <a:extLst>
                <a:ext uri="{FF2B5EF4-FFF2-40B4-BE49-F238E27FC236}">
                  <a16:creationId xmlns:a16="http://schemas.microsoft.com/office/drawing/2014/main" id="{99E8E692-B32B-3F31-4AA6-2CE0FD32FE8C}"/>
                </a:ext>
              </a:extLst>
            </p:cNvPr>
            <p:cNvSpPr/>
            <p:nvPr/>
          </p:nvSpPr>
          <p:spPr>
            <a:xfrm rot="10800000">
              <a:off x="10667458" y="761999"/>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CC4300"/>
            </a:solidFill>
            <a:ln w="6343" cap="flat">
              <a:noFill/>
              <a:prstDash val="solid"/>
              <a:miter/>
            </a:ln>
          </p:spPr>
          <p:txBody>
            <a:bodyPr rtlCol="0" anchor="ctr"/>
            <a:lstStyle/>
            <a:p>
              <a:endParaRPr lang="en-US" sz="2100"/>
            </a:p>
          </p:txBody>
        </p:sp>
        <p:sp>
          <p:nvSpPr>
            <p:cNvPr id="54" name="Freeform: Shape 53">
              <a:extLst>
                <a:ext uri="{FF2B5EF4-FFF2-40B4-BE49-F238E27FC236}">
                  <a16:creationId xmlns:a16="http://schemas.microsoft.com/office/drawing/2014/main" id="{C341D124-EC15-16D8-BAC3-71446E77FDF3}"/>
                </a:ext>
              </a:extLst>
            </p:cNvPr>
            <p:cNvSpPr/>
            <p:nvPr/>
          </p:nvSpPr>
          <p:spPr>
            <a:xfrm rot="10800000">
              <a:off x="10667458" y="0"/>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FFC480"/>
            </a:solidFill>
            <a:ln w="6343" cap="flat">
              <a:noFill/>
              <a:prstDash val="solid"/>
              <a:miter/>
            </a:ln>
          </p:spPr>
          <p:txBody>
            <a:bodyPr rtlCol="0" anchor="ctr"/>
            <a:lstStyle/>
            <a:p>
              <a:endParaRPr lang="en-US" sz="2100"/>
            </a:p>
          </p:txBody>
        </p:sp>
        <p:sp>
          <p:nvSpPr>
            <p:cNvPr id="55" name="Freeform: Shape 54">
              <a:extLst>
                <a:ext uri="{FF2B5EF4-FFF2-40B4-BE49-F238E27FC236}">
                  <a16:creationId xmlns:a16="http://schemas.microsoft.com/office/drawing/2014/main" id="{7903CAAD-DCC3-61D6-9517-59AF8801ADCB}"/>
                </a:ext>
              </a:extLst>
            </p:cNvPr>
            <p:cNvSpPr/>
            <p:nvPr/>
          </p:nvSpPr>
          <p:spPr>
            <a:xfrm>
              <a:off x="11430001" y="1524000"/>
              <a:ext cx="762000" cy="762000"/>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762000" h="762000">
                  <a:moveTo>
                    <a:pt x="0" y="0"/>
                  </a:moveTo>
                  <a:lnTo>
                    <a:pt x="762000" y="0"/>
                  </a:lnTo>
                  <a:lnTo>
                    <a:pt x="762000" y="762000"/>
                  </a:lnTo>
                  <a:lnTo>
                    <a:pt x="0" y="762000"/>
                  </a:lnTo>
                  <a:close/>
                </a:path>
              </a:pathLst>
            </a:custGeom>
            <a:solidFill>
              <a:srgbClr val="3A87F4"/>
            </a:solidFill>
            <a:ln w="6343" cap="flat">
              <a:noFill/>
              <a:prstDash val="solid"/>
              <a:miter/>
            </a:ln>
          </p:spPr>
          <p:txBody>
            <a:bodyPr rtlCol="0" anchor="ctr"/>
            <a:lstStyle/>
            <a:p>
              <a:endParaRPr lang="en-US" sz="2100"/>
            </a:p>
          </p:txBody>
        </p:sp>
        <p:sp>
          <p:nvSpPr>
            <p:cNvPr id="56" name="Freeform: Shape 55">
              <a:extLst>
                <a:ext uri="{FF2B5EF4-FFF2-40B4-BE49-F238E27FC236}">
                  <a16:creationId xmlns:a16="http://schemas.microsoft.com/office/drawing/2014/main" id="{BB7D1D55-4864-FFDE-68A9-4AFA82CD074A}"/>
                </a:ext>
              </a:extLst>
            </p:cNvPr>
            <p:cNvSpPr/>
            <p:nvPr/>
          </p:nvSpPr>
          <p:spPr>
            <a:xfrm rot="10800000">
              <a:off x="11429458" y="2285999"/>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0855DB"/>
            </a:solidFill>
            <a:ln w="6343" cap="flat">
              <a:noFill/>
              <a:prstDash val="solid"/>
              <a:miter/>
            </a:ln>
          </p:spPr>
          <p:txBody>
            <a:bodyPr rtlCol="0" anchor="ctr"/>
            <a:lstStyle/>
            <a:p>
              <a:endParaRPr lang="en-US" sz="2100"/>
            </a:p>
          </p:txBody>
        </p:sp>
        <p:sp>
          <p:nvSpPr>
            <p:cNvPr id="57" name="Freeform: Shape 56">
              <a:extLst>
                <a:ext uri="{FF2B5EF4-FFF2-40B4-BE49-F238E27FC236}">
                  <a16:creationId xmlns:a16="http://schemas.microsoft.com/office/drawing/2014/main" id="{D527A38A-1133-CF2C-517B-FBF0C3F8C035}"/>
                </a:ext>
              </a:extLst>
            </p:cNvPr>
            <p:cNvSpPr/>
            <p:nvPr/>
          </p:nvSpPr>
          <p:spPr>
            <a:xfrm>
              <a:off x="11430001" y="762000"/>
              <a:ext cx="762000" cy="762000"/>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762000" h="762000">
                  <a:moveTo>
                    <a:pt x="0" y="0"/>
                  </a:moveTo>
                  <a:lnTo>
                    <a:pt x="762000" y="0"/>
                  </a:lnTo>
                  <a:lnTo>
                    <a:pt x="762000" y="762000"/>
                  </a:lnTo>
                  <a:lnTo>
                    <a:pt x="0" y="762000"/>
                  </a:lnTo>
                  <a:close/>
                </a:path>
              </a:pathLst>
            </a:custGeom>
            <a:solidFill>
              <a:srgbClr val="6CC349"/>
            </a:solidFill>
            <a:ln w="6343" cap="flat">
              <a:noFill/>
              <a:prstDash val="solid"/>
              <a:miter/>
            </a:ln>
          </p:spPr>
          <p:txBody>
            <a:bodyPr rtlCol="0" anchor="ctr"/>
            <a:lstStyle/>
            <a:p>
              <a:endParaRPr lang="en-US" sz="2100"/>
            </a:p>
          </p:txBody>
        </p:sp>
        <p:sp>
          <p:nvSpPr>
            <p:cNvPr id="58" name="Freeform: Shape 57">
              <a:extLst>
                <a:ext uri="{FF2B5EF4-FFF2-40B4-BE49-F238E27FC236}">
                  <a16:creationId xmlns:a16="http://schemas.microsoft.com/office/drawing/2014/main" id="{9EE99566-D5DE-AA3E-D0A7-5D077FD5A501}"/>
                </a:ext>
              </a:extLst>
            </p:cNvPr>
            <p:cNvSpPr/>
            <p:nvPr/>
          </p:nvSpPr>
          <p:spPr>
            <a:xfrm rot="10800000">
              <a:off x="11429458" y="761999"/>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A0E081"/>
            </a:solidFill>
            <a:ln w="6343" cap="flat">
              <a:noFill/>
              <a:prstDash val="solid"/>
              <a:miter/>
            </a:ln>
          </p:spPr>
          <p:txBody>
            <a:bodyPr rtlCol="0" anchor="ctr"/>
            <a:lstStyle/>
            <a:p>
              <a:endParaRPr lang="en-US" sz="2100"/>
            </a:p>
          </p:txBody>
        </p:sp>
      </p:grpSp>
      <p:sp>
        <p:nvSpPr>
          <p:cNvPr id="68" name="Picture Placeholder 67">
            <a:extLst>
              <a:ext uri="{FF2B5EF4-FFF2-40B4-BE49-F238E27FC236}">
                <a16:creationId xmlns:a16="http://schemas.microsoft.com/office/drawing/2014/main" id="{E2B89B19-5915-1E8F-3463-F7F14B11456D}"/>
              </a:ext>
            </a:extLst>
          </p:cNvPr>
          <p:cNvSpPr>
            <a:spLocks noGrp="1"/>
          </p:cNvSpPr>
          <p:nvPr>
            <p:ph type="pic" sz="quarter" idx="14" hasCustomPrompt="1"/>
          </p:nvPr>
        </p:nvSpPr>
        <p:spPr>
          <a:xfrm>
            <a:off x="9305925" y="0"/>
            <a:ext cx="8982075" cy="10287000"/>
          </a:xfrm>
          <a:custGeom>
            <a:avLst/>
            <a:gdLst>
              <a:gd name="connsiteX0" fmla="*/ 0 w 5988050"/>
              <a:gd name="connsiteY0" fmla="*/ 0 h 6858000"/>
              <a:gd name="connsiteX1" fmla="*/ 5988050 w 5988050"/>
              <a:gd name="connsiteY1" fmla="*/ 0 h 6858000"/>
              <a:gd name="connsiteX2" fmla="*/ 5988050 w 5988050"/>
              <a:gd name="connsiteY2" fmla="*/ 762001 h 6858000"/>
              <a:gd name="connsiteX3" fmla="*/ 5987509 w 5988050"/>
              <a:gd name="connsiteY3" fmla="*/ 762001 h 6858000"/>
              <a:gd name="connsiteX4" fmla="*/ 5987509 w 5988050"/>
              <a:gd name="connsiteY4" fmla="*/ 762000 h 6858000"/>
              <a:gd name="connsiteX5" fmla="*/ 5226052 w 5988050"/>
              <a:gd name="connsiteY5" fmla="*/ 762000 h 6858000"/>
              <a:gd name="connsiteX6" fmla="*/ 5226052 w 5988050"/>
              <a:gd name="connsiteY6" fmla="*/ 1 h 6858000"/>
              <a:gd name="connsiteX7" fmla="*/ 5225509 w 5988050"/>
              <a:gd name="connsiteY7" fmla="*/ 1 h 6858000"/>
              <a:gd name="connsiteX8" fmla="*/ 4463509 w 5988050"/>
              <a:gd name="connsiteY8" fmla="*/ 1 h 6858000"/>
              <a:gd name="connsiteX9" fmla="*/ 4463509 w 5988050"/>
              <a:gd name="connsiteY9" fmla="*/ 50801 h 6858000"/>
              <a:gd name="connsiteX10" fmla="*/ 4464052 w 5988050"/>
              <a:gd name="connsiteY10" fmla="*/ 50801 h 6858000"/>
              <a:gd name="connsiteX11" fmla="*/ 4464052 w 5988050"/>
              <a:gd name="connsiteY11" fmla="*/ 762000 h 6858000"/>
              <a:gd name="connsiteX12" fmla="*/ 4463509 w 5988050"/>
              <a:gd name="connsiteY12" fmla="*/ 762000 h 6858000"/>
              <a:gd name="connsiteX13" fmla="*/ 4463509 w 5988050"/>
              <a:gd name="connsiteY13" fmla="*/ 812800 h 6858000"/>
              <a:gd name="connsiteX14" fmla="*/ 5225509 w 5988050"/>
              <a:gd name="connsiteY14" fmla="*/ 812800 h 6858000"/>
              <a:gd name="connsiteX15" fmla="*/ 5226052 w 5988050"/>
              <a:gd name="connsiteY15" fmla="*/ 812800 h 6858000"/>
              <a:gd name="connsiteX16" fmla="*/ 5226052 w 5988050"/>
              <a:gd name="connsiteY16" fmla="*/ 1524001 h 6858000"/>
              <a:gd name="connsiteX17" fmla="*/ 5226052 w 5988050"/>
              <a:gd name="connsiteY17" fmla="*/ 2286000 h 6858000"/>
              <a:gd name="connsiteX18" fmla="*/ 5225509 w 5988050"/>
              <a:gd name="connsiteY18" fmla="*/ 2286000 h 6858000"/>
              <a:gd name="connsiteX19" fmla="*/ 5225509 w 5988050"/>
              <a:gd name="connsiteY19" fmla="*/ 2336800 h 6858000"/>
              <a:gd name="connsiteX20" fmla="*/ 5987509 w 5988050"/>
              <a:gd name="connsiteY20" fmla="*/ 2336800 h 6858000"/>
              <a:gd name="connsiteX21" fmla="*/ 5987509 w 5988050"/>
              <a:gd name="connsiteY21" fmla="*/ 2286001 h 6858000"/>
              <a:gd name="connsiteX22" fmla="*/ 5988050 w 5988050"/>
              <a:gd name="connsiteY22" fmla="*/ 2286001 h 6858000"/>
              <a:gd name="connsiteX23" fmla="*/ 5988050 w 5988050"/>
              <a:gd name="connsiteY23" fmla="*/ 6858000 h 6858000"/>
              <a:gd name="connsiteX24" fmla="*/ 1524000 w 5988050"/>
              <a:gd name="connsiteY24" fmla="*/ 6858000 h 6858000"/>
              <a:gd name="connsiteX25" fmla="*/ 1524000 w 5988050"/>
              <a:gd name="connsiteY25" fmla="*/ 6807201 h 6858000"/>
              <a:gd name="connsiteX26" fmla="*/ 1524000 w 5988050"/>
              <a:gd name="connsiteY26" fmla="*/ 6807200 h 6858000"/>
              <a:gd name="connsiteX27" fmla="*/ 1524000 w 5988050"/>
              <a:gd name="connsiteY27" fmla="*/ 6096000 h 6858000"/>
              <a:gd name="connsiteX28" fmla="*/ 1524000 w 5988050"/>
              <a:gd name="connsiteY28" fmla="*/ 6045201 h 6858000"/>
              <a:gd name="connsiteX29" fmla="*/ 1524000 w 5988050"/>
              <a:gd name="connsiteY29" fmla="*/ 6045200 h 6858000"/>
              <a:gd name="connsiteX30" fmla="*/ 762000 w 5988050"/>
              <a:gd name="connsiteY30" fmla="*/ 6045200 h 6858000"/>
              <a:gd name="connsiteX31" fmla="*/ 762000 w 5988050"/>
              <a:gd name="connsiteY31" fmla="*/ 5334000 h 6858000"/>
              <a:gd name="connsiteX32" fmla="*/ 762000 w 5988050"/>
              <a:gd name="connsiteY32" fmla="*/ 5283201 h 6858000"/>
              <a:gd name="connsiteX33" fmla="*/ 762000 w 5988050"/>
              <a:gd name="connsiteY33" fmla="*/ 5283200 h 6858000"/>
              <a:gd name="connsiteX34" fmla="*/ 0 w 5988050"/>
              <a:gd name="connsiteY34" fmla="*/ 5283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88050" h="6858000">
                <a:moveTo>
                  <a:pt x="0" y="0"/>
                </a:moveTo>
                <a:lnTo>
                  <a:pt x="5988050" y="0"/>
                </a:lnTo>
                <a:lnTo>
                  <a:pt x="5988050" y="762001"/>
                </a:lnTo>
                <a:lnTo>
                  <a:pt x="5987509" y="762001"/>
                </a:lnTo>
                <a:lnTo>
                  <a:pt x="5987509" y="762000"/>
                </a:lnTo>
                <a:lnTo>
                  <a:pt x="5226052" y="762000"/>
                </a:lnTo>
                <a:lnTo>
                  <a:pt x="5226052" y="1"/>
                </a:lnTo>
                <a:lnTo>
                  <a:pt x="5225509" y="1"/>
                </a:lnTo>
                <a:lnTo>
                  <a:pt x="4463509" y="1"/>
                </a:lnTo>
                <a:lnTo>
                  <a:pt x="4463509" y="50801"/>
                </a:lnTo>
                <a:lnTo>
                  <a:pt x="4464052" y="50801"/>
                </a:lnTo>
                <a:lnTo>
                  <a:pt x="4464052" y="762000"/>
                </a:lnTo>
                <a:lnTo>
                  <a:pt x="4463509" y="762000"/>
                </a:lnTo>
                <a:lnTo>
                  <a:pt x="4463509" y="812800"/>
                </a:lnTo>
                <a:lnTo>
                  <a:pt x="5225509" y="812800"/>
                </a:lnTo>
                <a:lnTo>
                  <a:pt x="5226052" y="812800"/>
                </a:lnTo>
                <a:lnTo>
                  <a:pt x="5226052" y="1524001"/>
                </a:lnTo>
                <a:lnTo>
                  <a:pt x="5226052" y="2286000"/>
                </a:lnTo>
                <a:lnTo>
                  <a:pt x="5225509" y="2286000"/>
                </a:lnTo>
                <a:lnTo>
                  <a:pt x="5225509" y="2336800"/>
                </a:lnTo>
                <a:lnTo>
                  <a:pt x="5987509" y="2336800"/>
                </a:lnTo>
                <a:lnTo>
                  <a:pt x="5987509" y="2286001"/>
                </a:lnTo>
                <a:lnTo>
                  <a:pt x="5988050" y="2286001"/>
                </a:lnTo>
                <a:lnTo>
                  <a:pt x="5988050" y="6858000"/>
                </a:lnTo>
                <a:lnTo>
                  <a:pt x="1524000" y="6858000"/>
                </a:lnTo>
                <a:lnTo>
                  <a:pt x="1524000" y="6807201"/>
                </a:lnTo>
                <a:lnTo>
                  <a:pt x="1524000" y="6807200"/>
                </a:lnTo>
                <a:lnTo>
                  <a:pt x="1524000" y="6096000"/>
                </a:lnTo>
                <a:lnTo>
                  <a:pt x="1524000" y="6045201"/>
                </a:lnTo>
                <a:lnTo>
                  <a:pt x="1524000" y="6045200"/>
                </a:lnTo>
                <a:lnTo>
                  <a:pt x="762000" y="6045200"/>
                </a:lnTo>
                <a:lnTo>
                  <a:pt x="762000" y="5334000"/>
                </a:lnTo>
                <a:lnTo>
                  <a:pt x="762000" y="5283201"/>
                </a:lnTo>
                <a:lnTo>
                  <a:pt x="762000" y="5283200"/>
                </a:lnTo>
                <a:lnTo>
                  <a:pt x="0" y="5283200"/>
                </a:lnTo>
                <a:close/>
              </a:path>
            </a:pathLst>
          </a:custGeom>
          <a:solidFill>
            <a:schemeClr val="bg1">
              <a:lumMod val="95000"/>
            </a:schemeClr>
          </a:solidFill>
        </p:spPr>
        <p:txBody>
          <a:bodyPr wrap="square" anchor="ctr">
            <a:noAutofit/>
          </a:bodyPr>
          <a:lstStyle>
            <a:lvl1pPr marL="0" indent="0" algn="ctr">
              <a:buNone/>
              <a:defRPr sz="1800"/>
            </a:lvl1pPr>
          </a:lstStyle>
          <a:p>
            <a:r>
              <a:rPr lang="en-US"/>
              <a:t>Click to insert image</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a:xfrm>
            <a:off x="5068958" y="9671282"/>
            <a:ext cx="3913118" cy="324000"/>
          </a:xfrm>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77" name="Title 1">
            <a:extLst>
              <a:ext uri="{FF2B5EF4-FFF2-40B4-BE49-F238E27FC236}">
                <a16:creationId xmlns:a16="http://schemas.microsoft.com/office/drawing/2014/main" id="{9C71A592-C841-1EEB-4249-A6CB7E0BAFE8}"/>
              </a:ext>
            </a:extLst>
          </p:cNvPr>
          <p:cNvSpPr>
            <a:spLocks noGrp="1"/>
          </p:cNvSpPr>
          <p:nvPr>
            <p:ph type="title" hasCustomPrompt="1"/>
          </p:nvPr>
        </p:nvSpPr>
        <p:spPr>
          <a:xfrm>
            <a:off x="773094" y="1147763"/>
            <a:ext cx="8208168" cy="7991475"/>
          </a:xfrm>
        </p:spPr>
        <p:txBody>
          <a:bodyPr/>
          <a:lstStyle>
            <a:lvl1pPr algn="ctr">
              <a:defRPr>
                <a:solidFill>
                  <a:schemeClr val="accent1"/>
                </a:solidFill>
              </a:defRPr>
            </a:lvl1pPr>
          </a:lstStyle>
          <a:p>
            <a:r>
              <a:rPr lang="en-US"/>
              <a:t>Click to add text</a:t>
            </a:r>
          </a:p>
        </p:txBody>
      </p:sp>
      <p:sp>
        <p:nvSpPr>
          <p:cNvPr id="78" name="Footer Placeholder 4">
            <a:extLst>
              <a:ext uri="{FF2B5EF4-FFF2-40B4-BE49-F238E27FC236}">
                <a16:creationId xmlns:a16="http://schemas.microsoft.com/office/drawing/2014/main" id="{89F2401D-F94F-9A96-A42C-47E1B1CF52E7}"/>
              </a:ext>
            </a:extLst>
          </p:cNvPr>
          <p:cNvSpPr txBox="1">
            <a:spLocks/>
          </p:cNvSpPr>
          <p:nvPr userDrawn="1"/>
        </p:nvSpPr>
        <p:spPr>
          <a:xfrm>
            <a:off x="773906" y="9672314"/>
            <a:ext cx="1620000" cy="322968"/>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chemeClr val="tx1"/>
                </a:solidFill>
              </a:rPr>
              <a:t>© Mojang Studios</a:t>
            </a:r>
          </a:p>
        </p:txBody>
      </p:sp>
    </p:spTree>
    <p:extLst>
      <p:ext uri="{BB962C8B-B14F-4D97-AF65-F5344CB8AC3E}">
        <p14:creationId xmlns:p14="http://schemas.microsoft.com/office/powerpoint/2010/main" val="3723615253"/>
      </p:ext>
    </p:extLst>
  </p:cSld>
  <p:clrMapOvr>
    <a:masterClrMapping/>
  </p:clrMapOvr>
  <p:extLst>
    <p:ext uri="{DCECCB84-F9BA-43D5-87BE-67443E8EF086}">
      <p15:sldGuideLst xmlns:p15="http://schemas.microsoft.com/office/powerpoint/2012/main">
        <p15:guide id="1" pos="3772">
          <p15:clr>
            <a:srgbClr val="FBAE40"/>
          </p15:clr>
        </p15:guide>
        <p15:guide id="2" pos="3908">
          <p15:clr>
            <a:srgbClr val="FBAE40"/>
          </p15:clr>
        </p15:guide>
        <p15:guide id="4" orient="horz" pos="482">
          <p15:clr>
            <a:srgbClr val="FBAE40"/>
          </p15:clr>
        </p15:guide>
        <p15:guide id="5" orient="horz" pos="383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Large Text">
    <p:bg>
      <p:bgPr>
        <a:solidFill>
          <a:schemeClr val="bg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627C6FD-C999-C69B-CCAF-F756C84B947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644"/>
            <a:ext cx="18288000" cy="10287000"/>
          </a:xfrm>
          <a:prstGeom prst="rect">
            <a:avLst/>
          </a:prstGeom>
        </p:spPr>
      </p:pic>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a:xfrm>
            <a:off x="5068958" y="9671282"/>
            <a:ext cx="3913118" cy="324000"/>
          </a:xfrm>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78" name="Footer Placeholder 4">
            <a:extLst>
              <a:ext uri="{FF2B5EF4-FFF2-40B4-BE49-F238E27FC236}">
                <a16:creationId xmlns:a16="http://schemas.microsoft.com/office/drawing/2014/main" id="{89F2401D-F94F-9A96-A42C-47E1B1CF52E7}"/>
              </a:ext>
            </a:extLst>
          </p:cNvPr>
          <p:cNvSpPr txBox="1">
            <a:spLocks/>
          </p:cNvSpPr>
          <p:nvPr userDrawn="1"/>
        </p:nvSpPr>
        <p:spPr>
          <a:xfrm>
            <a:off x="773906" y="9672314"/>
            <a:ext cx="1620000" cy="322968"/>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chemeClr val="tx1"/>
                </a:solidFill>
              </a:rPr>
              <a:t>© Mojang Studios</a:t>
            </a:r>
          </a:p>
        </p:txBody>
      </p:sp>
      <p:sp>
        <p:nvSpPr>
          <p:cNvPr id="9" name="Title 1">
            <a:extLst>
              <a:ext uri="{FF2B5EF4-FFF2-40B4-BE49-F238E27FC236}">
                <a16:creationId xmlns:a16="http://schemas.microsoft.com/office/drawing/2014/main" id="{37A509F2-C2FC-7351-21EA-CE4382BBACE7}"/>
              </a:ext>
            </a:extLst>
          </p:cNvPr>
          <p:cNvSpPr>
            <a:spLocks noGrp="1"/>
          </p:cNvSpPr>
          <p:nvPr>
            <p:ph type="title" hasCustomPrompt="1"/>
          </p:nvPr>
        </p:nvSpPr>
        <p:spPr>
          <a:xfrm>
            <a:off x="4007646" y="1147763"/>
            <a:ext cx="10271895" cy="7991475"/>
          </a:xfrm>
        </p:spPr>
        <p:txBody>
          <a:bodyPr/>
          <a:lstStyle>
            <a:lvl1pPr algn="ctr">
              <a:defRPr sz="9000">
                <a:solidFill>
                  <a:schemeClr val="accent1"/>
                </a:solidFill>
                <a:latin typeface="+mj-lt"/>
              </a:defRPr>
            </a:lvl1pPr>
          </a:lstStyle>
          <a:p>
            <a:r>
              <a:rPr lang="en-US"/>
              <a:t>Click to add text</a:t>
            </a:r>
          </a:p>
        </p:txBody>
      </p:sp>
    </p:spTree>
    <p:extLst>
      <p:ext uri="{BB962C8B-B14F-4D97-AF65-F5344CB8AC3E}">
        <p14:creationId xmlns:p14="http://schemas.microsoft.com/office/powerpoint/2010/main" val="4247324334"/>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ull Page Image">
    <p:spTree>
      <p:nvGrpSpPr>
        <p:cNvPr id="1" name=""/>
        <p:cNvGrpSpPr/>
        <p:nvPr/>
      </p:nvGrpSpPr>
      <p:grpSpPr>
        <a:xfrm>
          <a:off x="0" y="0"/>
          <a:ext cx="0" cy="0"/>
          <a:chOff x="0" y="0"/>
          <a:chExt cx="0" cy="0"/>
        </a:xfrm>
      </p:grpSpPr>
      <p:sp>
        <p:nvSpPr>
          <p:cNvPr id="92" name="Picture Placeholder 91">
            <a:extLst>
              <a:ext uri="{FF2B5EF4-FFF2-40B4-BE49-F238E27FC236}">
                <a16:creationId xmlns:a16="http://schemas.microsoft.com/office/drawing/2014/main" id="{F7174CB5-E70F-B8C7-D695-C01E07D76575}"/>
              </a:ext>
            </a:extLst>
          </p:cNvPr>
          <p:cNvSpPr>
            <a:spLocks noGrp="1"/>
          </p:cNvSpPr>
          <p:nvPr>
            <p:ph type="pic" sz="quarter" idx="14" hasCustomPrompt="1"/>
          </p:nvPr>
        </p:nvSpPr>
        <p:spPr>
          <a:xfrm>
            <a:off x="0" y="0"/>
            <a:ext cx="18288000" cy="10287000"/>
          </a:xfrm>
          <a:custGeom>
            <a:avLst/>
            <a:gdLst>
              <a:gd name="connsiteX0" fmla="*/ 11425936 w 12192000"/>
              <a:gd name="connsiteY0" fmla="*/ 6091936 h 6858000"/>
              <a:gd name="connsiteX1" fmla="*/ 12192000 w 12192000"/>
              <a:gd name="connsiteY1" fmla="*/ 6091936 h 6858000"/>
              <a:gd name="connsiteX2" fmla="*/ 12192000 w 12192000"/>
              <a:gd name="connsiteY2" fmla="*/ 6858000 h 6858000"/>
              <a:gd name="connsiteX3" fmla="*/ 11425936 w 12192000"/>
              <a:gd name="connsiteY3" fmla="*/ 6858000 h 6858000"/>
              <a:gd name="connsiteX4" fmla="*/ 11425936 w 12192000"/>
              <a:gd name="connsiteY4" fmla="*/ 6806930 h 6858000"/>
              <a:gd name="connsiteX5" fmla="*/ 11425936 w 12192000"/>
              <a:gd name="connsiteY5" fmla="*/ 6806929 h 6858000"/>
              <a:gd name="connsiteX6" fmla="*/ 1520302 w 12192000"/>
              <a:gd name="connsiteY6" fmla="*/ 0 h 6858000"/>
              <a:gd name="connsiteX7" fmla="*/ 12192000 w 12192000"/>
              <a:gd name="connsiteY7" fmla="*/ 0 h 6858000"/>
              <a:gd name="connsiteX8" fmla="*/ 12192000 w 12192000"/>
              <a:gd name="connsiteY8" fmla="*/ 4508735 h 6858000"/>
              <a:gd name="connsiteX9" fmla="*/ 11425936 w 12192000"/>
              <a:gd name="connsiteY9" fmla="*/ 4508735 h 6858000"/>
              <a:gd name="connsiteX10" fmla="*/ 11425936 w 12192000"/>
              <a:gd name="connsiteY10" fmla="*/ 4559806 h 6858000"/>
              <a:gd name="connsiteX11" fmla="*/ 11425936 w 12192000"/>
              <a:gd name="connsiteY11" fmla="*/ 5274800 h 6858000"/>
              <a:gd name="connsiteX12" fmla="*/ 11425936 w 12192000"/>
              <a:gd name="connsiteY12" fmla="*/ 6040865 h 6858000"/>
              <a:gd name="connsiteX13" fmla="*/ 10659871 w 12192000"/>
              <a:gd name="connsiteY13" fmla="*/ 6040865 h 6858000"/>
              <a:gd name="connsiteX14" fmla="*/ 10659871 w 12192000"/>
              <a:gd name="connsiteY14" fmla="*/ 6091936 h 6858000"/>
              <a:gd name="connsiteX15" fmla="*/ 10659871 w 12192000"/>
              <a:gd name="connsiteY15" fmla="*/ 6806929 h 6858000"/>
              <a:gd name="connsiteX16" fmla="*/ 10659871 w 12192000"/>
              <a:gd name="connsiteY16" fmla="*/ 6806930 h 6858000"/>
              <a:gd name="connsiteX17" fmla="*/ 10659871 w 12192000"/>
              <a:gd name="connsiteY17" fmla="*/ 6858000 h 6858000"/>
              <a:gd name="connsiteX18" fmla="*/ 0 w 12192000"/>
              <a:gd name="connsiteY18" fmla="*/ 6858000 h 6858000"/>
              <a:gd name="connsiteX19" fmla="*/ 0 w 12192000"/>
              <a:gd name="connsiteY19" fmla="*/ 1570979 h 6858000"/>
              <a:gd name="connsiteX20" fmla="*/ 760151 w 12192000"/>
              <a:gd name="connsiteY20" fmla="*/ 1570979 h 6858000"/>
              <a:gd name="connsiteX21" fmla="*/ 760151 w 12192000"/>
              <a:gd name="connsiteY21" fmla="*/ 1520302 h 6858000"/>
              <a:gd name="connsiteX22" fmla="*/ 760151 w 12192000"/>
              <a:gd name="connsiteY22" fmla="*/ 810828 h 6858000"/>
              <a:gd name="connsiteX23" fmla="*/ 1520302 w 12192000"/>
              <a:gd name="connsiteY23" fmla="*/ 810828 h 6858000"/>
              <a:gd name="connsiteX24" fmla="*/ 1520302 w 12192000"/>
              <a:gd name="connsiteY24" fmla="*/ 760151 h 6858000"/>
              <a:gd name="connsiteX25" fmla="*/ 1520302 w 12192000"/>
              <a:gd name="connsiteY25" fmla="*/ 506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92000" h="6858000">
                <a:moveTo>
                  <a:pt x="11425936" y="6091936"/>
                </a:moveTo>
                <a:lnTo>
                  <a:pt x="12192000" y="6091936"/>
                </a:lnTo>
                <a:lnTo>
                  <a:pt x="12192000" y="6858000"/>
                </a:lnTo>
                <a:lnTo>
                  <a:pt x="11425936" y="6858000"/>
                </a:lnTo>
                <a:lnTo>
                  <a:pt x="11425936" y="6806930"/>
                </a:lnTo>
                <a:lnTo>
                  <a:pt x="11425936" y="6806929"/>
                </a:lnTo>
                <a:close/>
                <a:moveTo>
                  <a:pt x="1520302" y="0"/>
                </a:moveTo>
                <a:lnTo>
                  <a:pt x="12192000" y="0"/>
                </a:lnTo>
                <a:lnTo>
                  <a:pt x="12192000" y="4508735"/>
                </a:lnTo>
                <a:lnTo>
                  <a:pt x="11425936" y="4508735"/>
                </a:lnTo>
                <a:lnTo>
                  <a:pt x="11425936" y="4559806"/>
                </a:lnTo>
                <a:lnTo>
                  <a:pt x="11425936" y="5274800"/>
                </a:lnTo>
                <a:lnTo>
                  <a:pt x="11425936" y="6040865"/>
                </a:lnTo>
                <a:lnTo>
                  <a:pt x="10659871" y="6040865"/>
                </a:lnTo>
                <a:lnTo>
                  <a:pt x="10659871" y="6091936"/>
                </a:lnTo>
                <a:lnTo>
                  <a:pt x="10659871" y="6806929"/>
                </a:lnTo>
                <a:lnTo>
                  <a:pt x="10659871" y="6806930"/>
                </a:lnTo>
                <a:lnTo>
                  <a:pt x="10659871" y="6858000"/>
                </a:lnTo>
                <a:lnTo>
                  <a:pt x="0" y="6858000"/>
                </a:lnTo>
                <a:lnTo>
                  <a:pt x="0" y="1570979"/>
                </a:lnTo>
                <a:lnTo>
                  <a:pt x="760151" y="1570979"/>
                </a:lnTo>
                <a:lnTo>
                  <a:pt x="760151" y="1520302"/>
                </a:lnTo>
                <a:lnTo>
                  <a:pt x="760151" y="810828"/>
                </a:lnTo>
                <a:lnTo>
                  <a:pt x="1520302" y="810828"/>
                </a:lnTo>
                <a:lnTo>
                  <a:pt x="1520302" y="760151"/>
                </a:lnTo>
                <a:lnTo>
                  <a:pt x="1520302" y="50677"/>
                </a:lnTo>
                <a:close/>
              </a:path>
            </a:pathLst>
          </a:custGeom>
          <a:solidFill>
            <a:schemeClr val="bg1">
              <a:lumMod val="95000"/>
            </a:schemeClr>
          </a:solidFill>
        </p:spPr>
        <p:txBody>
          <a:bodyPr wrap="square" anchor="ctr">
            <a:noAutofit/>
          </a:bodyPr>
          <a:lstStyle>
            <a:lvl1pPr marL="0" indent="0" algn="ctr">
              <a:buNone/>
              <a:defRPr sz="1800"/>
            </a:lvl1pPr>
          </a:lstStyle>
          <a:p>
            <a:r>
              <a:rPr lang="en-US"/>
              <a:t>Click to insert image</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a:xfrm>
            <a:off x="5068958" y="9671282"/>
            <a:ext cx="3913118" cy="324000"/>
          </a:xfrm>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grpSp>
        <p:nvGrpSpPr>
          <p:cNvPr id="93" name="Group 92">
            <a:extLst>
              <a:ext uri="{FF2B5EF4-FFF2-40B4-BE49-F238E27FC236}">
                <a16:creationId xmlns:a16="http://schemas.microsoft.com/office/drawing/2014/main" id="{FD4DFB8A-6311-1B93-916E-B9D4E9BA96AD}"/>
              </a:ext>
            </a:extLst>
          </p:cNvPr>
          <p:cNvGrpSpPr/>
          <p:nvPr userDrawn="1"/>
        </p:nvGrpSpPr>
        <p:grpSpPr>
          <a:xfrm>
            <a:off x="1" y="0"/>
            <a:ext cx="2280452" cy="2356467"/>
            <a:chOff x="6594" y="928"/>
            <a:chExt cx="1520301" cy="1570978"/>
          </a:xfrm>
        </p:grpSpPr>
        <p:grpSp>
          <p:nvGrpSpPr>
            <p:cNvPr id="94" name="Graphic 18">
              <a:extLst>
                <a:ext uri="{FF2B5EF4-FFF2-40B4-BE49-F238E27FC236}">
                  <a16:creationId xmlns:a16="http://schemas.microsoft.com/office/drawing/2014/main" id="{ADA667D0-E330-B928-67C5-009C3528A1EC}"/>
                </a:ext>
              </a:extLst>
            </p:cNvPr>
            <p:cNvGrpSpPr/>
            <p:nvPr/>
          </p:nvGrpSpPr>
          <p:grpSpPr>
            <a:xfrm>
              <a:off x="6594" y="928"/>
              <a:ext cx="760150" cy="760150"/>
              <a:chOff x="6594" y="928"/>
              <a:chExt cx="760150" cy="760150"/>
            </a:xfrm>
          </p:grpSpPr>
          <p:sp>
            <p:nvSpPr>
              <p:cNvPr id="102" name="Freeform: Shape 101">
                <a:extLst>
                  <a:ext uri="{FF2B5EF4-FFF2-40B4-BE49-F238E27FC236}">
                    <a16:creationId xmlns:a16="http://schemas.microsoft.com/office/drawing/2014/main" id="{6AB9711A-B263-E608-D415-6A6FEE7070E9}"/>
                  </a:ext>
                </a:extLst>
              </p:cNvPr>
              <p:cNvSpPr/>
              <p:nvPr/>
            </p:nvSpPr>
            <p:spPr>
              <a:xfrm>
                <a:off x="6594" y="928"/>
                <a:ext cx="760150" cy="760150"/>
              </a:xfrm>
              <a:custGeom>
                <a:avLst/>
                <a:gdLst>
                  <a:gd name="connsiteX0" fmla="*/ 0 w 760150"/>
                  <a:gd name="connsiteY0" fmla="*/ 0 h 760150"/>
                  <a:gd name="connsiteX1" fmla="*/ 760151 w 760150"/>
                  <a:gd name="connsiteY1" fmla="*/ 0 h 760150"/>
                  <a:gd name="connsiteX2" fmla="*/ 760151 w 760150"/>
                  <a:gd name="connsiteY2" fmla="*/ 760151 h 760150"/>
                  <a:gd name="connsiteX3" fmla="*/ 0 w 760150"/>
                  <a:gd name="connsiteY3" fmla="*/ 760151 h 760150"/>
                </a:gdLst>
                <a:ahLst/>
                <a:cxnLst>
                  <a:cxn ang="0">
                    <a:pos x="connsiteX0" y="connsiteY0"/>
                  </a:cxn>
                  <a:cxn ang="0">
                    <a:pos x="connsiteX1" y="connsiteY1"/>
                  </a:cxn>
                  <a:cxn ang="0">
                    <a:pos x="connsiteX2" y="connsiteY2"/>
                  </a:cxn>
                  <a:cxn ang="0">
                    <a:pos x="connsiteX3" y="connsiteY3"/>
                  </a:cxn>
                </a:cxnLst>
                <a:rect l="l" t="t" r="r" b="b"/>
                <a:pathLst>
                  <a:path w="760150" h="760150">
                    <a:moveTo>
                      <a:pt x="0" y="0"/>
                    </a:moveTo>
                    <a:lnTo>
                      <a:pt x="760151" y="0"/>
                    </a:lnTo>
                    <a:lnTo>
                      <a:pt x="760151" y="760151"/>
                    </a:lnTo>
                    <a:lnTo>
                      <a:pt x="0" y="760151"/>
                    </a:lnTo>
                    <a:close/>
                  </a:path>
                </a:pathLst>
              </a:custGeom>
              <a:solidFill>
                <a:srgbClr val="6CC349"/>
              </a:solidFill>
              <a:ln w="12660" cap="flat">
                <a:noFill/>
                <a:prstDash val="solid"/>
                <a:miter/>
              </a:ln>
            </p:spPr>
            <p:txBody>
              <a:bodyPr rtlCol="0" anchor="ctr"/>
              <a:lstStyle/>
              <a:p>
                <a:endParaRPr lang="en-US" sz="2100"/>
              </a:p>
            </p:txBody>
          </p:sp>
          <p:sp>
            <p:nvSpPr>
              <p:cNvPr id="103" name="Freeform: Shape 102">
                <a:extLst>
                  <a:ext uri="{FF2B5EF4-FFF2-40B4-BE49-F238E27FC236}">
                    <a16:creationId xmlns:a16="http://schemas.microsoft.com/office/drawing/2014/main" id="{F8A65518-95DA-0BA0-4E99-709F7F3AD9F9}"/>
                  </a:ext>
                </a:extLst>
              </p:cNvPr>
              <p:cNvSpPr/>
              <p:nvPr/>
            </p:nvSpPr>
            <p:spPr>
              <a:xfrm>
                <a:off x="6594" y="928"/>
                <a:ext cx="760150" cy="50676"/>
              </a:xfrm>
              <a:custGeom>
                <a:avLst/>
                <a:gdLst>
                  <a:gd name="connsiteX0" fmla="*/ 0 w 760150"/>
                  <a:gd name="connsiteY0" fmla="*/ 0 h 50676"/>
                  <a:gd name="connsiteX1" fmla="*/ 760151 w 760150"/>
                  <a:gd name="connsiteY1" fmla="*/ 0 h 50676"/>
                  <a:gd name="connsiteX2" fmla="*/ 760151 w 760150"/>
                  <a:gd name="connsiteY2" fmla="*/ 50677 h 50676"/>
                  <a:gd name="connsiteX3" fmla="*/ 0 w 760150"/>
                  <a:gd name="connsiteY3" fmla="*/ 50677 h 50676"/>
                </a:gdLst>
                <a:ahLst/>
                <a:cxnLst>
                  <a:cxn ang="0">
                    <a:pos x="connsiteX0" y="connsiteY0"/>
                  </a:cxn>
                  <a:cxn ang="0">
                    <a:pos x="connsiteX1" y="connsiteY1"/>
                  </a:cxn>
                  <a:cxn ang="0">
                    <a:pos x="connsiteX2" y="connsiteY2"/>
                  </a:cxn>
                  <a:cxn ang="0">
                    <a:pos x="connsiteX3" y="connsiteY3"/>
                  </a:cxn>
                </a:cxnLst>
                <a:rect l="l" t="t" r="r" b="b"/>
                <a:pathLst>
                  <a:path w="760150" h="50676">
                    <a:moveTo>
                      <a:pt x="0" y="0"/>
                    </a:moveTo>
                    <a:lnTo>
                      <a:pt x="760151" y="0"/>
                    </a:lnTo>
                    <a:lnTo>
                      <a:pt x="760151" y="50677"/>
                    </a:lnTo>
                    <a:lnTo>
                      <a:pt x="0" y="50677"/>
                    </a:lnTo>
                    <a:close/>
                  </a:path>
                </a:pathLst>
              </a:custGeom>
              <a:solidFill>
                <a:srgbClr val="A0E081"/>
              </a:solidFill>
              <a:ln w="12660" cap="flat">
                <a:noFill/>
                <a:prstDash val="solid"/>
                <a:miter/>
              </a:ln>
            </p:spPr>
            <p:txBody>
              <a:bodyPr rtlCol="0" anchor="ctr"/>
              <a:lstStyle/>
              <a:p>
                <a:endParaRPr lang="en-US" sz="2100"/>
              </a:p>
            </p:txBody>
          </p:sp>
        </p:grpSp>
        <p:grpSp>
          <p:nvGrpSpPr>
            <p:cNvPr id="95" name="Graphic 18">
              <a:extLst>
                <a:ext uri="{FF2B5EF4-FFF2-40B4-BE49-F238E27FC236}">
                  <a16:creationId xmlns:a16="http://schemas.microsoft.com/office/drawing/2014/main" id="{30315D43-6602-C59D-631E-6CF2928C818F}"/>
                </a:ext>
              </a:extLst>
            </p:cNvPr>
            <p:cNvGrpSpPr/>
            <p:nvPr/>
          </p:nvGrpSpPr>
          <p:grpSpPr>
            <a:xfrm>
              <a:off x="6594" y="761079"/>
              <a:ext cx="760150" cy="810827"/>
              <a:chOff x="6594" y="761079"/>
              <a:chExt cx="760150" cy="810827"/>
            </a:xfrm>
          </p:grpSpPr>
          <p:sp>
            <p:nvSpPr>
              <p:cNvPr id="100" name="Freeform: Shape 99">
                <a:extLst>
                  <a:ext uri="{FF2B5EF4-FFF2-40B4-BE49-F238E27FC236}">
                    <a16:creationId xmlns:a16="http://schemas.microsoft.com/office/drawing/2014/main" id="{4A07AA81-8EFC-0696-5510-53902EC41273}"/>
                  </a:ext>
                </a:extLst>
              </p:cNvPr>
              <p:cNvSpPr/>
              <p:nvPr/>
            </p:nvSpPr>
            <p:spPr>
              <a:xfrm>
                <a:off x="6594" y="761079"/>
                <a:ext cx="760150" cy="760150"/>
              </a:xfrm>
              <a:custGeom>
                <a:avLst/>
                <a:gdLst>
                  <a:gd name="connsiteX0" fmla="*/ 0 w 760150"/>
                  <a:gd name="connsiteY0" fmla="*/ 0 h 760150"/>
                  <a:gd name="connsiteX1" fmla="*/ 760151 w 760150"/>
                  <a:gd name="connsiteY1" fmla="*/ 0 h 760150"/>
                  <a:gd name="connsiteX2" fmla="*/ 760151 w 760150"/>
                  <a:gd name="connsiteY2" fmla="*/ 760151 h 760150"/>
                  <a:gd name="connsiteX3" fmla="*/ 0 w 760150"/>
                  <a:gd name="connsiteY3" fmla="*/ 760151 h 760150"/>
                </a:gdLst>
                <a:ahLst/>
                <a:cxnLst>
                  <a:cxn ang="0">
                    <a:pos x="connsiteX0" y="connsiteY0"/>
                  </a:cxn>
                  <a:cxn ang="0">
                    <a:pos x="connsiteX1" y="connsiteY1"/>
                  </a:cxn>
                  <a:cxn ang="0">
                    <a:pos x="connsiteX2" y="connsiteY2"/>
                  </a:cxn>
                  <a:cxn ang="0">
                    <a:pos x="connsiteX3" y="connsiteY3"/>
                  </a:cxn>
                </a:cxnLst>
                <a:rect l="l" t="t" r="r" b="b"/>
                <a:pathLst>
                  <a:path w="760150" h="760150">
                    <a:moveTo>
                      <a:pt x="0" y="0"/>
                    </a:moveTo>
                    <a:lnTo>
                      <a:pt x="760151" y="0"/>
                    </a:lnTo>
                    <a:lnTo>
                      <a:pt x="760151" y="760151"/>
                    </a:lnTo>
                    <a:lnTo>
                      <a:pt x="0" y="760151"/>
                    </a:lnTo>
                    <a:close/>
                  </a:path>
                </a:pathLst>
              </a:custGeom>
              <a:solidFill>
                <a:srgbClr val="FF791A"/>
              </a:solidFill>
              <a:ln w="12660" cap="flat">
                <a:noFill/>
                <a:prstDash val="solid"/>
                <a:miter/>
              </a:ln>
            </p:spPr>
            <p:txBody>
              <a:bodyPr rtlCol="0" anchor="ctr"/>
              <a:lstStyle/>
              <a:p>
                <a:endParaRPr lang="en-US" sz="2100"/>
              </a:p>
            </p:txBody>
          </p:sp>
          <p:sp>
            <p:nvSpPr>
              <p:cNvPr id="101" name="Freeform: Shape 100">
                <a:extLst>
                  <a:ext uri="{FF2B5EF4-FFF2-40B4-BE49-F238E27FC236}">
                    <a16:creationId xmlns:a16="http://schemas.microsoft.com/office/drawing/2014/main" id="{47E5D26C-2CCC-B9A6-F510-925162427DAA}"/>
                  </a:ext>
                </a:extLst>
              </p:cNvPr>
              <p:cNvSpPr/>
              <p:nvPr/>
            </p:nvSpPr>
            <p:spPr>
              <a:xfrm>
                <a:off x="6594" y="1521230"/>
                <a:ext cx="760150" cy="50676"/>
              </a:xfrm>
              <a:custGeom>
                <a:avLst/>
                <a:gdLst>
                  <a:gd name="connsiteX0" fmla="*/ 0 w 760150"/>
                  <a:gd name="connsiteY0" fmla="*/ 0 h 50676"/>
                  <a:gd name="connsiteX1" fmla="*/ 760151 w 760150"/>
                  <a:gd name="connsiteY1" fmla="*/ 0 h 50676"/>
                  <a:gd name="connsiteX2" fmla="*/ 760151 w 760150"/>
                  <a:gd name="connsiteY2" fmla="*/ 50677 h 50676"/>
                  <a:gd name="connsiteX3" fmla="*/ 0 w 760150"/>
                  <a:gd name="connsiteY3" fmla="*/ 50677 h 50676"/>
                </a:gdLst>
                <a:ahLst/>
                <a:cxnLst>
                  <a:cxn ang="0">
                    <a:pos x="connsiteX0" y="connsiteY0"/>
                  </a:cxn>
                  <a:cxn ang="0">
                    <a:pos x="connsiteX1" y="connsiteY1"/>
                  </a:cxn>
                  <a:cxn ang="0">
                    <a:pos x="connsiteX2" y="connsiteY2"/>
                  </a:cxn>
                  <a:cxn ang="0">
                    <a:pos x="connsiteX3" y="connsiteY3"/>
                  </a:cxn>
                </a:cxnLst>
                <a:rect l="l" t="t" r="r" b="b"/>
                <a:pathLst>
                  <a:path w="760150" h="50676">
                    <a:moveTo>
                      <a:pt x="0" y="0"/>
                    </a:moveTo>
                    <a:lnTo>
                      <a:pt x="760151" y="0"/>
                    </a:lnTo>
                    <a:lnTo>
                      <a:pt x="760151" y="50677"/>
                    </a:lnTo>
                    <a:lnTo>
                      <a:pt x="0" y="50677"/>
                    </a:lnTo>
                    <a:close/>
                  </a:path>
                </a:pathLst>
              </a:custGeom>
              <a:solidFill>
                <a:srgbClr val="CC4300"/>
              </a:solidFill>
              <a:ln w="12660" cap="flat">
                <a:noFill/>
                <a:prstDash val="solid"/>
                <a:miter/>
              </a:ln>
            </p:spPr>
            <p:txBody>
              <a:bodyPr rtlCol="0" anchor="ctr"/>
              <a:lstStyle/>
              <a:p>
                <a:endParaRPr lang="en-US" sz="2100"/>
              </a:p>
            </p:txBody>
          </p:sp>
        </p:grpSp>
        <p:grpSp>
          <p:nvGrpSpPr>
            <p:cNvPr id="96" name="Graphic 18">
              <a:extLst>
                <a:ext uri="{FF2B5EF4-FFF2-40B4-BE49-F238E27FC236}">
                  <a16:creationId xmlns:a16="http://schemas.microsoft.com/office/drawing/2014/main" id="{D1AB1DB9-2934-4C23-BEA3-31A39F70F1EE}"/>
                </a:ext>
              </a:extLst>
            </p:cNvPr>
            <p:cNvGrpSpPr/>
            <p:nvPr/>
          </p:nvGrpSpPr>
          <p:grpSpPr>
            <a:xfrm>
              <a:off x="766745" y="928"/>
              <a:ext cx="760150" cy="810827"/>
              <a:chOff x="766745" y="928"/>
              <a:chExt cx="760150" cy="810827"/>
            </a:xfrm>
          </p:grpSpPr>
          <p:sp>
            <p:nvSpPr>
              <p:cNvPr id="97" name="Freeform: Shape 96">
                <a:extLst>
                  <a:ext uri="{FF2B5EF4-FFF2-40B4-BE49-F238E27FC236}">
                    <a16:creationId xmlns:a16="http://schemas.microsoft.com/office/drawing/2014/main" id="{2CACC98E-9BDD-360A-297A-6F4C8B3EE10A}"/>
                  </a:ext>
                </a:extLst>
              </p:cNvPr>
              <p:cNvSpPr/>
              <p:nvPr/>
            </p:nvSpPr>
            <p:spPr>
              <a:xfrm>
                <a:off x="766745" y="928"/>
                <a:ext cx="760150" cy="760150"/>
              </a:xfrm>
              <a:custGeom>
                <a:avLst/>
                <a:gdLst>
                  <a:gd name="connsiteX0" fmla="*/ 0 w 760150"/>
                  <a:gd name="connsiteY0" fmla="*/ 0 h 760150"/>
                  <a:gd name="connsiteX1" fmla="*/ 760151 w 760150"/>
                  <a:gd name="connsiteY1" fmla="*/ 0 h 760150"/>
                  <a:gd name="connsiteX2" fmla="*/ 760151 w 760150"/>
                  <a:gd name="connsiteY2" fmla="*/ 760151 h 760150"/>
                  <a:gd name="connsiteX3" fmla="*/ 0 w 760150"/>
                  <a:gd name="connsiteY3" fmla="*/ 760151 h 760150"/>
                </a:gdLst>
                <a:ahLst/>
                <a:cxnLst>
                  <a:cxn ang="0">
                    <a:pos x="connsiteX0" y="connsiteY0"/>
                  </a:cxn>
                  <a:cxn ang="0">
                    <a:pos x="connsiteX1" y="connsiteY1"/>
                  </a:cxn>
                  <a:cxn ang="0">
                    <a:pos x="connsiteX2" y="connsiteY2"/>
                  </a:cxn>
                  <a:cxn ang="0">
                    <a:pos x="connsiteX3" y="connsiteY3"/>
                  </a:cxn>
                </a:cxnLst>
                <a:rect l="l" t="t" r="r" b="b"/>
                <a:pathLst>
                  <a:path w="760150" h="760150">
                    <a:moveTo>
                      <a:pt x="0" y="0"/>
                    </a:moveTo>
                    <a:lnTo>
                      <a:pt x="760151" y="0"/>
                    </a:lnTo>
                    <a:lnTo>
                      <a:pt x="760151" y="760151"/>
                    </a:lnTo>
                    <a:lnTo>
                      <a:pt x="0" y="760151"/>
                    </a:lnTo>
                    <a:close/>
                  </a:path>
                </a:pathLst>
              </a:custGeom>
              <a:solidFill>
                <a:srgbClr val="3A87F4"/>
              </a:solidFill>
              <a:ln w="12660" cap="flat">
                <a:noFill/>
                <a:prstDash val="solid"/>
                <a:miter/>
              </a:ln>
            </p:spPr>
            <p:txBody>
              <a:bodyPr rtlCol="0" anchor="ctr"/>
              <a:lstStyle/>
              <a:p>
                <a:endParaRPr lang="en-US" sz="2100"/>
              </a:p>
            </p:txBody>
          </p:sp>
          <p:sp>
            <p:nvSpPr>
              <p:cNvPr id="98" name="Freeform: Shape 97">
                <a:extLst>
                  <a:ext uri="{FF2B5EF4-FFF2-40B4-BE49-F238E27FC236}">
                    <a16:creationId xmlns:a16="http://schemas.microsoft.com/office/drawing/2014/main" id="{70339CC9-6F40-3468-EAEA-50FC5D638827}"/>
                  </a:ext>
                </a:extLst>
              </p:cNvPr>
              <p:cNvSpPr/>
              <p:nvPr/>
            </p:nvSpPr>
            <p:spPr>
              <a:xfrm>
                <a:off x="766745" y="761079"/>
                <a:ext cx="760150" cy="50676"/>
              </a:xfrm>
              <a:custGeom>
                <a:avLst/>
                <a:gdLst>
                  <a:gd name="connsiteX0" fmla="*/ 0 w 760150"/>
                  <a:gd name="connsiteY0" fmla="*/ 0 h 50676"/>
                  <a:gd name="connsiteX1" fmla="*/ 760151 w 760150"/>
                  <a:gd name="connsiteY1" fmla="*/ 0 h 50676"/>
                  <a:gd name="connsiteX2" fmla="*/ 760151 w 760150"/>
                  <a:gd name="connsiteY2" fmla="*/ 50677 h 50676"/>
                  <a:gd name="connsiteX3" fmla="*/ 0 w 760150"/>
                  <a:gd name="connsiteY3" fmla="*/ 50677 h 50676"/>
                </a:gdLst>
                <a:ahLst/>
                <a:cxnLst>
                  <a:cxn ang="0">
                    <a:pos x="connsiteX0" y="connsiteY0"/>
                  </a:cxn>
                  <a:cxn ang="0">
                    <a:pos x="connsiteX1" y="connsiteY1"/>
                  </a:cxn>
                  <a:cxn ang="0">
                    <a:pos x="connsiteX2" y="connsiteY2"/>
                  </a:cxn>
                  <a:cxn ang="0">
                    <a:pos x="connsiteX3" y="connsiteY3"/>
                  </a:cxn>
                </a:cxnLst>
                <a:rect l="l" t="t" r="r" b="b"/>
                <a:pathLst>
                  <a:path w="760150" h="50676">
                    <a:moveTo>
                      <a:pt x="0" y="0"/>
                    </a:moveTo>
                    <a:lnTo>
                      <a:pt x="760151" y="0"/>
                    </a:lnTo>
                    <a:lnTo>
                      <a:pt x="760151" y="50677"/>
                    </a:lnTo>
                    <a:lnTo>
                      <a:pt x="0" y="50677"/>
                    </a:lnTo>
                    <a:close/>
                  </a:path>
                </a:pathLst>
              </a:custGeom>
              <a:solidFill>
                <a:srgbClr val="0855DB"/>
              </a:solidFill>
              <a:ln w="12660" cap="flat">
                <a:noFill/>
                <a:prstDash val="solid"/>
                <a:miter/>
              </a:ln>
            </p:spPr>
            <p:txBody>
              <a:bodyPr rtlCol="0" anchor="ctr"/>
              <a:lstStyle/>
              <a:p>
                <a:endParaRPr lang="en-US" sz="2100"/>
              </a:p>
            </p:txBody>
          </p:sp>
          <p:sp>
            <p:nvSpPr>
              <p:cNvPr id="99" name="Freeform: Shape 98">
                <a:extLst>
                  <a:ext uri="{FF2B5EF4-FFF2-40B4-BE49-F238E27FC236}">
                    <a16:creationId xmlns:a16="http://schemas.microsoft.com/office/drawing/2014/main" id="{0562A3E3-B3ED-2658-9774-F3E15A28FF90}"/>
                  </a:ext>
                </a:extLst>
              </p:cNvPr>
              <p:cNvSpPr/>
              <p:nvPr/>
            </p:nvSpPr>
            <p:spPr>
              <a:xfrm>
                <a:off x="766745" y="928"/>
                <a:ext cx="760150" cy="50676"/>
              </a:xfrm>
              <a:custGeom>
                <a:avLst/>
                <a:gdLst>
                  <a:gd name="connsiteX0" fmla="*/ 0 w 760150"/>
                  <a:gd name="connsiteY0" fmla="*/ 0 h 50676"/>
                  <a:gd name="connsiteX1" fmla="*/ 760151 w 760150"/>
                  <a:gd name="connsiteY1" fmla="*/ 0 h 50676"/>
                  <a:gd name="connsiteX2" fmla="*/ 760151 w 760150"/>
                  <a:gd name="connsiteY2" fmla="*/ 50677 h 50676"/>
                  <a:gd name="connsiteX3" fmla="*/ 0 w 760150"/>
                  <a:gd name="connsiteY3" fmla="*/ 50677 h 50676"/>
                </a:gdLst>
                <a:ahLst/>
                <a:cxnLst>
                  <a:cxn ang="0">
                    <a:pos x="connsiteX0" y="connsiteY0"/>
                  </a:cxn>
                  <a:cxn ang="0">
                    <a:pos x="connsiteX1" y="connsiteY1"/>
                  </a:cxn>
                  <a:cxn ang="0">
                    <a:pos x="connsiteX2" y="connsiteY2"/>
                  </a:cxn>
                  <a:cxn ang="0">
                    <a:pos x="connsiteX3" y="connsiteY3"/>
                  </a:cxn>
                </a:cxnLst>
                <a:rect l="l" t="t" r="r" b="b"/>
                <a:pathLst>
                  <a:path w="760150" h="50676">
                    <a:moveTo>
                      <a:pt x="0" y="0"/>
                    </a:moveTo>
                    <a:lnTo>
                      <a:pt x="760151" y="0"/>
                    </a:lnTo>
                    <a:lnTo>
                      <a:pt x="760151" y="50677"/>
                    </a:lnTo>
                    <a:lnTo>
                      <a:pt x="0" y="50677"/>
                    </a:lnTo>
                    <a:close/>
                  </a:path>
                </a:pathLst>
              </a:custGeom>
              <a:solidFill>
                <a:srgbClr val="84B7FC"/>
              </a:solidFill>
              <a:ln w="12660" cap="flat">
                <a:noFill/>
                <a:prstDash val="solid"/>
                <a:miter/>
              </a:ln>
            </p:spPr>
            <p:txBody>
              <a:bodyPr rtlCol="0" anchor="ctr"/>
              <a:lstStyle/>
              <a:p>
                <a:endParaRPr lang="en-US" sz="2100"/>
              </a:p>
            </p:txBody>
          </p:sp>
        </p:grpSp>
      </p:grpSp>
      <p:grpSp>
        <p:nvGrpSpPr>
          <p:cNvPr id="104" name="Group 103">
            <a:extLst>
              <a:ext uri="{FF2B5EF4-FFF2-40B4-BE49-F238E27FC236}">
                <a16:creationId xmlns:a16="http://schemas.microsoft.com/office/drawing/2014/main" id="{5F75E95E-B02C-DF64-19AB-B29A1633A5CC}"/>
              </a:ext>
            </a:extLst>
          </p:cNvPr>
          <p:cNvGrpSpPr/>
          <p:nvPr userDrawn="1"/>
        </p:nvGrpSpPr>
        <p:grpSpPr>
          <a:xfrm>
            <a:off x="15989807" y="6763103"/>
            <a:ext cx="2298194" cy="3523898"/>
            <a:chOff x="10656261" y="4504728"/>
            <a:chExt cx="1532129" cy="2349265"/>
          </a:xfrm>
        </p:grpSpPr>
        <p:grpSp>
          <p:nvGrpSpPr>
            <p:cNvPr id="105" name="Graphic 22">
              <a:extLst>
                <a:ext uri="{FF2B5EF4-FFF2-40B4-BE49-F238E27FC236}">
                  <a16:creationId xmlns:a16="http://schemas.microsoft.com/office/drawing/2014/main" id="{B333509F-1AC3-3DFE-72B6-8AB0898699A7}"/>
                </a:ext>
              </a:extLst>
            </p:cNvPr>
            <p:cNvGrpSpPr/>
            <p:nvPr/>
          </p:nvGrpSpPr>
          <p:grpSpPr>
            <a:xfrm>
              <a:off x="11422326" y="5270793"/>
              <a:ext cx="766064" cy="817135"/>
              <a:chOff x="11422326" y="5270793"/>
              <a:chExt cx="766064" cy="817135"/>
            </a:xfrm>
          </p:grpSpPr>
          <p:sp>
            <p:nvSpPr>
              <p:cNvPr id="113" name="Freeform: Shape 112">
                <a:extLst>
                  <a:ext uri="{FF2B5EF4-FFF2-40B4-BE49-F238E27FC236}">
                    <a16:creationId xmlns:a16="http://schemas.microsoft.com/office/drawing/2014/main" id="{27906DFE-CDB6-B2D2-E813-12C759B5D518}"/>
                  </a:ext>
                </a:extLst>
              </p:cNvPr>
              <p:cNvSpPr/>
              <p:nvPr/>
            </p:nvSpPr>
            <p:spPr>
              <a:xfrm>
                <a:off x="11422326" y="5270793"/>
                <a:ext cx="766064" cy="766064"/>
              </a:xfrm>
              <a:custGeom>
                <a:avLst/>
                <a:gdLst>
                  <a:gd name="connsiteX0" fmla="*/ 0 w 766064"/>
                  <a:gd name="connsiteY0" fmla="*/ 0 h 766064"/>
                  <a:gd name="connsiteX1" fmla="*/ 766065 w 766064"/>
                  <a:gd name="connsiteY1" fmla="*/ 0 h 766064"/>
                  <a:gd name="connsiteX2" fmla="*/ 766065 w 766064"/>
                  <a:gd name="connsiteY2" fmla="*/ 766065 h 766064"/>
                  <a:gd name="connsiteX3" fmla="*/ 0 w 766064"/>
                  <a:gd name="connsiteY3" fmla="*/ 766065 h 766064"/>
                </a:gdLst>
                <a:ahLst/>
                <a:cxnLst>
                  <a:cxn ang="0">
                    <a:pos x="connsiteX0" y="connsiteY0"/>
                  </a:cxn>
                  <a:cxn ang="0">
                    <a:pos x="connsiteX1" y="connsiteY1"/>
                  </a:cxn>
                  <a:cxn ang="0">
                    <a:pos x="connsiteX2" y="connsiteY2"/>
                  </a:cxn>
                  <a:cxn ang="0">
                    <a:pos x="connsiteX3" y="connsiteY3"/>
                  </a:cxn>
                </a:cxnLst>
                <a:rect l="l" t="t" r="r" b="b"/>
                <a:pathLst>
                  <a:path w="766064" h="766064">
                    <a:moveTo>
                      <a:pt x="0" y="0"/>
                    </a:moveTo>
                    <a:lnTo>
                      <a:pt x="766065" y="0"/>
                    </a:lnTo>
                    <a:lnTo>
                      <a:pt x="766065" y="766065"/>
                    </a:lnTo>
                    <a:lnTo>
                      <a:pt x="0" y="766065"/>
                    </a:lnTo>
                    <a:close/>
                  </a:path>
                </a:pathLst>
              </a:custGeom>
              <a:solidFill>
                <a:srgbClr val="3A87F4"/>
              </a:solidFill>
              <a:ln w="12740" cap="flat">
                <a:noFill/>
                <a:prstDash val="solid"/>
                <a:miter/>
              </a:ln>
            </p:spPr>
            <p:txBody>
              <a:bodyPr rtlCol="0" anchor="ctr"/>
              <a:lstStyle/>
              <a:p>
                <a:endParaRPr lang="en-US" sz="2100"/>
              </a:p>
            </p:txBody>
          </p:sp>
          <p:sp>
            <p:nvSpPr>
              <p:cNvPr id="114" name="Freeform: Shape 113">
                <a:extLst>
                  <a:ext uri="{FF2B5EF4-FFF2-40B4-BE49-F238E27FC236}">
                    <a16:creationId xmlns:a16="http://schemas.microsoft.com/office/drawing/2014/main" id="{AF42A023-5D03-F359-5703-60FF467AB870}"/>
                  </a:ext>
                </a:extLst>
              </p:cNvPr>
              <p:cNvSpPr/>
              <p:nvPr/>
            </p:nvSpPr>
            <p:spPr>
              <a:xfrm>
                <a:off x="11422326" y="6036858"/>
                <a:ext cx="766064" cy="51070"/>
              </a:xfrm>
              <a:custGeom>
                <a:avLst/>
                <a:gdLst>
                  <a:gd name="connsiteX0" fmla="*/ 0 w 766064"/>
                  <a:gd name="connsiteY0" fmla="*/ 0 h 51070"/>
                  <a:gd name="connsiteX1" fmla="*/ 766065 w 766064"/>
                  <a:gd name="connsiteY1" fmla="*/ 0 h 51070"/>
                  <a:gd name="connsiteX2" fmla="*/ 766065 w 766064"/>
                  <a:gd name="connsiteY2" fmla="*/ 51071 h 51070"/>
                  <a:gd name="connsiteX3" fmla="*/ 0 w 766064"/>
                  <a:gd name="connsiteY3" fmla="*/ 51071 h 51070"/>
                </a:gdLst>
                <a:ahLst/>
                <a:cxnLst>
                  <a:cxn ang="0">
                    <a:pos x="connsiteX0" y="connsiteY0"/>
                  </a:cxn>
                  <a:cxn ang="0">
                    <a:pos x="connsiteX1" y="connsiteY1"/>
                  </a:cxn>
                  <a:cxn ang="0">
                    <a:pos x="connsiteX2" y="connsiteY2"/>
                  </a:cxn>
                  <a:cxn ang="0">
                    <a:pos x="connsiteX3" y="connsiteY3"/>
                  </a:cxn>
                </a:cxnLst>
                <a:rect l="l" t="t" r="r" b="b"/>
                <a:pathLst>
                  <a:path w="766064" h="51070">
                    <a:moveTo>
                      <a:pt x="0" y="0"/>
                    </a:moveTo>
                    <a:lnTo>
                      <a:pt x="766065" y="0"/>
                    </a:lnTo>
                    <a:lnTo>
                      <a:pt x="766065" y="51071"/>
                    </a:lnTo>
                    <a:lnTo>
                      <a:pt x="0" y="51071"/>
                    </a:lnTo>
                    <a:close/>
                  </a:path>
                </a:pathLst>
              </a:custGeom>
              <a:solidFill>
                <a:srgbClr val="0855DB"/>
              </a:solidFill>
              <a:ln w="12740" cap="flat">
                <a:noFill/>
                <a:prstDash val="solid"/>
                <a:miter/>
              </a:ln>
            </p:spPr>
            <p:txBody>
              <a:bodyPr rtlCol="0" anchor="ctr"/>
              <a:lstStyle/>
              <a:p>
                <a:endParaRPr lang="en-US" sz="2100"/>
              </a:p>
            </p:txBody>
          </p:sp>
        </p:grpSp>
        <p:grpSp>
          <p:nvGrpSpPr>
            <p:cNvPr id="106" name="Graphic 22">
              <a:extLst>
                <a:ext uri="{FF2B5EF4-FFF2-40B4-BE49-F238E27FC236}">
                  <a16:creationId xmlns:a16="http://schemas.microsoft.com/office/drawing/2014/main" id="{40F19E61-09CE-48C4-D32C-0D365CCC27DB}"/>
                </a:ext>
              </a:extLst>
            </p:cNvPr>
            <p:cNvGrpSpPr/>
            <p:nvPr/>
          </p:nvGrpSpPr>
          <p:grpSpPr>
            <a:xfrm>
              <a:off x="11422326" y="4504728"/>
              <a:ext cx="766064" cy="766064"/>
              <a:chOff x="11422326" y="4504728"/>
              <a:chExt cx="766064" cy="766064"/>
            </a:xfrm>
          </p:grpSpPr>
          <p:sp>
            <p:nvSpPr>
              <p:cNvPr id="111" name="Freeform: Shape 110">
                <a:extLst>
                  <a:ext uri="{FF2B5EF4-FFF2-40B4-BE49-F238E27FC236}">
                    <a16:creationId xmlns:a16="http://schemas.microsoft.com/office/drawing/2014/main" id="{B8DF731C-106C-0F59-DFD3-826C353807B0}"/>
                  </a:ext>
                </a:extLst>
              </p:cNvPr>
              <p:cNvSpPr/>
              <p:nvPr/>
            </p:nvSpPr>
            <p:spPr>
              <a:xfrm>
                <a:off x="11422326" y="4504728"/>
                <a:ext cx="766064" cy="766064"/>
              </a:xfrm>
              <a:custGeom>
                <a:avLst/>
                <a:gdLst>
                  <a:gd name="connsiteX0" fmla="*/ 0 w 766064"/>
                  <a:gd name="connsiteY0" fmla="*/ 0 h 766064"/>
                  <a:gd name="connsiteX1" fmla="*/ 766065 w 766064"/>
                  <a:gd name="connsiteY1" fmla="*/ 0 h 766064"/>
                  <a:gd name="connsiteX2" fmla="*/ 766065 w 766064"/>
                  <a:gd name="connsiteY2" fmla="*/ 766065 h 766064"/>
                  <a:gd name="connsiteX3" fmla="*/ 0 w 766064"/>
                  <a:gd name="connsiteY3" fmla="*/ 766065 h 766064"/>
                </a:gdLst>
                <a:ahLst/>
                <a:cxnLst>
                  <a:cxn ang="0">
                    <a:pos x="connsiteX0" y="connsiteY0"/>
                  </a:cxn>
                  <a:cxn ang="0">
                    <a:pos x="connsiteX1" y="connsiteY1"/>
                  </a:cxn>
                  <a:cxn ang="0">
                    <a:pos x="connsiteX2" y="connsiteY2"/>
                  </a:cxn>
                  <a:cxn ang="0">
                    <a:pos x="connsiteX3" y="connsiteY3"/>
                  </a:cxn>
                </a:cxnLst>
                <a:rect l="l" t="t" r="r" b="b"/>
                <a:pathLst>
                  <a:path w="766064" h="766064">
                    <a:moveTo>
                      <a:pt x="0" y="0"/>
                    </a:moveTo>
                    <a:lnTo>
                      <a:pt x="766065" y="0"/>
                    </a:lnTo>
                    <a:lnTo>
                      <a:pt x="766065" y="766065"/>
                    </a:lnTo>
                    <a:lnTo>
                      <a:pt x="0" y="766065"/>
                    </a:lnTo>
                    <a:close/>
                  </a:path>
                </a:pathLst>
              </a:custGeom>
              <a:solidFill>
                <a:srgbClr val="FF791A"/>
              </a:solidFill>
              <a:ln w="12740" cap="flat">
                <a:noFill/>
                <a:prstDash val="solid"/>
                <a:miter/>
              </a:ln>
            </p:spPr>
            <p:txBody>
              <a:bodyPr rtlCol="0" anchor="ctr"/>
              <a:lstStyle/>
              <a:p>
                <a:endParaRPr lang="en-US" sz="2100"/>
              </a:p>
            </p:txBody>
          </p:sp>
          <p:sp>
            <p:nvSpPr>
              <p:cNvPr id="112" name="Freeform: Shape 111">
                <a:extLst>
                  <a:ext uri="{FF2B5EF4-FFF2-40B4-BE49-F238E27FC236}">
                    <a16:creationId xmlns:a16="http://schemas.microsoft.com/office/drawing/2014/main" id="{36007E73-9277-CF61-7EC1-3B7A99434B6E}"/>
                  </a:ext>
                </a:extLst>
              </p:cNvPr>
              <p:cNvSpPr/>
              <p:nvPr/>
            </p:nvSpPr>
            <p:spPr>
              <a:xfrm>
                <a:off x="11422326" y="4504728"/>
                <a:ext cx="766064" cy="51070"/>
              </a:xfrm>
              <a:custGeom>
                <a:avLst/>
                <a:gdLst>
                  <a:gd name="connsiteX0" fmla="*/ 0 w 766064"/>
                  <a:gd name="connsiteY0" fmla="*/ 0 h 51070"/>
                  <a:gd name="connsiteX1" fmla="*/ 766065 w 766064"/>
                  <a:gd name="connsiteY1" fmla="*/ 0 h 51070"/>
                  <a:gd name="connsiteX2" fmla="*/ 766065 w 766064"/>
                  <a:gd name="connsiteY2" fmla="*/ 51071 h 51070"/>
                  <a:gd name="connsiteX3" fmla="*/ 0 w 766064"/>
                  <a:gd name="connsiteY3" fmla="*/ 51071 h 51070"/>
                </a:gdLst>
                <a:ahLst/>
                <a:cxnLst>
                  <a:cxn ang="0">
                    <a:pos x="connsiteX0" y="connsiteY0"/>
                  </a:cxn>
                  <a:cxn ang="0">
                    <a:pos x="connsiteX1" y="connsiteY1"/>
                  </a:cxn>
                  <a:cxn ang="0">
                    <a:pos x="connsiteX2" y="connsiteY2"/>
                  </a:cxn>
                  <a:cxn ang="0">
                    <a:pos x="connsiteX3" y="connsiteY3"/>
                  </a:cxn>
                </a:cxnLst>
                <a:rect l="l" t="t" r="r" b="b"/>
                <a:pathLst>
                  <a:path w="766064" h="51070">
                    <a:moveTo>
                      <a:pt x="0" y="0"/>
                    </a:moveTo>
                    <a:lnTo>
                      <a:pt x="766065" y="0"/>
                    </a:lnTo>
                    <a:lnTo>
                      <a:pt x="766065" y="51071"/>
                    </a:lnTo>
                    <a:lnTo>
                      <a:pt x="0" y="51071"/>
                    </a:lnTo>
                    <a:close/>
                  </a:path>
                </a:pathLst>
              </a:custGeom>
              <a:solidFill>
                <a:srgbClr val="FFC480"/>
              </a:solidFill>
              <a:ln w="12740" cap="flat">
                <a:noFill/>
                <a:prstDash val="solid"/>
                <a:miter/>
              </a:ln>
            </p:spPr>
            <p:txBody>
              <a:bodyPr rtlCol="0" anchor="ctr"/>
              <a:lstStyle/>
              <a:p>
                <a:endParaRPr lang="en-US" sz="2100"/>
              </a:p>
            </p:txBody>
          </p:sp>
        </p:grpSp>
        <p:grpSp>
          <p:nvGrpSpPr>
            <p:cNvPr id="107" name="Graphic 22">
              <a:extLst>
                <a:ext uri="{FF2B5EF4-FFF2-40B4-BE49-F238E27FC236}">
                  <a16:creationId xmlns:a16="http://schemas.microsoft.com/office/drawing/2014/main" id="{A4DAACA6-D720-79C8-80CA-046C187776EA}"/>
                </a:ext>
              </a:extLst>
            </p:cNvPr>
            <p:cNvGrpSpPr/>
            <p:nvPr/>
          </p:nvGrpSpPr>
          <p:grpSpPr>
            <a:xfrm>
              <a:off x="10656261" y="6036858"/>
              <a:ext cx="766064" cy="817135"/>
              <a:chOff x="10656261" y="6036858"/>
              <a:chExt cx="766064" cy="817135"/>
            </a:xfrm>
          </p:grpSpPr>
          <p:sp>
            <p:nvSpPr>
              <p:cNvPr id="108" name="Freeform: Shape 107">
                <a:extLst>
                  <a:ext uri="{FF2B5EF4-FFF2-40B4-BE49-F238E27FC236}">
                    <a16:creationId xmlns:a16="http://schemas.microsoft.com/office/drawing/2014/main" id="{F0178F81-7B01-A3B3-490D-7C850EEDEC29}"/>
                  </a:ext>
                </a:extLst>
              </p:cNvPr>
              <p:cNvSpPr/>
              <p:nvPr/>
            </p:nvSpPr>
            <p:spPr>
              <a:xfrm>
                <a:off x="10656261" y="6036858"/>
                <a:ext cx="766064" cy="766064"/>
              </a:xfrm>
              <a:custGeom>
                <a:avLst/>
                <a:gdLst>
                  <a:gd name="connsiteX0" fmla="*/ 0 w 766064"/>
                  <a:gd name="connsiteY0" fmla="*/ 0 h 766064"/>
                  <a:gd name="connsiteX1" fmla="*/ 766065 w 766064"/>
                  <a:gd name="connsiteY1" fmla="*/ 0 h 766064"/>
                  <a:gd name="connsiteX2" fmla="*/ 766065 w 766064"/>
                  <a:gd name="connsiteY2" fmla="*/ 766065 h 766064"/>
                  <a:gd name="connsiteX3" fmla="*/ 0 w 766064"/>
                  <a:gd name="connsiteY3" fmla="*/ 766065 h 766064"/>
                </a:gdLst>
                <a:ahLst/>
                <a:cxnLst>
                  <a:cxn ang="0">
                    <a:pos x="connsiteX0" y="connsiteY0"/>
                  </a:cxn>
                  <a:cxn ang="0">
                    <a:pos x="connsiteX1" y="connsiteY1"/>
                  </a:cxn>
                  <a:cxn ang="0">
                    <a:pos x="connsiteX2" y="connsiteY2"/>
                  </a:cxn>
                  <a:cxn ang="0">
                    <a:pos x="connsiteX3" y="connsiteY3"/>
                  </a:cxn>
                </a:cxnLst>
                <a:rect l="l" t="t" r="r" b="b"/>
                <a:pathLst>
                  <a:path w="766064" h="766064">
                    <a:moveTo>
                      <a:pt x="0" y="0"/>
                    </a:moveTo>
                    <a:lnTo>
                      <a:pt x="766065" y="0"/>
                    </a:lnTo>
                    <a:lnTo>
                      <a:pt x="766065" y="766065"/>
                    </a:lnTo>
                    <a:lnTo>
                      <a:pt x="0" y="766065"/>
                    </a:lnTo>
                    <a:close/>
                  </a:path>
                </a:pathLst>
              </a:custGeom>
              <a:solidFill>
                <a:srgbClr val="6CC349"/>
              </a:solidFill>
              <a:ln w="12740" cap="flat">
                <a:noFill/>
                <a:prstDash val="solid"/>
                <a:miter/>
              </a:ln>
            </p:spPr>
            <p:txBody>
              <a:bodyPr rtlCol="0" anchor="ctr"/>
              <a:lstStyle/>
              <a:p>
                <a:endParaRPr lang="en-US" sz="2100"/>
              </a:p>
            </p:txBody>
          </p:sp>
          <p:sp>
            <p:nvSpPr>
              <p:cNvPr id="109" name="Freeform: Shape 108">
                <a:extLst>
                  <a:ext uri="{FF2B5EF4-FFF2-40B4-BE49-F238E27FC236}">
                    <a16:creationId xmlns:a16="http://schemas.microsoft.com/office/drawing/2014/main" id="{D62BEFDF-7F35-364A-B5C6-DD29B6C7824E}"/>
                  </a:ext>
                </a:extLst>
              </p:cNvPr>
              <p:cNvSpPr/>
              <p:nvPr/>
            </p:nvSpPr>
            <p:spPr>
              <a:xfrm>
                <a:off x="10656261" y="6802922"/>
                <a:ext cx="766064" cy="51070"/>
              </a:xfrm>
              <a:custGeom>
                <a:avLst/>
                <a:gdLst>
                  <a:gd name="connsiteX0" fmla="*/ 0 w 766064"/>
                  <a:gd name="connsiteY0" fmla="*/ 0 h 51070"/>
                  <a:gd name="connsiteX1" fmla="*/ 766065 w 766064"/>
                  <a:gd name="connsiteY1" fmla="*/ 0 h 51070"/>
                  <a:gd name="connsiteX2" fmla="*/ 766065 w 766064"/>
                  <a:gd name="connsiteY2" fmla="*/ 51071 h 51070"/>
                  <a:gd name="connsiteX3" fmla="*/ 0 w 766064"/>
                  <a:gd name="connsiteY3" fmla="*/ 51071 h 51070"/>
                </a:gdLst>
                <a:ahLst/>
                <a:cxnLst>
                  <a:cxn ang="0">
                    <a:pos x="connsiteX0" y="connsiteY0"/>
                  </a:cxn>
                  <a:cxn ang="0">
                    <a:pos x="connsiteX1" y="connsiteY1"/>
                  </a:cxn>
                  <a:cxn ang="0">
                    <a:pos x="connsiteX2" y="connsiteY2"/>
                  </a:cxn>
                  <a:cxn ang="0">
                    <a:pos x="connsiteX3" y="connsiteY3"/>
                  </a:cxn>
                </a:cxnLst>
                <a:rect l="l" t="t" r="r" b="b"/>
                <a:pathLst>
                  <a:path w="766064" h="51070">
                    <a:moveTo>
                      <a:pt x="0" y="0"/>
                    </a:moveTo>
                    <a:lnTo>
                      <a:pt x="766065" y="0"/>
                    </a:lnTo>
                    <a:lnTo>
                      <a:pt x="766065" y="51071"/>
                    </a:lnTo>
                    <a:lnTo>
                      <a:pt x="0" y="51071"/>
                    </a:lnTo>
                    <a:close/>
                  </a:path>
                </a:pathLst>
              </a:custGeom>
              <a:solidFill>
                <a:srgbClr val="3C8527"/>
              </a:solidFill>
              <a:ln w="12740" cap="flat">
                <a:noFill/>
                <a:prstDash val="solid"/>
                <a:miter/>
              </a:ln>
            </p:spPr>
            <p:txBody>
              <a:bodyPr rtlCol="0" anchor="ctr"/>
              <a:lstStyle/>
              <a:p>
                <a:endParaRPr lang="en-US" sz="2100"/>
              </a:p>
            </p:txBody>
          </p:sp>
          <p:sp>
            <p:nvSpPr>
              <p:cNvPr id="110" name="Freeform: Shape 109">
                <a:extLst>
                  <a:ext uri="{FF2B5EF4-FFF2-40B4-BE49-F238E27FC236}">
                    <a16:creationId xmlns:a16="http://schemas.microsoft.com/office/drawing/2014/main" id="{3242D93E-A1E4-7242-E101-FE43C1AB0DBC}"/>
                  </a:ext>
                </a:extLst>
              </p:cNvPr>
              <p:cNvSpPr/>
              <p:nvPr/>
            </p:nvSpPr>
            <p:spPr>
              <a:xfrm>
                <a:off x="10656261" y="6036858"/>
                <a:ext cx="766064" cy="51070"/>
              </a:xfrm>
              <a:custGeom>
                <a:avLst/>
                <a:gdLst>
                  <a:gd name="connsiteX0" fmla="*/ 0 w 766064"/>
                  <a:gd name="connsiteY0" fmla="*/ 0 h 51070"/>
                  <a:gd name="connsiteX1" fmla="*/ 766065 w 766064"/>
                  <a:gd name="connsiteY1" fmla="*/ 0 h 51070"/>
                  <a:gd name="connsiteX2" fmla="*/ 766065 w 766064"/>
                  <a:gd name="connsiteY2" fmla="*/ 51071 h 51070"/>
                  <a:gd name="connsiteX3" fmla="*/ 0 w 766064"/>
                  <a:gd name="connsiteY3" fmla="*/ 51071 h 51070"/>
                </a:gdLst>
                <a:ahLst/>
                <a:cxnLst>
                  <a:cxn ang="0">
                    <a:pos x="connsiteX0" y="connsiteY0"/>
                  </a:cxn>
                  <a:cxn ang="0">
                    <a:pos x="connsiteX1" y="connsiteY1"/>
                  </a:cxn>
                  <a:cxn ang="0">
                    <a:pos x="connsiteX2" y="connsiteY2"/>
                  </a:cxn>
                  <a:cxn ang="0">
                    <a:pos x="connsiteX3" y="connsiteY3"/>
                  </a:cxn>
                </a:cxnLst>
                <a:rect l="l" t="t" r="r" b="b"/>
                <a:pathLst>
                  <a:path w="766064" h="51070">
                    <a:moveTo>
                      <a:pt x="0" y="0"/>
                    </a:moveTo>
                    <a:lnTo>
                      <a:pt x="766065" y="0"/>
                    </a:lnTo>
                    <a:lnTo>
                      <a:pt x="766065" y="51071"/>
                    </a:lnTo>
                    <a:lnTo>
                      <a:pt x="0" y="51071"/>
                    </a:lnTo>
                    <a:close/>
                  </a:path>
                </a:pathLst>
              </a:custGeom>
              <a:solidFill>
                <a:srgbClr val="A0E081"/>
              </a:solidFill>
              <a:ln w="12740" cap="flat">
                <a:noFill/>
                <a:prstDash val="solid"/>
                <a:miter/>
              </a:ln>
            </p:spPr>
            <p:txBody>
              <a:bodyPr rtlCol="0" anchor="ctr"/>
              <a:lstStyle/>
              <a:p>
                <a:endParaRPr lang="en-US" sz="2100"/>
              </a:p>
            </p:txBody>
          </p:sp>
        </p:grpSp>
      </p:grpSp>
      <p:sp>
        <p:nvSpPr>
          <p:cNvPr id="2" name="Text Placeholder 7">
            <a:extLst>
              <a:ext uri="{FF2B5EF4-FFF2-40B4-BE49-F238E27FC236}">
                <a16:creationId xmlns:a16="http://schemas.microsoft.com/office/drawing/2014/main" id="{D7968C98-CBD4-923C-1CDA-B0B1B23F9697}"/>
              </a:ext>
            </a:extLst>
          </p:cNvPr>
          <p:cNvSpPr>
            <a:spLocks noGrp="1"/>
          </p:cNvSpPr>
          <p:nvPr>
            <p:ph type="body" sz="quarter" idx="44" hasCustomPrompt="1"/>
          </p:nvPr>
        </p:nvSpPr>
        <p:spPr>
          <a:xfrm>
            <a:off x="761055" y="9766362"/>
            <a:ext cx="1517400" cy="178200"/>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sz="150"/>
            </a:lvl1pPr>
          </a:lstStyle>
          <a:p>
            <a:pPr lvl="0"/>
            <a:r>
              <a:rPr lang="sv-SE"/>
              <a:t> </a:t>
            </a:r>
            <a:endParaRPr lang="en-GB"/>
          </a:p>
        </p:txBody>
      </p:sp>
    </p:spTree>
    <p:extLst>
      <p:ext uri="{BB962C8B-B14F-4D97-AF65-F5344CB8AC3E}">
        <p14:creationId xmlns:p14="http://schemas.microsoft.com/office/powerpoint/2010/main" val="2681883541"/>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Media">
    <p:bg>
      <p:bgPr>
        <a:solidFill>
          <a:schemeClr val="accent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a:xfrm>
            <a:off x="5068958" y="9671282"/>
            <a:ext cx="3913118" cy="324000"/>
          </a:xfrm>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78" name="Footer Placeholder 4">
            <a:extLst>
              <a:ext uri="{FF2B5EF4-FFF2-40B4-BE49-F238E27FC236}">
                <a16:creationId xmlns:a16="http://schemas.microsoft.com/office/drawing/2014/main" id="{89F2401D-F94F-9A96-A42C-47E1B1CF52E7}"/>
              </a:ext>
            </a:extLst>
          </p:cNvPr>
          <p:cNvSpPr txBox="1">
            <a:spLocks/>
          </p:cNvSpPr>
          <p:nvPr userDrawn="1"/>
        </p:nvSpPr>
        <p:spPr>
          <a:xfrm>
            <a:off x="773906" y="9672314"/>
            <a:ext cx="1620000" cy="322968"/>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chemeClr val="tx1"/>
                </a:solidFill>
              </a:rPr>
              <a:t>© Mojang Studios</a:t>
            </a:r>
          </a:p>
        </p:txBody>
      </p:sp>
      <p:sp>
        <p:nvSpPr>
          <p:cNvPr id="9" name="Media Placeholder 7">
            <a:extLst>
              <a:ext uri="{FF2B5EF4-FFF2-40B4-BE49-F238E27FC236}">
                <a16:creationId xmlns:a16="http://schemas.microsoft.com/office/drawing/2014/main" id="{F5697339-B9DE-BEA9-4303-72391406D324}"/>
              </a:ext>
            </a:extLst>
          </p:cNvPr>
          <p:cNvSpPr>
            <a:spLocks noGrp="1"/>
          </p:cNvSpPr>
          <p:nvPr>
            <p:ph type="media" sz="quarter" idx="13" hasCustomPrompt="1"/>
          </p:nvPr>
        </p:nvSpPr>
        <p:spPr>
          <a:xfrm>
            <a:off x="0" y="0"/>
            <a:ext cx="18288000" cy="10287000"/>
          </a:xfrm>
          <a:solidFill>
            <a:schemeClr val="accent1"/>
          </a:solidFill>
        </p:spPr>
        <p:txBody>
          <a:bodyPr anchor="ctr"/>
          <a:lstStyle>
            <a:lvl1pPr marL="0" indent="0" algn="ctr">
              <a:buNone/>
              <a:defRPr>
                <a:solidFill>
                  <a:schemeClr val="bg1"/>
                </a:solidFill>
              </a:defRPr>
            </a:lvl1pPr>
          </a:lstStyle>
          <a:p>
            <a:r>
              <a:rPr lang="en-US"/>
              <a:t>Click to add Media</a:t>
            </a:r>
          </a:p>
        </p:txBody>
      </p:sp>
    </p:spTree>
    <p:extLst>
      <p:ext uri="{BB962C8B-B14F-4D97-AF65-F5344CB8AC3E}">
        <p14:creationId xmlns:p14="http://schemas.microsoft.com/office/powerpoint/2010/main" val="4235985004"/>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F0333D"/>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a:xfrm>
            <a:off x="5068958" y="9671282"/>
            <a:ext cx="3913118" cy="324000"/>
          </a:xfrm>
        </p:spPr>
        <p:txBody>
          <a:bodyPr/>
          <a:lstStyle>
            <a:lvl1pPr>
              <a:defRPr>
                <a:solidFill>
                  <a:schemeClr val="bg1"/>
                </a:solidFill>
              </a:defRPr>
            </a:lvl1p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lvl1pPr>
              <a:defRPr>
                <a:solidFill>
                  <a:schemeClr val="bg1"/>
                </a:solidFill>
              </a:defRPr>
            </a:lvl1pPr>
          </a:lstStyle>
          <a:p>
            <a:fld id="{DB92C494-1115-4670-BD6E-F87AA1511F98}" type="slidenum">
              <a:rPr lang="en-US" smtClean="0"/>
              <a:pPr/>
              <a:t>‹#›</a:t>
            </a:fld>
            <a:endParaRPr lang="en-US"/>
          </a:p>
        </p:txBody>
      </p:sp>
      <p:sp>
        <p:nvSpPr>
          <p:cNvPr id="78" name="Footer Placeholder 4">
            <a:extLst>
              <a:ext uri="{FF2B5EF4-FFF2-40B4-BE49-F238E27FC236}">
                <a16:creationId xmlns:a16="http://schemas.microsoft.com/office/drawing/2014/main" id="{89F2401D-F94F-9A96-A42C-47E1B1CF52E7}"/>
              </a:ext>
            </a:extLst>
          </p:cNvPr>
          <p:cNvSpPr txBox="1">
            <a:spLocks/>
          </p:cNvSpPr>
          <p:nvPr userDrawn="1"/>
        </p:nvSpPr>
        <p:spPr>
          <a:xfrm>
            <a:off x="773906" y="9672314"/>
            <a:ext cx="1620000" cy="322968"/>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chemeClr val="bg1"/>
                </a:solidFill>
              </a:rPr>
              <a:t>© Mojang Studios</a:t>
            </a:r>
          </a:p>
        </p:txBody>
      </p:sp>
      <p:pic>
        <p:nvPicPr>
          <p:cNvPr id="11" name="Graphic 10">
            <a:extLst>
              <a:ext uri="{FF2B5EF4-FFF2-40B4-BE49-F238E27FC236}">
                <a16:creationId xmlns:a16="http://schemas.microsoft.com/office/drawing/2014/main" id="{D923284A-2486-7656-D5CC-81CE0974BD5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400425" y="3859643"/>
            <a:ext cx="11487150" cy="2567715"/>
          </a:xfrm>
          <a:prstGeom prst="rect">
            <a:avLst/>
          </a:prstGeom>
        </p:spPr>
      </p:pic>
    </p:spTree>
    <p:extLst>
      <p:ext uri="{BB962C8B-B14F-4D97-AF65-F5344CB8AC3E}">
        <p14:creationId xmlns:p14="http://schemas.microsoft.com/office/powerpoint/2010/main" val="112927664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23400" y="890050"/>
            <a:ext cx="17041200" cy="1145400"/>
          </a:xfrm>
          <a:prstGeom prst="rect">
            <a:avLst/>
          </a:prstGeom>
        </p:spPr>
        <p:txBody>
          <a:bodyPr spcFirstLastPara="1" wrap="square" lIns="182850" tIns="182850" rIns="182850" bIns="182850" anchor="t" anchorCtr="0">
            <a:norm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27" name="Google Shape;27;p6"/>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400" y="1111200"/>
            <a:ext cx="5616000" cy="1511400"/>
          </a:xfrm>
          <a:prstGeom prst="rect">
            <a:avLst/>
          </a:prstGeom>
        </p:spPr>
        <p:txBody>
          <a:bodyPr spcFirstLastPara="1" wrap="square" lIns="182850" tIns="182850" rIns="182850" bIns="182850" anchor="b"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0" name="Google Shape;30;p7"/>
          <p:cNvSpPr txBox="1">
            <a:spLocks noGrp="1"/>
          </p:cNvSpPr>
          <p:nvPr>
            <p:ph type="body" idx="1"/>
          </p:nvPr>
        </p:nvSpPr>
        <p:spPr>
          <a:xfrm>
            <a:off x="623400" y="2779200"/>
            <a:ext cx="5616000" cy="6358800"/>
          </a:xfrm>
          <a:prstGeom prst="rect">
            <a:avLst/>
          </a:prstGeom>
        </p:spPr>
        <p:txBody>
          <a:bodyPr spcFirstLastPara="1" wrap="square" lIns="182850" tIns="182850" rIns="182850" bIns="182850" anchor="t" anchorCtr="0">
            <a:normAutofit/>
          </a:bodyPr>
          <a:lstStyle>
            <a:lvl1pPr marL="457200" lvl="0" indent="-381000">
              <a:spcBef>
                <a:spcPts val="0"/>
              </a:spcBef>
              <a:spcAft>
                <a:spcPts val="0"/>
              </a:spcAft>
              <a:buSzPts val="2400"/>
              <a:buChar char="●"/>
              <a:defRPr sz="24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1" name="Google Shape;31;p7"/>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980500" y="900300"/>
            <a:ext cx="12735600" cy="8181600"/>
          </a:xfrm>
          <a:prstGeom prst="rect">
            <a:avLst/>
          </a:prstGeom>
        </p:spPr>
        <p:txBody>
          <a:bodyPr spcFirstLastPara="1" wrap="square" lIns="182850" tIns="182850" rIns="182850" bIns="182850" anchor="ctr" anchorCtr="0">
            <a:normAutofit/>
          </a:bodyPr>
          <a:lstStyle>
            <a:lvl1pPr lvl="0">
              <a:spcBef>
                <a:spcPts val="0"/>
              </a:spcBef>
              <a:spcAft>
                <a:spcPts val="0"/>
              </a:spcAft>
              <a:buSzPts val="9600"/>
              <a:buNone/>
              <a:defRPr sz="960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
        <p:nvSpPr>
          <p:cNvPr id="34" name="Google Shape;34;p8"/>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9144000" y="-250"/>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531000" y="2466350"/>
            <a:ext cx="8090400" cy="2964600"/>
          </a:xfrm>
          <a:prstGeom prst="rect">
            <a:avLst/>
          </a:prstGeom>
        </p:spPr>
        <p:txBody>
          <a:bodyPr spcFirstLastPara="1" wrap="square" lIns="182850" tIns="182850" rIns="182850" bIns="182850" anchor="b" anchorCtr="0">
            <a:normAutofit/>
          </a:bodyPr>
          <a:lstStyle>
            <a:lvl1pPr lvl="0" algn="ctr">
              <a:spcBef>
                <a:spcPts val="0"/>
              </a:spcBef>
              <a:spcAft>
                <a:spcPts val="0"/>
              </a:spcAft>
              <a:buSzPts val="8400"/>
              <a:buNone/>
              <a:defRPr sz="8400"/>
            </a:lvl1pPr>
            <a:lvl2pPr lvl="1" algn="ctr">
              <a:spcBef>
                <a:spcPts val="0"/>
              </a:spcBef>
              <a:spcAft>
                <a:spcPts val="0"/>
              </a:spcAft>
              <a:buSzPts val="8400"/>
              <a:buNone/>
              <a:defRPr sz="8400"/>
            </a:lvl2pPr>
            <a:lvl3pPr lvl="2" algn="ctr">
              <a:spcBef>
                <a:spcPts val="0"/>
              </a:spcBef>
              <a:spcAft>
                <a:spcPts val="0"/>
              </a:spcAft>
              <a:buSzPts val="8400"/>
              <a:buNone/>
              <a:defRPr sz="8400"/>
            </a:lvl3pPr>
            <a:lvl4pPr lvl="3" algn="ctr">
              <a:spcBef>
                <a:spcPts val="0"/>
              </a:spcBef>
              <a:spcAft>
                <a:spcPts val="0"/>
              </a:spcAft>
              <a:buSzPts val="8400"/>
              <a:buNone/>
              <a:defRPr sz="8400"/>
            </a:lvl4pPr>
            <a:lvl5pPr lvl="4" algn="ctr">
              <a:spcBef>
                <a:spcPts val="0"/>
              </a:spcBef>
              <a:spcAft>
                <a:spcPts val="0"/>
              </a:spcAft>
              <a:buSzPts val="8400"/>
              <a:buNone/>
              <a:defRPr sz="8400"/>
            </a:lvl5pPr>
            <a:lvl6pPr lvl="5" algn="ctr">
              <a:spcBef>
                <a:spcPts val="0"/>
              </a:spcBef>
              <a:spcAft>
                <a:spcPts val="0"/>
              </a:spcAft>
              <a:buSzPts val="8400"/>
              <a:buNone/>
              <a:defRPr sz="8400"/>
            </a:lvl6pPr>
            <a:lvl7pPr lvl="6" algn="ctr">
              <a:spcBef>
                <a:spcPts val="0"/>
              </a:spcBef>
              <a:spcAft>
                <a:spcPts val="0"/>
              </a:spcAft>
              <a:buSzPts val="8400"/>
              <a:buNone/>
              <a:defRPr sz="8400"/>
            </a:lvl7pPr>
            <a:lvl8pPr lvl="7" algn="ctr">
              <a:spcBef>
                <a:spcPts val="0"/>
              </a:spcBef>
              <a:spcAft>
                <a:spcPts val="0"/>
              </a:spcAft>
              <a:buSzPts val="8400"/>
              <a:buNone/>
              <a:defRPr sz="8400"/>
            </a:lvl8pPr>
            <a:lvl9pPr lvl="8" algn="ctr">
              <a:spcBef>
                <a:spcPts val="0"/>
              </a:spcBef>
              <a:spcAft>
                <a:spcPts val="0"/>
              </a:spcAft>
              <a:buSzPts val="8400"/>
              <a:buNone/>
              <a:defRPr sz="8400"/>
            </a:lvl9pPr>
          </a:lstStyle>
          <a:p>
            <a:endParaRPr/>
          </a:p>
        </p:txBody>
      </p:sp>
      <p:sp>
        <p:nvSpPr>
          <p:cNvPr id="38" name="Google Shape;38;p9"/>
          <p:cNvSpPr txBox="1">
            <a:spLocks noGrp="1"/>
          </p:cNvSpPr>
          <p:nvPr>
            <p:ph type="subTitle" idx="1"/>
          </p:nvPr>
        </p:nvSpPr>
        <p:spPr>
          <a:xfrm>
            <a:off x="531000" y="5606150"/>
            <a:ext cx="8090400" cy="2470200"/>
          </a:xfrm>
          <a:prstGeom prst="rect">
            <a:avLst/>
          </a:prstGeom>
        </p:spPr>
        <p:txBody>
          <a:bodyPr spcFirstLastPara="1" wrap="square" lIns="182850" tIns="182850" rIns="182850" bIns="182850" anchor="t"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9" name="Google Shape;39;p9"/>
          <p:cNvSpPr txBox="1">
            <a:spLocks noGrp="1"/>
          </p:cNvSpPr>
          <p:nvPr>
            <p:ph type="body" idx="2"/>
          </p:nvPr>
        </p:nvSpPr>
        <p:spPr>
          <a:xfrm>
            <a:off x="9879000" y="1448150"/>
            <a:ext cx="7674000" cy="7390200"/>
          </a:xfrm>
          <a:prstGeom prst="rect">
            <a:avLst/>
          </a:prstGeom>
        </p:spPr>
        <p:txBody>
          <a:bodyPr spcFirstLastPara="1" wrap="square" lIns="182850" tIns="182850" rIns="182850" bIns="182850" anchor="ctr" anchorCtr="0">
            <a:normAutofit/>
          </a:bodyPr>
          <a:lstStyle>
            <a:lvl1pPr marL="457200" lvl="0" indent="-457200">
              <a:spcBef>
                <a:spcPts val="0"/>
              </a:spcBef>
              <a:spcAft>
                <a:spcPts val="0"/>
              </a:spcAft>
              <a:buSzPts val="3600"/>
              <a:buChar char="●"/>
              <a:defRPr/>
            </a:lvl1pPr>
            <a:lvl2pPr marL="914400" lvl="1" indent="-406400">
              <a:spcBef>
                <a:spcPts val="0"/>
              </a:spcBef>
              <a:spcAft>
                <a:spcPts val="0"/>
              </a:spcAft>
              <a:buSzPts val="2800"/>
              <a:buChar char="○"/>
              <a:defRPr/>
            </a:lvl2pPr>
            <a:lvl3pPr marL="1371600" lvl="2" indent="-406400">
              <a:spcBef>
                <a:spcPts val="0"/>
              </a:spcBef>
              <a:spcAft>
                <a:spcPts val="0"/>
              </a:spcAft>
              <a:buSzPts val="2800"/>
              <a:buChar char="■"/>
              <a:defRPr/>
            </a:lvl3pPr>
            <a:lvl4pPr marL="1828800" lvl="3" indent="-406400">
              <a:spcBef>
                <a:spcPts val="0"/>
              </a:spcBef>
              <a:spcAft>
                <a:spcPts val="0"/>
              </a:spcAft>
              <a:buSzPts val="2800"/>
              <a:buChar char="●"/>
              <a:defRPr/>
            </a:lvl4pPr>
            <a:lvl5pPr marL="2286000" lvl="4" indent="-406400">
              <a:spcBef>
                <a:spcPts val="0"/>
              </a:spcBef>
              <a:spcAft>
                <a:spcPts val="0"/>
              </a:spcAft>
              <a:buSzPts val="2800"/>
              <a:buChar char="○"/>
              <a:defRPr/>
            </a:lvl5pPr>
            <a:lvl6pPr marL="2743200" lvl="5" indent="-406400">
              <a:spcBef>
                <a:spcPts val="0"/>
              </a:spcBef>
              <a:spcAft>
                <a:spcPts val="0"/>
              </a:spcAft>
              <a:buSzPts val="2800"/>
              <a:buChar char="■"/>
              <a:defRPr/>
            </a:lvl6pPr>
            <a:lvl7pPr marL="3200400" lvl="6" indent="-406400">
              <a:spcBef>
                <a:spcPts val="0"/>
              </a:spcBef>
              <a:spcAft>
                <a:spcPts val="0"/>
              </a:spcAft>
              <a:buSzPts val="2800"/>
              <a:buChar char="●"/>
              <a:defRPr/>
            </a:lvl7pPr>
            <a:lvl8pPr marL="3657600" lvl="7" indent="-406400">
              <a:spcBef>
                <a:spcPts val="0"/>
              </a:spcBef>
              <a:spcAft>
                <a:spcPts val="0"/>
              </a:spcAft>
              <a:buSzPts val="2800"/>
              <a:buChar char="○"/>
              <a:defRPr/>
            </a:lvl8pPr>
            <a:lvl9pPr marL="4114800" lvl="8" indent="-406400">
              <a:spcBef>
                <a:spcPts val="0"/>
              </a:spcBef>
              <a:spcAft>
                <a:spcPts val="0"/>
              </a:spcAft>
              <a:buSzPts val="2800"/>
              <a:buChar char="■"/>
              <a:defRPr/>
            </a:lvl9pPr>
          </a:lstStyle>
          <a:p>
            <a:endParaRPr/>
          </a:p>
        </p:txBody>
      </p:sp>
      <p:sp>
        <p:nvSpPr>
          <p:cNvPr id="40" name="Google Shape;40;p9"/>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23400" y="8461150"/>
            <a:ext cx="11997600" cy="1210200"/>
          </a:xfrm>
          <a:prstGeom prst="rect">
            <a:avLst/>
          </a:prstGeom>
        </p:spPr>
        <p:txBody>
          <a:bodyPr spcFirstLastPara="1" wrap="square" lIns="182850" tIns="182850" rIns="182850" bIns="182850" anchor="ctr" anchorCtr="0">
            <a:normAutofit/>
          </a:bodyPr>
          <a:lstStyle>
            <a:lvl1pPr marL="457200" lvl="0" indent="-228600">
              <a:lnSpc>
                <a:spcPct val="100000"/>
              </a:lnSpc>
              <a:spcBef>
                <a:spcPts val="0"/>
              </a:spcBef>
              <a:spcAft>
                <a:spcPts val="0"/>
              </a:spcAft>
              <a:buSzPts val="3600"/>
              <a:buNone/>
              <a:defRPr/>
            </a:lvl1pPr>
          </a:lstStyle>
          <a:p>
            <a:endParaRPr/>
          </a:p>
        </p:txBody>
      </p:sp>
      <p:sp>
        <p:nvSpPr>
          <p:cNvPr id="43" name="Google Shape;43;p10"/>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image" Target="../media/image3.svg"/><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tags" Target="../tags/tag1.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theme" Target="../theme/theme2.xml"/><Relationship Id="rId8" Type="http://schemas.openxmlformats.org/officeDocument/2006/relationships/slideLayout" Target="../slideLayouts/slideLayout23.xml"/><Relationship Id="rId3"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182850" tIns="182850" rIns="182850" bIns="182850" anchor="t" anchorCtr="0">
            <a:normAutofit/>
          </a:bodyPr>
          <a:lstStyle>
            <a:lvl1pPr lvl="0">
              <a:spcBef>
                <a:spcPts val="0"/>
              </a:spcBef>
              <a:spcAft>
                <a:spcPts val="0"/>
              </a:spcAft>
              <a:buClr>
                <a:schemeClr val="dk1"/>
              </a:buClr>
              <a:buSzPts val="5600"/>
              <a:buNone/>
              <a:defRPr sz="5600">
                <a:solidFill>
                  <a:schemeClr val="dk1"/>
                </a:solidFill>
              </a:defRPr>
            </a:lvl1pPr>
            <a:lvl2pPr lvl="1">
              <a:spcBef>
                <a:spcPts val="0"/>
              </a:spcBef>
              <a:spcAft>
                <a:spcPts val="0"/>
              </a:spcAft>
              <a:buClr>
                <a:schemeClr val="dk1"/>
              </a:buClr>
              <a:buSzPts val="5600"/>
              <a:buNone/>
              <a:defRPr sz="5600">
                <a:solidFill>
                  <a:schemeClr val="dk1"/>
                </a:solidFill>
              </a:defRPr>
            </a:lvl2pPr>
            <a:lvl3pPr lvl="2">
              <a:spcBef>
                <a:spcPts val="0"/>
              </a:spcBef>
              <a:spcAft>
                <a:spcPts val="0"/>
              </a:spcAft>
              <a:buClr>
                <a:schemeClr val="dk1"/>
              </a:buClr>
              <a:buSzPts val="5600"/>
              <a:buNone/>
              <a:defRPr sz="5600">
                <a:solidFill>
                  <a:schemeClr val="dk1"/>
                </a:solidFill>
              </a:defRPr>
            </a:lvl3pPr>
            <a:lvl4pPr lvl="3">
              <a:spcBef>
                <a:spcPts val="0"/>
              </a:spcBef>
              <a:spcAft>
                <a:spcPts val="0"/>
              </a:spcAft>
              <a:buClr>
                <a:schemeClr val="dk1"/>
              </a:buClr>
              <a:buSzPts val="5600"/>
              <a:buNone/>
              <a:defRPr sz="5600">
                <a:solidFill>
                  <a:schemeClr val="dk1"/>
                </a:solidFill>
              </a:defRPr>
            </a:lvl4pPr>
            <a:lvl5pPr lvl="4">
              <a:spcBef>
                <a:spcPts val="0"/>
              </a:spcBef>
              <a:spcAft>
                <a:spcPts val="0"/>
              </a:spcAft>
              <a:buClr>
                <a:schemeClr val="dk1"/>
              </a:buClr>
              <a:buSzPts val="5600"/>
              <a:buNone/>
              <a:defRPr sz="5600">
                <a:solidFill>
                  <a:schemeClr val="dk1"/>
                </a:solidFill>
              </a:defRPr>
            </a:lvl5pPr>
            <a:lvl6pPr lvl="5">
              <a:spcBef>
                <a:spcPts val="0"/>
              </a:spcBef>
              <a:spcAft>
                <a:spcPts val="0"/>
              </a:spcAft>
              <a:buClr>
                <a:schemeClr val="dk1"/>
              </a:buClr>
              <a:buSzPts val="5600"/>
              <a:buNone/>
              <a:defRPr sz="5600">
                <a:solidFill>
                  <a:schemeClr val="dk1"/>
                </a:solidFill>
              </a:defRPr>
            </a:lvl6pPr>
            <a:lvl7pPr lvl="6">
              <a:spcBef>
                <a:spcPts val="0"/>
              </a:spcBef>
              <a:spcAft>
                <a:spcPts val="0"/>
              </a:spcAft>
              <a:buClr>
                <a:schemeClr val="dk1"/>
              </a:buClr>
              <a:buSzPts val="5600"/>
              <a:buNone/>
              <a:defRPr sz="5600">
                <a:solidFill>
                  <a:schemeClr val="dk1"/>
                </a:solidFill>
              </a:defRPr>
            </a:lvl7pPr>
            <a:lvl8pPr lvl="7">
              <a:spcBef>
                <a:spcPts val="0"/>
              </a:spcBef>
              <a:spcAft>
                <a:spcPts val="0"/>
              </a:spcAft>
              <a:buClr>
                <a:schemeClr val="dk1"/>
              </a:buClr>
              <a:buSzPts val="5600"/>
              <a:buNone/>
              <a:defRPr sz="5600">
                <a:solidFill>
                  <a:schemeClr val="dk1"/>
                </a:solidFill>
              </a:defRPr>
            </a:lvl8pPr>
            <a:lvl9pPr lvl="8">
              <a:spcBef>
                <a:spcPts val="0"/>
              </a:spcBef>
              <a:spcAft>
                <a:spcPts val="0"/>
              </a:spcAft>
              <a:buClr>
                <a:schemeClr val="dk1"/>
              </a:buClr>
              <a:buSzPts val="5600"/>
              <a:buNone/>
              <a:defRPr sz="5600">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182850" tIns="182850" rIns="182850" bIns="182850" anchor="t" anchorCtr="0">
            <a:normAutofit/>
          </a:bodyPr>
          <a:lstStyle>
            <a:lvl1pPr marL="457200" lvl="0" indent="-457200">
              <a:lnSpc>
                <a:spcPct val="115000"/>
              </a:lnSpc>
              <a:spcBef>
                <a:spcPts val="0"/>
              </a:spcBef>
              <a:spcAft>
                <a:spcPts val="0"/>
              </a:spcAft>
              <a:buClr>
                <a:schemeClr val="dk2"/>
              </a:buClr>
              <a:buSzPts val="3600"/>
              <a:buChar char="●"/>
              <a:defRPr sz="3600">
                <a:solidFill>
                  <a:schemeClr val="dk2"/>
                </a:solidFill>
              </a:defRPr>
            </a:lvl1pPr>
            <a:lvl2pPr marL="914400" lvl="1" indent="-406400">
              <a:lnSpc>
                <a:spcPct val="115000"/>
              </a:lnSpc>
              <a:spcBef>
                <a:spcPts val="0"/>
              </a:spcBef>
              <a:spcAft>
                <a:spcPts val="0"/>
              </a:spcAft>
              <a:buClr>
                <a:schemeClr val="dk2"/>
              </a:buClr>
              <a:buSzPts val="2800"/>
              <a:buChar char="○"/>
              <a:defRPr sz="2800">
                <a:solidFill>
                  <a:schemeClr val="dk2"/>
                </a:solidFill>
              </a:defRPr>
            </a:lvl2pPr>
            <a:lvl3pPr marL="1371600" lvl="2" indent="-406400">
              <a:lnSpc>
                <a:spcPct val="115000"/>
              </a:lnSpc>
              <a:spcBef>
                <a:spcPts val="0"/>
              </a:spcBef>
              <a:spcAft>
                <a:spcPts val="0"/>
              </a:spcAft>
              <a:buClr>
                <a:schemeClr val="dk2"/>
              </a:buClr>
              <a:buSzPts val="2800"/>
              <a:buChar char="■"/>
              <a:defRPr sz="2800">
                <a:solidFill>
                  <a:schemeClr val="dk2"/>
                </a:solidFill>
              </a:defRPr>
            </a:lvl3pPr>
            <a:lvl4pPr marL="1828800" lvl="3" indent="-406400">
              <a:lnSpc>
                <a:spcPct val="115000"/>
              </a:lnSpc>
              <a:spcBef>
                <a:spcPts val="0"/>
              </a:spcBef>
              <a:spcAft>
                <a:spcPts val="0"/>
              </a:spcAft>
              <a:buClr>
                <a:schemeClr val="dk2"/>
              </a:buClr>
              <a:buSzPts val="2800"/>
              <a:buChar char="●"/>
              <a:defRPr sz="2800">
                <a:solidFill>
                  <a:schemeClr val="dk2"/>
                </a:solidFill>
              </a:defRPr>
            </a:lvl4pPr>
            <a:lvl5pPr marL="2286000" lvl="4" indent="-406400">
              <a:lnSpc>
                <a:spcPct val="115000"/>
              </a:lnSpc>
              <a:spcBef>
                <a:spcPts val="0"/>
              </a:spcBef>
              <a:spcAft>
                <a:spcPts val="0"/>
              </a:spcAft>
              <a:buClr>
                <a:schemeClr val="dk2"/>
              </a:buClr>
              <a:buSzPts val="2800"/>
              <a:buChar char="○"/>
              <a:defRPr sz="2800">
                <a:solidFill>
                  <a:schemeClr val="dk2"/>
                </a:solidFill>
              </a:defRPr>
            </a:lvl5pPr>
            <a:lvl6pPr marL="2743200" lvl="5" indent="-406400">
              <a:lnSpc>
                <a:spcPct val="115000"/>
              </a:lnSpc>
              <a:spcBef>
                <a:spcPts val="0"/>
              </a:spcBef>
              <a:spcAft>
                <a:spcPts val="0"/>
              </a:spcAft>
              <a:buClr>
                <a:schemeClr val="dk2"/>
              </a:buClr>
              <a:buSzPts val="2800"/>
              <a:buChar char="■"/>
              <a:defRPr sz="2800">
                <a:solidFill>
                  <a:schemeClr val="dk2"/>
                </a:solidFill>
              </a:defRPr>
            </a:lvl6pPr>
            <a:lvl7pPr marL="3200400" lvl="6" indent="-406400">
              <a:lnSpc>
                <a:spcPct val="115000"/>
              </a:lnSpc>
              <a:spcBef>
                <a:spcPts val="0"/>
              </a:spcBef>
              <a:spcAft>
                <a:spcPts val="0"/>
              </a:spcAft>
              <a:buClr>
                <a:schemeClr val="dk2"/>
              </a:buClr>
              <a:buSzPts val="2800"/>
              <a:buChar char="●"/>
              <a:defRPr sz="2800">
                <a:solidFill>
                  <a:schemeClr val="dk2"/>
                </a:solidFill>
              </a:defRPr>
            </a:lvl7pPr>
            <a:lvl8pPr marL="3657600" lvl="7" indent="-406400">
              <a:lnSpc>
                <a:spcPct val="115000"/>
              </a:lnSpc>
              <a:spcBef>
                <a:spcPts val="0"/>
              </a:spcBef>
              <a:spcAft>
                <a:spcPts val="0"/>
              </a:spcAft>
              <a:buClr>
                <a:schemeClr val="dk2"/>
              </a:buClr>
              <a:buSzPts val="2800"/>
              <a:buChar char="○"/>
              <a:defRPr sz="2800">
                <a:solidFill>
                  <a:schemeClr val="dk2"/>
                </a:solidFill>
              </a:defRPr>
            </a:lvl8pPr>
            <a:lvl9pPr marL="4114800" lvl="8" indent="-406400">
              <a:lnSpc>
                <a:spcPct val="115000"/>
              </a:lnSpc>
              <a:spcBef>
                <a:spcPts val="0"/>
              </a:spcBef>
              <a:spcAft>
                <a:spcPts val="0"/>
              </a:spcAft>
              <a:buClr>
                <a:schemeClr val="dk2"/>
              </a:buClr>
              <a:buSzPts val="2800"/>
              <a:buChar char="■"/>
              <a:defRPr sz="2800">
                <a:solidFill>
                  <a:schemeClr val="dk2"/>
                </a:solidFill>
              </a:defRPr>
            </a:lvl9pPr>
          </a:lstStyle>
          <a:p>
            <a:endParaRPr/>
          </a:p>
        </p:txBody>
      </p:sp>
      <p:sp>
        <p:nvSpPr>
          <p:cNvPr id="8" name="Google Shape;8;p1"/>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9D20450-C439-0092-D7AC-191347D70DA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2" y="0"/>
            <a:ext cx="18288000" cy="10287000"/>
          </a:xfrm>
          <a:prstGeom prst="rect">
            <a:avLst/>
          </a:prstGeom>
        </p:spPr>
      </p:pic>
      <p:sp>
        <p:nvSpPr>
          <p:cNvPr id="2" name="Title Placeholder 1">
            <a:extLst>
              <a:ext uri="{FF2B5EF4-FFF2-40B4-BE49-F238E27FC236}">
                <a16:creationId xmlns:a16="http://schemas.microsoft.com/office/drawing/2014/main" id="{FA3DA684-BA44-D3AD-9372-42E165C88CB7}"/>
              </a:ext>
            </a:extLst>
          </p:cNvPr>
          <p:cNvSpPr>
            <a:spLocks noGrp="1"/>
          </p:cNvSpPr>
          <p:nvPr>
            <p:ph type="title"/>
          </p:nvPr>
        </p:nvSpPr>
        <p:spPr>
          <a:xfrm>
            <a:off x="773907" y="111921"/>
            <a:ext cx="16740189" cy="1345404"/>
          </a:xfrm>
          <a:prstGeom prst="rect">
            <a:avLst/>
          </a:prstGeom>
        </p:spPr>
        <p:txBody>
          <a:bodyPr vert="horz" lIns="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17306DA-690C-B4BD-C607-890D325FE447}"/>
              </a:ext>
            </a:extLst>
          </p:cNvPr>
          <p:cNvSpPr>
            <a:spLocks noGrp="1"/>
          </p:cNvSpPr>
          <p:nvPr>
            <p:ph type="body" idx="1"/>
          </p:nvPr>
        </p:nvSpPr>
        <p:spPr>
          <a:xfrm>
            <a:off x="773906" y="2605088"/>
            <a:ext cx="16740188" cy="65341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1B14623-9445-0CE9-7C2E-E589378031E8}"/>
              </a:ext>
            </a:extLst>
          </p:cNvPr>
          <p:cNvSpPr>
            <a:spLocks noGrp="1"/>
          </p:cNvSpPr>
          <p:nvPr>
            <p:ph type="ftr" sz="quarter" idx="3"/>
          </p:nvPr>
        </p:nvSpPr>
        <p:spPr>
          <a:xfrm>
            <a:off x="5068958" y="9671282"/>
            <a:ext cx="7084800" cy="324000"/>
          </a:xfrm>
          <a:prstGeom prst="rect">
            <a:avLst/>
          </a:prstGeom>
        </p:spPr>
        <p:txBody>
          <a:bodyPr vert="horz" lIns="0" tIns="0" rIns="0" bIns="0" rtlCol="0" anchor="ctr"/>
          <a:lstStyle>
            <a:lvl1pPr algn="l">
              <a:defRPr sz="1500">
                <a:solidFill>
                  <a:schemeClr val="tx1"/>
                </a:solidFill>
              </a:defRPr>
            </a:lvl1pPr>
          </a:lstStyle>
          <a:p>
            <a:r>
              <a:rPr lang="en-US"/>
              <a:t>Microsoft Confidential</a:t>
            </a:r>
          </a:p>
        </p:txBody>
      </p:sp>
      <p:sp>
        <p:nvSpPr>
          <p:cNvPr id="6" name="Slide Number Placeholder 5">
            <a:extLst>
              <a:ext uri="{FF2B5EF4-FFF2-40B4-BE49-F238E27FC236}">
                <a16:creationId xmlns:a16="http://schemas.microsoft.com/office/drawing/2014/main" id="{9FBD5500-0C0B-F77E-4BC0-4F3B5184E1D6}"/>
              </a:ext>
            </a:extLst>
          </p:cNvPr>
          <p:cNvSpPr>
            <a:spLocks noGrp="1"/>
          </p:cNvSpPr>
          <p:nvPr>
            <p:ph type="sldNum" sz="quarter" idx="4"/>
          </p:nvPr>
        </p:nvSpPr>
        <p:spPr>
          <a:xfrm>
            <a:off x="17248300" y="9671282"/>
            <a:ext cx="668639" cy="324000"/>
          </a:xfrm>
          <a:prstGeom prst="rect">
            <a:avLst/>
          </a:prstGeom>
        </p:spPr>
        <p:txBody>
          <a:bodyPr vert="horz" lIns="0" tIns="0" rIns="0" bIns="0" rtlCol="0" anchor="ctr"/>
          <a:lstStyle>
            <a:lvl1pPr algn="r">
              <a:defRPr sz="1500">
                <a:solidFill>
                  <a:schemeClr val="tx1"/>
                </a:solidFill>
              </a:defRPr>
            </a:lvl1pPr>
          </a:lstStyle>
          <a:p>
            <a:fld id="{DB92C494-1115-4670-BD6E-F87AA1511F98}" type="slidenum">
              <a:rPr lang="en-US" smtClean="0"/>
              <a:pPr/>
              <a:t>‹#›</a:t>
            </a:fld>
            <a:endParaRPr lang="en-US"/>
          </a:p>
        </p:txBody>
      </p:sp>
      <p:sp>
        <p:nvSpPr>
          <p:cNvPr id="9" name="Footer Placeholder 4">
            <a:extLst>
              <a:ext uri="{FF2B5EF4-FFF2-40B4-BE49-F238E27FC236}">
                <a16:creationId xmlns:a16="http://schemas.microsoft.com/office/drawing/2014/main" id="{F0A259A5-5E95-014D-7700-39D2E839A69F}"/>
              </a:ext>
            </a:extLst>
          </p:cNvPr>
          <p:cNvSpPr txBox="1">
            <a:spLocks/>
          </p:cNvSpPr>
          <p:nvPr userDrawn="1"/>
        </p:nvSpPr>
        <p:spPr>
          <a:xfrm>
            <a:off x="773906" y="9672314"/>
            <a:ext cx="1620000" cy="322968"/>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chemeClr val="tx1"/>
                </a:solidFill>
              </a:rPr>
              <a:t>© Mojang Studios</a:t>
            </a:r>
          </a:p>
        </p:txBody>
      </p:sp>
      <p:sp>
        <p:nvSpPr>
          <p:cNvPr id="4" name="xxLanguageTextBox">
            <a:extLst>
              <a:ext uri="{FF2B5EF4-FFF2-40B4-BE49-F238E27FC236}">
                <a16:creationId xmlns:a16="http://schemas.microsoft.com/office/drawing/2014/main" id="{F7CF2784-45BA-FE66-CB26-FF8D6AC35FDE}"/>
              </a:ext>
            </a:extLst>
          </p:cNvPr>
          <p:cNvSpPr/>
          <p:nvPr userDrawn="1">
            <p:custDataLst>
              <p:tags r:id="rId36"/>
            </p:custDataLst>
          </p:nvPr>
        </p:nvSpPr>
        <p:spPr>
          <a:xfrm>
            <a:off x="0" y="0"/>
            <a:ext cx="19050" cy="1905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Tree>
    <p:extLst>
      <p:ext uri="{BB962C8B-B14F-4D97-AF65-F5344CB8AC3E}">
        <p14:creationId xmlns:p14="http://schemas.microsoft.com/office/powerpoint/2010/main" val="263561518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Lst>
  <p:hf hdr="0" dt="0"/>
  <p:txStyles>
    <p:titleStyle>
      <a:lvl1pPr algn="l" defTabSz="1371600" rtl="0" eaLnBrk="1" latinLnBrk="0" hangingPunct="1">
        <a:lnSpc>
          <a:spcPct val="90000"/>
        </a:lnSpc>
        <a:spcBef>
          <a:spcPct val="0"/>
        </a:spcBef>
        <a:buNone/>
        <a:defRPr sz="4800" b="1" kern="1200">
          <a:solidFill>
            <a:schemeClr val="tx1"/>
          </a:solidFill>
          <a:latin typeface="+mn-lt"/>
          <a:ea typeface="+mj-ea"/>
          <a:cs typeface="+mj-cs"/>
        </a:defRPr>
      </a:lvl1pPr>
    </p:titleStyle>
    <p:bodyStyle>
      <a:lvl1pPr marL="266700" indent="-266700" algn="l" defTabSz="1371600" rtl="0" eaLnBrk="1" latinLnBrk="0" hangingPunct="1">
        <a:lnSpc>
          <a:spcPct val="90000"/>
        </a:lnSpc>
        <a:spcBef>
          <a:spcPts val="1500"/>
        </a:spcBef>
        <a:buClr>
          <a:schemeClr val="accent1"/>
        </a:buClr>
        <a:buSzPct val="110000"/>
        <a:buFont typeface="Wingdings" panose="05000000000000000000" pitchFamily="2" charset="2"/>
        <a:buChar char="§"/>
        <a:defRPr sz="2400" kern="1200">
          <a:solidFill>
            <a:schemeClr val="tx1"/>
          </a:solidFill>
          <a:latin typeface="+mn-lt"/>
          <a:ea typeface="+mn-ea"/>
          <a:cs typeface="+mn-cs"/>
        </a:defRPr>
      </a:lvl1pPr>
      <a:lvl2pPr marL="535782" indent="-269082" algn="l" defTabSz="1371600" rtl="0" eaLnBrk="1" latinLnBrk="0" hangingPunct="1">
        <a:lnSpc>
          <a:spcPct val="90000"/>
        </a:lnSpc>
        <a:spcBef>
          <a:spcPts val="750"/>
        </a:spcBef>
        <a:buClr>
          <a:schemeClr val="accent2"/>
        </a:buClr>
        <a:buSzPct val="110000"/>
        <a:buFont typeface="Wingdings" panose="05000000000000000000" pitchFamily="2" charset="2"/>
        <a:buChar char="§"/>
        <a:defRPr sz="2100" kern="1200">
          <a:solidFill>
            <a:schemeClr val="tx1"/>
          </a:solidFill>
          <a:latin typeface="+mn-lt"/>
          <a:ea typeface="+mn-ea"/>
          <a:cs typeface="+mn-cs"/>
        </a:defRPr>
      </a:lvl2pPr>
      <a:lvl3pPr marL="807245" indent="-269082" algn="l" defTabSz="1371600" rtl="0" eaLnBrk="1" latinLnBrk="0" hangingPunct="1">
        <a:lnSpc>
          <a:spcPct val="90000"/>
        </a:lnSpc>
        <a:spcBef>
          <a:spcPts val="750"/>
        </a:spcBef>
        <a:buClr>
          <a:schemeClr val="bg2"/>
        </a:buClr>
        <a:buSzPct val="110000"/>
        <a:buFont typeface="Wingdings" panose="05000000000000000000" pitchFamily="2" charset="2"/>
        <a:buChar char="§"/>
        <a:defRPr sz="1800" kern="1200">
          <a:solidFill>
            <a:schemeClr val="tx1"/>
          </a:solidFill>
          <a:latin typeface="+mn-lt"/>
          <a:ea typeface="+mn-ea"/>
          <a:cs typeface="+mn-cs"/>
        </a:defRPr>
      </a:lvl3pPr>
      <a:lvl4pPr marL="1076325" indent="-269082" algn="l" defTabSz="1371600" rtl="0" eaLnBrk="1" latinLnBrk="0" hangingPunct="1">
        <a:lnSpc>
          <a:spcPct val="90000"/>
        </a:lnSpc>
        <a:spcBef>
          <a:spcPts val="750"/>
        </a:spcBef>
        <a:buClr>
          <a:schemeClr val="bg2"/>
        </a:buClr>
        <a:buSzPct val="110000"/>
        <a:buFont typeface="Wingdings" panose="05000000000000000000" pitchFamily="2" charset="2"/>
        <a:buChar char="§"/>
        <a:defRPr sz="1650" kern="1200">
          <a:solidFill>
            <a:schemeClr val="tx1"/>
          </a:solidFill>
          <a:latin typeface="+mn-lt"/>
          <a:ea typeface="+mn-ea"/>
          <a:cs typeface="+mn-cs"/>
        </a:defRPr>
      </a:lvl4pPr>
      <a:lvl5pPr marL="1345407" indent="-269082" algn="l" defTabSz="1371600" rtl="0" eaLnBrk="1" latinLnBrk="0" hangingPunct="1">
        <a:lnSpc>
          <a:spcPct val="90000"/>
        </a:lnSpc>
        <a:spcBef>
          <a:spcPts val="750"/>
        </a:spcBef>
        <a:buClr>
          <a:schemeClr val="bg2"/>
        </a:buClr>
        <a:buSzPct val="110000"/>
        <a:buFont typeface="Wingdings" panose="05000000000000000000" pitchFamily="2" charset="2"/>
        <a:buChar char="§"/>
        <a:defRPr sz="165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3.png"/><Relationship Id="rId7"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17.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microsoft.com/office/2018/10/relationships/comments" Target="../comments/modernComment_10E_0.xml"/><Relationship Id="rId7"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6.sv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5.svg"/><Relationship Id="rId5" Type="http://schemas.openxmlformats.org/officeDocument/2006/relationships/image" Target="../media/image54.sv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60.png"/><Relationship Id="rId5" Type="http://schemas.openxmlformats.org/officeDocument/2006/relationships/image" Target="../media/image26.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microsoft.com/office/2018/10/relationships/comments" Target="../comments/modernComment_110_0.xml"/><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61.png"/><Relationship Id="rId5" Type="http://schemas.openxmlformats.org/officeDocument/2006/relationships/image" Target="../media/image34.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microsoft.com/office/2018/10/relationships/comments" Target="../comments/modernComment_118_8470E477.xml"/><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26.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26.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18/10/relationships/comments" Target="../comments/modernComment_116_CEFCF4B4.xml"/><Relationship Id="rId7"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67.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51.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openxmlformats.org/officeDocument/2006/relationships/image" Target="../media/image71.png"/><Relationship Id="rId3" Type="http://schemas.microsoft.com/office/2018/10/relationships/comments" Target="../comments/modernComment_11D_21783558.xml"/><Relationship Id="rId7" Type="http://schemas.openxmlformats.org/officeDocument/2006/relationships/image" Target="../media/image70.jpe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67.png"/><Relationship Id="rId4" Type="http://schemas.openxmlformats.org/officeDocument/2006/relationships/image" Target="../media/image64.png"/><Relationship Id="rId9"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64.png"/><Relationship Id="rId7" Type="http://schemas.openxmlformats.org/officeDocument/2006/relationships/image" Target="../media/image75.sv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51.png"/><Relationship Id="rId4" Type="http://schemas.openxmlformats.org/officeDocument/2006/relationships/image" Target="../media/image67.png"/><Relationship Id="rId9" Type="http://schemas.openxmlformats.org/officeDocument/2006/relationships/image" Target="../media/image77.svg"/></Relationships>
</file>

<file path=ppt/slides/_rels/slide3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8.png"/><Relationship Id="rId7" Type="http://schemas.openxmlformats.org/officeDocument/2006/relationships/hyperlink" Target="https://education.minecraft.net/en-us/lessons/fantastic-fairgrounds" TargetMode="External"/><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image" Target="../media/image79.png"/><Relationship Id="rId5" Type="http://schemas.openxmlformats.org/officeDocument/2006/relationships/image" Target="../media/image64.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notesSlide" Target="../notesSlides/notesSlide6.xml"/><Relationship Id="rId7" Type="http://schemas.openxmlformats.org/officeDocument/2006/relationships/image" Target="../media/image32.png"/><Relationship Id="rId2" Type="http://schemas.openxmlformats.org/officeDocument/2006/relationships/slideLayout" Target="../slideLayouts/slideLayout3.xml"/><Relationship Id="rId1" Type="http://schemas.openxmlformats.org/officeDocument/2006/relationships/video" Target="https://www.youtube.com/embed/rtXdNreoVbo?feature=oembed" TargetMode="Externa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microsoft.com/office/2018/10/relationships/comments" Target="../comments/modernComment_105_0.xml"/><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svg"/><Relationship Id="rId1" Type="http://schemas.openxmlformats.org/officeDocument/2006/relationships/slideLayout" Target="../slideLayouts/slideLayout23.xml"/><Relationship Id="rId5" Type="http://schemas.openxmlformats.org/officeDocument/2006/relationships/image" Target="../media/image39.png"/><Relationship Id="rId4" Type="http://schemas.openxmlformats.org/officeDocument/2006/relationships/image" Target="../media/image38.sv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
        <p:cNvGrpSpPr/>
        <p:nvPr/>
      </p:nvGrpSpPr>
      <p:grpSpPr>
        <a:xfrm>
          <a:off x="0" y="0"/>
          <a:ext cx="0" cy="0"/>
          <a:chOff x="0" y="0"/>
          <a:chExt cx="0" cy="0"/>
        </a:xfrm>
      </p:grpSpPr>
      <p:graphicFrame>
        <p:nvGraphicFramePr>
          <p:cNvPr id="77" name="Google Shape;77;p17"/>
          <p:cNvGraphicFramePr/>
          <p:nvPr/>
        </p:nvGraphicFramePr>
        <p:xfrm>
          <a:off x="9122050" y="2476125"/>
          <a:ext cx="9165950" cy="7810875"/>
        </p:xfrm>
        <a:graphic>
          <a:graphicData uri="http://schemas.openxmlformats.org/drawingml/2006/table">
            <a:tbl>
              <a:tblPr>
                <a:noFill/>
                <a:tableStyleId>{FF08F546-8534-4546-A1A2-5272E324BB13}</a:tableStyleId>
              </a:tblPr>
              <a:tblGrid>
                <a:gridCol w="9165950">
                  <a:extLst>
                    <a:ext uri="{9D8B030D-6E8A-4147-A177-3AD203B41FA5}">
                      <a16:colId xmlns:a16="http://schemas.microsoft.com/office/drawing/2014/main" val="20000"/>
                    </a:ext>
                  </a:extLst>
                </a:gridCol>
              </a:tblGrid>
              <a:tr h="2603625">
                <a:tc>
                  <a:txBody>
                    <a:bodyPr/>
                    <a:lstStyle/>
                    <a:p>
                      <a:pPr marL="0" lvl="0" indent="0" algn="l" rtl="0">
                        <a:spcBef>
                          <a:spcPts val="0"/>
                        </a:spcBef>
                        <a:spcAft>
                          <a:spcPts val="0"/>
                        </a:spcAft>
                        <a:buNone/>
                      </a:pPr>
                      <a:endParaRPr sz="2900">
                        <a:solidFill>
                          <a:srgbClr val="4285F4"/>
                        </a:solidFill>
                        <a:latin typeface="Roboto"/>
                        <a:ea typeface="Roboto"/>
                        <a:cs typeface="Roboto"/>
                        <a:sym typeface="Roboto"/>
                      </a:endParaRPr>
                    </a:p>
                    <a:p>
                      <a:pPr marL="0" lvl="0" indent="0" algn="l" rtl="0">
                        <a:spcBef>
                          <a:spcPts val="0"/>
                        </a:spcBef>
                        <a:spcAft>
                          <a:spcPts val="0"/>
                        </a:spcAft>
                        <a:buNone/>
                      </a:pPr>
                      <a:endParaRPr sz="2900">
                        <a:solidFill>
                          <a:srgbClr val="4285F4"/>
                        </a:solidFill>
                        <a:latin typeface="Roboto"/>
                        <a:ea typeface="Roboto"/>
                        <a:cs typeface="Roboto"/>
                        <a:sym typeface="Roboto"/>
                      </a:endParaRPr>
                    </a:p>
                    <a:p>
                      <a:pPr marL="0" lvl="0" indent="0" algn="ctr" rtl="0">
                        <a:spcBef>
                          <a:spcPts val="0"/>
                        </a:spcBef>
                        <a:spcAft>
                          <a:spcPts val="0"/>
                        </a:spcAft>
                        <a:buNone/>
                      </a:pPr>
                      <a:r>
                        <a:rPr lang="en-US" sz="3000">
                          <a:solidFill>
                            <a:srgbClr val="1E6EEA"/>
                          </a:solidFill>
                          <a:latin typeface="Noto Sans SemiBold"/>
                          <a:ea typeface="Noto Sans SemiBold"/>
                          <a:cs typeface="Noto Sans SemiBold"/>
                          <a:sym typeface="Noto Sans SemiBold"/>
                        </a:rPr>
                        <a:t>                         </a:t>
                      </a:r>
                      <a:r>
                        <a:rPr lang="en-US" sz="3600">
                          <a:solidFill>
                            <a:srgbClr val="000000"/>
                          </a:solidFill>
                          <a:latin typeface="Noto Sans SemiBold"/>
                          <a:ea typeface="Noto Sans SemiBold"/>
                          <a:cs typeface="Noto Sans SemiBold"/>
                          <a:sym typeface="Noto Sans SemiBold"/>
                        </a:rPr>
                        <a:t>Questions to </a:t>
                      </a:r>
                      <a:endParaRPr sz="3600">
                        <a:solidFill>
                          <a:srgbClr val="000000"/>
                        </a:solidFill>
                        <a:latin typeface="Noto Sans SemiBold"/>
                        <a:ea typeface="Noto Sans SemiBold"/>
                        <a:cs typeface="Noto Sans SemiBold"/>
                        <a:sym typeface="Noto Sans SemiBold"/>
                      </a:endParaRPr>
                    </a:p>
                    <a:p>
                      <a:pPr marL="0" lvl="0" indent="0" algn="ctr" rtl="0">
                        <a:spcBef>
                          <a:spcPts val="0"/>
                        </a:spcBef>
                        <a:spcAft>
                          <a:spcPts val="0"/>
                        </a:spcAft>
                        <a:buNone/>
                      </a:pPr>
                      <a:r>
                        <a:rPr lang="en-US" sz="3600">
                          <a:solidFill>
                            <a:srgbClr val="000000"/>
                          </a:solidFill>
                          <a:latin typeface="Noto Sans SemiBold"/>
                          <a:ea typeface="Noto Sans SemiBold"/>
                          <a:cs typeface="Noto Sans SemiBold"/>
                          <a:sym typeface="Noto Sans SemiBold"/>
                        </a:rPr>
                        <a:t>                      Discuss</a:t>
                      </a:r>
                      <a:endParaRPr sz="3600">
                        <a:solidFill>
                          <a:srgbClr val="000000"/>
                        </a:solidFill>
                        <a:latin typeface="Noto Sans SemiBold"/>
                        <a:ea typeface="Noto Sans SemiBold"/>
                        <a:cs typeface="Noto Sans SemiBold"/>
                        <a:sym typeface="Noto Sans SemiBold"/>
                      </a:endParaRPr>
                    </a:p>
                  </a:txBody>
                  <a:tcPr marL="91425" marR="91425" marT="91425" marB="91425">
                    <a:lnL w="28575" cap="flat" cmpd="sng">
                      <a:solidFill>
                        <a:srgbClr val="FCF5F1"/>
                      </a:solidFill>
                      <a:prstDash val="solid"/>
                      <a:round/>
                      <a:headEnd type="none" w="sm" len="sm"/>
                      <a:tailEnd type="none" w="sm" len="sm"/>
                    </a:lnL>
                    <a:lnR w="28575" cap="flat" cmpd="sng">
                      <a:solidFill>
                        <a:srgbClr val="FCF5F1"/>
                      </a:solidFill>
                      <a:prstDash val="solid"/>
                      <a:round/>
                      <a:headEnd type="none" w="sm" len="sm"/>
                      <a:tailEnd type="none" w="sm" len="sm"/>
                    </a:lnR>
                    <a:lnT w="28575" cap="flat" cmpd="sng">
                      <a:solidFill>
                        <a:srgbClr val="FCF5F1"/>
                      </a:solidFill>
                      <a:prstDash val="solid"/>
                      <a:round/>
                      <a:headEnd type="none" w="sm" len="sm"/>
                      <a:tailEnd type="none" w="sm" len="sm"/>
                    </a:lnT>
                    <a:lnB w="76200" cap="flat" cmpd="sng">
                      <a:solidFill>
                        <a:srgbClr val="FCF5F1"/>
                      </a:solidFill>
                      <a:prstDash val="solid"/>
                      <a:round/>
                      <a:headEnd type="none" w="sm" len="sm"/>
                      <a:tailEnd type="none" w="sm" len="sm"/>
                    </a:lnB>
                    <a:solidFill>
                      <a:srgbClr val="FCF5F1"/>
                    </a:solidFill>
                  </a:tcPr>
                </a:tc>
                <a:extLst>
                  <a:ext uri="{0D108BD9-81ED-4DB2-BD59-A6C34878D82A}">
                    <a16:rowId xmlns:a16="http://schemas.microsoft.com/office/drawing/2014/main" val="10000"/>
                  </a:ext>
                </a:extLst>
              </a:tr>
              <a:tr h="2603625">
                <a:tc>
                  <a:txBody>
                    <a:bodyPr/>
                    <a:lstStyle/>
                    <a:p>
                      <a:pPr marL="0" lvl="0" indent="0" algn="l" rtl="0">
                        <a:spcBef>
                          <a:spcPts val="0"/>
                        </a:spcBef>
                        <a:spcAft>
                          <a:spcPts val="0"/>
                        </a:spcAft>
                        <a:buNone/>
                      </a:pPr>
                      <a:endParaRPr sz="2900">
                        <a:solidFill>
                          <a:srgbClr val="4285F4"/>
                        </a:solidFill>
                        <a:latin typeface="Roboto"/>
                        <a:ea typeface="Roboto"/>
                        <a:cs typeface="Roboto"/>
                        <a:sym typeface="Roboto"/>
                      </a:endParaRPr>
                    </a:p>
                    <a:p>
                      <a:pPr marL="0" lvl="0" indent="0" algn="l" rtl="0">
                        <a:spcBef>
                          <a:spcPts val="0"/>
                        </a:spcBef>
                        <a:spcAft>
                          <a:spcPts val="0"/>
                        </a:spcAft>
                        <a:buNone/>
                      </a:pPr>
                      <a:endParaRPr sz="2900">
                        <a:solidFill>
                          <a:srgbClr val="4285F4"/>
                        </a:solidFill>
                        <a:latin typeface="Roboto"/>
                        <a:ea typeface="Roboto"/>
                        <a:cs typeface="Roboto"/>
                        <a:sym typeface="Roboto"/>
                      </a:endParaRPr>
                    </a:p>
                    <a:p>
                      <a:pPr marL="0" lvl="0" indent="0" algn="ctr" rtl="0">
                        <a:spcBef>
                          <a:spcPts val="0"/>
                        </a:spcBef>
                        <a:spcAft>
                          <a:spcPts val="0"/>
                        </a:spcAft>
                        <a:buNone/>
                      </a:pPr>
                      <a:r>
                        <a:rPr lang="en-US" sz="3000">
                          <a:solidFill>
                            <a:srgbClr val="1E6EEA"/>
                          </a:solidFill>
                          <a:latin typeface="Noto Sans SemiBold"/>
                          <a:ea typeface="Noto Sans SemiBold"/>
                          <a:cs typeface="Noto Sans SemiBold"/>
                          <a:sym typeface="Noto Sans SemiBold"/>
                        </a:rPr>
                        <a:t>                            </a:t>
                      </a:r>
                      <a:r>
                        <a:rPr lang="en-US" sz="3600">
                          <a:solidFill>
                            <a:srgbClr val="000000"/>
                          </a:solidFill>
                          <a:latin typeface="Noto Sans SemiBold"/>
                          <a:ea typeface="Noto Sans SemiBold"/>
                          <a:cs typeface="Noto Sans SemiBold"/>
                          <a:sym typeface="Noto Sans SemiBold"/>
                        </a:rPr>
                        <a:t>Video to watch</a:t>
                      </a:r>
                      <a:endParaRPr sz="3600">
                        <a:solidFill>
                          <a:srgbClr val="000000"/>
                        </a:solidFill>
                        <a:latin typeface="Noto Sans SemiBold"/>
                        <a:ea typeface="Noto Sans SemiBold"/>
                        <a:cs typeface="Noto Sans SemiBold"/>
                        <a:sym typeface="Noto Sans SemiBold"/>
                      </a:endParaRPr>
                    </a:p>
                  </a:txBody>
                  <a:tcPr marL="91425" marR="91425" marT="91425" marB="91425">
                    <a:lnL w="76200" cap="flat" cmpd="sng">
                      <a:solidFill>
                        <a:srgbClr val="FCF5F1"/>
                      </a:solidFill>
                      <a:prstDash val="solid"/>
                      <a:round/>
                      <a:headEnd type="none" w="sm" len="sm"/>
                      <a:tailEnd type="none" w="sm" len="sm"/>
                    </a:lnL>
                    <a:lnR w="76200" cap="flat" cmpd="sng">
                      <a:solidFill>
                        <a:srgbClr val="FCF5F1"/>
                      </a:solidFill>
                      <a:prstDash val="solid"/>
                      <a:round/>
                      <a:headEnd type="none" w="sm" len="sm"/>
                      <a:tailEnd type="none" w="sm" len="sm"/>
                    </a:lnR>
                    <a:lnT w="76200" cap="flat" cmpd="sng">
                      <a:solidFill>
                        <a:srgbClr val="FCF5F1"/>
                      </a:solidFill>
                      <a:prstDash val="solid"/>
                      <a:round/>
                      <a:headEnd type="none" w="sm" len="sm"/>
                      <a:tailEnd type="none" w="sm" len="sm"/>
                    </a:lnT>
                    <a:lnB w="76200" cap="flat" cmpd="sng">
                      <a:solidFill>
                        <a:srgbClr val="FCF5F1"/>
                      </a:solidFill>
                      <a:prstDash val="solid"/>
                      <a:round/>
                      <a:headEnd type="none" w="sm" len="sm"/>
                      <a:tailEnd type="none" w="sm" len="sm"/>
                    </a:lnB>
                    <a:solidFill>
                      <a:srgbClr val="FCF5F1"/>
                    </a:solidFill>
                  </a:tcPr>
                </a:tc>
                <a:extLst>
                  <a:ext uri="{0D108BD9-81ED-4DB2-BD59-A6C34878D82A}">
                    <a16:rowId xmlns:a16="http://schemas.microsoft.com/office/drawing/2014/main" val="10001"/>
                  </a:ext>
                </a:extLst>
              </a:tr>
              <a:tr h="2603625">
                <a:tc>
                  <a:txBody>
                    <a:bodyPr/>
                    <a:lstStyle/>
                    <a:p>
                      <a:pPr marL="0" lvl="0" indent="0" algn="l" rtl="0">
                        <a:spcBef>
                          <a:spcPts val="0"/>
                        </a:spcBef>
                        <a:spcAft>
                          <a:spcPts val="0"/>
                        </a:spcAft>
                        <a:buNone/>
                      </a:pPr>
                      <a:endParaRPr sz="2900">
                        <a:solidFill>
                          <a:srgbClr val="4285F4"/>
                        </a:solidFill>
                        <a:latin typeface="Roboto"/>
                        <a:ea typeface="Roboto"/>
                        <a:cs typeface="Roboto"/>
                        <a:sym typeface="Roboto"/>
                      </a:endParaRPr>
                    </a:p>
                    <a:p>
                      <a:pPr marL="0" lvl="0" indent="0" algn="l" rtl="0">
                        <a:spcBef>
                          <a:spcPts val="0"/>
                        </a:spcBef>
                        <a:spcAft>
                          <a:spcPts val="0"/>
                        </a:spcAft>
                        <a:buNone/>
                      </a:pPr>
                      <a:r>
                        <a:rPr lang="en-US" sz="2900">
                          <a:solidFill>
                            <a:srgbClr val="4285F4"/>
                          </a:solidFill>
                          <a:latin typeface="Roboto"/>
                          <a:ea typeface="Roboto"/>
                          <a:cs typeface="Roboto"/>
                          <a:sym typeface="Roboto"/>
                        </a:rPr>
                        <a:t>                                                 </a:t>
                      </a:r>
                      <a:r>
                        <a:rPr lang="en-US" sz="3700">
                          <a:solidFill>
                            <a:srgbClr val="202124"/>
                          </a:solidFill>
                          <a:latin typeface="Noto Sans SemiBold"/>
                          <a:ea typeface="Noto Sans SemiBold"/>
                          <a:cs typeface="Noto Sans SemiBold"/>
                          <a:sym typeface="Noto Sans SemiBold"/>
                        </a:rPr>
                        <a:t>Activities to </a:t>
                      </a:r>
                      <a:endParaRPr sz="3700">
                        <a:solidFill>
                          <a:srgbClr val="202124"/>
                        </a:solidFill>
                        <a:latin typeface="Noto Sans SemiBold"/>
                        <a:ea typeface="Noto Sans SemiBold"/>
                        <a:cs typeface="Noto Sans SemiBold"/>
                        <a:sym typeface="Noto Sans SemiBold"/>
                      </a:endParaRPr>
                    </a:p>
                    <a:p>
                      <a:pPr marL="0" lvl="0" indent="0" algn="ctr" rtl="0">
                        <a:spcBef>
                          <a:spcPts val="0"/>
                        </a:spcBef>
                        <a:spcAft>
                          <a:spcPts val="0"/>
                        </a:spcAft>
                        <a:buNone/>
                      </a:pPr>
                      <a:r>
                        <a:rPr lang="en-US" sz="3700">
                          <a:solidFill>
                            <a:srgbClr val="202124"/>
                          </a:solidFill>
                          <a:latin typeface="Noto Sans SemiBold"/>
                          <a:ea typeface="Noto Sans SemiBold"/>
                          <a:cs typeface="Noto Sans SemiBold"/>
                          <a:sym typeface="Noto Sans SemiBold"/>
                        </a:rPr>
                        <a:t>                     complete</a:t>
                      </a:r>
                      <a:endParaRPr sz="3700">
                        <a:solidFill>
                          <a:srgbClr val="202124"/>
                        </a:solidFill>
                        <a:latin typeface="Noto Sans SemiBold"/>
                        <a:ea typeface="Noto Sans SemiBold"/>
                        <a:cs typeface="Noto Sans SemiBold"/>
                        <a:sym typeface="Noto Sans SemiBold"/>
                      </a:endParaRPr>
                    </a:p>
                  </a:txBody>
                  <a:tcPr marL="91425" marR="91425" marT="91425" marB="91425">
                    <a:lnL w="28575" cap="flat" cmpd="sng">
                      <a:solidFill>
                        <a:srgbClr val="FCF5F1"/>
                      </a:solidFill>
                      <a:prstDash val="solid"/>
                      <a:round/>
                      <a:headEnd type="none" w="sm" len="sm"/>
                      <a:tailEnd type="none" w="sm" len="sm"/>
                    </a:lnL>
                    <a:lnR w="28575" cap="flat" cmpd="sng">
                      <a:solidFill>
                        <a:srgbClr val="FCF5F1"/>
                      </a:solidFill>
                      <a:prstDash val="solid"/>
                      <a:round/>
                      <a:headEnd type="none" w="sm" len="sm"/>
                      <a:tailEnd type="none" w="sm" len="sm"/>
                    </a:lnR>
                    <a:lnT w="76200" cap="flat" cmpd="sng">
                      <a:solidFill>
                        <a:srgbClr val="FCF5F1"/>
                      </a:solidFill>
                      <a:prstDash val="solid"/>
                      <a:round/>
                      <a:headEnd type="none" w="sm" len="sm"/>
                      <a:tailEnd type="none" w="sm" len="sm"/>
                    </a:lnT>
                    <a:lnB w="28575" cap="flat" cmpd="sng">
                      <a:solidFill>
                        <a:srgbClr val="FCF5F1"/>
                      </a:solidFill>
                      <a:prstDash val="solid"/>
                      <a:round/>
                      <a:headEnd type="none" w="sm" len="sm"/>
                      <a:tailEnd type="none" w="sm" len="sm"/>
                    </a:lnB>
                    <a:solidFill>
                      <a:srgbClr val="FCF5F1"/>
                    </a:solidFill>
                  </a:tcPr>
                </a:tc>
                <a:extLst>
                  <a:ext uri="{0D108BD9-81ED-4DB2-BD59-A6C34878D82A}">
                    <a16:rowId xmlns:a16="http://schemas.microsoft.com/office/drawing/2014/main" val="10002"/>
                  </a:ext>
                </a:extLst>
              </a:tr>
            </a:tbl>
          </a:graphicData>
        </a:graphic>
      </p:graphicFrame>
      <p:sp>
        <p:nvSpPr>
          <p:cNvPr id="78" name="Google Shape;78;p17"/>
          <p:cNvSpPr/>
          <p:nvPr/>
        </p:nvSpPr>
        <p:spPr>
          <a:xfrm>
            <a:off x="0" y="0"/>
            <a:ext cx="18288000" cy="2299500"/>
          </a:xfrm>
          <a:prstGeom prst="rect">
            <a:avLst/>
          </a:prstGeom>
          <a:solidFill>
            <a:srgbClr val="1E6EEA"/>
          </a:solidFill>
          <a:ln w="9525" cap="flat" cmpd="sng">
            <a:solidFill>
              <a:srgbClr val="1E6EEA"/>
            </a:solidFill>
            <a:prstDash val="solid"/>
            <a:round/>
            <a:headEnd type="none" w="sm" len="sm"/>
            <a:tailEnd type="none" w="sm" len="sm"/>
          </a:ln>
          <a:effectLst>
            <a:outerShdw dist="66675" dir="5400000" algn="bl" rotWithShape="0">
              <a:srgbClr val="0041C9"/>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9" name="Google Shape;79;p17"/>
          <p:cNvSpPr txBox="1"/>
          <p:nvPr/>
        </p:nvSpPr>
        <p:spPr>
          <a:xfrm>
            <a:off x="0" y="781550"/>
            <a:ext cx="18288000" cy="892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5800">
                <a:solidFill>
                  <a:srgbClr val="FFFFFF"/>
                </a:solidFill>
                <a:latin typeface="Noto Sans SemiBold"/>
                <a:ea typeface="Noto Sans SemiBold"/>
                <a:cs typeface="Noto Sans SemiBold"/>
                <a:sym typeface="Noto Sans SemiBold"/>
              </a:rPr>
              <a:t>Teachers Notes</a:t>
            </a:r>
            <a:r>
              <a:rPr lang="en-US" sz="5800" b="1">
                <a:solidFill>
                  <a:srgbClr val="000000"/>
                </a:solidFill>
              </a:rPr>
              <a:t> </a:t>
            </a:r>
            <a:endParaRPr sz="5800">
              <a:solidFill>
                <a:srgbClr val="000000"/>
              </a:solidFill>
            </a:endParaRPr>
          </a:p>
        </p:txBody>
      </p:sp>
      <p:pic>
        <p:nvPicPr>
          <p:cNvPr id="80" name="Google Shape;80;p17"/>
          <p:cNvPicPr preferRelativeResize="0"/>
          <p:nvPr/>
        </p:nvPicPr>
        <p:blipFill>
          <a:blip r:embed="rId3">
            <a:alphaModFix/>
          </a:blip>
          <a:stretch>
            <a:fillRect/>
          </a:stretch>
        </p:blipFill>
        <p:spPr>
          <a:xfrm>
            <a:off x="0" y="2375700"/>
            <a:ext cx="1320500" cy="1336074"/>
          </a:xfrm>
          <a:prstGeom prst="rect">
            <a:avLst/>
          </a:prstGeom>
          <a:noFill/>
          <a:ln>
            <a:noFill/>
          </a:ln>
        </p:spPr>
      </p:pic>
      <p:pic>
        <p:nvPicPr>
          <p:cNvPr id="81" name="Google Shape;81;p17"/>
          <p:cNvPicPr preferRelativeResize="0"/>
          <p:nvPr/>
        </p:nvPicPr>
        <p:blipFill>
          <a:blip r:embed="rId4">
            <a:alphaModFix/>
          </a:blip>
          <a:stretch>
            <a:fillRect/>
          </a:stretch>
        </p:blipFill>
        <p:spPr>
          <a:xfrm>
            <a:off x="7112275" y="8848725"/>
            <a:ext cx="2009775" cy="1438275"/>
          </a:xfrm>
          <a:prstGeom prst="rect">
            <a:avLst/>
          </a:prstGeom>
          <a:noFill/>
          <a:ln>
            <a:noFill/>
          </a:ln>
        </p:spPr>
      </p:pic>
      <p:sp>
        <p:nvSpPr>
          <p:cNvPr id="82" name="Google Shape;82;p17"/>
          <p:cNvSpPr txBox="1"/>
          <p:nvPr/>
        </p:nvSpPr>
        <p:spPr>
          <a:xfrm>
            <a:off x="1243200" y="3584448"/>
            <a:ext cx="5578800" cy="73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US" sz="4200">
                <a:solidFill>
                  <a:srgbClr val="000000"/>
                </a:solidFill>
                <a:latin typeface="Noto Sans SemiBold"/>
                <a:ea typeface="Noto Sans SemiBold"/>
                <a:cs typeface="Noto Sans SemiBold"/>
                <a:sym typeface="Noto Sans SemiBold"/>
              </a:rPr>
              <a:t>Instructions</a:t>
            </a:r>
            <a:endParaRPr sz="4200">
              <a:solidFill>
                <a:srgbClr val="595959"/>
              </a:solidFill>
              <a:latin typeface="Noto Sans SemiBold"/>
              <a:ea typeface="Noto Sans SemiBold"/>
              <a:cs typeface="Noto Sans SemiBold"/>
              <a:sym typeface="Noto Sans SemiBold"/>
            </a:endParaRPr>
          </a:p>
        </p:txBody>
      </p:sp>
      <p:sp>
        <p:nvSpPr>
          <p:cNvPr id="83" name="Google Shape;83;p17"/>
          <p:cNvSpPr txBox="1"/>
          <p:nvPr/>
        </p:nvSpPr>
        <p:spPr>
          <a:xfrm>
            <a:off x="1243200" y="4718325"/>
            <a:ext cx="6807600" cy="5421900"/>
          </a:xfrm>
          <a:prstGeom prst="rect">
            <a:avLst/>
          </a:prstGeom>
          <a:noFill/>
          <a:ln w="9525" cap="flat" cmpd="sng">
            <a:solidFill>
              <a:srgbClr val="FFFF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3600">
                <a:solidFill>
                  <a:srgbClr val="000000"/>
                </a:solidFill>
                <a:latin typeface="Noto Sans"/>
                <a:ea typeface="Noto Sans"/>
                <a:cs typeface="Noto Sans"/>
                <a:sym typeface="Noto Sans"/>
              </a:rPr>
              <a:t>If you would like to edit these slides, please make a copy for personal use.</a:t>
            </a:r>
            <a:endParaRPr sz="3600">
              <a:solidFill>
                <a:srgbClr val="000000"/>
              </a:solidFill>
              <a:latin typeface="Noto Sans"/>
              <a:ea typeface="Noto Sans"/>
              <a:cs typeface="Noto Sans"/>
              <a:sym typeface="Noto Sans"/>
            </a:endParaRPr>
          </a:p>
          <a:p>
            <a:pPr marL="0" lvl="0" indent="0" algn="l" rtl="0">
              <a:spcBef>
                <a:spcPts val="0"/>
              </a:spcBef>
              <a:spcAft>
                <a:spcPts val="0"/>
              </a:spcAft>
              <a:buNone/>
            </a:pPr>
            <a:endParaRPr sz="3200">
              <a:solidFill>
                <a:srgbClr val="595959"/>
              </a:solidFill>
            </a:endParaRPr>
          </a:p>
          <a:p>
            <a:pPr marL="0" lvl="0" indent="0" algn="l" rtl="0">
              <a:spcBef>
                <a:spcPts val="0"/>
              </a:spcBef>
              <a:spcAft>
                <a:spcPts val="0"/>
              </a:spcAft>
              <a:buNone/>
            </a:pPr>
            <a:r>
              <a:rPr lang="en-US" sz="3600">
                <a:solidFill>
                  <a:srgbClr val="000000"/>
                </a:solidFill>
                <a:latin typeface="Noto Sans"/>
                <a:ea typeface="Noto Sans"/>
                <a:cs typeface="Noto Sans"/>
                <a:sym typeface="Noto Sans"/>
              </a:rPr>
              <a:t>Please refer to </a:t>
            </a:r>
            <a:r>
              <a:rPr lang="en-US" sz="3600">
                <a:solidFill>
                  <a:schemeClr val="tx1"/>
                </a:solidFill>
                <a:latin typeface="Noto Sans"/>
                <a:ea typeface="Noto Sans"/>
                <a:cs typeface="Noto Sans"/>
                <a:sym typeface="Noto Sans"/>
              </a:rPr>
              <a:t>the EDU guide </a:t>
            </a:r>
            <a:r>
              <a:rPr lang="en-US" sz="3600">
                <a:solidFill>
                  <a:srgbClr val="000000"/>
                </a:solidFill>
                <a:latin typeface="Noto Sans"/>
                <a:ea typeface="Noto Sans"/>
                <a:cs typeface="Noto Sans"/>
                <a:sym typeface="Noto Sans"/>
              </a:rPr>
              <a:t>when facilitating this lesson</a:t>
            </a:r>
            <a:r>
              <a:rPr lang="en-US" sz="3600">
                <a:solidFill>
                  <a:srgbClr val="595959"/>
                </a:solidFill>
              </a:rPr>
              <a:t>. </a:t>
            </a:r>
            <a:endParaRPr sz="3600">
              <a:solidFill>
                <a:srgbClr val="595959"/>
              </a:solidFill>
            </a:endParaRPr>
          </a:p>
        </p:txBody>
      </p:sp>
      <p:pic>
        <p:nvPicPr>
          <p:cNvPr id="84" name="Google Shape;84;p17"/>
          <p:cNvPicPr preferRelativeResize="0"/>
          <p:nvPr/>
        </p:nvPicPr>
        <p:blipFill>
          <a:blip r:embed="rId5">
            <a:alphaModFix/>
          </a:blip>
          <a:stretch>
            <a:fillRect/>
          </a:stretch>
        </p:blipFill>
        <p:spPr>
          <a:xfrm>
            <a:off x="10882644" y="8094925"/>
            <a:ext cx="1576049" cy="1375150"/>
          </a:xfrm>
          <a:prstGeom prst="rect">
            <a:avLst/>
          </a:prstGeom>
          <a:noFill/>
          <a:ln>
            <a:noFill/>
          </a:ln>
        </p:spPr>
      </p:pic>
      <p:grpSp>
        <p:nvGrpSpPr>
          <p:cNvPr id="85" name="Google Shape;85;p17"/>
          <p:cNvGrpSpPr/>
          <p:nvPr/>
        </p:nvGrpSpPr>
        <p:grpSpPr>
          <a:xfrm>
            <a:off x="10673044" y="5383938"/>
            <a:ext cx="1995249" cy="1995249"/>
            <a:chOff x="10673050" y="5460138"/>
            <a:chExt cx="1995249" cy="1995249"/>
          </a:xfrm>
        </p:grpSpPr>
        <p:pic>
          <p:nvPicPr>
            <p:cNvPr id="86" name="Google Shape;86;p17"/>
            <p:cNvPicPr preferRelativeResize="0"/>
            <p:nvPr/>
          </p:nvPicPr>
          <p:blipFill>
            <a:blip r:embed="rId6">
              <a:alphaModFix/>
            </a:blip>
            <a:stretch>
              <a:fillRect/>
            </a:stretch>
          </p:blipFill>
          <p:spPr>
            <a:xfrm>
              <a:off x="10673050" y="5460138"/>
              <a:ext cx="1995249" cy="1995249"/>
            </a:xfrm>
            <a:prstGeom prst="rect">
              <a:avLst/>
            </a:prstGeom>
            <a:noFill/>
            <a:ln>
              <a:noFill/>
            </a:ln>
          </p:spPr>
        </p:pic>
        <p:sp>
          <p:nvSpPr>
            <p:cNvPr id="87" name="Google Shape;87;p17"/>
            <p:cNvSpPr/>
            <p:nvPr/>
          </p:nvSpPr>
          <p:spPr>
            <a:xfrm rot="5400000">
              <a:off x="11498325" y="6180425"/>
              <a:ext cx="561900" cy="554700"/>
            </a:xfrm>
            <a:prstGeom prst="triangle">
              <a:avLst>
                <a:gd name="adj" fmla="val 50000"/>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pic>
        <p:nvPicPr>
          <p:cNvPr id="88" name="Google Shape;88;p17"/>
          <p:cNvPicPr preferRelativeResize="0"/>
          <p:nvPr/>
        </p:nvPicPr>
        <p:blipFill>
          <a:blip r:embed="rId7">
            <a:alphaModFix/>
          </a:blip>
          <a:stretch>
            <a:fillRect/>
          </a:stretch>
        </p:blipFill>
        <p:spPr>
          <a:xfrm>
            <a:off x="10596843" y="3065650"/>
            <a:ext cx="1995250" cy="1754954"/>
          </a:xfrm>
          <a:prstGeom prst="rect">
            <a:avLst/>
          </a:prstGeom>
          <a:noFill/>
          <a:ln>
            <a:noFill/>
          </a:ln>
        </p:spPr>
      </p:pic>
      <p:sp>
        <p:nvSpPr>
          <p:cNvPr id="2" name="TextBox 1">
            <a:extLst>
              <a:ext uri="{FF2B5EF4-FFF2-40B4-BE49-F238E27FC236}">
                <a16:creationId xmlns:a16="http://schemas.microsoft.com/office/drawing/2014/main" id="{7D5645C9-9467-C4D3-80F9-94C8C3E737DC}"/>
              </a:ext>
            </a:extLst>
          </p:cNvPr>
          <p:cNvSpPr txBox="1"/>
          <p:nvPr/>
        </p:nvSpPr>
        <p:spPr>
          <a:xfrm flipH="1">
            <a:off x="16428172" y="9750175"/>
            <a:ext cx="1582426" cy="307777"/>
          </a:xfrm>
          <a:prstGeom prst="rect">
            <a:avLst/>
          </a:prstGeom>
          <a:noFill/>
        </p:spPr>
        <p:txBody>
          <a:bodyPr wrap="square" rtlCol="0">
            <a:spAutoFit/>
          </a:bodyPr>
          <a:lstStyle/>
          <a:p>
            <a:r>
              <a:rPr lang="en-US"/>
              <a:t>@2025 Microsoft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a:extLst>
            <a:ext uri="{FF2B5EF4-FFF2-40B4-BE49-F238E27FC236}">
              <a16:creationId xmlns:a16="http://schemas.microsoft.com/office/drawing/2014/main" id="{226F566D-D917-ACBB-8E06-2981574DEEC5}"/>
            </a:ext>
          </a:extLst>
        </p:cNvPr>
        <p:cNvGrpSpPr/>
        <p:nvPr/>
      </p:nvGrpSpPr>
      <p:grpSpPr>
        <a:xfrm>
          <a:off x="0" y="0"/>
          <a:ext cx="0" cy="0"/>
          <a:chOff x="0" y="0"/>
          <a:chExt cx="0" cy="0"/>
        </a:xfrm>
      </p:grpSpPr>
      <p:sp>
        <p:nvSpPr>
          <p:cNvPr id="129" name="Google Shape;129;p22">
            <a:extLst>
              <a:ext uri="{FF2B5EF4-FFF2-40B4-BE49-F238E27FC236}">
                <a16:creationId xmlns:a16="http://schemas.microsoft.com/office/drawing/2014/main" id="{21CB4B0E-1CAB-2CDC-9F4E-97AC36FF0F34}"/>
              </a:ext>
            </a:extLst>
          </p:cNvPr>
          <p:cNvSpPr/>
          <p:nvPr/>
        </p:nvSpPr>
        <p:spPr>
          <a:xfrm>
            <a:off x="1428750" y="3588575"/>
            <a:ext cx="15430500" cy="5007900"/>
          </a:xfrm>
          <a:prstGeom prst="rect">
            <a:avLst/>
          </a:prstGeom>
          <a:solidFill>
            <a:srgbClr val="FCF5F1"/>
          </a:solidFill>
          <a:ln w="9525" cap="flat" cmpd="sng">
            <a:solidFill>
              <a:srgbClr val="FCF5F1"/>
            </a:solid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US" sz="3200">
                <a:latin typeface="Noto Sans" panose="020B0502040504020204" pitchFamily="34"/>
                <a:ea typeface="Noto Sans" panose="020B0502040504020204" pitchFamily="34"/>
                <a:cs typeface="Noto Sans" panose="020B0502040504020204" pitchFamily="34"/>
              </a:rPr>
              <a:t>What are </a:t>
            </a:r>
            <a:r>
              <a:rPr lang="en-US" sz="3200" b="1">
                <a:solidFill>
                  <a:srgbClr val="1E6EEA"/>
                </a:solidFill>
                <a:latin typeface="Noto Sans" panose="020B0502040504020204" pitchFamily="34"/>
                <a:ea typeface="Noto Sans" panose="020B0502040504020204" pitchFamily="34"/>
                <a:cs typeface="Noto Sans" panose="020B0502040504020204" pitchFamily="34"/>
              </a:rPr>
              <a:t>AI results</a:t>
            </a:r>
            <a:r>
              <a:rPr lang="en-US" sz="3200">
                <a:latin typeface="Noto Sans" panose="020B0502040504020204" pitchFamily="34"/>
                <a:ea typeface="Noto Sans" panose="020B0502040504020204" pitchFamily="34"/>
                <a:cs typeface="Noto Sans" panose="020B0502040504020204" pitchFamily="34"/>
              </a:rPr>
              <a:t>?</a:t>
            </a:r>
          </a:p>
          <a:p>
            <a:pPr marL="0" lvl="0" indent="0" rtl="0">
              <a:spcBef>
                <a:spcPts val="0"/>
              </a:spcBef>
              <a:spcAft>
                <a:spcPts val="0"/>
              </a:spcAft>
              <a:buNone/>
            </a:pPr>
            <a:endParaRPr lang="en-US" sz="3200">
              <a:latin typeface="Noto Sans" panose="020B0502040504020204" pitchFamily="34"/>
              <a:ea typeface="Noto Sans" panose="020B0502040504020204" pitchFamily="34"/>
              <a:cs typeface="Noto Sans" panose="020B0502040504020204" pitchFamily="34"/>
            </a:endParaRPr>
          </a:p>
          <a:p>
            <a:pPr marL="514350" lvl="0" indent="-514350" rtl="0">
              <a:spcBef>
                <a:spcPts val="0"/>
              </a:spcBef>
              <a:spcAft>
                <a:spcPts val="0"/>
              </a:spcAft>
              <a:buAutoNum type="alphaUcPeriod"/>
            </a:pPr>
            <a:r>
              <a:rPr lang="en-US" sz="3200">
                <a:latin typeface="Noto Sans" panose="020B0502040504020204" pitchFamily="34"/>
                <a:ea typeface="Noto Sans" panose="020B0502040504020204" pitchFamily="34"/>
                <a:cs typeface="Noto Sans" panose="020B0502040504020204" pitchFamily="34"/>
              </a:rPr>
              <a:t>The answers or information that AI gives you</a:t>
            </a:r>
          </a:p>
          <a:p>
            <a:pPr marL="514350" lvl="0" indent="-514350" rtl="0">
              <a:spcBef>
                <a:spcPts val="0"/>
              </a:spcBef>
              <a:spcAft>
                <a:spcPts val="0"/>
              </a:spcAft>
              <a:buAutoNum type="alphaUcPeriod"/>
            </a:pPr>
            <a:endParaRPr lang="en-US" sz="3200">
              <a:latin typeface="Noto Sans" panose="020B0502040504020204" pitchFamily="34"/>
              <a:ea typeface="Noto Sans" panose="020B0502040504020204" pitchFamily="34"/>
              <a:cs typeface="Noto Sans" panose="020B0502040504020204" pitchFamily="34"/>
            </a:endParaRPr>
          </a:p>
          <a:p>
            <a:pPr marL="514350" lvl="0" indent="-514350" rtl="0">
              <a:spcBef>
                <a:spcPts val="0"/>
              </a:spcBef>
              <a:spcAft>
                <a:spcPts val="0"/>
              </a:spcAft>
              <a:buAutoNum type="alphaUcPeriod"/>
            </a:pPr>
            <a:r>
              <a:rPr lang="en-US" sz="3200">
                <a:latin typeface="Noto Sans" panose="020B0502040504020204" pitchFamily="34"/>
                <a:ea typeface="Noto Sans" panose="020B0502040504020204" pitchFamily="34"/>
                <a:cs typeface="Noto Sans" panose="020B0502040504020204" pitchFamily="34"/>
              </a:rPr>
              <a:t>A comprehensive research report</a:t>
            </a:r>
          </a:p>
          <a:p>
            <a:pPr marL="514350" lvl="0" indent="-514350" rtl="0">
              <a:spcBef>
                <a:spcPts val="0"/>
              </a:spcBef>
              <a:spcAft>
                <a:spcPts val="0"/>
              </a:spcAft>
              <a:buAutoNum type="alphaUcPeriod"/>
            </a:pPr>
            <a:endParaRPr lang="en-US" sz="3200">
              <a:latin typeface="Noto Sans" panose="020B0502040504020204" pitchFamily="34"/>
              <a:ea typeface="Noto Sans" panose="020B0502040504020204" pitchFamily="34"/>
              <a:cs typeface="Noto Sans" panose="020B0502040504020204" pitchFamily="34"/>
            </a:endParaRPr>
          </a:p>
          <a:p>
            <a:pPr marL="514350" lvl="0" indent="-514350" rtl="0">
              <a:spcBef>
                <a:spcPts val="0"/>
              </a:spcBef>
              <a:spcAft>
                <a:spcPts val="0"/>
              </a:spcAft>
              <a:buAutoNum type="alphaUcPeriod"/>
            </a:pPr>
            <a:r>
              <a:rPr lang="en-US" sz="3200">
                <a:latin typeface="Noto Sans" panose="020B0502040504020204" pitchFamily="34"/>
                <a:ea typeface="Noto Sans" panose="020B0502040504020204" pitchFamily="34"/>
                <a:cs typeface="Noto Sans" panose="020B0502040504020204" pitchFamily="34"/>
              </a:rPr>
              <a:t>Official accurate documentation</a:t>
            </a:r>
          </a:p>
          <a:p>
            <a:pPr marL="514350" lvl="0" indent="-514350" rtl="0">
              <a:spcBef>
                <a:spcPts val="0"/>
              </a:spcBef>
              <a:spcAft>
                <a:spcPts val="0"/>
              </a:spcAft>
              <a:buAutoNum type="alphaUcPeriod"/>
            </a:pPr>
            <a:endParaRPr lang="en-US" sz="3200">
              <a:latin typeface="Noto Sans" panose="020B0502040504020204" pitchFamily="34"/>
              <a:ea typeface="Noto Sans" panose="020B0502040504020204" pitchFamily="34"/>
              <a:cs typeface="Noto Sans" panose="020B0502040504020204" pitchFamily="34"/>
            </a:endParaRPr>
          </a:p>
          <a:p>
            <a:pPr marL="514350" lvl="0" indent="-514350" rtl="0">
              <a:spcBef>
                <a:spcPts val="0"/>
              </a:spcBef>
              <a:spcAft>
                <a:spcPts val="0"/>
              </a:spcAft>
              <a:buAutoNum type="alphaUcPeriod"/>
            </a:pPr>
            <a:r>
              <a:rPr lang="en-US" sz="3200">
                <a:latin typeface="Noto Sans" panose="020B0502040504020204" pitchFamily="34"/>
                <a:ea typeface="Noto Sans" panose="020B0502040504020204" pitchFamily="34"/>
                <a:cs typeface="Noto Sans" panose="020B0502040504020204" pitchFamily="34"/>
              </a:rPr>
              <a:t>A presentation deck of facts</a:t>
            </a:r>
          </a:p>
          <a:p>
            <a:pPr marL="0" lvl="0" indent="0" rtl="0">
              <a:spcBef>
                <a:spcPts val="0"/>
              </a:spcBef>
              <a:spcAft>
                <a:spcPts val="0"/>
              </a:spcAft>
              <a:buNone/>
            </a:pPr>
            <a:endParaRPr/>
          </a:p>
        </p:txBody>
      </p:sp>
      <p:sp>
        <p:nvSpPr>
          <p:cNvPr id="130" name="Google Shape;130;p22">
            <a:extLst>
              <a:ext uri="{FF2B5EF4-FFF2-40B4-BE49-F238E27FC236}">
                <a16:creationId xmlns:a16="http://schemas.microsoft.com/office/drawing/2014/main" id="{3946A5AF-060E-0976-9FD5-7EF09DBE3E62}"/>
              </a:ext>
            </a:extLst>
          </p:cNvPr>
          <p:cNvSpPr/>
          <p:nvPr/>
        </p:nvSpPr>
        <p:spPr>
          <a:xfrm>
            <a:off x="0" y="0"/>
            <a:ext cx="18288000" cy="2299500"/>
          </a:xfrm>
          <a:prstGeom prst="rect">
            <a:avLst/>
          </a:prstGeom>
          <a:solidFill>
            <a:srgbClr val="1E6EEA"/>
          </a:solidFill>
          <a:ln w="9525" cap="flat" cmpd="sng">
            <a:solidFill>
              <a:srgbClr val="1E6EEA"/>
            </a:solidFill>
            <a:prstDash val="solid"/>
            <a:round/>
            <a:headEnd type="none" w="sm" len="sm"/>
            <a:tailEnd type="none" w="sm" len="sm"/>
          </a:ln>
          <a:effectLst>
            <a:outerShdw dist="66675" dir="5400000" algn="bl" rotWithShape="0">
              <a:srgbClr val="0041C9"/>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1" name="Google Shape;131;p22">
            <a:extLst>
              <a:ext uri="{FF2B5EF4-FFF2-40B4-BE49-F238E27FC236}">
                <a16:creationId xmlns:a16="http://schemas.microsoft.com/office/drawing/2014/main" id="{4082E47C-A5CD-A496-3896-C8889515E649}"/>
              </a:ext>
            </a:extLst>
          </p:cNvPr>
          <p:cNvSpPr txBox="1"/>
          <p:nvPr/>
        </p:nvSpPr>
        <p:spPr>
          <a:xfrm>
            <a:off x="0" y="693250"/>
            <a:ext cx="18288000" cy="1249573"/>
          </a:xfrm>
          <a:prstGeom prst="rect">
            <a:avLst/>
          </a:prstGeom>
          <a:noFill/>
          <a:ln>
            <a:noFill/>
          </a:ln>
        </p:spPr>
        <p:txBody>
          <a:bodyPr spcFirstLastPara="1" wrap="square" lIns="0" tIns="0" rIns="0" bIns="0" anchor="t" anchorCtr="0">
            <a:spAutoFit/>
          </a:bodyPr>
          <a:lstStyle/>
          <a:p>
            <a:pPr algn="ctr">
              <a:lnSpc>
                <a:spcPct val="140010"/>
              </a:lnSpc>
            </a:pPr>
            <a:r>
              <a:rPr lang="en-US" sz="5800">
                <a:solidFill>
                  <a:srgbClr val="FFFFFF"/>
                </a:solidFill>
                <a:latin typeface="Noto Sans SemiBold"/>
                <a:ea typeface="Noto Sans SemiBold"/>
                <a:cs typeface="Noto Sans SemiBold"/>
                <a:sym typeface="Noto Sans SemiBold"/>
              </a:rPr>
              <a:t>Vocabulary </a:t>
            </a:r>
            <a:endParaRPr lang="en-US"/>
          </a:p>
        </p:txBody>
      </p:sp>
      <p:pic>
        <p:nvPicPr>
          <p:cNvPr id="132" name="Google Shape;132;p22">
            <a:extLst>
              <a:ext uri="{FF2B5EF4-FFF2-40B4-BE49-F238E27FC236}">
                <a16:creationId xmlns:a16="http://schemas.microsoft.com/office/drawing/2014/main" id="{99A2C663-A58C-9702-6088-8710D58452B2}"/>
              </a:ext>
            </a:extLst>
          </p:cNvPr>
          <p:cNvPicPr preferRelativeResize="0"/>
          <p:nvPr/>
        </p:nvPicPr>
        <p:blipFill>
          <a:blip r:embed="rId3">
            <a:alphaModFix/>
          </a:blip>
          <a:stretch>
            <a:fillRect/>
          </a:stretch>
        </p:blipFill>
        <p:spPr>
          <a:xfrm>
            <a:off x="0" y="2368850"/>
            <a:ext cx="1333500" cy="1333500"/>
          </a:xfrm>
          <a:prstGeom prst="rect">
            <a:avLst/>
          </a:prstGeom>
          <a:noFill/>
          <a:ln>
            <a:noFill/>
          </a:ln>
        </p:spPr>
      </p:pic>
      <p:pic>
        <p:nvPicPr>
          <p:cNvPr id="133" name="Google Shape;133;p22">
            <a:extLst>
              <a:ext uri="{FF2B5EF4-FFF2-40B4-BE49-F238E27FC236}">
                <a16:creationId xmlns:a16="http://schemas.microsoft.com/office/drawing/2014/main" id="{5575E66D-D9C7-A03C-F748-F71EE7B318D8}"/>
              </a:ext>
            </a:extLst>
          </p:cNvPr>
          <p:cNvPicPr preferRelativeResize="0"/>
          <p:nvPr/>
        </p:nvPicPr>
        <p:blipFill>
          <a:blip r:embed="rId4">
            <a:alphaModFix/>
          </a:blip>
          <a:stretch>
            <a:fillRect/>
          </a:stretch>
        </p:blipFill>
        <p:spPr>
          <a:xfrm>
            <a:off x="16992600" y="8905875"/>
            <a:ext cx="1333500" cy="1381125"/>
          </a:xfrm>
          <a:prstGeom prst="rect">
            <a:avLst/>
          </a:prstGeom>
          <a:noFill/>
          <a:ln>
            <a:noFill/>
          </a:ln>
        </p:spPr>
      </p:pic>
      <p:sp>
        <p:nvSpPr>
          <p:cNvPr id="134" name="Google Shape;134;p22">
            <a:extLst>
              <a:ext uri="{FF2B5EF4-FFF2-40B4-BE49-F238E27FC236}">
                <a16:creationId xmlns:a16="http://schemas.microsoft.com/office/drawing/2014/main" id="{B5E26E3E-2441-853D-019E-328CCF7ECB46}"/>
              </a:ext>
            </a:extLst>
          </p:cNvPr>
          <p:cNvSpPr txBox="1"/>
          <p:nvPr/>
        </p:nvSpPr>
        <p:spPr>
          <a:xfrm>
            <a:off x="666750" y="4497400"/>
            <a:ext cx="14634300" cy="803100"/>
          </a:xfrm>
          <a:prstGeom prst="rect">
            <a:avLst/>
          </a:prstGeom>
          <a:noFill/>
          <a:ln w="38100">
            <a:solidFill>
              <a:srgbClr val="FF0000"/>
            </a:solidFill>
          </a:ln>
        </p:spPr>
        <p:txBody>
          <a:bodyPr spcFirstLastPara="1" wrap="square" lIns="91425" tIns="91425" rIns="91425" bIns="91425" anchor="t" anchorCtr="0">
            <a:noAutofit/>
          </a:bodyPr>
          <a:lstStyle/>
          <a:p>
            <a:pPr marL="0" lvl="0" indent="0" algn="l" rtl="0">
              <a:spcBef>
                <a:spcPts val="0"/>
              </a:spcBef>
              <a:spcAft>
                <a:spcPts val="0"/>
              </a:spcAft>
              <a:buNone/>
            </a:pPr>
            <a:endParaRPr sz="3600">
              <a:solidFill>
                <a:schemeClr val="lt1"/>
              </a:solidFill>
            </a:endParaRPr>
          </a:p>
        </p:txBody>
      </p:sp>
      <p:sp>
        <p:nvSpPr>
          <p:cNvPr id="135" name="Google Shape;135;p22">
            <a:extLst>
              <a:ext uri="{FF2B5EF4-FFF2-40B4-BE49-F238E27FC236}">
                <a16:creationId xmlns:a16="http://schemas.microsoft.com/office/drawing/2014/main" id="{7E5B9186-1CD5-75D3-CF70-3E144E4808FA}"/>
              </a:ext>
            </a:extLst>
          </p:cNvPr>
          <p:cNvSpPr txBox="1"/>
          <p:nvPr/>
        </p:nvSpPr>
        <p:spPr>
          <a:xfrm>
            <a:off x="550550" y="8901250"/>
            <a:ext cx="3184500" cy="122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solidFill>
                <a:srgbClr val="7981FF"/>
              </a:solidFill>
              <a:latin typeface="Roboto"/>
              <a:ea typeface="Roboto"/>
              <a:cs typeface="Roboto"/>
              <a:sym typeface="Roboto"/>
            </a:endParaRPr>
          </a:p>
        </p:txBody>
      </p:sp>
      <p:pic>
        <p:nvPicPr>
          <p:cNvPr id="3" name="Picture 2">
            <a:extLst>
              <a:ext uri="{FF2B5EF4-FFF2-40B4-BE49-F238E27FC236}">
                <a16:creationId xmlns:a16="http://schemas.microsoft.com/office/drawing/2014/main" id="{E718C1A7-2CA9-9982-4AE0-C0FDC6C2A0C9}"/>
              </a:ext>
            </a:extLst>
          </p:cNvPr>
          <p:cNvPicPr>
            <a:picLocks noChangeAspect="1"/>
          </p:cNvPicPr>
          <p:nvPr/>
        </p:nvPicPr>
        <p:blipFill>
          <a:blip r:embed="rId5"/>
          <a:srcRect l="29496" t="10246" r="33224" b="13689"/>
          <a:stretch>
            <a:fillRect/>
          </a:stretch>
        </p:blipFill>
        <p:spPr>
          <a:xfrm>
            <a:off x="13545553" y="5008861"/>
            <a:ext cx="3619519" cy="4155196"/>
          </a:xfrm>
          <a:prstGeom prst="rect">
            <a:avLst/>
          </a:prstGeom>
        </p:spPr>
      </p:pic>
      <p:sp>
        <p:nvSpPr>
          <p:cNvPr id="2" name="TextBox 1">
            <a:extLst>
              <a:ext uri="{FF2B5EF4-FFF2-40B4-BE49-F238E27FC236}">
                <a16:creationId xmlns:a16="http://schemas.microsoft.com/office/drawing/2014/main" id="{A760F3CB-AA76-1B9C-F404-6EAE3AA0F919}"/>
              </a:ext>
            </a:extLst>
          </p:cNvPr>
          <p:cNvSpPr txBox="1"/>
          <p:nvPr/>
        </p:nvSpPr>
        <p:spPr>
          <a:xfrm flipH="1">
            <a:off x="15355312" y="9731661"/>
            <a:ext cx="1582426" cy="307777"/>
          </a:xfrm>
          <a:prstGeom prst="rect">
            <a:avLst/>
          </a:prstGeom>
          <a:noFill/>
        </p:spPr>
        <p:txBody>
          <a:bodyPr wrap="square" rtlCol="0">
            <a:spAutoFit/>
          </a:bodyPr>
          <a:lstStyle/>
          <a:p>
            <a:r>
              <a:rPr lang="en-US"/>
              <a:t>@2025 Microsoft</a:t>
            </a:r>
          </a:p>
        </p:txBody>
      </p:sp>
    </p:spTree>
    <p:extLst>
      <p:ext uri="{BB962C8B-B14F-4D97-AF65-F5344CB8AC3E}">
        <p14:creationId xmlns:p14="http://schemas.microsoft.com/office/powerpoint/2010/main" val="79559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anim calcmode="lin" valueType="num">
                                      <p:cBhvr>
                                        <p:cTn id="8" dur="1000" fill="hold"/>
                                        <p:tgtEl>
                                          <p:spTgt spid="134"/>
                                        </p:tgtEl>
                                        <p:attrNameLst>
                                          <p:attrName>ppt_x</p:attrName>
                                        </p:attrNameLst>
                                      </p:cBhvr>
                                      <p:tavLst>
                                        <p:tav tm="0">
                                          <p:val>
                                            <p:strVal val="#ppt_x"/>
                                          </p:val>
                                        </p:tav>
                                        <p:tav tm="100000">
                                          <p:val>
                                            <p:strVal val="#ppt_x"/>
                                          </p:val>
                                        </p:tav>
                                      </p:tavLst>
                                    </p:anim>
                                    <p:anim calcmode="lin" valueType="num">
                                      <p:cBhvr>
                                        <p:cTn id="9" dur="1000" fill="hold"/>
                                        <p:tgtEl>
                                          <p:spTgt spid="1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a:extLst>
            <a:ext uri="{FF2B5EF4-FFF2-40B4-BE49-F238E27FC236}">
              <a16:creationId xmlns:a16="http://schemas.microsoft.com/office/drawing/2014/main" id="{7F889267-9A62-C51F-7CE8-BBAC86460485}"/>
            </a:ext>
          </a:extLst>
        </p:cNvPr>
        <p:cNvGrpSpPr/>
        <p:nvPr/>
      </p:nvGrpSpPr>
      <p:grpSpPr>
        <a:xfrm>
          <a:off x="0" y="0"/>
          <a:ext cx="0" cy="0"/>
          <a:chOff x="0" y="0"/>
          <a:chExt cx="0" cy="0"/>
        </a:xfrm>
      </p:grpSpPr>
      <p:sp>
        <p:nvSpPr>
          <p:cNvPr id="129" name="Google Shape;129;p22">
            <a:extLst>
              <a:ext uri="{FF2B5EF4-FFF2-40B4-BE49-F238E27FC236}">
                <a16:creationId xmlns:a16="http://schemas.microsoft.com/office/drawing/2014/main" id="{7C4D49B5-DADA-A122-9B44-12744D5740A1}"/>
              </a:ext>
            </a:extLst>
          </p:cNvPr>
          <p:cNvSpPr/>
          <p:nvPr/>
        </p:nvSpPr>
        <p:spPr>
          <a:xfrm>
            <a:off x="1428750" y="3588575"/>
            <a:ext cx="15430500" cy="5007900"/>
          </a:xfrm>
          <a:prstGeom prst="rect">
            <a:avLst/>
          </a:prstGeom>
          <a:solidFill>
            <a:srgbClr val="FCF5F1"/>
          </a:solidFill>
          <a:ln w="9525" cap="flat" cmpd="sng">
            <a:solidFill>
              <a:srgbClr val="FCF5F1"/>
            </a:solid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US" sz="3200">
                <a:latin typeface="Noto Sans" panose="020B0502040504020204" pitchFamily="34"/>
                <a:ea typeface="Noto Sans" panose="020B0502040504020204" pitchFamily="34"/>
                <a:cs typeface="Noto Sans" panose="020B0502040504020204" pitchFamily="34"/>
              </a:rPr>
              <a:t>What does it mean to </a:t>
            </a:r>
            <a:r>
              <a:rPr lang="en-US" sz="3200" b="1">
                <a:solidFill>
                  <a:srgbClr val="1E6EEA"/>
                </a:solidFill>
                <a:latin typeface="Noto Sans" panose="020B0502040504020204" pitchFamily="34"/>
                <a:ea typeface="Noto Sans" panose="020B0502040504020204" pitchFamily="34"/>
                <a:cs typeface="Noto Sans" panose="020B0502040504020204" pitchFamily="34"/>
              </a:rPr>
              <a:t>cross check</a:t>
            </a:r>
            <a:r>
              <a:rPr lang="en-US" sz="3200">
                <a:latin typeface="Noto Sans" panose="020B0502040504020204" pitchFamily="34"/>
                <a:ea typeface="Noto Sans" panose="020B0502040504020204" pitchFamily="34"/>
                <a:cs typeface="Noto Sans" panose="020B0502040504020204" pitchFamily="34"/>
              </a:rPr>
              <a:t>?</a:t>
            </a:r>
          </a:p>
          <a:p>
            <a:pPr marL="0" lvl="0" indent="0" rtl="0">
              <a:spcBef>
                <a:spcPts val="0"/>
              </a:spcBef>
              <a:spcAft>
                <a:spcPts val="0"/>
              </a:spcAft>
              <a:buNone/>
            </a:pPr>
            <a:endParaRPr lang="en-US" sz="3200">
              <a:latin typeface="Noto Sans" panose="020B0502040504020204" pitchFamily="34"/>
              <a:ea typeface="Noto Sans" panose="020B0502040504020204" pitchFamily="34"/>
              <a:cs typeface="Noto Sans" panose="020B0502040504020204" pitchFamily="34"/>
            </a:endParaRPr>
          </a:p>
          <a:p>
            <a:pPr marL="514350" lvl="0" indent="-514350" rtl="0">
              <a:spcBef>
                <a:spcPts val="0"/>
              </a:spcBef>
              <a:spcAft>
                <a:spcPts val="0"/>
              </a:spcAft>
              <a:buAutoNum type="alphaUcPeriod"/>
            </a:pPr>
            <a:r>
              <a:rPr lang="en-US" sz="3200">
                <a:latin typeface="Noto Sans" panose="020B0502040504020204" pitchFamily="34"/>
                <a:ea typeface="Noto Sans" panose="020B0502040504020204" pitchFamily="34"/>
                <a:cs typeface="Noto Sans" panose="020B0502040504020204" pitchFamily="34"/>
              </a:rPr>
              <a:t>Looking at only one website</a:t>
            </a:r>
          </a:p>
          <a:p>
            <a:pPr marL="514350" lvl="0" indent="-514350" rtl="0">
              <a:spcBef>
                <a:spcPts val="0"/>
              </a:spcBef>
              <a:spcAft>
                <a:spcPts val="0"/>
              </a:spcAft>
              <a:buAutoNum type="alphaUcPeriod"/>
            </a:pPr>
            <a:endParaRPr lang="en-US" sz="3200">
              <a:latin typeface="Noto Sans" panose="020B0502040504020204" pitchFamily="34"/>
              <a:ea typeface="Noto Sans" panose="020B0502040504020204" pitchFamily="34"/>
              <a:cs typeface="Noto Sans" panose="020B0502040504020204" pitchFamily="34"/>
            </a:endParaRPr>
          </a:p>
          <a:p>
            <a:pPr marL="514350" lvl="0" indent="-514350" rtl="0">
              <a:spcBef>
                <a:spcPts val="0"/>
              </a:spcBef>
              <a:spcAft>
                <a:spcPts val="0"/>
              </a:spcAft>
              <a:buAutoNum type="alphaUcPeriod"/>
            </a:pPr>
            <a:r>
              <a:rPr lang="en-US" sz="3200">
                <a:latin typeface="Noto Sans" panose="020B0502040504020204" pitchFamily="34"/>
                <a:ea typeface="Noto Sans" panose="020B0502040504020204" pitchFamily="34"/>
                <a:cs typeface="Noto Sans" panose="020B0502040504020204" pitchFamily="34"/>
              </a:rPr>
              <a:t>Double-checking information by looking at other trusted places</a:t>
            </a:r>
          </a:p>
          <a:p>
            <a:pPr marL="514350" lvl="0" indent="-514350" rtl="0">
              <a:spcBef>
                <a:spcPts val="0"/>
              </a:spcBef>
              <a:spcAft>
                <a:spcPts val="0"/>
              </a:spcAft>
              <a:buAutoNum type="alphaUcPeriod"/>
            </a:pPr>
            <a:endParaRPr lang="en-US" sz="3200">
              <a:latin typeface="Noto Sans" panose="020B0502040504020204" pitchFamily="34"/>
              <a:ea typeface="Noto Sans" panose="020B0502040504020204" pitchFamily="34"/>
              <a:cs typeface="Noto Sans" panose="020B0502040504020204" pitchFamily="34"/>
            </a:endParaRPr>
          </a:p>
          <a:p>
            <a:pPr marL="514350" lvl="0" indent="-514350" rtl="0">
              <a:spcBef>
                <a:spcPts val="0"/>
              </a:spcBef>
              <a:spcAft>
                <a:spcPts val="0"/>
              </a:spcAft>
              <a:buAutoNum type="alphaUcPeriod"/>
            </a:pPr>
            <a:r>
              <a:rPr lang="en-US" sz="3200">
                <a:latin typeface="Noto Sans" panose="020B0502040504020204" pitchFamily="34"/>
                <a:ea typeface="Noto Sans" panose="020B0502040504020204" pitchFamily="34"/>
                <a:cs typeface="Noto Sans" panose="020B0502040504020204" pitchFamily="34"/>
              </a:rPr>
              <a:t>Asking AI the same question more than once</a:t>
            </a:r>
          </a:p>
          <a:p>
            <a:pPr marL="514350" lvl="0" indent="-514350" rtl="0">
              <a:spcBef>
                <a:spcPts val="0"/>
              </a:spcBef>
              <a:spcAft>
                <a:spcPts val="0"/>
              </a:spcAft>
              <a:buAutoNum type="alphaUcPeriod"/>
            </a:pPr>
            <a:endParaRPr lang="en-US" sz="3200">
              <a:latin typeface="Noto Sans" panose="020B0502040504020204" pitchFamily="34"/>
              <a:ea typeface="Noto Sans" panose="020B0502040504020204" pitchFamily="34"/>
              <a:cs typeface="Noto Sans" panose="020B0502040504020204" pitchFamily="34"/>
            </a:endParaRPr>
          </a:p>
          <a:p>
            <a:pPr marL="514350" lvl="0" indent="-514350" rtl="0">
              <a:spcBef>
                <a:spcPts val="0"/>
              </a:spcBef>
              <a:spcAft>
                <a:spcPts val="0"/>
              </a:spcAft>
              <a:buAutoNum type="alphaUcPeriod"/>
            </a:pPr>
            <a:r>
              <a:rPr lang="en-US" sz="3200">
                <a:latin typeface="Noto Sans" panose="020B0502040504020204" pitchFamily="34"/>
                <a:ea typeface="Noto Sans" panose="020B0502040504020204" pitchFamily="34"/>
                <a:cs typeface="Noto Sans" panose="020B0502040504020204" pitchFamily="34"/>
              </a:rPr>
              <a:t>Using two different types of AI to check information</a:t>
            </a:r>
          </a:p>
          <a:p>
            <a:pPr marL="0" lvl="0" indent="0" rtl="0">
              <a:spcBef>
                <a:spcPts val="0"/>
              </a:spcBef>
              <a:spcAft>
                <a:spcPts val="0"/>
              </a:spcAft>
              <a:buNone/>
            </a:pPr>
            <a:endParaRPr/>
          </a:p>
        </p:txBody>
      </p:sp>
      <p:sp>
        <p:nvSpPr>
          <p:cNvPr id="130" name="Google Shape;130;p22">
            <a:extLst>
              <a:ext uri="{FF2B5EF4-FFF2-40B4-BE49-F238E27FC236}">
                <a16:creationId xmlns:a16="http://schemas.microsoft.com/office/drawing/2014/main" id="{93680872-43CC-6A13-85CA-8564B8C73A10}"/>
              </a:ext>
            </a:extLst>
          </p:cNvPr>
          <p:cNvSpPr/>
          <p:nvPr/>
        </p:nvSpPr>
        <p:spPr>
          <a:xfrm>
            <a:off x="0" y="0"/>
            <a:ext cx="18288000" cy="2299500"/>
          </a:xfrm>
          <a:prstGeom prst="rect">
            <a:avLst/>
          </a:prstGeom>
          <a:solidFill>
            <a:srgbClr val="1E6EEA"/>
          </a:solidFill>
          <a:ln w="9525" cap="flat" cmpd="sng">
            <a:solidFill>
              <a:srgbClr val="1E6EEA"/>
            </a:solidFill>
            <a:prstDash val="solid"/>
            <a:round/>
            <a:headEnd type="none" w="sm" len="sm"/>
            <a:tailEnd type="none" w="sm" len="sm"/>
          </a:ln>
          <a:effectLst>
            <a:outerShdw dist="66675" dir="5400000" algn="bl" rotWithShape="0">
              <a:srgbClr val="0041C9"/>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1" name="Google Shape;131;p22">
            <a:extLst>
              <a:ext uri="{FF2B5EF4-FFF2-40B4-BE49-F238E27FC236}">
                <a16:creationId xmlns:a16="http://schemas.microsoft.com/office/drawing/2014/main" id="{0D6F9FAA-B820-6BC1-A3D1-7AE033284A17}"/>
              </a:ext>
            </a:extLst>
          </p:cNvPr>
          <p:cNvSpPr txBox="1"/>
          <p:nvPr/>
        </p:nvSpPr>
        <p:spPr>
          <a:xfrm>
            <a:off x="0" y="693250"/>
            <a:ext cx="18288000" cy="1249573"/>
          </a:xfrm>
          <a:prstGeom prst="rect">
            <a:avLst/>
          </a:prstGeom>
          <a:noFill/>
          <a:ln>
            <a:noFill/>
          </a:ln>
        </p:spPr>
        <p:txBody>
          <a:bodyPr spcFirstLastPara="1" wrap="square" lIns="0" tIns="0" rIns="0" bIns="0" anchor="t" anchorCtr="0">
            <a:spAutoFit/>
          </a:bodyPr>
          <a:lstStyle/>
          <a:p>
            <a:pPr algn="ctr">
              <a:lnSpc>
                <a:spcPct val="140010"/>
              </a:lnSpc>
            </a:pPr>
            <a:r>
              <a:rPr lang="en-US" sz="5800">
                <a:solidFill>
                  <a:srgbClr val="FFFFFF"/>
                </a:solidFill>
                <a:latin typeface="Noto Sans SemiBold"/>
                <a:ea typeface="Noto Sans SemiBold"/>
                <a:cs typeface="Noto Sans SemiBold"/>
                <a:sym typeface="Noto Sans SemiBold"/>
              </a:rPr>
              <a:t>Vocabulary </a:t>
            </a:r>
            <a:endParaRPr lang="en-US"/>
          </a:p>
        </p:txBody>
      </p:sp>
      <p:pic>
        <p:nvPicPr>
          <p:cNvPr id="132" name="Google Shape;132;p22">
            <a:extLst>
              <a:ext uri="{FF2B5EF4-FFF2-40B4-BE49-F238E27FC236}">
                <a16:creationId xmlns:a16="http://schemas.microsoft.com/office/drawing/2014/main" id="{A933D789-868E-A547-66D2-1D3A78AA302F}"/>
              </a:ext>
            </a:extLst>
          </p:cNvPr>
          <p:cNvPicPr preferRelativeResize="0"/>
          <p:nvPr/>
        </p:nvPicPr>
        <p:blipFill>
          <a:blip r:embed="rId3">
            <a:alphaModFix/>
          </a:blip>
          <a:stretch>
            <a:fillRect/>
          </a:stretch>
        </p:blipFill>
        <p:spPr>
          <a:xfrm>
            <a:off x="0" y="2368850"/>
            <a:ext cx="1333500" cy="1333500"/>
          </a:xfrm>
          <a:prstGeom prst="rect">
            <a:avLst/>
          </a:prstGeom>
          <a:noFill/>
          <a:ln>
            <a:noFill/>
          </a:ln>
        </p:spPr>
      </p:pic>
      <p:pic>
        <p:nvPicPr>
          <p:cNvPr id="133" name="Google Shape;133;p22">
            <a:extLst>
              <a:ext uri="{FF2B5EF4-FFF2-40B4-BE49-F238E27FC236}">
                <a16:creationId xmlns:a16="http://schemas.microsoft.com/office/drawing/2014/main" id="{9CCC4606-F1FA-6E9E-ED97-9C6BEDE6732F}"/>
              </a:ext>
            </a:extLst>
          </p:cNvPr>
          <p:cNvPicPr preferRelativeResize="0"/>
          <p:nvPr/>
        </p:nvPicPr>
        <p:blipFill>
          <a:blip r:embed="rId4">
            <a:alphaModFix/>
          </a:blip>
          <a:stretch>
            <a:fillRect/>
          </a:stretch>
        </p:blipFill>
        <p:spPr>
          <a:xfrm>
            <a:off x="16992600" y="8905875"/>
            <a:ext cx="1333500" cy="1381125"/>
          </a:xfrm>
          <a:prstGeom prst="rect">
            <a:avLst/>
          </a:prstGeom>
          <a:noFill/>
          <a:ln>
            <a:noFill/>
          </a:ln>
        </p:spPr>
      </p:pic>
      <p:sp>
        <p:nvSpPr>
          <p:cNvPr id="134" name="Google Shape;134;p22">
            <a:extLst>
              <a:ext uri="{FF2B5EF4-FFF2-40B4-BE49-F238E27FC236}">
                <a16:creationId xmlns:a16="http://schemas.microsoft.com/office/drawing/2014/main" id="{B1EFFAD6-8993-7B63-3AD6-044FB7676092}"/>
              </a:ext>
            </a:extLst>
          </p:cNvPr>
          <p:cNvSpPr txBox="1"/>
          <p:nvPr/>
        </p:nvSpPr>
        <p:spPr>
          <a:xfrm>
            <a:off x="550550" y="5498700"/>
            <a:ext cx="14634300" cy="803100"/>
          </a:xfrm>
          <a:prstGeom prst="rect">
            <a:avLst/>
          </a:prstGeom>
          <a:noFill/>
          <a:ln w="38100">
            <a:solidFill>
              <a:srgbClr val="FF0000"/>
            </a:solidFill>
          </a:ln>
        </p:spPr>
        <p:txBody>
          <a:bodyPr spcFirstLastPara="1" wrap="square" lIns="91425" tIns="91425" rIns="91425" bIns="91425" anchor="t" anchorCtr="0">
            <a:noAutofit/>
          </a:bodyPr>
          <a:lstStyle/>
          <a:p>
            <a:pPr marL="0" lvl="0" indent="0" algn="l" rtl="0">
              <a:spcBef>
                <a:spcPts val="0"/>
              </a:spcBef>
              <a:spcAft>
                <a:spcPts val="0"/>
              </a:spcAft>
              <a:buNone/>
            </a:pPr>
            <a:endParaRPr sz="3600">
              <a:solidFill>
                <a:schemeClr val="lt1"/>
              </a:solidFill>
            </a:endParaRPr>
          </a:p>
        </p:txBody>
      </p:sp>
      <p:sp>
        <p:nvSpPr>
          <p:cNvPr id="135" name="Google Shape;135;p22">
            <a:extLst>
              <a:ext uri="{FF2B5EF4-FFF2-40B4-BE49-F238E27FC236}">
                <a16:creationId xmlns:a16="http://schemas.microsoft.com/office/drawing/2014/main" id="{6E323814-7778-34ED-F775-E3A96D630A54}"/>
              </a:ext>
            </a:extLst>
          </p:cNvPr>
          <p:cNvSpPr txBox="1"/>
          <p:nvPr/>
        </p:nvSpPr>
        <p:spPr>
          <a:xfrm>
            <a:off x="550550" y="8901250"/>
            <a:ext cx="3184500" cy="122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solidFill>
                <a:srgbClr val="7981FF"/>
              </a:solidFill>
              <a:latin typeface="Roboto"/>
              <a:ea typeface="Roboto"/>
              <a:cs typeface="Roboto"/>
              <a:sym typeface="Roboto"/>
            </a:endParaRPr>
          </a:p>
        </p:txBody>
      </p:sp>
      <p:pic>
        <p:nvPicPr>
          <p:cNvPr id="3" name="Picture 2">
            <a:extLst>
              <a:ext uri="{FF2B5EF4-FFF2-40B4-BE49-F238E27FC236}">
                <a16:creationId xmlns:a16="http://schemas.microsoft.com/office/drawing/2014/main" id="{E368BA20-EC0E-7A9B-2E6E-7683F40833F8}"/>
              </a:ext>
            </a:extLst>
          </p:cNvPr>
          <p:cNvPicPr>
            <a:picLocks noChangeAspect="1"/>
          </p:cNvPicPr>
          <p:nvPr/>
        </p:nvPicPr>
        <p:blipFill>
          <a:blip r:embed="rId5"/>
          <a:srcRect l="29496" t="10246" r="33224" b="13689"/>
          <a:stretch>
            <a:fillRect/>
          </a:stretch>
        </p:blipFill>
        <p:spPr>
          <a:xfrm>
            <a:off x="14375112" y="4924019"/>
            <a:ext cx="3619519" cy="4155196"/>
          </a:xfrm>
          <a:prstGeom prst="rect">
            <a:avLst/>
          </a:prstGeom>
        </p:spPr>
      </p:pic>
      <p:sp>
        <p:nvSpPr>
          <p:cNvPr id="2" name="TextBox 1">
            <a:extLst>
              <a:ext uri="{FF2B5EF4-FFF2-40B4-BE49-F238E27FC236}">
                <a16:creationId xmlns:a16="http://schemas.microsoft.com/office/drawing/2014/main" id="{7182EE5D-B391-F83E-AAEA-E167C6C1ABCD}"/>
              </a:ext>
            </a:extLst>
          </p:cNvPr>
          <p:cNvSpPr txBox="1"/>
          <p:nvPr/>
        </p:nvSpPr>
        <p:spPr>
          <a:xfrm flipH="1">
            <a:off x="15410174" y="9731661"/>
            <a:ext cx="1582426" cy="307777"/>
          </a:xfrm>
          <a:prstGeom prst="rect">
            <a:avLst/>
          </a:prstGeom>
          <a:noFill/>
        </p:spPr>
        <p:txBody>
          <a:bodyPr wrap="square" rtlCol="0">
            <a:spAutoFit/>
          </a:bodyPr>
          <a:lstStyle/>
          <a:p>
            <a:r>
              <a:rPr lang="en-US"/>
              <a:t>@2025 Microsoft</a:t>
            </a:r>
          </a:p>
        </p:txBody>
      </p:sp>
    </p:spTree>
    <p:extLst>
      <p:ext uri="{BB962C8B-B14F-4D97-AF65-F5344CB8AC3E}">
        <p14:creationId xmlns:p14="http://schemas.microsoft.com/office/powerpoint/2010/main" val="65496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anim calcmode="lin" valueType="num">
                                      <p:cBhvr>
                                        <p:cTn id="8" dur="1000" fill="hold"/>
                                        <p:tgtEl>
                                          <p:spTgt spid="134"/>
                                        </p:tgtEl>
                                        <p:attrNameLst>
                                          <p:attrName>ppt_x</p:attrName>
                                        </p:attrNameLst>
                                      </p:cBhvr>
                                      <p:tavLst>
                                        <p:tav tm="0">
                                          <p:val>
                                            <p:strVal val="#ppt_x"/>
                                          </p:val>
                                        </p:tav>
                                        <p:tav tm="100000">
                                          <p:val>
                                            <p:strVal val="#ppt_x"/>
                                          </p:val>
                                        </p:tav>
                                      </p:tavLst>
                                    </p:anim>
                                    <p:anim calcmode="lin" valueType="num">
                                      <p:cBhvr>
                                        <p:cTn id="9" dur="1000" fill="hold"/>
                                        <p:tgtEl>
                                          <p:spTgt spid="1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
          <a:extLst>
            <a:ext uri="{FF2B5EF4-FFF2-40B4-BE49-F238E27FC236}">
              <a16:creationId xmlns:a16="http://schemas.microsoft.com/office/drawing/2014/main" id="{88AC5600-1CFC-796A-50EE-D833B4272AE0}"/>
            </a:ext>
          </a:extLst>
        </p:cNvPr>
        <p:cNvGrpSpPr/>
        <p:nvPr/>
      </p:nvGrpSpPr>
      <p:grpSpPr>
        <a:xfrm>
          <a:off x="0" y="0"/>
          <a:ext cx="0" cy="0"/>
          <a:chOff x="0" y="0"/>
          <a:chExt cx="0" cy="0"/>
        </a:xfrm>
      </p:grpSpPr>
      <p:sp>
        <p:nvSpPr>
          <p:cNvPr id="129" name="Google Shape;129;p22">
            <a:extLst>
              <a:ext uri="{FF2B5EF4-FFF2-40B4-BE49-F238E27FC236}">
                <a16:creationId xmlns:a16="http://schemas.microsoft.com/office/drawing/2014/main" id="{8AA051D2-EBE3-4315-9D37-D0BEDEE9A050}"/>
              </a:ext>
            </a:extLst>
          </p:cNvPr>
          <p:cNvSpPr/>
          <p:nvPr/>
        </p:nvSpPr>
        <p:spPr>
          <a:xfrm>
            <a:off x="1428750" y="3588575"/>
            <a:ext cx="15430500" cy="5007900"/>
          </a:xfrm>
          <a:prstGeom prst="rect">
            <a:avLst/>
          </a:prstGeom>
          <a:solidFill>
            <a:srgbClr val="FCF5F1"/>
          </a:solidFill>
          <a:ln w="9525" cap="flat" cmpd="sng">
            <a:solidFill>
              <a:srgbClr val="FCF5F1"/>
            </a:solid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US" sz="3200">
                <a:latin typeface="Noto Sans" panose="020B0502040504020204" pitchFamily="34"/>
                <a:ea typeface="Noto Sans" panose="020B0502040504020204" pitchFamily="34"/>
                <a:cs typeface="Noto Sans" panose="020B0502040504020204" pitchFamily="34"/>
              </a:rPr>
              <a:t>What are </a:t>
            </a:r>
            <a:r>
              <a:rPr lang="en-US" sz="3200" b="1">
                <a:solidFill>
                  <a:srgbClr val="1E6EEA"/>
                </a:solidFill>
                <a:latin typeface="Noto Sans" panose="020B0502040504020204" pitchFamily="34"/>
                <a:ea typeface="Noto Sans" panose="020B0502040504020204" pitchFamily="34"/>
                <a:cs typeface="Noto Sans" panose="020B0502040504020204" pitchFamily="34"/>
              </a:rPr>
              <a:t>reliable sources</a:t>
            </a:r>
            <a:r>
              <a:rPr lang="en-US" sz="3200">
                <a:latin typeface="Noto Sans" panose="020B0502040504020204" pitchFamily="34"/>
                <a:ea typeface="Noto Sans" panose="020B0502040504020204" pitchFamily="34"/>
                <a:cs typeface="Noto Sans" panose="020B0502040504020204" pitchFamily="34"/>
              </a:rPr>
              <a:t>?</a:t>
            </a:r>
          </a:p>
          <a:p>
            <a:pPr marL="0" lvl="0" indent="0" rtl="0">
              <a:spcBef>
                <a:spcPts val="0"/>
              </a:spcBef>
              <a:spcAft>
                <a:spcPts val="0"/>
              </a:spcAft>
              <a:buNone/>
            </a:pPr>
            <a:endParaRPr lang="en-US" sz="3200">
              <a:latin typeface="Noto Sans" panose="020B0502040504020204" pitchFamily="34"/>
              <a:ea typeface="Noto Sans" panose="020B0502040504020204" pitchFamily="34"/>
              <a:cs typeface="Noto Sans" panose="020B0502040504020204" pitchFamily="34"/>
            </a:endParaRPr>
          </a:p>
          <a:p>
            <a:pPr marL="514350" lvl="0" indent="-514350" rtl="0">
              <a:spcBef>
                <a:spcPts val="0"/>
              </a:spcBef>
              <a:spcAft>
                <a:spcPts val="0"/>
              </a:spcAft>
              <a:buAutoNum type="alphaUcPeriod"/>
            </a:pPr>
            <a:r>
              <a:rPr lang="en-US" sz="3200">
                <a:latin typeface="Noto Sans" panose="020B0502040504020204" pitchFamily="34"/>
                <a:ea typeface="Noto Sans" panose="020B0502040504020204" pitchFamily="34"/>
                <a:cs typeface="Noto Sans" panose="020B0502040504020204" pitchFamily="34"/>
              </a:rPr>
              <a:t>A source that provides popular and widely shared information</a:t>
            </a:r>
          </a:p>
          <a:p>
            <a:pPr marL="514350" lvl="0" indent="-514350" rtl="0">
              <a:spcBef>
                <a:spcPts val="0"/>
              </a:spcBef>
              <a:spcAft>
                <a:spcPts val="0"/>
              </a:spcAft>
              <a:buAutoNum type="alphaUcPeriod"/>
            </a:pPr>
            <a:endParaRPr lang="en-US" sz="3200">
              <a:latin typeface="Noto Sans" panose="020B0502040504020204" pitchFamily="34"/>
              <a:ea typeface="Noto Sans" panose="020B0502040504020204" pitchFamily="34"/>
              <a:cs typeface="Noto Sans" panose="020B0502040504020204" pitchFamily="34"/>
            </a:endParaRPr>
          </a:p>
          <a:p>
            <a:pPr marL="514350" lvl="0" indent="-514350" rtl="0">
              <a:spcBef>
                <a:spcPts val="0"/>
              </a:spcBef>
              <a:spcAft>
                <a:spcPts val="0"/>
              </a:spcAft>
              <a:buAutoNum type="alphaUcPeriod"/>
            </a:pPr>
            <a:r>
              <a:rPr lang="en-US" sz="3200">
                <a:latin typeface="Noto Sans" panose="020B0502040504020204" pitchFamily="34"/>
                <a:ea typeface="Noto Sans" panose="020B0502040504020204" pitchFamily="34"/>
                <a:cs typeface="Noto Sans" panose="020B0502040504020204" pitchFamily="34"/>
              </a:rPr>
              <a:t>A source that provides accurate and biased information</a:t>
            </a:r>
          </a:p>
          <a:p>
            <a:pPr marL="514350" lvl="0" indent="-514350" rtl="0">
              <a:spcBef>
                <a:spcPts val="0"/>
              </a:spcBef>
              <a:spcAft>
                <a:spcPts val="0"/>
              </a:spcAft>
              <a:buAutoNum type="alphaUcPeriod"/>
            </a:pPr>
            <a:endParaRPr lang="en-US" sz="3200">
              <a:latin typeface="Noto Sans" panose="020B0502040504020204" pitchFamily="34"/>
              <a:ea typeface="Noto Sans" panose="020B0502040504020204" pitchFamily="34"/>
              <a:cs typeface="Noto Sans" panose="020B0502040504020204" pitchFamily="34"/>
            </a:endParaRPr>
          </a:p>
          <a:p>
            <a:pPr marL="514350" lvl="0" indent="-514350" rtl="0">
              <a:spcBef>
                <a:spcPts val="0"/>
              </a:spcBef>
              <a:spcAft>
                <a:spcPts val="0"/>
              </a:spcAft>
              <a:buAutoNum type="alphaUcPeriod"/>
            </a:pPr>
            <a:r>
              <a:rPr lang="en-US" sz="3200">
                <a:latin typeface="Noto Sans" panose="020B0502040504020204" pitchFamily="34"/>
                <a:ea typeface="Noto Sans" panose="020B0502040504020204" pitchFamily="34"/>
                <a:cs typeface="Noto Sans" panose="020B0502040504020204" pitchFamily="34"/>
              </a:rPr>
              <a:t>Someone or something you can trust to give the right information</a:t>
            </a:r>
          </a:p>
          <a:p>
            <a:pPr lvl="0" rtl="0">
              <a:spcBef>
                <a:spcPts val="0"/>
              </a:spcBef>
              <a:spcAft>
                <a:spcPts val="0"/>
              </a:spcAft>
            </a:pPr>
            <a:endParaRPr lang="en-US" sz="3200">
              <a:latin typeface="Noto Sans" panose="020B0502040504020204" pitchFamily="34"/>
              <a:ea typeface="Noto Sans" panose="020B0502040504020204" pitchFamily="34"/>
              <a:cs typeface="Noto Sans" panose="020B0502040504020204" pitchFamily="34"/>
            </a:endParaRPr>
          </a:p>
          <a:p>
            <a:pPr marL="514350" lvl="0" indent="-514350" rtl="0">
              <a:spcBef>
                <a:spcPts val="0"/>
              </a:spcBef>
              <a:spcAft>
                <a:spcPts val="0"/>
              </a:spcAft>
              <a:buAutoNum type="alphaUcPeriod"/>
            </a:pPr>
            <a:r>
              <a:rPr lang="en-US" sz="3200">
                <a:latin typeface="Noto Sans" panose="020B0502040504020204" pitchFamily="34"/>
                <a:ea typeface="Noto Sans" panose="020B0502040504020204" pitchFamily="34"/>
                <a:cs typeface="Noto Sans" panose="020B0502040504020204" pitchFamily="34"/>
              </a:rPr>
              <a:t>Someone online who provides information without citing evidence</a:t>
            </a:r>
          </a:p>
          <a:p>
            <a:pPr marL="0" lvl="0" indent="0" rtl="0">
              <a:spcBef>
                <a:spcPts val="0"/>
              </a:spcBef>
              <a:spcAft>
                <a:spcPts val="0"/>
              </a:spcAft>
              <a:buNone/>
            </a:pPr>
            <a:endParaRPr/>
          </a:p>
        </p:txBody>
      </p:sp>
      <p:sp>
        <p:nvSpPr>
          <p:cNvPr id="130" name="Google Shape;130;p22">
            <a:extLst>
              <a:ext uri="{FF2B5EF4-FFF2-40B4-BE49-F238E27FC236}">
                <a16:creationId xmlns:a16="http://schemas.microsoft.com/office/drawing/2014/main" id="{4FAD6661-67D5-6F5D-A527-15B47986039C}"/>
              </a:ext>
            </a:extLst>
          </p:cNvPr>
          <p:cNvSpPr/>
          <p:nvPr/>
        </p:nvSpPr>
        <p:spPr>
          <a:xfrm>
            <a:off x="0" y="0"/>
            <a:ext cx="18288000" cy="2299500"/>
          </a:xfrm>
          <a:prstGeom prst="rect">
            <a:avLst/>
          </a:prstGeom>
          <a:solidFill>
            <a:srgbClr val="1E6EEA"/>
          </a:solidFill>
          <a:ln w="9525" cap="flat" cmpd="sng">
            <a:solidFill>
              <a:srgbClr val="1E6EEA"/>
            </a:solidFill>
            <a:prstDash val="solid"/>
            <a:round/>
            <a:headEnd type="none" w="sm" len="sm"/>
            <a:tailEnd type="none" w="sm" len="sm"/>
          </a:ln>
          <a:effectLst>
            <a:outerShdw dist="66675" dir="5400000" algn="bl" rotWithShape="0">
              <a:srgbClr val="0041C9"/>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1" name="Google Shape;131;p22">
            <a:extLst>
              <a:ext uri="{FF2B5EF4-FFF2-40B4-BE49-F238E27FC236}">
                <a16:creationId xmlns:a16="http://schemas.microsoft.com/office/drawing/2014/main" id="{6A8CF0C1-1AB0-49D7-7A4B-B8B3CDD713E6}"/>
              </a:ext>
            </a:extLst>
          </p:cNvPr>
          <p:cNvSpPr txBox="1"/>
          <p:nvPr/>
        </p:nvSpPr>
        <p:spPr>
          <a:xfrm>
            <a:off x="0" y="693250"/>
            <a:ext cx="18288000" cy="1249573"/>
          </a:xfrm>
          <a:prstGeom prst="rect">
            <a:avLst/>
          </a:prstGeom>
          <a:noFill/>
          <a:ln>
            <a:noFill/>
          </a:ln>
        </p:spPr>
        <p:txBody>
          <a:bodyPr spcFirstLastPara="1" wrap="square" lIns="0" tIns="0" rIns="0" bIns="0" anchor="t" anchorCtr="0">
            <a:spAutoFit/>
          </a:bodyPr>
          <a:lstStyle/>
          <a:p>
            <a:pPr algn="ctr">
              <a:lnSpc>
                <a:spcPct val="140010"/>
              </a:lnSpc>
            </a:pPr>
            <a:r>
              <a:rPr lang="en-US" sz="5800">
                <a:solidFill>
                  <a:srgbClr val="FFFFFF"/>
                </a:solidFill>
                <a:latin typeface="Noto Sans SemiBold"/>
                <a:ea typeface="Noto Sans SemiBold"/>
                <a:cs typeface="Noto Sans SemiBold"/>
                <a:sym typeface="Noto Sans SemiBold"/>
              </a:rPr>
              <a:t>Vocabulary </a:t>
            </a:r>
            <a:endParaRPr lang="en-US"/>
          </a:p>
        </p:txBody>
      </p:sp>
      <p:pic>
        <p:nvPicPr>
          <p:cNvPr id="132" name="Google Shape;132;p22">
            <a:extLst>
              <a:ext uri="{FF2B5EF4-FFF2-40B4-BE49-F238E27FC236}">
                <a16:creationId xmlns:a16="http://schemas.microsoft.com/office/drawing/2014/main" id="{B5920F68-E4D3-C8FA-C9D4-28DB7F636E7C}"/>
              </a:ext>
            </a:extLst>
          </p:cNvPr>
          <p:cNvPicPr preferRelativeResize="0"/>
          <p:nvPr/>
        </p:nvPicPr>
        <p:blipFill>
          <a:blip r:embed="rId3">
            <a:alphaModFix/>
          </a:blip>
          <a:stretch>
            <a:fillRect/>
          </a:stretch>
        </p:blipFill>
        <p:spPr>
          <a:xfrm>
            <a:off x="0" y="2368850"/>
            <a:ext cx="1333500" cy="1333500"/>
          </a:xfrm>
          <a:prstGeom prst="rect">
            <a:avLst/>
          </a:prstGeom>
          <a:noFill/>
          <a:ln>
            <a:noFill/>
          </a:ln>
        </p:spPr>
      </p:pic>
      <p:pic>
        <p:nvPicPr>
          <p:cNvPr id="133" name="Google Shape;133;p22">
            <a:extLst>
              <a:ext uri="{FF2B5EF4-FFF2-40B4-BE49-F238E27FC236}">
                <a16:creationId xmlns:a16="http://schemas.microsoft.com/office/drawing/2014/main" id="{DE15E32C-A7A9-ACEF-3EAD-EF683AF1FABF}"/>
              </a:ext>
            </a:extLst>
          </p:cNvPr>
          <p:cNvPicPr preferRelativeResize="0"/>
          <p:nvPr/>
        </p:nvPicPr>
        <p:blipFill>
          <a:blip r:embed="rId4">
            <a:alphaModFix/>
          </a:blip>
          <a:stretch>
            <a:fillRect/>
          </a:stretch>
        </p:blipFill>
        <p:spPr>
          <a:xfrm>
            <a:off x="16992600" y="8905875"/>
            <a:ext cx="1333500" cy="1381125"/>
          </a:xfrm>
          <a:prstGeom prst="rect">
            <a:avLst/>
          </a:prstGeom>
          <a:noFill/>
          <a:ln>
            <a:noFill/>
          </a:ln>
        </p:spPr>
      </p:pic>
      <p:sp>
        <p:nvSpPr>
          <p:cNvPr id="134" name="Google Shape;134;p22">
            <a:extLst>
              <a:ext uri="{FF2B5EF4-FFF2-40B4-BE49-F238E27FC236}">
                <a16:creationId xmlns:a16="http://schemas.microsoft.com/office/drawing/2014/main" id="{16113674-E251-3C8E-E850-EDF3976CC887}"/>
              </a:ext>
            </a:extLst>
          </p:cNvPr>
          <p:cNvSpPr txBox="1"/>
          <p:nvPr/>
        </p:nvSpPr>
        <p:spPr>
          <a:xfrm>
            <a:off x="827006" y="6478521"/>
            <a:ext cx="14634300" cy="803100"/>
          </a:xfrm>
          <a:prstGeom prst="rect">
            <a:avLst/>
          </a:prstGeom>
          <a:noFill/>
          <a:ln w="38100">
            <a:solidFill>
              <a:srgbClr val="FF0000"/>
            </a:solidFill>
          </a:ln>
        </p:spPr>
        <p:txBody>
          <a:bodyPr spcFirstLastPara="1" wrap="square" lIns="91425" tIns="91425" rIns="91425" bIns="91425" anchor="t" anchorCtr="0">
            <a:noAutofit/>
          </a:bodyPr>
          <a:lstStyle/>
          <a:p>
            <a:pPr marL="0" lvl="0" indent="0" algn="l" rtl="0">
              <a:spcBef>
                <a:spcPts val="0"/>
              </a:spcBef>
              <a:spcAft>
                <a:spcPts val="0"/>
              </a:spcAft>
              <a:buNone/>
            </a:pPr>
            <a:endParaRPr sz="3600">
              <a:solidFill>
                <a:schemeClr val="lt1"/>
              </a:solidFill>
            </a:endParaRPr>
          </a:p>
        </p:txBody>
      </p:sp>
      <p:sp>
        <p:nvSpPr>
          <p:cNvPr id="135" name="Google Shape;135;p22">
            <a:extLst>
              <a:ext uri="{FF2B5EF4-FFF2-40B4-BE49-F238E27FC236}">
                <a16:creationId xmlns:a16="http://schemas.microsoft.com/office/drawing/2014/main" id="{240779D7-1BAD-4237-4F47-0C1C0463E5C1}"/>
              </a:ext>
            </a:extLst>
          </p:cNvPr>
          <p:cNvSpPr txBox="1"/>
          <p:nvPr/>
        </p:nvSpPr>
        <p:spPr>
          <a:xfrm>
            <a:off x="550550" y="8901250"/>
            <a:ext cx="3184500" cy="122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solidFill>
                <a:srgbClr val="7981FF"/>
              </a:solidFill>
              <a:latin typeface="Roboto"/>
              <a:ea typeface="Roboto"/>
              <a:cs typeface="Roboto"/>
              <a:sym typeface="Roboto"/>
            </a:endParaRPr>
          </a:p>
        </p:txBody>
      </p:sp>
      <p:pic>
        <p:nvPicPr>
          <p:cNvPr id="3" name="Picture 2">
            <a:extLst>
              <a:ext uri="{FF2B5EF4-FFF2-40B4-BE49-F238E27FC236}">
                <a16:creationId xmlns:a16="http://schemas.microsoft.com/office/drawing/2014/main" id="{AB359934-55CE-72C0-94B1-2C144954456B}"/>
              </a:ext>
            </a:extLst>
          </p:cNvPr>
          <p:cNvPicPr>
            <a:picLocks noChangeAspect="1"/>
          </p:cNvPicPr>
          <p:nvPr/>
        </p:nvPicPr>
        <p:blipFill>
          <a:blip r:embed="rId5"/>
          <a:srcRect l="29496" t="10246" r="33224" b="13689"/>
          <a:stretch>
            <a:fillRect/>
          </a:stretch>
        </p:blipFill>
        <p:spPr>
          <a:xfrm>
            <a:off x="14563648" y="4575955"/>
            <a:ext cx="3619519" cy="4155196"/>
          </a:xfrm>
          <a:prstGeom prst="rect">
            <a:avLst/>
          </a:prstGeom>
        </p:spPr>
      </p:pic>
      <p:sp>
        <p:nvSpPr>
          <p:cNvPr id="2" name="TextBox 1">
            <a:extLst>
              <a:ext uri="{FF2B5EF4-FFF2-40B4-BE49-F238E27FC236}">
                <a16:creationId xmlns:a16="http://schemas.microsoft.com/office/drawing/2014/main" id="{B6C593E1-7079-E4E7-A0EC-9F1E3C671E88}"/>
              </a:ext>
            </a:extLst>
          </p:cNvPr>
          <p:cNvSpPr txBox="1"/>
          <p:nvPr/>
        </p:nvSpPr>
        <p:spPr>
          <a:xfrm flipH="1">
            <a:off x="15276824" y="9718531"/>
            <a:ext cx="1582426" cy="307777"/>
          </a:xfrm>
          <a:prstGeom prst="rect">
            <a:avLst/>
          </a:prstGeom>
          <a:noFill/>
        </p:spPr>
        <p:txBody>
          <a:bodyPr wrap="square" rtlCol="0">
            <a:spAutoFit/>
          </a:bodyPr>
          <a:lstStyle/>
          <a:p>
            <a:r>
              <a:rPr lang="en-US"/>
              <a:t>@2025 Microsoft</a:t>
            </a:r>
          </a:p>
        </p:txBody>
      </p:sp>
    </p:spTree>
    <p:extLst>
      <p:ext uri="{BB962C8B-B14F-4D97-AF65-F5344CB8AC3E}">
        <p14:creationId xmlns:p14="http://schemas.microsoft.com/office/powerpoint/2010/main" val="29926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anim calcmode="lin" valueType="num">
                                      <p:cBhvr>
                                        <p:cTn id="8" dur="1000" fill="hold"/>
                                        <p:tgtEl>
                                          <p:spTgt spid="134"/>
                                        </p:tgtEl>
                                        <p:attrNameLst>
                                          <p:attrName>ppt_x</p:attrName>
                                        </p:attrNameLst>
                                      </p:cBhvr>
                                      <p:tavLst>
                                        <p:tav tm="0">
                                          <p:val>
                                            <p:strVal val="#ppt_x"/>
                                          </p:val>
                                        </p:tav>
                                        <p:tav tm="100000">
                                          <p:val>
                                            <p:strVal val="#ppt_x"/>
                                          </p:val>
                                        </p:tav>
                                      </p:tavLst>
                                    </p:anim>
                                    <p:anim calcmode="lin" valueType="num">
                                      <p:cBhvr>
                                        <p:cTn id="9" dur="1000" fill="hold"/>
                                        <p:tgtEl>
                                          <p:spTgt spid="1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
          <a:extLst>
            <a:ext uri="{FF2B5EF4-FFF2-40B4-BE49-F238E27FC236}">
              <a16:creationId xmlns:a16="http://schemas.microsoft.com/office/drawing/2014/main" id="{4AABE1F9-7CF4-B064-D096-0483B4A73BC0}"/>
            </a:ext>
          </a:extLst>
        </p:cNvPr>
        <p:cNvGrpSpPr/>
        <p:nvPr/>
      </p:nvGrpSpPr>
      <p:grpSpPr>
        <a:xfrm>
          <a:off x="0" y="0"/>
          <a:ext cx="0" cy="0"/>
          <a:chOff x="0" y="0"/>
          <a:chExt cx="0" cy="0"/>
        </a:xfrm>
      </p:grpSpPr>
      <p:sp>
        <p:nvSpPr>
          <p:cNvPr id="166" name="Google Shape;166;p24">
            <a:extLst>
              <a:ext uri="{FF2B5EF4-FFF2-40B4-BE49-F238E27FC236}">
                <a16:creationId xmlns:a16="http://schemas.microsoft.com/office/drawing/2014/main" id="{018C0EDA-0AF9-31E5-6E27-1D8808E83221}"/>
              </a:ext>
            </a:extLst>
          </p:cNvPr>
          <p:cNvSpPr txBox="1"/>
          <p:nvPr/>
        </p:nvSpPr>
        <p:spPr>
          <a:xfrm>
            <a:off x="584700" y="11181500"/>
            <a:ext cx="3994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600" i="1">
              <a:solidFill>
                <a:schemeClr val="dk1"/>
              </a:solidFill>
            </a:endParaRPr>
          </a:p>
        </p:txBody>
      </p:sp>
      <p:grpSp>
        <p:nvGrpSpPr>
          <p:cNvPr id="6" name="Group 5">
            <a:extLst>
              <a:ext uri="{FF2B5EF4-FFF2-40B4-BE49-F238E27FC236}">
                <a16:creationId xmlns:a16="http://schemas.microsoft.com/office/drawing/2014/main" id="{6BC17B0A-F142-8AAF-AA73-09E31061BC2B}"/>
              </a:ext>
            </a:extLst>
          </p:cNvPr>
          <p:cNvGrpSpPr/>
          <p:nvPr/>
        </p:nvGrpSpPr>
        <p:grpSpPr>
          <a:xfrm>
            <a:off x="2941289" y="2291322"/>
            <a:ext cx="12405422" cy="7180907"/>
            <a:chOff x="-804" y="186091"/>
            <a:chExt cx="11978586" cy="6880363"/>
          </a:xfrm>
        </p:grpSpPr>
        <p:pic>
          <p:nvPicPr>
            <p:cNvPr id="2" name="Picture 1">
              <a:extLst>
                <a:ext uri="{FF2B5EF4-FFF2-40B4-BE49-F238E27FC236}">
                  <a16:creationId xmlns:a16="http://schemas.microsoft.com/office/drawing/2014/main" id="{50B91C46-D93E-6702-9588-EEE70B6163FC}"/>
                </a:ext>
              </a:extLst>
            </p:cNvPr>
            <p:cNvPicPr>
              <a:picLocks noChangeAspect="1"/>
            </p:cNvPicPr>
            <p:nvPr/>
          </p:nvPicPr>
          <p:blipFill>
            <a:blip r:embed="rId3"/>
            <a:srcRect t="1151" b="-50"/>
            <a:stretch>
              <a:fillRect/>
            </a:stretch>
          </p:blipFill>
          <p:spPr>
            <a:xfrm>
              <a:off x="-804" y="195418"/>
              <a:ext cx="3728860" cy="68710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a:extLst>
                <a:ext uri="{FF2B5EF4-FFF2-40B4-BE49-F238E27FC236}">
                  <a16:creationId xmlns:a16="http://schemas.microsoft.com/office/drawing/2014/main" id="{A4118F99-2282-1151-A223-71A0FB0CBD11}"/>
                </a:ext>
              </a:extLst>
            </p:cNvPr>
            <p:cNvPicPr>
              <a:picLocks noChangeAspect="1"/>
            </p:cNvPicPr>
            <p:nvPr/>
          </p:nvPicPr>
          <p:blipFill>
            <a:blip r:embed="rId4"/>
            <a:stretch>
              <a:fillRect/>
            </a:stretch>
          </p:blipFill>
          <p:spPr>
            <a:xfrm>
              <a:off x="3953007" y="186091"/>
              <a:ext cx="3995765" cy="68730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a16="http://schemas.microsoft.com/office/drawing/2014/main" id="{2B5C6FC9-A544-B4CD-727F-7A0D6DD82F5F}"/>
                </a:ext>
              </a:extLst>
            </p:cNvPr>
            <p:cNvPicPr>
              <a:picLocks noChangeAspect="1"/>
            </p:cNvPicPr>
            <p:nvPr/>
          </p:nvPicPr>
          <p:blipFill>
            <a:blip r:embed="rId5"/>
            <a:stretch>
              <a:fillRect/>
            </a:stretch>
          </p:blipFill>
          <p:spPr>
            <a:xfrm>
              <a:off x="8162490" y="189895"/>
              <a:ext cx="3815292" cy="67677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pic>
        <p:nvPicPr>
          <p:cNvPr id="8" name="Google Shape;162;p24">
            <a:extLst>
              <a:ext uri="{FF2B5EF4-FFF2-40B4-BE49-F238E27FC236}">
                <a16:creationId xmlns:a16="http://schemas.microsoft.com/office/drawing/2014/main" id="{AB65F9E6-6E37-266D-8DC5-DAD9C47FBBE8}"/>
              </a:ext>
            </a:extLst>
          </p:cNvPr>
          <p:cNvPicPr preferRelativeResize="0"/>
          <p:nvPr/>
        </p:nvPicPr>
        <p:blipFill>
          <a:blip r:embed="rId6">
            <a:alphaModFix/>
          </a:blip>
          <a:stretch>
            <a:fillRect/>
          </a:stretch>
        </p:blipFill>
        <p:spPr>
          <a:xfrm>
            <a:off x="0" y="-4384"/>
            <a:ext cx="18288000" cy="3129715"/>
          </a:xfrm>
          <a:prstGeom prst="rect">
            <a:avLst/>
          </a:prstGeom>
          <a:noFill/>
          <a:ln>
            <a:noFill/>
          </a:ln>
        </p:spPr>
      </p:pic>
      <p:sp>
        <p:nvSpPr>
          <p:cNvPr id="9" name="TextBox 8">
            <a:extLst>
              <a:ext uri="{FF2B5EF4-FFF2-40B4-BE49-F238E27FC236}">
                <a16:creationId xmlns:a16="http://schemas.microsoft.com/office/drawing/2014/main" id="{49E2B744-26DC-6C85-EE3B-234A2228232B}"/>
              </a:ext>
            </a:extLst>
          </p:cNvPr>
          <p:cNvSpPr txBox="1"/>
          <p:nvPr/>
        </p:nvSpPr>
        <p:spPr>
          <a:xfrm>
            <a:off x="583532" y="327861"/>
            <a:ext cx="17707475"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000">
                <a:solidFill>
                  <a:srgbClr val="FFFFFF"/>
                </a:solidFill>
                <a:latin typeface="Noto Sans Medium"/>
                <a:ea typeface="Noto Sans SemiBold"/>
                <a:cs typeface="Noto Sans SemiBold"/>
              </a:rPr>
              <a:t>Big Question: Why should I be careful when encountering information online?</a:t>
            </a:r>
            <a:endParaRPr lang="en-US" sz="5000">
              <a:latin typeface="Noto Sans Medium"/>
            </a:endParaRPr>
          </a:p>
        </p:txBody>
      </p:sp>
      <p:sp>
        <p:nvSpPr>
          <p:cNvPr id="5" name="TextBox 4">
            <a:extLst>
              <a:ext uri="{FF2B5EF4-FFF2-40B4-BE49-F238E27FC236}">
                <a16:creationId xmlns:a16="http://schemas.microsoft.com/office/drawing/2014/main" id="{FE401B90-2A7D-E7B8-B499-52816FD99D11}"/>
              </a:ext>
            </a:extLst>
          </p:cNvPr>
          <p:cNvSpPr txBox="1"/>
          <p:nvPr/>
        </p:nvSpPr>
        <p:spPr>
          <a:xfrm flipH="1">
            <a:off x="16428172" y="9750175"/>
            <a:ext cx="1582426" cy="307777"/>
          </a:xfrm>
          <a:prstGeom prst="rect">
            <a:avLst/>
          </a:prstGeom>
          <a:noFill/>
        </p:spPr>
        <p:txBody>
          <a:bodyPr wrap="square" rtlCol="0">
            <a:spAutoFit/>
          </a:bodyPr>
          <a:lstStyle/>
          <a:p>
            <a:r>
              <a:rPr lang="en-US"/>
              <a:t>@2025 Microsoft</a:t>
            </a:r>
          </a:p>
        </p:txBody>
      </p:sp>
    </p:spTree>
    <p:extLst>
      <p:ext uri="{BB962C8B-B14F-4D97-AF65-F5344CB8AC3E}">
        <p14:creationId xmlns:p14="http://schemas.microsoft.com/office/powerpoint/2010/main" val="2032497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1">
          <a:extLst>
            <a:ext uri="{FF2B5EF4-FFF2-40B4-BE49-F238E27FC236}">
              <a16:creationId xmlns:a16="http://schemas.microsoft.com/office/drawing/2014/main" id="{C66A85D0-65F4-6A58-5F38-A4B3844928C8}"/>
            </a:ext>
          </a:extLst>
        </p:cNvPr>
        <p:cNvGrpSpPr/>
        <p:nvPr/>
      </p:nvGrpSpPr>
      <p:grpSpPr>
        <a:xfrm>
          <a:off x="0" y="0"/>
          <a:ext cx="0" cy="0"/>
          <a:chOff x="0" y="0"/>
          <a:chExt cx="0" cy="0"/>
        </a:xfrm>
      </p:grpSpPr>
      <p:grpSp>
        <p:nvGrpSpPr>
          <p:cNvPr id="182" name="Google Shape;182;p26">
            <a:extLst>
              <a:ext uri="{FF2B5EF4-FFF2-40B4-BE49-F238E27FC236}">
                <a16:creationId xmlns:a16="http://schemas.microsoft.com/office/drawing/2014/main" id="{E58044DF-0616-93A0-3A27-9E05FFC47CB5}"/>
              </a:ext>
            </a:extLst>
          </p:cNvPr>
          <p:cNvGrpSpPr/>
          <p:nvPr/>
        </p:nvGrpSpPr>
        <p:grpSpPr>
          <a:xfrm>
            <a:off x="0" y="-1450"/>
            <a:ext cx="18288025" cy="4044188"/>
            <a:chOff x="0" y="-1450"/>
            <a:chExt cx="18288025" cy="4044188"/>
          </a:xfrm>
        </p:grpSpPr>
        <p:sp>
          <p:nvSpPr>
            <p:cNvPr id="183" name="Google Shape;183;p26">
              <a:extLst>
                <a:ext uri="{FF2B5EF4-FFF2-40B4-BE49-F238E27FC236}">
                  <a16:creationId xmlns:a16="http://schemas.microsoft.com/office/drawing/2014/main" id="{BBB10066-C7FE-8EB4-0A42-5815E6A63F23}"/>
                </a:ext>
              </a:extLst>
            </p:cNvPr>
            <p:cNvSpPr/>
            <p:nvPr/>
          </p:nvSpPr>
          <p:spPr>
            <a:xfrm>
              <a:off x="25" y="-1450"/>
              <a:ext cx="18288000" cy="850500"/>
            </a:xfrm>
            <a:prstGeom prst="rect">
              <a:avLst/>
            </a:prstGeom>
            <a:solidFill>
              <a:srgbClr val="1E6EEA"/>
            </a:solidFill>
            <a:ln w="9525" cap="flat" cmpd="sng">
              <a:solidFill>
                <a:srgbClr val="1E6EE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v</a:t>
              </a:r>
              <a:endParaRPr/>
            </a:p>
          </p:txBody>
        </p:sp>
        <p:pic>
          <p:nvPicPr>
            <p:cNvPr id="184" name="Google Shape;184;p26">
              <a:extLst>
                <a:ext uri="{FF2B5EF4-FFF2-40B4-BE49-F238E27FC236}">
                  <a16:creationId xmlns:a16="http://schemas.microsoft.com/office/drawing/2014/main" id="{F434BFF5-4352-5909-F37F-880662D1E7A2}"/>
                </a:ext>
              </a:extLst>
            </p:cNvPr>
            <p:cNvPicPr preferRelativeResize="0"/>
            <p:nvPr/>
          </p:nvPicPr>
          <p:blipFill>
            <a:blip r:embed="rId3">
              <a:alphaModFix/>
            </a:blip>
            <a:stretch>
              <a:fillRect/>
            </a:stretch>
          </p:blipFill>
          <p:spPr>
            <a:xfrm>
              <a:off x="0" y="356563"/>
              <a:ext cx="18288000" cy="3686175"/>
            </a:xfrm>
            <a:prstGeom prst="rect">
              <a:avLst/>
            </a:prstGeom>
            <a:noFill/>
            <a:ln>
              <a:noFill/>
            </a:ln>
          </p:spPr>
        </p:pic>
      </p:grpSp>
      <p:sp>
        <p:nvSpPr>
          <p:cNvPr id="185" name="Google Shape;185;p26">
            <a:extLst>
              <a:ext uri="{FF2B5EF4-FFF2-40B4-BE49-F238E27FC236}">
                <a16:creationId xmlns:a16="http://schemas.microsoft.com/office/drawing/2014/main" id="{C9FD6B90-4D7B-AC72-1F53-D879CE12F4CD}"/>
              </a:ext>
            </a:extLst>
          </p:cNvPr>
          <p:cNvSpPr txBox="1"/>
          <p:nvPr/>
        </p:nvSpPr>
        <p:spPr>
          <a:xfrm>
            <a:off x="0" y="116975"/>
            <a:ext cx="18288000" cy="2444400"/>
          </a:xfrm>
          <a:prstGeom prst="rect">
            <a:avLst/>
          </a:prstGeom>
          <a:noFill/>
          <a:ln>
            <a:noFill/>
          </a:ln>
        </p:spPr>
        <p:txBody>
          <a:bodyPr spcFirstLastPara="1" wrap="square" lIns="182850" tIns="182850" rIns="182850" bIns="182850" anchor="t" anchorCtr="0">
            <a:noAutofit/>
          </a:bodyPr>
          <a:lstStyle/>
          <a:p>
            <a:pPr algn="ctr">
              <a:lnSpc>
                <a:spcPct val="125000"/>
              </a:lnSpc>
            </a:pPr>
            <a:r>
              <a:rPr lang="en-US" sz="5800">
                <a:solidFill>
                  <a:srgbClr val="FFFFFF"/>
                </a:solidFill>
                <a:latin typeface="Noto Sans SemiBold"/>
                <a:ea typeface="Noto Sans SemiBold"/>
                <a:cs typeface="Noto Sans SemiBold"/>
                <a:sym typeface="Noto Sans SemiBold"/>
              </a:rPr>
              <a:t>Big Question: How can I make sure I am using AI thoughtfully?</a:t>
            </a:r>
            <a:endParaRPr sz="5800">
              <a:solidFill>
                <a:srgbClr val="FFFFFF"/>
              </a:solidFill>
              <a:latin typeface="Noto Sans SemiBold"/>
              <a:ea typeface="Noto Sans SemiBold"/>
              <a:cs typeface="Noto Sans SemiBold"/>
              <a:sym typeface="Noto Sans SemiBold"/>
            </a:endParaRPr>
          </a:p>
          <a:p>
            <a:pPr marL="0" lvl="0" indent="0" algn="ctr" rtl="0">
              <a:lnSpc>
                <a:spcPct val="125000"/>
              </a:lnSpc>
              <a:spcBef>
                <a:spcPts val="0"/>
              </a:spcBef>
              <a:spcAft>
                <a:spcPts val="0"/>
              </a:spcAft>
              <a:buNone/>
            </a:pPr>
            <a:endParaRPr sz="5840">
              <a:solidFill>
                <a:srgbClr val="FFFFFF"/>
              </a:solidFill>
              <a:latin typeface="Noto Sans SemiBold"/>
              <a:ea typeface="Noto Sans SemiBold"/>
              <a:cs typeface="Noto Sans SemiBold"/>
              <a:sym typeface="Noto Sans SemiBold"/>
            </a:endParaRPr>
          </a:p>
          <a:p>
            <a:pPr marL="0" lvl="0" indent="0" algn="ctr" rtl="0">
              <a:lnSpc>
                <a:spcPct val="125000"/>
              </a:lnSpc>
              <a:spcBef>
                <a:spcPts val="0"/>
              </a:spcBef>
              <a:spcAft>
                <a:spcPts val="0"/>
              </a:spcAft>
              <a:buNone/>
            </a:pPr>
            <a:endParaRPr sz="5840">
              <a:solidFill>
                <a:srgbClr val="FFFFFF"/>
              </a:solidFill>
              <a:latin typeface="Noto Sans SemiBold"/>
              <a:ea typeface="Noto Sans SemiBold"/>
              <a:cs typeface="Noto Sans SemiBold"/>
              <a:sym typeface="Noto Sans SemiBold"/>
            </a:endParaRPr>
          </a:p>
        </p:txBody>
      </p:sp>
      <p:sp>
        <p:nvSpPr>
          <p:cNvPr id="187" name="Google Shape;187;p26">
            <a:extLst>
              <a:ext uri="{FF2B5EF4-FFF2-40B4-BE49-F238E27FC236}">
                <a16:creationId xmlns:a16="http://schemas.microsoft.com/office/drawing/2014/main" id="{8121B465-CD90-1852-016E-317050D3BBD8}"/>
              </a:ext>
            </a:extLst>
          </p:cNvPr>
          <p:cNvSpPr txBox="1"/>
          <p:nvPr/>
        </p:nvSpPr>
        <p:spPr>
          <a:xfrm>
            <a:off x="146900" y="10921625"/>
            <a:ext cx="93243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300" b="1" i="1">
              <a:solidFill>
                <a:schemeClr val="dk1"/>
              </a:solidFill>
            </a:endParaRPr>
          </a:p>
        </p:txBody>
      </p:sp>
      <p:grpSp>
        <p:nvGrpSpPr>
          <p:cNvPr id="7" name="Group 6">
            <a:extLst>
              <a:ext uri="{FF2B5EF4-FFF2-40B4-BE49-F238E27FC236}">
                <a16:creationId xmlns:a16="http://schemas.microsoft.com/office/drawing/2014/main" id="{2D7FA096-426F-FBE9-C4F5-F15194A48D44}"/>
              </a:ext>
            </a:extLst>
          </p:cNvPr>
          <p:cNvGrpSpPr/>
          <p:nvPr/>
        </p:nvGrpSpPr>
        <p:grpSpPr>
          <a:xfrm>
            <a:off x="1708985" y="2887579"/>
            <a:ext cx="16073185" cy="6797844"/>
            <a:chOff x="1949617" y="3083091"/>
            <a:chExt cx="15155778" cy="6482016"/>
          </a:xfrm>
        </p:grpSpPr>
        <p:pic>
          <p:nvPicPr>
            <p:cNvPr id="2" name="Picture 1">
              <a:extLst>
                <a:ext uri="{FF2B5EF4-FFF2-40B4-BE49-F238E27FC236}">
                  <a16:creationId xmlns:a16="http://schemas.microsoft.com/office/drawing/2014/main" id="{CFE3FE7F-C24A-3522-4A17-D974CC2C39E2}"/>
                </a:ext>
              </a:extLst>
            </p:cNvPr>
            <p:cNvPicPr>
              <a:picLocks noChangeAspect="1"/>
            </p:cNvPicPr>
            <p:nvPr/>
          </p:nvPicPr>
          <p:blipFill>
            <a:blip r:embed="rId4"/>
            <a:stretch>
              <a:fillRect/>
            </a:stretch>
          </p:blipFill>
          <p:spPr>
            <a:xfrm>
              <a:off x="1949617" y="3083091"/>
              <a:ext cx="3590424" cy="64820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a16="http://schemas.microsoft.com/office/drawing/2014/main" id="{C3B04722-66FD-9356-C171-AF43E23D1EEA}"/>
                </a:ext>
              </a:extLst>
            </p:cNvPr>
            <p:cNvPicPr>
              <a:picLocks noChangeAspect="1"/>
            </p:cNvPicPr>
            <p:nvPr/>
          </p:nvPicPr>
          <p:blipFill>
            <a:blip r:embed="rId5"/>
            <a:stretch>
              <a:fillRect/>
            </a:stretch>
          </p:blipFill>
          <p:spPr>
            <a:xfrm>
              <a:off x="5739564" y="3083092"/>
              <a:ext cx="3635543" cy="648201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FE7BA3BB-DBD2-434A-3087-F37688051BC5}"/>
                </a:ext>
              </a:extLst>
            </p:cNvPr>
            <p:cNvPicPr>
              <a:picLocks noChangeAspect="1"/>
            </p:cNvPicPr>
            <p:nvPr/>
          </p:nvPicPr>
          <p:blipFill>
            <a:blip r:embed="rId6"/>
            <a:stretch>
              <a:fillRect/>
            </a:stretch>
          </p:blipFill>
          <p:spPr>
            <a:xfrm>
              <a:off x="9574629" y="3083091"/>
              <a:ext cx="3710740" cy="648201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a:extLst>
                <a:ext uri="{FF2B5EF4-FFF2-40B4-BE49-F238E27FC236}">
                  <a16:creationId xmlns:a16="http://schemas.microsoft.com/office/drawing/2014/main" id="{DBBC022B-2BE2-3E9E-AA91-F17C344A843F}"/>
                </a:ext>
              </a:extLst>
            </p:cNvPr>
            <p:cNvPicPr>
              <a:picLocks noChangeAspect="1"/>
            </p:cNvPicPr>
            <p:nvPr/>
          </p:nvPicPr>
          <p:blipFill>
            <a:blip r:embed="rId7"/>
            <a:stretch>
              <a:fillRect/>
            </a:stretch>
          </p:blipFill>
          <p:spPr>
            <a:xfrm>
              <a:off x="13484892" y="3083091"/>
              <a:ext cx="3620503" cy="64820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pic>
        <p:nvPicPr>
          <p:cNvPr id="9" name="Picture 8">
            <a:extLst>
              <a:ext uri="{FF2B5EF4-FFF2-40B4-BE49-F238E27FC236}">
                <a16:creationId xmlns:a16="http://schemas.microsoft.com/office/drawing/2014/main" id="{1CDEF364-4227-072F-9966-B4CEB3ED72BD}"/>
              </a:ext>
            </a:extLst>
          </p:cNvPr>
          <p:cNvPicPr>
            <a:picLocks noChangeAspect="1"/>
          </p:cNvPicPr>
          <p:nvPr/>
        </p:nvPicPr>
        <p:blipFill>
          <a:blip r:embed="rId8"/>
          <a:stretch>
            <a:fillRect/>
          </a:stretch>
        </p:blipFill>
        <p:spPr>
          <a:xfrm>
            <a:off x="5998023" y="4231518"/>
            <a:ext cx="3291699" cy="1328033"/>
          </a:xfrm>
          <a:prstGeom prst="rect">
            <a:avLst/>
          </a:prstGeom>
        </p:spPr>
      </p:pic>
      <p:sp>
        <p:nvSpPr>
          <p:cNvPr id="10" name="TextBox 9">
            <a:extLst>
              <a:ext uri="{FF2B5EF4-FFF2-40B4-BE49-F238E27FC236}">
                <a16:creationId xmlns:a16="http://schemas.microsoft.com/office/drawing/2014/main" id="{26A95D94-5EBA-8889-F3EB-D56EEC6398DB}"/>
              </a:ext>
            </a:extLst>
          </p:cNvPr>
          <p:cNvSpPr txBox="1"/>
          <p:nvPr/>
        </p:nvSpPr>
        <p:spPr>
          <a:xfrm>
            <a:off x="6080760" y="4261104"/>
            <a:ext cx="3208963" cy="1200329"/>
          </a:xfrm>
          <a:prstGeom prst="rect">
            <a:avLst/>
          </a:prstGeom>
          <a:noFill/>
        </p:spPr>
        <p:txBody>
          <a:bodyPr wrap="square" rtlCol="0">
            <a:spAutoFit/>
          </a:bodyPr>
          <a:lstStyle/>
          <a:p>
            <a:r>
              <a:rPr lang="en-US" sz="1800">
                <a:solidFill>
                  <a:schemeClr val="bg1"/>
                </a:solidFill>
                <a:latin typeface="Noto Sans" panose="020B0502040504020204" pitchFamily="34"/>
                <a:ea typeface="Noto Sans" panose="020B0502040504020204" pitchFamily="34"/>
                <a:cs typeface="Noto Sans" panose="020B0502040504020204" pitchFamily="34"/>
              </a:rPr>
              <a:t>How does AI help Agent and Chicken after they are disappointed by the fake image?</a:t>
            </a:r>
          </a:p>
        </p:txBody>
      </p:sp>
      <p:sp>
        <p:nvSpPr>
          <p:cNvPr id="3" name="TextBox 2">
            <a:extLst>
              <a:ext uri="{FF2B5EF4-FFF2-40B4-BE49-F238E27FC236}">
                <a16:creationId xmlns:a16="http://schemas.microsoft.com/office/drawing/2014/main" id="{FA1ACE4C-F7BC-AC4B-6090-E9B6142B7030}"/>
              </a:ext>
            </a:extLst>
          </p:cNvPr>
          <p:cNvSpPr txBox="1"/>
          <p:nvPr/>
        </p:nvSpPr>
        <p:spPr>
          <a:xfrm flipH="1">
            <a:off x="16428172" y="9750175"/>
            <a:ext cx="1582426" cy="307777"/>
          </a:xfrm>
          <a:prstGeom prst="rect">
            <a:avLst/>
          </a:prstGeom>
          <a:noFill/>
        </p:spPr>
        <p:txBody>
          <a:bodyPr wrap="square" rtlCol="0">
            <a:spAutoFit/>
          </a:bodyPr>
          <a:lstStyle/>
          <a:p>
            <a:r>
              <a:rPr lang="en-US"/>
              <a:t>@2025 Microsoft</a:t>
            </a:r>
          </a:p>
        </p:txBody>
      </p:sp>
    </p:spTree>
    <p:extLst>
      <p:ext uri="{BB962C8B-B14F-4D97-AF65-F5344CB8AC3E}">
        <p14:creationId xmlns:p14="http://schemas.microsoft.com/office/powerpoint/2010/main" val="3289132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CF5F1"/>
        </a:solidFill>
        <a:effectLst/>
      </p:bgPr>
    </p:bg>
    <p:spTree>
      <p:nvGrpSpPr>
        <p:cNvPr id="1" name="Shape 203"/>
        <p:cNvGrpSpPr/>
        <p:nvPr/>
      </p:nvGrpSpPr>
      <p:grpSpPr>
        <a:xfrm>
          <a:off x="0" y="0"/>
          <a:ext cx="0" cy="0"/>
          <a:chOff x="0" y="0"/>
          <a:chExt cx="0" cy="0"/>
        </a:xfrm>
      </p:grpSpPr>
      <p:pic>
        <p:nvPicPr>
          <p:cNvPr id="205" name="Google Shape;205;p28"/>
          <p:cNvPicPr preferRelativeResize="0"/>
          <p:nvPr/>
        </p:nvPicPr>
        <p:blipFill>
          <a:blip r:embed="rId3">
            <a:alphaModFix/>
          </a:blip>
          <a:stretch>
            <a:fillRect/>
          </a:stretch>
        </p:blipFill>
        <p:spPr>
          <a:xfrm>
            <a:off x="794363" y="774388"/>
            <a:ext cx="1333500" cy="1333500"/>
          </a:xfrm>
          <a:prstGeom prst="rect">
            <a:avLst/>
          </a:prstGeom>
          <a:noFill/>
          <a:ln>
            <a:noFill/>
          </a:ln>
        </p:spPr>
      </p:pic>
      <p:pic>
        <p:nvPicPr>
          <p:cNvPr id="206" name="Google Shape;206;p28"/>
          <p:cNvPicPr preferRelativeResize="0"/>
          <p:nvPr/>
        </p:nvPicPr>
        <p:blipFill>
          <a:blip r:embed="rId4">
            <a:alphaModFix/>
          </a:blip>
          <a:stretch>
            <a:fillRect/>
          </a:stretch>
        </p:blipFill>
        <p:spPr>
          <a:xfrm>
            <a:off x="1866888" y="2194560"/>
            <a:ext cx="7419975" cy="2105025"/>
          </a:xfrm>
          <a:prstGeom prst="rect">
            <a:avLst/>
          </a:prstGeom>
          <a:noFill/>
          <a:ln>
            <a:noFill/>
          </a:ln>
        </p:spPr>
      </p:pic>
      <p:pic>
        <p:nvPicPr>
          <p:cNvPr id="207" name="Google Shape;207;p28"/>
          <p:cNvPicPr preferRelativeResize="0"/>
          <p:nvPr/>
        </p:nvPicPr>
        <p:blipFill>
          <a:blip r:embed="rId5">
            <a:alphaModFix/>
          </a:blip>
          <a:stretch>
            <a:fillRect/>
          </a:stretch>
        </p:blipFill>
        <p:spPr>
          <a:xfrm>
            <a:off x="7088207" y="4264620"/>
            <a:ext cx="1926192" cy="1375155"/>
          </a:xfrm>
          <a:prstGeom prst="rect">
            <a:avLst/>
          </a:prstGeom>
          <a:noFill/>
          <a:ln>
            <a:noFill/>
          </a:ln>
        </p:spPr>
      </p:pic>
      <p:pic>
        <p:nvPicPr>
          <p:cNvPr id="2" name="Picture 1">
            <a:extLst>
              <a:ext uri="{FF2B5EF4-FFF2-40B4-BE49-F238E27FC236}">
                <a16:creationId xmlns:a16="http://schemas.microsoft.com/office/drawing/2014/main" id="{A1493D6E-624F-2D0E-86BA-6722FAAADCD6}"/>
              </a:ext>
            </a:extLst>
          </p:cNvPr>
          <p:cNvPicPr>
            <a:picLocks noChangeAspect="1"/>
          </p:cNvPicPr>
          <p:nvPr/>
        </p:nvPicPr>
        <p:blipFill>
          <a:blip r:embed="rId6"/>
          <a:stretch>
            <a:fillRect/>
          </a:stretch>
        </p:blipFill>
        <p:spPr>
          <a:xfrm>
            <a:off x="3490232" y="0"/>
            <a:ext cx="18288000" cy="10287000"/>
          </a:xfrm>
          <a:prstGeom prst="rect">
            <a:avLst/>
          </a:prstGeom>
        </p:spPr>
      </p:pic>
      <p:sp>
        <p:nvSpPr>
          <p:cNvPr id="3" name="TextBox 2">
            <a:extLst>
              <a:ext uri="{FF2B5EF4-FFF2-40B4-BE49-F238E27FC236}">
                <a16:creationId xmlns:a16="http://schemas.microsoft.com/office/drawing/2014/main" id="{FEA62E4B-BFDD-BF73-9B20-3822C94EA1A9}"/>
              </a:ext>
            </a:extLst>
          </p:cNvPr>
          <p:cNvSpPr txBox="1"/>
          <p:nvPr/>
        </p:nvSpPr>
        <p:spPr>
          <a:xfrm flipH="1">
            <a:off x="16428172" y="9750175"/>
            <a:ext cx="1582426" cy="307777"/>
          </a:xfrm>
          <a:prstGeom prst="rect">
            <a:avLst/>
          </a:prstGeom>
          <a:noFill/>
        </p:spPr>
        <p:txBody>
          <a:bodyPr wrap="square" rtlCol="0">
            <a:spAutoFit/>
          </a:bodyPr>
          <a:lstStyle/>
          <a:p>
            <a:r>
              <a:rPr lang="en-US"/>
              <a:t>@2025 Microsoft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3" name="Google Shape;212;p29">
            <a:extLst>
              <a:ext uri="{FF2B5EF4-FFF2-40B4-BE49-F238E27FC236}">
                <a16:creationId xmlns:a16="http://schemas.microsoft.com/office/drawing/2014/main" id="{CFBCEA85-6094-0BAE-AB3B-AD31137A9A8B}"/>
              </a:ext>
            </a:extLst>
          </p:cNvPr>
          <p:cNvSpPr/>
          <p:nvPr/>
        </p:nvSpPr>
        <p:spPr>
          <a:xfrm>
            <a:off x="10343625" y="2043600"/>
            <a:ext cx="7944300" cy="8243400"/>
          </a:xfrm>
          <a:prstGeom prst="rect">
            <a:avLst/>
          </a:prstGeom>
          <a:solidFill>
            <a:srgbClr val="FCF5F1"/>
          </a:solidFill>
          <a:ln w="9525" cap="flat" cmpd="sng">
            <a:solidFill>
              <a:srgbClr val="FCF5F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pic>
        <p:nvPicPr>
          <p:cNvPr id="235" name="Google Shape;235;p31"/>
          <p:cNvPicPr preferRelativeResize="0"/>
          <p:nvPr/>
        </p:nvPicPr>
        <p:blipFill>
          <a:blip r:embed="rId4">
            <a:alphaModFix/>
          </a:blip>
          <a:stretch>
            <a:fillRect/>
          </a:stretch>
        </p:blipFill>
        <p:spPr>
          <a:xfrm>
            <a:off x="16035875" y="258825"/>
            <a:ext cx="1794925" cy="1794925"/>
          </a:xfrm>
          <a:prstGeom prst="rect">
            <a:avLst/>
          </a:prstGeom>
          <a:noFill/>
          <a:ln>
            <a:noFill/>
          </a:ln>
        </p:spPr>
      </p:pic>
      <p:pic>
        <p:nvPicPr>
          <p:cNvPr id="236" name="Google Shape;236;p31"/>
          <p:cNvPicPr preferRelativeResize="0"/>
          <p:nvPr/>
        </p:nvPicPr>
        <p:blipFill>
          <a:blip r:embed="rId4">
            <a:alphaModFix/>
          </a:blip>
          <a:stretch>
            <a:fillRect/>
          </a:stretch>
        </p:blipFill>
        <p:spPr>
          <a:xfrm>
            <a:off x="16035875" y="258825"/>
            <a:ext cx="1794925" cy="1794925"/>
          </a:xfrm>
          <a:prstGeom prst="rect">
            <a:avLst/>
          </a:prstGeom>
          <a:noFill/>
          <a:ln>
            <a:noFill/>
          </a:ln>
        </p:spPr>
      </p:pic>
      <p:sp>
        <p:nvSpPr>
          <p:cNvPr id="237" name="Google Shape;237;p31"/>
          <p:cNvSpPr/>
          <p:nvPr/>
        </p:nvSpPr>
        <p:spPr>
          <a:xfrm>
            <a:off x="0" y="0"/>
            <a:ext cx="18288000" cy="2277000"/>
          </a:xfrm>
          <a:prstGeom prst="rect">
            <a:avLst/>
          </a:prstGeom>
          <a:solidFill>
            <a:srgbClr val="F56B00"/>
          </a:solidFill>
          <a:ln w="9525" cap="flat" cmpd="sng">
            <a:solidFill>
              <a:srgbClr val="F56B00"/>
            </a:solidFill>
            <a:prstDash val="solid"/>
            <a:round/>
            <a:headEnd type="none" w="sm" len="sm"/>
            <a:tailEnd type="none" w="sm" len="sm"/>
          </a:ln>
          <a:effectLst>
            <a:outerShdw dist="66675" dir="5400000" algn="bl" rotWithShape="0">
              <a:srgbClr val="D95609"/>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38" name="Google Shape;238;p31"/>
          <p:cNvPicPr preferRelativeResize="0"/>
          <p:nvPr/>
        </p:nvPicPr>
        <p:blipFill>
          <a:blip r:embed="rId4">
            <a:alphaModFix/>
          </a:blip>
          <a:stretch>
            <a:fillRect/>
          </a:stretch>
        </p:blipFill>
        <p:spPr>
          <a:xfrm>
            <a:off x="16035875" y="258825"/>
            <a:ext cx="1794925" cy="1794925"/>
          </a:xfrm>
          <a:prstGeom prst="rect">
            <a:avLst/>
          </a:prstGeom>
          <a:noFill/>
          <a:ln>
            <a:noFill/>
          </a:ln>
        </p:spPr>
      </p:pic>
      <p:sp>
        <p:nvSpPr>
          <p:cNvPr id="239" name="Google Shape;239;p31"/>
          <p:cNvSpPr txBox="1">
            <a:spLocks noGrp="1"/>
          </p:cNvSpPr>
          <p:nvPr>
            <p:ph type="title"/>
          </p:nvPr>
        </p:nvSpPr>
        <p:spPr>
          <a:xfrm>
            <a:off x="0" y="444300"/>
            <a:ext cx="18288000" cy="1273500"/>
          </a:xfrm>
          <a:prstGeom prst="rect">
            <a:avLst/>
          </a:prstGeom>
        </p:spPr>
        <p:txBody>
          <a:bodyPr spcFirstLastPara="1" wrap="square" lIns="182850" tIns="182850" rIns="182850" bIns="182850" anchor="t" anchorCtr="0">
            <a:noAutofit/>
          </a:bodyPr>
          <a:lstStyle/>
          <a:p>
            <a:r>
              <a:rPr lang="en-US" sz="5800">
                <a:solidFill>
                  <a:schemeClr val="lt1"/>
                </a:solidFill>
                <a:latin typeface="Noto Sans SemiBold"/>
                <a:ea typeface="Noto Sans SemiBold"/>
                <a:cs typeface="Noto Sans SemiBold"/>
                <a:sym typeface="Noto Sans SemiBold"/>
              </a:rPr>
              <a:t>Visual Clues Help Identify Fake Images</a:t>
            </a:r>
            <a:endParaRPr lang="en-US" sz="5800">
              <a:solidFill>
                <a:schemeClr val="lt1"/>
              </a:solidFill>
            </a:endParaRPr>
          </a:p>
        </p:txBody>
      </p:sp>
      <p:pic>
        <p:nvPicPr>
          <p:cNvPr id="240" name="Google Shape;240;p31"/>
          <p:cNvPicPr preferRelativeResize="0"/>
          <p:nvPr/>
        </p:nvPicPr>
        <p:blipFill>
          <a:blip r:embed="rId5">
            <a:alphaModFix/>
          </a:blip>
          <a:stretch>
            <a:fillRect/>
          </a:stretch>
        </p:blipFill>
        <p:spPr>
          <a:xfrm flipH="1">
            <a:off x="16944963" y="8858250"/>
            <a:ext cx="1343025" cy="1428750"/>
          </a:xfrm>
          <a:prstGeom prst="rect">
            <a:avLst/>
          </a:prstGeom>
          <a:noFill/>
          <a:ln>
            <a:noFill/>
          </a:ln>
        </p:spPr>
      </p:pic>
      <p:pic>
        <p:nvPicPr>
          <p:cNvPr id="242" name="Google Shape;242;p31"/>
          <p:cNvPicPr preferRelativeResize="0"/>
          <p:nvPr/>
        </p:nvPicPr>
        <p:blipFill>
          <a:blip r:embed="rId6">
            <a:alphaModFix/>
          </a:blip>
          <a:stretch>
            <a:fillRect/>
          </a:stretch>
        </p:blipFill>
        <p:spPr>
          <a:xfrm>
            <a:off x="0" y="2343125"/>
            <a:ext cx="1333500" cy="1333500"/>
          </a:xfrm>
          <a:prstGeom prst="rect">
            <a:avLst/>
          </a:prstGeom>
          <a:noFill/>
          <a:ln>
            <a:noFill/>
          </a:ln>
        </p:spPr>
      </p:pic>
      <p:sp>
        <p:nvSpPr>
          <p:cNvPr id="5" name="Text Placeholder 4">
            <a:extLst>
              <a:ext uri="{FF2B5EF4-FFF2-40B4-BE49-F238E27FC236}">
                <a16:creationId xmlns:a16="http://schemas.microsoft.com/office/drawing/2014/main" id="{BE66F6A4-4B73-82FC-7F39-72BD3568C417}"/>
              </a:ext>
            </a:extLst>
          </p:cNvPr>
          <p:cNvSpPr>
            <a:spLocks noGrp="1"/>
          </p:cNvSpPr>
          <p:nvPr>
            <p:ph type="body" idx="1"/>
          </p:nvPr>
        </p:nvSpPr>
        <p:spPr>
          <a:xfrm>
            <a:off x="816120" y="3033725"/>
            <a:ext cx="8475586" cy="4052701"/>
          </a:xfrm>
        </p:spPr>
        <p:txBody>
          <a:bodyPr>
            <a:normAutofit lnSpcReduction="10000"/>
          </a:bodyPr>
          <a:lstStyle/>
          <a:p>
            <a:pPr marL="0" indent="0">
              <a:buNone/>
            </a:pPr>
            <a:r>
              <a:rPr lang="en-US">
                <a:solidFill>
                  <a:schemeClr val="tx1"/>
                </a:solidFill>
                <a:latin typeface="Noto Sans"/>
              </a:rPr>
              <a:t>In the video, Chicken and the Agent were able to determine that the treehouse would be unsafe because of the strange features. Can you recall what they saw that made them question the treehouse?</a:t>
            </a:r>
          </a:p>
          <a:p>
            <a:pPr marL="0" indent="0">
              <a:buNone/>
            </a:pPr>
            <a:endParaRPr lang="en-US">
              <a:solidFill>
                <a:schemeClr val="tx1"/>
              </a:solidFill>
              <a:latin typeface="Noto Sans"/>
            </a:endParaRPr>
          </a:p>
          <a:p>
            <a:pPr marL="0" indent="0">
              <a:buNone/>
            </a:pPr>
            <a:endParaRPr lang="en-US">
              <a:solidFill>
                <a:schemeClr val="tx1"/>
              </a:solidFill>
              <a:latin typeface="Noto Sans"/>
            </a:endParaRPr>
          </a:p>
        </p:txBody>
      </p:sp>
      <p:pic>
        <p:nvPicPr>
          <p:cNvPr id="2" name="Picture 1">
            <a:extLst>
              <a:ext uri="{FF2B5EF4-FFF2-40B4-BE49-F238E27FC236}">
                <a16:creationId xmlns:a16="http://schemas.microsoft.com/office/drawing/2014/main" id="{44AB9FD6-4F1E-5778-89D3-EEFE96AD0B13}"/>
              </a:ext>
            </a:extLst>
          </p:cNvPr>
          <p:cNvPicPr>
            <a:picLocks noChangeAspect="1"/>
          </p:cNvPicPr>
          <p:nvPr/>
        </p:nvPicPr>
        <p:blipFill>
          <a:blip r:embed="rId7"/>
          <a:srcRect l="13187" t="-35"/>
          <a:stretch>
            <a:fillRect/>
          </a:stretch>
        </p:blipFill>
        <p:spPr>
          <a:xfrm>
            <a:off x="10353925" y="3198850"/>
            <a:ext cx="7906758" cy="50551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 Placeholder 4">
            <a:extLst>
              <a:ext uri="{FF2B5EF4-FFF2-40B4-BE49-F238E27FC236}">
                <a16:creationId xmlns:a16="http://schemas.microsoft.com/office/drawing/2014/main" id="{F8CFE4DF-7CB4-688F-60C2-62309D7329A6}"/>
              </a:ext>
            </a:extLst>
          </p:cNvPr>
          <p:cNvSpPr txBox="1">
            <a:spLocks/>
          </p:cNvSpPr>
          <p:nvPr/>
        </p:nvSpPr>
        <p:spPr>
          <a:xfrm>
            <a:off x="816120" y="6717599"/>
            <a:ext cx="9153305" cy="4052701"/>
          </a:xfrm>
          <a:prstGeom prst="rect">
            <a:avLst/>
          </a:prstGeom>
          <a:noFill/>
          <a:ln>
            <a:noFill/>
          </a:ln>
        </p:spPr>
        <p:txBody>
          <a:bodyPr spcFirstLastPara="1" wrap="square" lIns="182850" tIns="182850" rIns="182850" bIns="182850" anchor="t" anchorCtr="0">
            <a:normAutofit/>
          </a:bodyPr>
          <a:lstStyle>
            <a:defPPr marR="0" lvl="0" algn="l" rtl="0">
              <a:lnSpc>
                <a:spcPct val="100000"/>
              </a:lnSpc>
              <a:spcBef>
                <a:spcPts val="0"/>
              </a:spcBef>
              <a:spcAft>
                <a:spcPts val="0"/>
              </a:spcAft>
            </a:defPPr>
            <a:lvl1pPr marL="457200" marR="0" lvl="0" indent="-457200" algn="l" rtl="0">
              <a:lnSpc>
                <a:spcPct val="115000"/>
              </a:lnSpc>
              <a:spcBef>
                <a:spcPts val="0"/>
              </a:spcBef>
              <a:spcAft>
                <a:spcPts val="0"/>
              </a:spcAft>
              <a:buClr>
                <a:schemeClr val="dk2"/>
              </a:buClr>
              <a:buSzPts val="3600"/>
              <a:buFont typeface="Arial"/>
              <a:buChar char="●"/>
              <a:defRPr sz="3600" b="0" i="0" u="none" strike="noStrike" cap="none">
                <a:solidFill>
                  <a:schemeClr val="dk2"/>
                </a:solidFill>
                <a:latin typeface="Arial"/>
                <a:ea typeface="Arial"/>
                <a:cs typeface="Arial"/>
                <a:sym typeface="Arial"/>
              </a:defRPr>
            </a:lvl1pPr>
            <a:lvl2pPr marL="914400" marR="0" lvl="1"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2pPr>
            <a:lvl3pPr marL="1371600" marR="0" lvl="2"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3pPr>
            <a:lvl4pPr marL="1828800" marR="0" lvl="3"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4pPr>
            <a:lvl5pPr marL="2286000" marR="0" lvl="4"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5pPr>
            <a:lvl6pPr marL="2743200" marR="0" lvl="5"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6pPr>
            <a:lvl7pPr marL="3200400" marR="0" lvl="6"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7pPr>
            <a:lvl8pPr marL="3657600" marR="0" lvl="7"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8pPr>
            <a:lvl9pPr marL="4114800" marR="0" lvl="8"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9pPr>
          </a:lstStyle>
          <a:p>
            <a:pPr marL="0" indent="0">
              <a:buFont typeface="Arial"/>
              <a:buNone/>
            </a:pPr>
            <a:r>
              <a:rPr lang="en-US">
                <a:solidFill>
                  <a:srgbClr val="39A927"/>
                </a:solidFill>
                <a:latin typeface="Minecraft Ten" pitchFamily="2" charset="0"/>
              </a:rPr>
              <a:t>REMEMBER</a:t>
            </a:r>
          </a:p>
          <a:p>
            <a:pPr marL="0" indent="0">
              <a:buFont typeface="Arial"/>
              <a:buNone/>
            </a:pPr>
            <a:r>
              <a:rPr lang="en-US" sz="3200">
                <a:solidFill>
                  <a:schemeClr val="tx1"/>
                </a:solidFill>
                <a:latin typeface="Noto Sans"/>
              </a:rPr>
              <a:t>Sometimes, the only way you can tell something is AI-generated is by looking at it…</a:t>
            </a:r>
          </a:p>
          <a:p>
            <a:pPr marL="0" indent="0">
              <a:buFont typeface="Arial"/>
              <a:buNone/>
            </a:pPr>
            <a:r>
              <a:rPr lang="en-US" sz="3200" b="1">
                <a:solidFill>
                  <a:srgbClr val="1E6EEA"/>
                </a:solidFill>
                <a:latin typeface="Noto Sans"/>
              </a:rPr>
              <a:t>Pay attention when something seems too good to be true!</a:t>
            </a:r>
          </a:p>
          <a:p>
            <a:pPr marL="0" indent="0">
              <a:buFont typeface="Arial"/>
              <a:buNone/>
            </a:pPr>
            <a:endParaRPr lang="en-US">
              <a:solidFill>
                <a:schemeClr val="tx1"/>
              </a:solidFill>
              <a:latin typeface="Noto Sans"/>
            </a:endParaRPr>
          </a:p>
          <a:p>
            <a:pPr marL="0" indent="0">
              <a:buFont typeface="Arial"/>
              <a:buNone/>
            </a:pPr>
            <a:endParaRPr lang="en-US">
              <a:solidFill>
                <a:schemeClr val="tx1"/>
              </a:solidFill>
              <a:latin typeface="Noto Sans"/>
            </a:endParaRPr>
          </a:p>
        </p:txBody>
      </p:sp>
      <p:sp>
        <p:nvSpPr>
          <p:cNvPr id="6" name="TextBox 5">
            <a:extLst>
              <a:ext uri="{FF2B5EF4-FFF2-40B4-BE49-F238E27FC236}">
                <a16:creationId xmlns:a16="http://schemas.microsoft.com/office/drawing/2014/main" id="{257F3DB9-58E4-76E8-5326-183D42F1D589}"/>
              </a:ext>
            </a:extLst>
          </p:cNvPr>
          <p:cNvSpPr txBox="1"/>
          <p:nvPr/>
        </p:nvSpPr>
        <p:spPr>
          <a:xfrm flipH="1">
            <a:off x="15244662" y="9688811"/>
            <a:ext cx="1582426" cy="307777"/>
          </a:xfrm>
          <a:prstGeom prst="rect">
            <a:avLst/>
          </a:prstGeom>
          <a:noFill/>
        </p:spPr>
        <p:txBody>
          <a:bodyPr wrap="square" rtlCol="0">
            <a:spAutoFit/>
          </a:bodyPr>
          <a:lstStyle/>
          <a:p>
            <a:r>
              <a:rPr lang="en-US"/>
              <a:t>@2025 Microsoft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9"/>
          <p:cNvSpPr/>
          <p:nvPr/>
        </p:nvSpPr>
        <p:spPr>
          <a:xfrm>
            <a:off x="10343625" y="2043600"/>
            <a:ext cx="7944300" cy="8243400"/>
          </a:xfrm>
          <a:prstGeom prst="rect">
            <a:avLst/>
          </a:prstGeom>
          <a:solidFill>
            <a:srgbClr val="FCF5F1"/>
          </a:solidFill>
          <a:ln w="9525" cap="flat" cmpd="sng">
            <a:solidFill>
              <a:srgbClr val="FCF5F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sp>
        <p:nvSpPr>
          <p:cNvPr id="213" name="Google Shape;213;p29"/>
          <p:cNvSpPr/>
          <p:nvPr/>
        </p:nvSpPr>
        <p:spPr>
          <a:xfrm>
            <a:off x="0" y="0"/>
            <a:ext cx="18288000" cy="2277000"/>
          </a:xfrm>
          <a:prstGeom prst="rect">
            <a:avLst/>
          </a:prstGeom>
          <a:solidFill>
            <a:srgbClr val="F56B00"/>
          </a:solidFill>
          <a:ln w="9525" cap="flat" cmpd="sng">
            <a:solidFill>
              <a:srgbClr val="F56B00"/>
            </a:solidFill>
            <a:prstDash val="solid"/>
            <a:round/>
            <a:headEnd type="none" w="sm" len="sm"/>
            <a:tailEnd type="none" w="sm" len="sm"/>
          </a:ln>
          <a:effectLst>
            <a:outerShdw dist="66675" dir="5400000" algn="bl" rotWithShape="0">
              <a:srgbClr val="D95609"/>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14" name="Google Shape;214;p29"/>
          <p:cNvPicPr preferRelativeResize="0"/>
          <p:nvPr/>
        </p:nvPicPr>
        <p:blipFill>
          <a:blip r:embed="rId3">
            <a:alphaModFix/>
          </a:blip>
          <a:stretch>
            <a:fillRect/>
          </a:stretch>
        </p:blipFill>
        <p:spPr>
          <a:xfrm>
            <a:off x="16035875" y="258825"/>
            <a:ext cx="1794925" cy="1794925"/>
          </a:xfrm>
          <a:prstGeom prst="rect">
            <a:avLst/>
          </a:prstGeom>
          <a:noFill/>
          <a:ln>
            <a:noFill/>
          </a:ln>
        </p:spPr>
      </p:pic>
      <p:sp>
        <p:nvSpPr>
          <p:cNvPr id="215" name="Google Shape;215;p29"/>
          <p:cNvSpPr txBox="1">
            <a:spLocks noGrp="1"/>
          </p:cNvSpPr>
          <p:nvPr>
            <p:ph type="body" idx="1"/>
          </p:nvPr>
        </p:nvSpPr>
        <p:spPr>
          <a:xfrm>
            <a:off x="82893" y="2391733"/>
            <a:ext cx="10072799" cy="1191858"/>
          </a:xfrm>
          <a:prstGeom prst="rect">
            <a:avLst/>
          </a:prstGeom>
        </p:spPr>
        <p:txBody>
          <a:bodyPr spcFirstLastPara="1" wrap="square" lIns="182850" tIns="182850" rIns="182850" bIns="182850" anchor="t" anchorCtr="0">
            <a:noAutofit/>
          </a:bodyPr>
          <a:lstStyle/>
          <a:p>
            <a:pPr marL="0" indent="0" algn="ctr">
              <a:lnSpc>
                <a:spcPct val="100000"/>
              </a:lnSpc>
              <a:buClr>
                <a:schemeClr val="dk1"/>
              </a:buClr>
              <a:buSzPts val="1100"/>
              <a:buNone/>
            </a:pPr>
            <a:r>
              <a:rPr lang="en-US" sz="3200">
                <a:solidFill>
                  <a:schemeClr val="dk1"/>
                </a:solidFill>
                <a:latin typeface="Noto Sans"/>
                <a:ea typeface="Noto Sans"/>
                <a:cs typeface="Noto Sans"/>
                <a:sym typeface="Noto Sans"/>
              </a:rPr>
              <a:t>In the video, Chicken and the Agent </a:t>
            </a:r>
          </a:p>
          <a:p>
            <a:pPr marL="0" indent="0" algn="ctr">
              <a:lnSpc>
                <a:spcPct val="100000"/>
              </a:lnSpc>
              <a:buSzPts val="1100"/>
              <a:buNone/>
            </a:pPr>
            <a:r>
              <a:rPr lang="en-US" sz="3200">
                <a:solidFill>
                  <a:schemeClr val="dk1"/>
                </a:solidFill>
                <a:latin typeface="Noto Sans"/>
                <a:ea typeface="Noto Sans"/>
                <a:cs typeface="Noto Sans"/>
                <a:sym typeface="Noto Sans"/>
              </a:rPr>
              <a:t>are trying to build a treehouse. </a:t>
            </a:r>
            <a:endParaRPr lang="en-US" sz="3200">
              <a:solidFill>
                <a:schemeClr val="dk1"/>
              </a:solidFill>
              <a:latin typeface="Noto Sans"/>
              <a:ea typeface="Noto Sans"/>
              <a:cs typeface="Noto Sans"/>
            </a:endParaRPr>
          </a:p>
          <a:p>
            <a:pPr marL="0" indent="0" algn="ctr">
              <a:lnSpc>
                <a:spcPct val="100000"/>
              </a:lnSpc>
              <a:buClr>
                <a:srgbClr val="000000"/>
              </a:buClr>
              <a:buSzPts val="1100"/>
              <a:buNone/>
            </a:pPr>
            <a:endParaRPr lang="en-US" sz="3200" b="1">
              <a:solidFill>
                <a:srgbClr val="1E6EEA"/>
              </a:solidFill>
              <a:latin typeface="Noto Sans"/>
              <a:ea typeface="Noto Sans"/>
              <a:cs typeface="Noto Sans"/>
            </a:endParaRPr>
          </a:p>
          <a:p>
            <a:pPr marL="0" lvl="0" indent="0" algn="ctr" rtl="0">
              <a:lnSpc>
                <a:spcPct val="115000"/>
              </a:lnSpc>
              <a:spcBef>
                <a:spcPts val="1200"/>
              </a:spcBef>
              <a:spcAft>
                <a:spcPts val="0"/>
              </a:spcAft>
              <a:buClr>
                <a:schemeClr val="dk1"/>
              </a:buClr>
              <a:buSzPts val="1100"/>
              <a:buFont typeface="Arial"/>
              <a:buNone/>
            </a:pPr>
            <a:endParaRPr>
              <a:solidFill>
                <a:schemeClr val="dk1"/>
              </a:solidFill>
              <a:latin typeface="Noto Sans"/>
              <a:ea typeface="Noto Sans"/>
              <a:cs typeface="Noto Sans"/>
              <a:sym typeface="Noto Sans"/>
            </a:endParaRPr>
          </a:p>
          <a:p>
            <a:pPr marL="0" lvl="0" indent="0" algn="ctr" rtl="0">
              <a:lnSpc>
                <a:spcPct val="138000"/>
              </a:lnSpc>
              <a:spcBef>
                <a:spcPts val="0"/>
              </a:spcBef>
              <a:spcAft>
                <a:spcPts val="0"/>
              </a:spcAft>
              <a:buNone/>
            </a:pPr>
            <a:endParaRPr sz="1100">
              <a:solidFill>
                <a:schemeClr val="dk1"/>
              </a:solidFill>
            </a:endParaRPr>
          </a:p>
          <a:p>
            <a:pPr marL="0" lvl="0" indent="0" algn="ctr" rtl="0">
              <a:spcBef>
                <a:spcPts val="0"/>
              </a:spcBef>
              <a:spcAft>
                <a:spcPts val="2400"/>
              </a:spcAft>
              <a:buNone/>
            </a:pPr>
            <a:endParaRPr>
              <a:solidFill>
                <a:schemeClr val="dk1"/>
              </a:solidFill>
            </a:endParaRPr>
          </a:p>
        </p:txBody>
      </p:sp>
      <p:sp>
        <p:nvSpPr>
          <p:cNvPr id="216" name="Google Shape;216;p29"/>
          <p:cNvSpPr txBox="1"/>
          <p:nvPr/>
        </p:nvSpPr>
        <p:spPr>
          <a:xfrm>
            <a:off x="10714300" y="6998100"/>
            <a:ext cx="7263000" cy="311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endParaRPr sz="2400">
              <a:solidFill>
                <a:schemeClr val="dk1"/>
              </a:solidFill>
              <a:latin typeface="Source Sans Pro"/>
              <a:ea typeface="Source Sans Pro"/>
              <a:cs typeface="Source Sans Pro"/>
              <a:sym typeface="Source Sans Pro"/>
            </a:endParaRPr>
          </a:p>
        </p:txBody>
      </p:sp>
      <p:sp>
        <p:nvSpPr>
          <p:cNvPr id="217" name="Google Shape;217;p29"/>
          <p:cNvSpPr txBox="1">
            <a:spLocks noGrp="1"/>
          </p:cNvSpPr>
          <p:nvPr>
            <p:ph type="title"/>
          </p:nvPr>
        </p:nvSpPr>
        <p:spPr>
          <a:xfrm>
            <a:off x="0" y="457200"/>
            <a:ext cx="18288000" cy="1820100"/>
          </a:xfrm>
          <a:prstGeom prst="rect">
            <a:avLst/>
          </a:prstGeom>
        </p:spPr>
        <p:txBody>
          <a:bodyPr spcFirstLastPara="1" wrap="square" lIns="182850" tIns="182850" rIns="182850" bIns="182850" anchor="t" anchorCtr="0">
            <a:noAutofit/>
          </a:bodyPr>
          <a:lstStyle/>
          <a:p>
            <a:r>
              <a:rPr lang="en-US" sz="6450">
                <a:solidFill>
                  <a:schemeClr val="lt1"/>
                </a:solidFill>
                <a:latin typeface="Noto Sans SemiBold"/>
                <a:ea typeface="Noto Sans SemiBold"/>
                <a:cs typeface="Noto Sans SemiBold"/>
                <a:sym typeface="Noto Sans SemiBold"/>
              </a:rPr>
              <a:t>Cross-checking Information</a:t>
            </a:r>
            <a:endParaRPr sz="6450">
              <a:solidFill>
                <a:schemeClr val="lt1"/>
              </a:solidFill>
              <a:latin typeface="Noto Sans SemiBold"/>
              <a:ea typeface="Noto Sans SemiBold"/>
              <a:cs typeface="Noto Sans SemiBold"/>
              <a:sym typeface="Noto Sans SemiBold"/>
            </a:endParaRPr>
          </a:p>
          <a:p>
            <a:endParaRPr i="1"/>
          </a:p>
          <a:p>
            <a:pPr marL="0" lvl="0" indent="0" algn="l" rtl="0">
              <a:spcBef>
                <a:spcPts val="0"/>
              </a:spcBef>
              <a:spcAft>
                <a:spcPts val="0"/>
              </a:spcAft>
              <a:buNone/>
            </a:pPr>
            <a:endParaRPr i="1"/>
          </a:p>
        </p:txBody>
      </p:sp>
      <p:sp>
        <p:nvSpPr>
          <p:cNvPr id="218" name="Google Shape;218;p29"/>
          <p:cNvSpPr txBox="1"/>
          <p:nvPr/>
        </p:nvSpPr>
        <p:spPr>
          <a:xfrm>
            <a:off x="10675900" y="2979925"/>
            <a:ext cx="7339800" cy="800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endParaRPr sz="4000">
              <a:solidFill>
                <a:schemeClr val="dk2"/>
              </a:solidFill>
              <a:latin typeface="Noto Sans SemiBold"/>
              <a:ea typeface="Noto Sans SemiBold"/>
              <a:cs typeface="Noto Sans SemiBold"/>
              <a:sym typeface="Noto Sans SemiBold"/>
            </a:endParaRPr>
          </a:p>
        </p:txBody>
      </p:sp>
      <p:pic>
        <p:nvPicPr>
          <p:cNvPr id="3" name="Picture 2">
            <a:extLst>
              <a:ext uri="{FF2B5EF4-FFF2-40B4-BE49-F238E27FC236}">
                <a16:creationId xmlns:a16="http://schemas.microsoft.com/office/drawing/2014/main" id="{C4CA0D03-A237-1017-31FA-EACDC80010AF}"/>
              </a:ext>
            </a:extLst>
          </p:cNvPr>
          <p:cNvPicPr>
            <a:picLocks noChangeAspect="1"/>
          </p:cNvPicPr>
          <p:nvPr/>
        </p:nvPicPr>
        <p:blipFill>
          <a:blip r:embed="rId4"/>
          <a:srcRect l="16210" t="-1099" r="18308" b="144"/>
          <a:stretch>
            <a:fillRect/>
          </a:stretch>
        </p:blipFill>
        <p:spPr>
          <a:xfrm>
            <a:off x="10803736" y="3118247"/>
            <a:ext cx="7021839" cy="60954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Graphic 1" descr="Badge 1 with solid fill">
            <a:extLst>
              <a:ext uri="{FF2B5EF4-FFF2-40B4-BE49-F238E27FC236}">
                <a16:creationId xmlns:a16="http://schemas.microsoft.com/office/drawing/2014/main" id="{BD82BAE1-6906-406B-5748-9CD89A1FD60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7086" y="3771900"/>
            <a:ext cx="914400" cy="914400"/>
          </a:xfrm>
          <a:prstGeom prst="rect">
            <a:avLst/>
          </a:prstGeom>
        </p:spPr>
      </p:pic>
      <p:sp>
        <p:nvSpPr>
          <p:cNvPr id="4" name="TextBox 3">
            <a:extLst>
              <a:ext uri="{FF2B5EF4-FFF2-40B4-BE49-F238E27FC236}">
                <a16:creationId xmlns:a16="http://schemas.microsoft.com/office/drawing/2014/main" id="{0AB8F88A-7472-C3B1-B8F6-47AF617EA5BA}"/>
              </a:ext>
            </a:extLst>
          </p:cNvPr>
          <p:cNvSpPr txBox="1"/>
          <p:nvPr/>
        </p:nvSpPr>
        <p:spPr>
          <a:xfrm>
            <a:off x="1001486" y="3771900"/>
            <a:ext cx="8969828" cy="1558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Noto Sans"/>
                <a:cs typeface="Segoe UI"/>
              </a:rPr>
              <a:t>Their​ first online search results provided an AI-generated example that would be impossible to build. ​</a:t>
            </a:r>
            <a:endParaRPr lang="en-US"/>
          </a:p>
        </p:txBody>
      </p:sp>
      <p:pic>
        <p:nvPicPr>
          <p:cNvPr id="7" name="Graphic 6" descr="Badge with solid fill">
            <a:extLst>
              <a:ext uri="{FF2B5EF4-FFF2-40B4-BE49-F238E27FC236}">
                <a16:creationId xmlns:a16="http://schemas.microsoft.com/office/drawing/2014/main" id="{54C2404B-E805-81F6-3E82-374D52D5741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7086" y="5622471"/>
            <a:ext cx="914400" cy="914400"/>
          </a:xfrm>
          <a:prstGeom prst="rect">
            <a:avLst/>
          </a:prstGeom>
        </p:spPr>
      </p:pic>
      <p:pic>
        <p:nvPicPr>
          <p:cNvPr id="8" name="Graphic 7" descr="Badge 3 with solid fill">
            <a:extLst>
              <a:ext uri="{FF2B5EF4-FFF2-40B4-BE49-F238E27FC236}">
                <a16:creationId xmlns:a16="http://schemas.microsoft.com/office/drawing/2014/main" id="{EE7772FD-9763-95CA-F5BB-355C9CA6B0F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7086" y="7375071"/>
            <a:ext cx="914400" cy="914400"/>
          </a:xfrm>
          <a:prstGeom prst="rect">
            <a:avLst/>
          </a:prstGeom>
        </p:spPr>
      </p:pic>
      <p:sp>
        <p:nvSpPr>
          <p:cNvPr id="9" name="TextBox 8">
            <a:extLst>
              <a:ext uri="{FF2B5EF4-FFF2-40B4-BE49-F238E27FC236}">
                <a16:creationId xmlns:a16="http://schemas.microsoft.com/office/drawing/2014/main" id="{1AAA1653-6408-CE33-4C55-750A7A33A0F7}"/>
              </a:ext>
            </a:extLst>
          </p:cNvPr>
          <p:cNvSpPr txBox="1"/>
          <p:nvPr/>
        </p:nvSpPr>
        <p:spPr>
          <a:xfrm>
            <a:off x="1001486" y="5622471"/>
            <a:ext cx="858882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Noto Sans"/>
                <a:cs typeface="Segoe UI"/>
              </a:rPr>
              <a:t>Then, they ask AI how to build a safe treehouse, but they didn't just trust what the AI told them. </a:t>
            </a:r>
            <a:endParaRPr lang="en-US"/>
          </a:p>
        </p:txBody>
      </p:sp>
      <p:sp>
        <p:nvSpPr>
          <p:cNvPr id="10" name="TextBox 9">
            <a:extLst>
              <a:ext uri="{FF2B5EF4-FFF2-40B4-BE49-F238E27FC236}">
                <a16:creationId xmlns:a16="http://schemas.microsoft.com/office/drawing/2014/main" id="{A08E737C-5482-6A69-A1B7-5D7EC619AFE9}"/>
              </a:ext>
            </a:extLst>
          </p:cNvPr>
          <p:cNvSpPr txBox="1"/>
          <p:nvPr/>
        </p:nvSpPr>
        <p:spPr>
          <a:xfrm>
            <a:off x="1001486" y="7375072"/>
            <a:ext cx="895894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Noto Sans"/>
                <a:cs typeface="Segoe UI"/>
              </a:rPr>
              <a:t>They </a:t>
            </a:r>
            <a:r>
              <a:rPr lang="en-US" sz="3200" b="1">
                <a:solidFill>
                  <a:srgbClr val="F56B00"/>
                </a:solidFill>
                <a:latin typeface="Noto Sans"/>
                <a:cs typeface="Segoe UI"/>
              </a:rPr>
              <a:t>verified </a:t>
            </a:r>
            <a:r>
              <a:rPr lang="en-US" sz="3200">
                <a:latin typeface="Noto Sans"/>
                <a:cs typeface="Segoe UI"/>
              </a:rPr>
              <a:t>the AI-generated ideas using </a:t>
            </a:r>
            <a:r>
              <a:rPr lang="en-US" sz="3200" b="1">
                <a:solidFill>
                  <a:srgbClr val="F56B00"/>
                </a:solidFill>
                <a:latin typeface="Noto Sans"/>
                <a:cs typeface="Segoe UI"/>
              </a:rPr>
              <a:t>trusted, real-world sources</a:t>
            </a:r>
            <a:r>
              <a:rPr lang="en-US" sz="3200" b="1">
                <a:solidFill>
                  <a:schemeClr val="tx1"/>
                </a:solidFill>
                <a:latin typeface="Noto Sans"/>
                <a:cs typeface="Segoe UI"/>
              </a:rPr>
              <a:t>. </a:t>
            </a:r>
            <a:r>
              <a:rPr lang="en-US" sz="3200" b="1">
                <a:solidFill>
                  <a:srgbClr val="1E6EEA"/>
                </a:solidFill>
                <a:latin typeface="Noto Sans"/>
                <a:ea typeface="Noto Sans"/>
                <a:cs typeface="Noto Sans"/>
              </a:rPr>
              <a:t>​</a:t>
            </a:r>
            <a:endParaRPr lang="en-US" b="1">
              <a:solidFill>
                <a:srgbClr val="1E6EEA"/>
              </a:solidFill>
            </a:endParaRPr>
          </a:p>
        </p:txBody>
      </p:sp>
      <p:sp>
        <p:nvSpPr>
          <p:cNvPr id="11" name="TextBox 10">
            <a:extLst>
              <a:ext uri="{FF2B5EF4-FFF2-40B4-BE49-F238E27FC236}">
                <a16:creationId xmlns:a16="http://schemas.microsoft.com/office/drawing/2014/main" id="{A32A69DF-68D8-AA2F-0BB7-3D4978810934}"/>
              </a:ext>
            </a:extLst>
          </p:cNvPr>
          <p:cNvSpPr txBox="1"/>
          <p:nvPr/>
        </p:nvSpPr>
        <p:spPr>
          <a:xfrm>
            <a:off x="326573" y="8779328"/>
            <a:ext cx="959031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1E6EEA"/>
                </a:solidFill>
                <a:latin typeface="Noto Sans"/>
                <a:cs typeface="Segoe UI"/>
              </a:rPr>
              <a:t>What source helped them build a safer treehouse, and why did it seem trustworthy? </a:t>
            </a:r>
            <a:endParaRPr lang="en-US"/>
          </a:p>
        </p:txBody>
      </p:sp>
      <p:sp>
        <p:nvSpPr>
          <p:cNvPr id="5" name="TextBox 4">
            <a:extLst>
              <a:ext uri="{FF2B5EF4-FFF2-40B4-BE49-F238E27FC236}">
                <a16:creationId xmlns:a16="http://schemas.microsoft.com/office/drawing/2014/main" id="{D6FC2FA0-5E4C-BAD0-1093-00443254391A}"/>
              </a:ext>
            </a:extLst>
          </p:cNvPr>
          <p:cNvSpPr txBox="1"/>
          <p:nvPr/>
        </p:nvSpPr>
        <p:spPr>
          <a:xfrm flipH="1">
            <a:off x="16428172" y="9750175"/>
            <a:ext cx="1582426" cy="307777"/>
          </a:xfrm>
          <a:prstGeom prst="rect">
            <a:avLst/>
          </a:prstGeom>
          <a:noFill/>
        </p:spPr>
        <p:txBody>
          <a:bodyPr wrap="square" rtlCol="0">
            <a:spAutoFit/>
          </a:bodyPr>
          <a:lstStyle/>
          <a:p>
            <a:r>
              <a:rPr lang="en-US"/>
              <a:t>@2025 Microsoft</a:t>
            </a:r>
          </a:p>
        </p:txBody>
      </p:sp>
      <p:sp>
        <p:nvSpPr>
          <p:cNvPr id="6" name="TextBox 5">
            <a:extLst>
              <a:ext uri="{FF2B5EF4-FFF2-40B4-BE49-F238E27FC236}">
                <a16:creationId xmlns:a16="http://schemas.microsoft.com/office/drawing/2014/main" id="{D5320E25-F9FC-ED56-2816-5ECBF2B002EE}"/>
              </a:ext>
            </a:extLst>
          </p:cNvPr>
          <p:cNvSpPr txBox="1"/>
          <p:nvPr/>
        </p:nvSpPr>
        <p:spPr>
          <a:xfrm flipH="1">
            <a:off x="16580572" y="9902575"/>
            <a:ext cx="1582426" cy="307777"/>
          </a:xfrm>
          <a:prstGeom prst="rect">
            <a:avLst/>
          </a:prstGeom>
          <a:noFill/>
        </p:spPr>
        <p:txBody>
          <a:bodyPr wrap="square" rtlCol="0">
            <a:spAutoFit/>
          </a:bodyPr>
          <a:lstStyle/>
          <a:p>
            <a:r>
              <a:rPr lang="en-US"/>
              <a:t>@2025 Microsoft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3" name="Google Shape;212;p29">
            <a:extLst>
              <a:ext uri="{FF2B5EF4-FFF2-40B4-BE49-F238E27FC236}">
                <a16:creationId xmlns:a16="http://schemas.microsoft.com/office/drawing/2014/main" id="{09B44F3F-6E2A-B442-4BE7-3DFC4BF58290}"/>
              </a:ext>
            </a:extLst>
          </p:cNvPr>
          <p:cNvSpPr/>
          <p:nvPr/>
        </p:nvSpPr>
        <p:spPr>
          <a:xfrm>
            <a:off x="1541" y="2043600"/>
            <a:ext cx="7944300" cy="8243400"/>
          </a:xfrm>
          <a:prstGeom prst="rect">
            <a:avLst/>
          </a:prstGeom>
          <a:solidFill>
            <a:srgbClr val="FCF5F1"/>
          </a:solidFill>
          <a:ln w="9525" cap="flat" cmpd="sng">
            <a:solidFill>
              <a:srgbClr val="FCF5F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pic>
        <p:nvPicPr>
          <p:cNvPr id="224" name="Google Shape;224;p30"/>
          <p:cNvPicPr preferRelativeResize="0"/>
          <p:nvPr/>
        </p:nvPicPr>
        <p:blipFill>
          <a:blip r:embed="rId3">
            <a:alphaModFix/>
          </a:blip>
          <a:stretch>
            <a:fillRect/>
          </a:stretch>
        </p:blipFill>
        <p:spPr>
          <a:xfrm>
            <a:off x="0" y="0"/>
            <a:ext cx="18288000" cy="3009900"/>
          </a:xfrm>
          <a:prstGeom prst="rect">
            <a:avLst/>
          </a:prstGeom>
          <a:noFill/>
          <a:ln>
            <a:noFill/>
          </a:ln>
        </p:spPr>
      </p:pic>
      <p:sp>
        <p:nvSpPr>
          <p:cNvPr id="225" name="Google Shape;225;p30"/>
          <p:cNvSpPr txBox="1">
            <a:spLocks noGrp="1"/>
          </p:cNvSpPr>
          <p:nvPr>
            <p:ph type="title"/>
          </p:nvPr>
        </p:nvSpPr>
        <p:spPr>
          <a:xfrm>
            <a:off x="0" y="525300"/>
            <a:ext cx="18288000" cy="1192800"/>
          </a:xfrm>
          <a:prstGeom prst="rect">
            <a:avLst/>
          </a:prstGeom>
        </p:spPr>
        <p:txBody>
          <a:bodyPr spcFirstLastPara="1" wrap="square" lIns="182850" tIns="182850" rIns="182850" bIns="182850" anchor="t" anchorCtr="0">
            <a:noAutofit/>
          </a:bodyPr>
          <a:lstStyle/>
          <a:p>
            <a:pPr algn="ctr"/>
            <a:r>
              <a:rPr lang="en-US" sz="5800">
                <a:solidFill>
                  <a:schemeClr val="lt1"/>
                </a:solidFill>
                <a:latin typeface="Noto Sans SemiBold"/>
                <a:ea typeface="Noto Sans SemiBold"/>
                <a:cs typeface="Noto Sans SemiBold"/>
                <a:sym typeface="Noto Sans SemiBold"/>
              </a:rPr>
              <a:t>AI is a Tool</a:t>
            </a:r>
            <a:endParaRPr sz="5800">
              <a:solidFill>
                <a:schemeClr val="lt1"/>
              </a:solidFill>
              <a:latin typeface="Noto Sans SemiBold"/>
              <a:ea typeface="Noto Sans SemiBold"/>
              <a:cs typeface="Noto Sans SemiBold"/>
              <a:sym typeface="Noto Sans SemiBold"/>
            </a:endParaRPr>
          </a:p>
          <a:p>
            <a:pPr marL="0" lvl="0" indent="0" algn="l" rtl="0">
              <a:spcBef>
                <a:spcPts val="0"/>
              </a:spcBef>
              <a:spcAft>
                <a:spcPts val="0"/>
              </a:spcAft>
              <a:buNone/>
            </a:pPr>
            <a:endParaRPr i="1"/>
          </a:p>
          <a:p>
            <a:pPr marL="0" lvl="0" indent="0" algn="l" rtl="0">
              <a:spcBef>
                <a:spcPts val="0"/>
              </a:spcBef>
              <a:spcAft>
                <a:spcPts val="0"/>
              </a:spcAft>
              <a:buNone/>
            </a:pPr>
            <a:endParaRPr i="1"/>
          </a:p>
        </p:txBody>
      </p:sp>
      <p:sp>
        <p:nvSpPr>
          <p:cNvPr id="226" name="Google Shape;226;p30"/>
          <p:cNvSpPr txBox="1"/>
          <p:nvPr/>
        </p:nvSpPr>
        <p:spPr>
          <a:xfrm>
            <a:off x="8593850" y="3955360"/>
            <a:ext cx="8487650" cy="6883546"/>
          </a:xfrm>
          <a:prstGeom prst="rect">
            <a:avLst/>
          </a:prstGeom>
          <a:noFill/>
          <a:ln>
            <a:noFill/>
          </a:ln>
        </p:spPr>
        <p:txBody>
          <a:bodyPr spcFirstLastPara="1" wrap="square" lIns="91425" tIns="91425" rIns="91425" bIns="91425" anchor="t" anchorCtr="0">
            <a:noAutofit/>
          </a:bodyPr>
          <a:lstStyle/>
          <a:p>
            <a:r>
              <a:rPr lang="en-US" sz="3600">
                <a:solidFill>
                  <a:srgbClr val="292929"/>
                </a:solidFill>
                <a:highlight>
                  <a:srgbClr val="FFFFFF"/>
                </a:highlight>
                <a:latin typeface="Noto Sans"/>
                <a:ea typeface="Noto Sans"/>
                <a:sym typeface="Noto Sans"/>
              </a:rPr>
              <a:t>What is AI good for?</a:t>
            </a:r>
          </a:p>
          <a:p>
            <a:endParaRPr lang="en-US" sz="3600">
              <a:solidFill>
                <a:srgbClr val="292929"/>
              </a:solidFill>
              <a:highlight>
                <a:srgbClr val="FFFFFF"/>
              </a:highlight>
              <a:latin typeface="Noto Sans"/>
              <a:ea typeface="Noto Sans"/>
              <a:sym typeface="Noto Sans"/>
            </a:endParaRPr>
          </a:p>
          <a:p>
            <a:pPr marL="742950" indent="-742950">
              <a:buAutoNum type="alphaUcPeriod"/>
            </a:pPr>
            <a:r>
              <a:rPr lang="en-US" sz="3600">
                <a:solidFill>
                  <a:srgbClr val="292929"/>
                </a:solidFill>
                <a:highlight>
                  <a:srgbClr val="FFFFFF"/>
                </a:highlight>
                <a:latin typeface="Noto Sans"/>
                <a:ea typeface="Noto Sans"/>
                <a:sym typeface="Noto Sans"/>
              </a:rPr>
              <a:t>Providing inspiration</a:t>
            </a:r>
          </a:p>
          <a:p>
            <a:pPr marL="742950" indent="-742950">
              <a:buAutoNum type="alphaUcPeriod"/>
            </a:pPr>
            <a:r>
              <a:rPr lang="en-US" sz="3600">
                <a:solidFill>
                  <a:srgbClr val="292929"/>
                </a:solidFill>
                <a:highlight>
                  <a:srgbClr val="FFFFFF"/>
                </a:highlight>
                <a:latin typeface="Noto Sans"/>
                <a:ea typeface="Noto Sans"/>
                <a:sym typeface="Noto Sans"/>
              </a:rPr>
              <a:t>Finding useful information</a:t>
            </a:r>
          </a:p>
          <a:p>
            <a:pPr marL="742950" indent="-742950">
              <a:buAutoNum type="alphaUcPeriod"/>
            </a:pPr>
            <a:r>
              <a:rPr lang="en-US" sz="3600">
                <a:solidFill>
                  <a:srgbClr val="292929"/>
                </a:solidFill>
                <a:highlight>
                  <a:srgbClr val="FFFFFF"/>
                </a:highlight>
                <a:latin typeface="Noto Sans"/>
                <a:ea typeface="Noto Sans"/>
                <a:sym typeface="Noto Sans"/>
              </a:rPr>
              <a:t>Using to assist in research</a:t>
            </a:r>
          </a:p>
          <a:p>
            <a:pPr marL="742950" indent="-742950">
              <a:buAutoNum type="alphaUcPeriod"/>
            </a:pPr>
            <a:r>
              <a:rPr lang="en-US" sz="3600">
                <a:solidFill>
                  <a:srgbClr val="292929"/>
                </a:solidFill>
                <a:highlight>
                  <a:srgbClr val="FFFFFF"/>
                </a:highlight>
                <a:latin typeface="Noto Sans"/>
                <a:ea typeface="Noto Sans"/>
                <a:sym typeface="Noto Sans"/>
              </a:rPr>
              <a:t>All the above</a:t>
            </a:r>
          </a:p>
          <a:p>
            <a:pPr marL="742950" indent="-742950">
              <a:buAutoNum type="alphaUcPeriod"/>
            </a:pPr>
            <a:r>
              <a:rPr lang="en-US" sz="3600">
                <a:solidFill>
                  <a:srgbClr val="292929"/>
                </a:solidFill>
                <a:highlight>
                  <a:srgbClr val="FFFFFF"/>
                </a:highlight>
                <a:latin typeface="Noto Sans"/>
                <a:ea typeface="Noto Sans"/>
                <a:sym typeface="Noto Sans"/>
              </a:rPr>
              <a:t>None of the above</a:t>
            </a:r>
            <a:endParaRPr lang="en-US" sz="3600">
              <a:latin typeface="Noto Sans"/>
            </a:endParaRPr>
          </a:p>
        </p:txBody>
      </p:sp>
      <p:pic>
        <p:nvPicPr>
          <p:cNvPr id="227" name="Google Shape;227;p30"/>
          <p:cNvPicPr preferRelativeResize="0"/>
          <p:nvPr/>
        </p:nvPicPr>
        <p:blipFill>
          <a:blip r:embed="rId4">
            <a:alphaModFix/>
          </a:blip>
          <a:stretch>
            <a:fillRect/>
          </a:stretch>
        </p:blipFill>
        <p:spPr>
          <a:xfrm>
            <a:off x="16035875" y="258825"/>
            <a:ext cx="1794925" cy="1794925"/>
          </a:xfrm>
          <a:prstGeom prst="rect">
            <a:avLst/>
          </a:prstGeom>
          <a:noFill/>
          <a:ln>
            <a:noFill/>
          </a:ln>
        </p:spPr>
      </p:pic>
      <p:sp>
        <p:nvSpPr>
          <p:cNvPr id="228" name="Google Shape;228;p30"/>
          <p:cNvSpPr txBox="1"/>
          <p:nvPr/>
        </p:nvSpPr>
        <p:spPr>
          <a:xfrm>
            <a:off x="1054100" y="3137960"/>
            <a:ext cx="16459200" cy="113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2400"/>
              </a:spcAft>
              <a:buNone/>
            </a:pPr>
            <a:endParaRPr sz="100">
              <a:solidFill>
                <a:srgbClr val="000000"/>
              </a:solidFill>
              <a:latin typeface="Noto Sans SemiBold"/>
              <a:ea typeface="Noto Sans SemiBold"/>
              <a:cs typeface="Noto Sans SemiBold"/>
              <a:sym typeface="Noto Sans SemiBold"/>
            </a:endParaRPr>
          </a:p>
        </p:txBody>
      </p:sp>
      <p:pic>
        <p:nvPicPr>
          <p:cNvPr id="5" name="Picture 4">
            <a:extLst>
              <a:ext uri="{FF2B5EF4-FFF2-40B4-BE49-F238E27FC236}">
                <a16:creationId xmlns:a16="http://schemas.microsoft.com/office/drawing/2014/main" id="{1A2EC994-E5FF-8573-4300-68329672BF75}"/>
              </a:ext>
            </a:extLst>
          </p:cNvPr>
          <p:cNvPicPr>
            <a:picLocks noChangeAspect="1"/>
          </p:cNvPicPr>
          <p:nvPr/>
        </p:nvPicPr>
        <p:blipFill>
          <a:blip r:embed="rId5"/>
          <a:srcRect l="23246" t="11337" r="14702" b="12309"/>
          <a:stretch>
            <a:fillRect/>
          </a:stretch>
        </p:blipFill>
        <p:spPr>
          <a:xfrm>
            <a:off x="0" y="3329053"/>
            <a:ext cx="7910456" cy="563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Google Shape;134;p22">
            <a:extLst>
              <a:ext uri="{FF2B5EF4-FFF2-40B4-BE49-F238E27FC236}">
                <a16:creationId xmlns:a16="http://schemas.microsoft.com/office/drawing/2014/main" id="{337E4F17-EEBF-662D-1646-C70FA4A4033E}"/>
              </a:ext>
            </a:extLst>
          </p:cNvPr>
          <p:cNvSpPr txBox="1"/>
          <p:nvPr/>
        </p:nvSpPr>
        <p:spPr>
          <a:xfrm>
            <a:off x="8275864" y="6825367"/>
            <a:ext cx="6535329" cy="454758"/>
          </a:xfrm>
          <a:prstGeom prst="rect">
            <a:avLst/>
          </a:prstGeom>
          <a:noFill/>
          <a:ln w="38100">
            <a:solidFill>
              <a:srgbClr val="FF0000"/>
            </a:solidFill>
          </a:ln>
        </p:spPr>
        <p:txBody>
          <a:bodyPr spcFirstLastPara="1" wrap="square" lIns="91425" tIns="91425" rIns="91425" bIns="91425" anchor="t" anchorCtr="0">
            <a:noAutofit/>
          </a:bodyPr>
          <a:lstStyle/>
          <a:p>
            <a:pPr marL="0" lvl="0" indent="0" algn="l" rtl="0">
              <a:spcBef>
                <a:spcPts val="0"/>
              </a:spcBef>
              <a:spcAft>
                <a:spcPts val="0"/>
              </a:spcAft>
              <a:buNone/>
            </a:pPr>
            <a:endParaRPr sz="3600">
              <a:solidFill>
                <a:schemeClr val="lt1"/>
              </a:solidFill>
            </a:endParaRPr>
          </a:p>
        </p:txBody>
      </p:sp>
      <p:sp>
        <p:nvSpPr>
          <p:cNvPr id="2" name="TextBox 1">
            <a:extLst>
              <a:ext uri="{FF2B5EF4-FFF2-40B4-BE49-F238E27FC236}">
                <a16:creationId xmlns:a16="http://schemas.microsoft.com/office/drawing/2014/main" id="{647F7E0F-0180-E63F-2DCE-E07F259C83F3}"/>
              </a:ext>
            </a:extLst>
          </p:cNvPr>
          <p:cNvSpPr txBox="1"/>
          <p:nvPr/>
        </p:nvSpPr>
        <p:spPr>
          <a:xfrm flipH="1">
            <a:off x="16428172" y="9750175"/>
            <a:ext cx="1582426" cy="307777"/>
          </a:xfrm>
          <a:prstGeom prst="rect">
            <a:avLst/>
          </a:prstGeom>
          <a:noFill/>
        </p:spPr>
        <p:txBody>
          <a:bodyPr wrap="square" rtlCol="0">
            <a:spAutoFit/>
          </a:bodyPr>
          <a:lstStyle/>
          <a:p>
            <a:r>
              <a:rPr lang="en-US"/>
              <a:t>@2025 Microsoft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3">
          <a:extLst>
            <a:ext uri="{FF2B5EF4-FFF2-40B4-BE49-F238E27FC236}">
              <a16:creationId xmlns:a16="http://schemas.microsoft.com/office/drawing/2014/main" id="{7498017E-653C-C7A6-7273-689B7F07E2C8}"/>
            </a:ext>
          </a:extLst>
        </p:cNvPr>
        <p:cNvGrpSpPr/>
        <p:nvPr/>
      </p:nvGrpSpPr>
      <p:grpSpPr>
        <a:xfrm>
          <a:off x="0" y="0"/>
          <a:ext cx="0" cy="0"/>
          <a:chOff x="0" y="0"/>
          <a:chExt cx="0" cy="0"/>
        </a:xfrm>
      </p:grpSpPr>
      <p:sp>
        <p:nvSpPr>
          <p:cNvPr id="3" name="Google Shape;212;p29">
            <a:extLst>
              <a:ext uri="{FF2B5EF4-FFF2-40B4-BE49-F238E27FC236}">
                <a16:creationId xmlns:a16="http://schemas.microsoft.com/office/drawing/2014/main" id="{58310777-948C-9B27-3A68-E47819F95A4A}"/>
              </a:ext>
            </a:extLst>
          </p:cNvPr>
          <p:cNvSpPr/>
          <p:nvPr/>
        </p:nvSpPr>
        <p:spPr>
          <a:xfrm>
            <a:off x="1541" y="2043600"/>
            <a:ext cx="7944300" cy="8243400"/>
          </a:xfrm>
          <a:prstGeom prst="rect">
            <a:avLst/>
          </a:prstGeom>
          <a:solidFill>
            <a:srgbClr val="FCF5F1"/>
          </a:solidFill>
          <a:ln w="9525" cap="flat" cmpd="sng">
            <a:solidFill>
              <a:srgbClr val="FCF5F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pic>
        <p:nvPicPr>
          <p:cNvPr id="224" name="Google Shape;224;p30">
            <a:extLst>
              <a:ext uri="{FF2B5EF4-FFF2-40B4-BE49-F238E27FC236}">
                <a16:creationId xmlns:a16="http://schemas.microsoft.com/office/drawing/2014/main" id="{93AB5C6A-027D-DAFC-CD51-707B21EE11B9}"/>
              </a:ext>
            </a:extLst>
          </p:cNvPr>
          <p:cNvPicPr preferRelativeResize="0"/>
          <p:nvPr/>
        </p:nvPicPr>
        <p:blipFill>
          <a:blip r:embed="rId3">
            <a:alphaModFix/>
          </a:blip>
          <a:stretch>
            <a:fillRect/>
          </a:stretch>
        </p:blipFill>
        <p:spPr>
          <a:xfrm>
            <a:off x="0" y="0"/>
            <a:ext cx="18288000" cy="3009900"/>
          </a:xfrm>
          <a:prstGeom prst="rect">
            <a:avLst/>
          </a:prstGeom>
          <a:noFill/>
          <a:ln>
            <a:noFill/>
          </a:ln>
        </p:spPr>
      </p:pic>
      <p:sp>
        <p:nvSpPr>
          <p:cNvPr id="225" name="Google Shape;225;p30">
            <a:extLst>
              <a:ext uri="{FF2B5EF4-FFF2-40B4-BE49-F238E27FC236}">
                <a16:creationId xmlns:a16="http://schemas.microsoft.com/office/drawing/2014/main" id="{13BBBD82-C781-AD4D-51BE-0FE38E879A28}"/>
              </a:ext>
            </a:extLst>
          </p:cNvPr>
          <p:cNvSpPr txBox="1">
            <a:spLocks noGrp="1"/>
          </p:cNvSpPr>
          <p:nvPr>
            <p:ph type="title"/>
          </p:nvPr>
        </p:nvSpPr>
        <p:spPr>
          <a:xfrm>
            <a:off x="0" y="525300"/>
            <a:ext cx="18288000" cy="1192800"/>
          </a:xfrm>
          <a:prstGeom prst="rect">
            <a:avLst/>
          </a:prstGeom>
        </p:spPr>
        <p:txBody>
          <a:bodyPr spcFirstLastPara="1" wrap="square" lIns="182850" tIns="182850" rIns="182850" bIns="182850" anchor="t" anchorCtr="0">
            <a:noAutofit/>
          </a:bodyPr>
          <a:lstStyle/>
          <a:p>
            <a:pPr algn="ctr"/>
            <a:r>
              <a:rPr lang="en-US" sz="5800">
                <a:solidFill>
                  <a:schemeClr val="lt1"/>
                </a:solidFill>
                <a:latin typeface="Noto Sans SemiBold"/>
                <a:ea typeface="Noto Sans SemiBold"/>
                <a:cs typeface="Noto Sans SemiBold"/>
                <a:sym typeface="Noto Sans SemiBold"/>
              </a:rPr>
              <a:t>AI is a Tool</a:t>
            </a:r>
            <a:endParaRPr sz="5800">
              <a:solidFill>
                <a:schemeClr val="lt1"/>
              </a:solidFill>
              <a:latin typeface="Noto Sans SemiBold"/>
              <a:ea typeface="Noto Sans SemiBold"/>
              <a:cs typeface="Noto Sans SemiBold"/>
              <a:sym typeface="Noto Sans SemiBold"/>
            </a:endParaRPr>
          </a:p>
          <a:p>
            <a:pPr marL="0" lvl="0" indent="0" algn="l" rtl="0">
              <a:spcBef>
                <a:spcPts val="0"/>
              </a:spcBef>
              <a:spcAft>
                <a:spcPts val="0"/>
              </a:spcAft>
              <a:buNone/>
            </a:pPr>
            <a:endParaRPr i="1"/>
          </a:p>
          <a:p>
            <a:pPr marL="0" lvl="0" indent="0" algn="l" rtl="0">
              <a:spcBef>
                <a:spcPts val="0"/>
              </a:spcBef>
              <a:spcAft>
                <a:spcPts val="0"/>
              </a:spcAft>
              <a:buNone/>
            </a:pPr>
            <a:endParaRPr i="1"/>
          </a:p>
        </p:txBody>
      </p:sp>
      <p:pic>
        <p:nvPicPr>
          <p:cNvPr id="227" name="Google Shape;227;p30">
            <a:extLst>
              <a:ext uri="{FF2B5EF4-FFF2-40B4-BE49-F238E27FC236}">
                <a16:creationId xmlns:a16="http://schemas.microsoft.com/office/drawing/2014/main" id="{823E81DE-4373-0B4C-3B86-A85AB762561A}"/>
              </a:ext>
            </a:extLst>
          </p:cNvPr>
          <p:cNvPicPr preferRelativeResize="0"/>
          <p:nvPr/>
        </p:nvPicPr>
        <p:blipFill>
          <a:blip r:embed="rId4">
            <a:alphaModFix/>
          </a:blip>
          <a:stretch>
            <a:fillRect/>
          </a:stretch>
        </p:blipFill>
        <p:spPr>
          <a:xfrm>
            <a:off x="16035875" y="258825"/>
            <a:ext cx="1794925" cy="1794925"/>
          </a:xfrm>
          <a:prstGeom prst="rect">
            <a:avLst/>
          </a:prstGeom>
          <a:noFill/>
          <a:ln>
            <a:noFill/>
          </a:ln>
        </p:spPr>
      </p:pic>
      <p:sp>
        <p:nvSpPr>
          <p:cNvPr id="228" name="Google Shape;228;p30">
            <a:extLst>
              <a:ext uri="{FF2B5EF4-FFF2-40B4-BE49-F238E27FC236}">
                <a16:creationId xmlns:a16="http://schemas.microsoft.com/office/drawing/2014/main" id="{1CDAE08E-B63C-A0E2-844E-9DA81BFFBB8E}"/>
              </a:ext>
            </a:extLst>
          </p:cNvPr>
          <p:cNvSpPr txBox="1"/>
          <p:nvPr/>
        </p:nvSpPr>
        <p:spPr>
          <a:xfrm>
            <a:off x="1054100" y="3137960"/>
            <a:ext cx="16459200" cy="113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2400"/>
              </a:spcAft>
              <a:buNone/>
            </a:pPr>
            <a:endParaRPr sz="100">
              <a:solidFill>
                <a:srgbClr val="000000"/>
              </a:solidFill>
              <a:latin typeface="Noto Sans SemiBold"/>
              <a:ea typeface="Noto Sans SemiBold"/>
              <a:cs typeface="Noto Sans SemiBold"/>
              <a:sym typeface="Noto Sans SemiBold"/>
            </a:endParaRPr>
          </a:p>
        </p:txBody>
      </p:sp>
      <p:pic>
        <p:nvPicPr>
          <p:cNvPr id="5" name="Picture 4">
            <a:extLst>
              <a:ext uri="{FF2B5EF4-FFF2-40B4-BE49-F238E27FC236}">
                <a16:creationId xmlns:a16="http://schemas.microsoft.com/office/drawing/2014/main" id="{38A3CE65-BD1A-879F-4B40-45A824431AF4}"/>
              </a:ext>
            </a:extLst>
          </p:cNvPr>
          <p:cNvPicPr>
            <a:picLocks noChangeAspect="1"/>
          </p:cNvPicPr>
          <p:nvPr/>
        </p:nvPicPr>
        <p:blipFill>
          <a:blip r:embed="rId5"/>
          <a:srcRect l="23246" t="11337" r="14702" b="12309"/>
          <a:stretch>
            <a:fillRect/>
          </a:stretch>
        </p:blipFill>
        <p:spPr>
          <a:xfrm>
            <a:off x="0" y="3329053"/>
            <a:ext cx="7910456" cy="563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Google Shape;226;p30">
            <a:extLst>
              <a:ext uri="{FF2B5EF4-FFF2-40B4-BE49-F238E27FC236}">
                <a16:creationId xmlns:a16="http://schemas.microsoft.com/office/drawing/2014/main" id="{B23385AA-6460-2A80-B1E0-E2067CBE748B}"/>
              </a:ext>
            </a:extLst>
          </p:cNvPr>
          <p:cNvSpPr txBox="1"/>
          <p:nvPr/>
        </p:nvSpPr>
        <p:spPr>
          <a:xfrm>
            <a:off x="8593850" y="3955360"/>
            <a:ext cx="8487650" cy="6883546"/>
          </a:xfrm>
          <a:prstGeom prst="rect">
            <a:avLst/>
          </a:prstGeom>
          <a:noFill/>
          <a:ln>
            <a:noFill/>
          </a:ln>
        </p:spPr>
        <p:txBody>
          <a:bodyPr spcFirstLastPara="1" wrap="square" lIns="91425" tIns="91425" rIns="91425" bIns="91425" anchor="t" anchorCtr="0">
            <a:noAutofit/>
          </a:bodyPr>
          <a:lstStyle/>
          <a:p>
            <a:r>
              <a:rPr lang="en-US" sz="3600">
                <a:solidFill>
                  <a:srgbClr val="292929"/>
                </a:solidFill>
                <a:highlight>
                  <a:srgbClr val="FFFFFF"/>
                </a:highlight>
                <a:ea typeface="Noto Sans"/>
                <a:sym typeface="Noto Sans"/>
              </a:rPr>
              <a:t>What should you be careful about when using AI?</a:t>
            </a:r>
            <a:endParaRPr lang="en-US"/>
          </a:p>
          <a:p>
            <a:endParaRPr lang="en-US" sz="3600">
              <a:solidFill>
                <a:srgbClr val="292929"/>
              </a:solidFill>
              <a:highlight>
                <a:srgbClr val="FFFFFF"/>
              </a:highlight>
              <a:latin typeface="Noto Sans"/>
              <a:ea typeface="Noto Sans"/>
              <a:sym typeface="Noto Sans"/>
            </a:endParaRPr>
          </a:p>
          <a:p>
            <a:pPr marL="742950" indent="-742950">
              <a:buAutoNum type="alphaUcPeriod"/>
            </a:pPr>
            <a:r>
              <a:rPr lang="en-US" sz="3600">
                <a:solidFill>
                  <a:srgbClr val="292929"/>
                </a:solidFill>
                <a:highlight>
                  <a:srgbClr val="FFFFFF"/>
                </a:highlight>
                <a:ea typeface="Noto Sans"/>
                <a:sym typeface="Noto Sans"/>
              </a:rPr>
              <a:t>It always gives the best answers.</a:t>
            </a:r>
          </a:p>
          <a:p>
            <a:pPr marL="742950" indent="-742950">
              <a:buAutoNum type="alphaUcPeriod"/>
            </a:pPr>
            <a:r>
              <a:rPr lang="en-US" sz="3600">
                <a:solidFill>
                  <a:srgbClr val="292929"/>
                </a:solidFill>
                <a:highlight>
                  <a:srgbClr val="FFFFFF"/>
                </a:highlight>
                <a:ea typeface="Noto Sans"/>
                <a:sym typeface="Noto Sans"/>
              </a:rPr>
              <a:t>It never makes mistakes.</a:t>
            </a:r>
            <a:endParaRPr lang="en-US" sz="3600">
              <a:solidFill>
                <a:srgbClr val="292929"/>
              </a:solidFill>
              <a:highlight>
                <a:srgbClr val="FFFFFF"/>
              </a:highlight>
              <a:ea typeface="Noto Sans"/>
            </a:endParaRPr>
          </a:p>
          <a:p>
            <a:pPr marL="742950" indent="-742950">
              <a:buAutoNum type="alphaUcPeriod"/>
            </a:pPr>
            <a:r>
              <a:rPr lang="en-US" sz="3600">
                <a:solidFill>
                  <a:srgbClr val="292929"/>
                </a:solidFill>
                <a:highlight>
                  <a:srgbClr val="FFFFFF"/>
                </a:highlight>
                <a:ea typeface="Noto Sans"/>
                <a:sym typeface="Noto Sans"/>
              </a:rPr>
              <a:t>It can sound confident, even when it’s wrong.</a:t>
            </a:r>
          </a:p>
          <a:p>
            <a:pPr marL="742950" indent="-742950">
              <a:buAutoNum type="alphaUcPeriod"/>
            </a:pPr>
            <a:r>
              <a:rPr lang="en-US" sz="3600">
                <a:solidFill>
                  <a:srgbClr val="292929"/>
                </a:solidFill>
                <a:highlight>
                  <a:srgbClr val="FFFFFF"/>
                </a:highlight>
                <a:ea typeface="Noto Sans"/>
                <a:sym typeface="Noto Sans"/>
              </a:rPr>
              <a:t>All of the above</a:t>
            </a:r>
            <a:endParaRPr lang="en-US" sz="3600">
              <a:solidFill>
                <a:srgbClr val="292929"/>
              </a:solidFill>
              <a:highlight>
                <a:srgbClr val="FFFFFF"/>
              </a:highlight>
              <a:ea typeface="Noto Sans"/>
            </a:endParaRPr>
          </a:p>
          <a:p>
            <a:pPr marL="742950" indent="-742950">
              <a:buAutoNum type="alphaUcPeriod"/>
            </a:pPr>
            <a:r>
              <a:rPr lang="en-US" sz="3600">
                <a:solidFill>
                  <a:srgbClr val="292929"/>
                </a:solidFill>
                <a:highlight>
                  <a:srgbClr val="FFFFFF"/>
                </a:highlight>
                <a:ea typeface="Noto Sans"/>
                <a:sym typeface="Noto Sans"/>
              </a:rPr>
              <a:t>None of the above</a:t>
            </a:r>
            <a:endParaRPr lang="en-US" sz="3600">
              <a:solidFill>
                <a:srgbClr val="292929"/>
              </a:solidFill>
              <a:highlight>
                <a:srgbClr val="FFFFFF"/>
              </a:highlight>
            </a:endParaRPr>
          </a:p>
        </p:txBody>
      </p:sp>
      <p:sp>
        <p:nvSpPr>
          <p:cNvPr id="7" name="Google Shape;134;p22">
            <a:extLst>
              <a:ext uri="{FF2B5EF4-FFF2-40B4-BE49-F238E27FC236}">
                <a16:creationId xmlns:a16="http://schemas.microsoft.com/office/drawing/2014/main" id="{C5739E15-3155-CDD7-6E68-4D700D936BC5}"/>
              </a:ext>
            </a:extLst>
          </p:cNvPr>
          <p:cNvSpPr txBox="1"/>
          <p:nvPr/>
        </p:nvSpPr>
        <p:spPr>
          <a:xfrm>
            <a:off x="8591550" y="6814481"/>
            <a:ext cx="8320586" cy="1075243"/>
          </a:xfrm>
          <a:prstGeom prst="rect">
            <a:avLst/>
          </a:prstGeom>
          <a:noFill/>
          <a:ln w="38100">
            <a:solidFill>
              <a:srgbClr val="FF0000"/>
            </a:solidFill>
          </a:ln>
        </p:spPr>
        <p:txBody>
          <a:bodyPr spcFirstLastPara="1" wrap="square" lIns="91425" tIns="91425" rIns="91425" bIns="91425" anchor="t" anchorCtr="0">
            <a:noAutofit/>
          </a:bodyPr>
          <a:lstStyle/>
          <a:p>
            <a:pPr marL="0" lvl="0" indent="0" algn="l" rtl="0">
              <a:spcBef>
                <a:spcPts val="0"/>
              </a:spcBef>
              <a:spcAft>
                <a:spcPts val="0"/>
              </a:spcAft>
              <a:buNone/>
            </a:pPr>
            <a:endParaRPr sz="3600">
              <a:solidFill>
                <a:schemeClr val="lt1"/>
              </a:solidFill>
            </a:endParaRPr>
          </a:p>
        </p:txBody>
      </p:sp>
      <p:sp>
        <p:nvSpPr>
          <p:cNvPr id="2" name="TextBox 1">
            <a:extLst>
              <a:ext uri="{FF2B5EF4-FFF2-40B4-BE49-F238E27FC236}">
                <a16:creationId xmlns:a16="http://schemas.microsoft.com/office/drawing/2014/main" id="{79509C7F-EA5F-9918-7AB7-FDA8CA1D9D4F}"/>
              </a:ext>
            </a:extLst>
          </p:cNvPr>
          <p:cNvSpPr txBox="1"/>
          <p:nvPr/>
        </p:nvSpPr>
        <p:spPr>
          <a:xfrm flipH="1">
            <a:off x="16428172" y="9750175"/>
            <a:ext cx="1582426" cy="307777"/>
          </a:xfrm>
          <a:prstGeom prst="rect">
            <a:avLst/>
          </a:prstGeom>
          <a:noFill/>
        </p:spPr>
        <p:txBody>
          <a:bodyPr wrap="square" rtlCol="0">
            <a:spAutoFit/>
          </a:bodyPr>
          <a:lstStyle/>
          <a:p>
            <a:r>
              <a:rPr lang="en-US"/>
              <a:t>@2025 Microsoft</a:t>
            </a:r>
          </a:p>
        </p:txBody>
      </p:sp>
    </p:spTree>
    <p:extLst>
      <p:ext uri="{BB962C8B-B14F-4D97-AF65-F5344CB8AC3E}">
        <p14:creationId xmlns:p14="http://schemas.microsoft.com/office/powerpoint/2010/main" val="320509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F5F1"/>
        </a:solidFill>
        <a:effectLst/>
      </p:bgPr>
    </p:bg>
    <p:spTree>
      <p:nvGrpSpPr>
        <p:cNvPr id="1" name="Shape 92"/>
        <p:cNvGrpSpPr/>
        <p:nvPr/>
      </p:nvGrpSpPr>
      <p:grpSpPr>
        <a:xfrm>
          <a:off x="0" y="0"/>
          <a:ext cx="0" cy="0"/>
          <a:chOff x="0" y="0"/>
          <a:chExt cx="0" cy="0"/>
        </a:xfrm>
      </p:grpSpPr>
      <p:pic>
        <p:nvPicPr>
          <p:cNvPr id="94" name="Google Shape;94;p18"/>
          <p:cNvPicPr preferRelativeResize="0"/>
          <p:nvPr/>
        </p:nvPicPr>
        <p:blipFill>
          <a:blip r:embed="rId3">
            <a:alphaModFix/>
          </a:blip>
          <a:stretch>
            <a:fillRect/>
          </a:stretch>
        </p:blipFill>
        <p:spPr>
          <a:xfrm>
            <a:off x="1416362" y="1164876"/>
            <a:ext cx="2009775" cy="1428750"/>
          </a:xfrm>
          <a:prstGeom prst="rect">
            <a:avLst/>
          </a:prstGeom>
          <a:noFill/>
          <a:ln>
            <a:noFill/>
          </a:ln>
        </p:spPr>
      </p:pic>
      <p:sp>
        <p:nvSpPr>
          <p:cNvPr id="2" name="TextBox 1">
            <a:extLst>
              <a:ext uri="{FF2B5EF4-FFF2-40B4-BE49-F238E27FC236}">
                <a16:creationId xmlns:a16="http://schemas.microsoft.com/office/drawing/2014/main" id="{B080B8C9-4A09-D1DC-393E-EE02A68C07D5}"/>
              </a:ext>
            </a:extLst>
          </p:cNvPr>
          <p:cNvSpPr txBox="1"/>
          <p:nvPr/>
        </p:nvSpPr>
        <p:spPr>
          <a:xfrm>
            <a:off x="2869894" y="1871490"/>
            <a:ext cx="1479289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rgbClr val="1E6EEA"/>
                </a:solidFill>
                <a:latin typeface="Noto Sans SemiBold"/>
                <a:ea typeface="Noto Sans SemiBold"/>
                <a:cs typeface="Noto Sans SemiBold"/>
              </a:rPr>
              <a:t>AI Adventurers: Using AI Thoughtfully</a:t>
            </a:r>
          </a:p>
        </p:txBody>
      </p:sp>
      <p:pic>
        <p:nvPicPr>
          <p:cNvPr id="3" name="Picture 2">
            <a:extLst>
              <a:ext uri="{FF2B5EF4-FFF2-40B4-BE49-F238E27FC236}">
                <a16:creationId xmlns:a16="http://schemas.microsoft.com/office/drawing/2014/main" id="{BA39B9D2-EB90-B382-4C62-87EFB101EBD9}"/>
              </a:ext>
            </a:extLst>
          </p:cNvPr>
          <p:cNvPicPr>
            <a:picLocks noChangeAspect="1"/>
          </p:cNvPicPr>
          <p:nvPr/>
        </p:nvPicPr>
        <p:blipFill>
          <a:blip r:embed="rId4"/>
          <a:stretch>
            <a:fillRect/>
          </a:stretch>
        </p:blipFill>
        <p:spPr>
          <a:xfrm>
            <a:off x="501316" y="0"/>
            <a:ext cx="18288000" cy="10287000"/>
          </a:xfrm>
          <a:prstGeom prst="rect">
            <a:avLst/>
          </a:prstGeom>
        </p:spPr>
      </p:pic>
      <p:sp>
        <p:nvSpPr>
          <p:cNvPr id="4" name="TextBox 3">
            <a:extLst>
              <a:ext uri="{FF2B5EF4-FFF2-40B4-BE49-F238E27FC236}">
                <a16:creationId xmlns:a16="http://schemas.microsoft.com/office/drawing/2014/main" id="{73A4D2E2-8C4F-B7B2-8238-B248CC78F1ED}"/>
              </a:ext>
            </a:extLst>
          </p:cNvPr>
          <p:cNvSpPr txBox="1"/>
          <p:nvPr/>
        </p:nvSpPr>
        <p:spPr>
          <a:xfrm flipH="1">
            <a:off x="16428172" y="9750175"/>
            <a:ext cx="1582426" cy="307777"/>
          </a:xfrm>
          <a:prstGeom prst="rect">
            <a:avLst/>
          </a:prstGeom>
          <a:noFill/>
        </p:spPr>
        <p:txBody>
          <a:bodyPr wrap="square" rtlCol="0">
            <a:spAutoFit/>
          </a:bodyPr>
          <a:lstStyle/>
          <a:p>
            <a:r>
              <a:rPr lang="en-US"/>
              <a:t>@2025 Microsoft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3">
          <a:extLst>
            <a:ext uri="{FF2B5EF4-FFF2-40B4-BE49-F238E27FC236}">
              <a16:creationId xmlns:a16="http://schemas.microsoft.com/office/drawing/2014/main" id="{09613E25-9B99-D433-9AF6-F6BC64F86D2C}"/>
            </a:ext>
          </a:extLst>
        </p:cNvPr>
        <p:cNvGrpSpPr/>
        <p:nvPr/>
      </p:nvGrpSpPr>
      <p:grpSpPr>
        <a:xfrm>
          <a:off x="0" y="0"/>
          <a:ext cx="0" cy="0"/>
          <a:chOff x="0" y="0"/>
          <a:chExt cx="0" cy="0"/>
        </a:xfrm>
      </p:grpSpPr>
      <p:sp>
        <p:nvSpPr>
          <p:cNvPr id="3" name="Google Shape;212;p29">
            <a:extLst>
              <a:ext uri="{FF2B5EF4-FFF2-40B4-BE49-F238E27FC236}">
                <a16:creationId xmlns:a16="http://schemas.microsoft.com/office/drawing/2014/main" id="{BD52503E-87B0-D125-7765-5B68E1242EED}"/>
              </a:ext>
            </a:extLst>
          </p:cNvPr>
          <p:cNvSpPr/>
          <p:nvPr/>
        </p:nvSpPr>
        <p:spPr>
          <a:xfrm>
            <a:off x="1541" y="2043600"/>
            <a:ext cx="7944300" cy="8243400"/>
          </a:xfrm>
          <a:prstGeom prst="rect">
            <a:avLst/>
          </a:prstGeom>
          <a:solidFill>
            <a:srgbClr val="FCF5F1"/>
          </a:solidFill>
          <a:ln w="9525" cap="flat" cmpd="sng">
            <a:solidFill>
              <a:srgbClr val="FCF5F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pic>
        <p:nvPicPr>
          <p:cNvPr id="224" name="Google Shape;224;p30">
            <a:extLst>
              <a:ext uri="{FF2B5EF4-FFF2-40B4-BE49-F238E27FC236}">
                <a16:creationId xmlns:a16="http://schemas.microsoft.com/office/drawing/2014/main" id="{D65D042D-8992-BA50-1C00-A3AC92316908}"/>
              </a:ext>
            </a:extLst>
          </p:cNvPr>
          <p:cNvPicPr preferRelativeResize="0"/>
          <p:nvPr/>
        </p:nvPicPr>
        <p:blipFill>
          <a:blip r:embed="rId3">
            <a:alphaModFix/>
          </a:blip>
          <a:stretch>
            <a:fillRect/>
          </a:stretch>
        </p:blipFill>
        <p:spPr>
          <a:xfrm>
            <a:off x="0" y="0"/>
            <a:ext cx="18288000" cy="3009900"/>
          </a:xfrm>
          <a:prstGeom prst="rect">
            <a:avLst/>
          </a:prstGeom>
          <a:noFill/>
          <a:ln>
            <a:noFill/>
          </a:ln>
        </p:spPr>
      </p:pic>
      <p:sp>
        <p:nvSpPr>
          <p:cNvPr id="225" name="Google Shape;225;p30">
            <a:extLst>
              <a:ext uri="{FF2B5EF4-FFF2-40B4-BE49-F238E27FC236}">
                <a16:creationId xmlns:a16="http://schemas.microsoft.com/office/drawing/2014/main" id="{300C2C92-395A-B437-0E5D-41F2C9A18E79}"/>
              </a:ext>
            </a:extLst>
          </p:cNvPr>
          <p:cNvSpPr txBox="1">
            <a:spLocks noGrp="1"/>
          </p:cNvSpPr>
          <p:nvPr>
            <p:ph type="title"/>
          </p:nvPr>
        </p:nvSpPr>
        <p:spPr>
          <a:xfrm>
            <a:off x="0" y="525300"/>
            <a:ext cx="18288000" cy="1192800"/>
          </a:xfrm>
          <a:prstGeom prst="rect">
            <a:avLst/>
          </a:prstGeom>
        </p:spPr>
        <p:txBody>
          <a:bodyPr spcFirstLastPara="1" wrap="square" lIns="182850" tIns="182850" rIns="182850" bIns="182850" anchor="t" anchorCtr="0">
            <a:noAutofit/>
          </a:bodyPr>
          <a:lstStyle/>
          <a:p>
            <a:pPr algn="ctr"/>
            <a:r>
              <a:rPr lang="en-US" sz="5800">
                <a:solidFill>
                  <a:schemeClr val="lt1"/>
                </a:solidFill>
                <a:latin typeface="Noto Sans SemiBold"/>
                <a:ea typeface="Noto Sans SemiBold"/>
                <a:cs typeface="Noto Sans SemiBold"/>
                <a:sym typeface="Noto Sans SemiBold"/>
              </a:rPr>
              <a:t>AI is a Tool</a:t>
            </a:r>
            <a:endParaRPr sz="5800">
              <a:solidFill>
                <a:schemeClr val="lt1"/>
              </a:solidFill>
              <a:latin typeface="Noto Sans SemiBold"/>
              <a:ea typeface="Noto Sans SemiBold"/>
              <a:cs typeface="Noto Sans SemiBold"/>
              <a:sym typeface="Noto Sans SemiBold"/>
            </a:endParaRPr>
          </a:p>
          <a:p>
            <a:pPr marL="0" lvl="0" indent="0" algn="l" rtl="0">
              <a:spcBef>
                <a:spcPts val="0"/>
              </a:spcBef>
              <a:spcAft>
                <a:spcPts val="0"/>
              </a:spcAft>
              <a:buNone/>
            </a:pPr>
            <a:endParaRPr i="1"/>
          </a:p>
          <a:p>
            <a:pPr marL="0" lvl="0" indent="0" algn="l" rtl="0">
              <a:spcBef>
                <a:spcPts val="0"/>
              </a:spcBef>
              <a:spcAft>
                <a:spcPts val="0"/>
              </a:spcAft>
              <a:buNone/>
            </a:pPr>
            <a:endParaRPr i="1"/>
          </a:p>
        </p:txBody>
      </p:sp>
      <p:pic>
        <p:nvPicPr>
          <p:cNvPr id="227" name="Google Shape;227;p30">
            <a:extLst>
              <a:ext uri="{FF2B5EF4-FFF2-40B4-BE49-F238E27FC236}">
                <a16:creationId xmlns:a16="http://schemas.microsoft.com/office/drawing/2014/main" id="{DD5A8F64-35C2-B9A1-ADEA-8F586D366E7B}"/>
              </a:ext>
            </a:extLst>
          </p:cNvPr>
          <p:cNvPicPr preferRelativeResize="0"/>
          <p:nvPr/>
        </p:nvPicPr>
        <p:blipFill>
          <a:blip r:embed="rId4">
            <a:alphaModFix/>
          </a:blip>
          <a:stretch>
            <a:fillRect/>
          </a:stretch>
        </p:blipFill>
        <p:spPr>
          <a:xfrm>
            <a:off x="16035875" y="258825"/>
            <a:ext cx="1794925" cy="1794925"/>
          </a:xfrm>
          <a:prstGeom prst="rect">
            <a:avLst/>
          </a:prstGeom>
          <a:noFill/>
          <a:ln>
            <a:noFill/>
          </a:ln>
        </p:spPr>
      </p:pic>
      <p:sp>
        <p:nvSpPr>
          <p:cNvPr id="228" name="Google Shape;228;p30">
            <a:extLst>
              <a:ext uri="{FF2B5EF4-FFF2-40B4-BE49-F238E27FC236}">
                <a16:creationId xmlns:a16="http://schemas.microsoft.com/office/drawing/2014/main" id="{E0704E34-B7DA-4734-0FBE-4837C4485103}"/>
              </a:ext>
            </a:extLst>
          </p:cNvPr>
          <p:cNvSpPr txBox="1"/>
          <p:nvPr/>
        </p:nvSpPr>
        <p:spPr>
          <a:xfrm>
            <a:off x="1054100" y="3137960"/>
            <a:ext cx="16459200" cy="113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2400"/>
              </a:spcAft>
              <a:buNone/>
            </a:pPr>
            <a:endParaRPr sz="100">
              <a:solidFill>
                <a:srgbClr val="000000"/>
              </a:solidFill>
              <a:latin typeface="Noto Sans SemiBold"/>
              <a:ea typeface="Noto Sans SemiBold"/>
              <a:cs typeface="Noto Sans SemiBold"/>
              <a:sym typeface="Noto Sans SemiBold"/>
            </a:endParaRPr>
          </a:p>
        </p:txBody>
      </p:sp>
      <p:pic>
        <p:nvPicPr>
          <p:cNvPr id="5" name="Picture 4">
            <a:extLst>
              <a:ext uri="{FF2B5EF4-FFF2-40B4-BE49-F238E27FC236}">
                <a16:creationId xmlns:a16="http://schemas.microsoft.com/office/drawing/2014/main" id="{D94B0D84-F36D-9ADF-3AFF-273C636777A1}"/>
              </a:ext>
            </a:extLst>
          </p:cNvPr>
          <p:cNvPicPr>
            <a:picLocks noChangeAspect="1"/>
          </p:cNvPicPr>
          <p:nvPr/>
        </p:nvPicPr>
        <p:blipFill>
          <a:blip r:embed="rId5"/>
          <a:srcRect l="23246" t="11337" r="14702" b="12309"/>
          <a:stretch>
            <a:fillRect/>
          </a:stretch>
        </p:blipFill>
        <p:spPr>
          <a:xfrm>
            <a:off x="0" y="3329053"/>
            <a:ext cx="7910456" cy="563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Google Shape;226;p30">
            <a:extLst>
              <a:ext uri="{FF2B5EF4-FFF2-40B4-BE49-F238E27FC236}">
                <a16:creationId xmlns:a16="http://schemas.microsoft.com/office/drawing/2014/main" id="{258A20BE-0712-FD21-CEF0-57C819925CE5}"/>
              </a:ext>
            </a:extLst>
          </p:cNvPr>
          <p:cNvSpPr txBox="1"/>
          <p:nvPr/>
        </p:nvSpPr>
        <p:spPr>
          <a:xfrm>
            <a:off x="8593850" y="3955360"/>
            <a:ext cx="8487650" cy="6883546"/>
          </a:xfrm>
          <a:prstGeom prst="rect">
            <a:avLst/>
          </a:prstGeom>
          <a:noFill/>
          <a:ln>
            <a:noFill/>
          </a:ln>
        </p:spPr>
        <p:txBody>
          <a:bodyPr spcFirstLastPara="1" wrap="square" lIns="91425" tIns="91425" rIns="91425" bIns="91425" anchor="t" anchorCtr="0">
            <a:noAutofit/>
          </a:bodyPr>
          <a:lstStyle/>
          <a:p>
            <a:r>
              <a:rPr lang="en-US" sz="3600">
                <a:solidFill>
                  <a:srgbClr val="292929"/>
                </a:solidFill>
                <a:highlight>
                  <a:srgbClr val="FFFFFF"/>
                </a:highlight>
                <a:ea typeface="Noto Sans"/>
                <a:sym typeface="Noto Sans"/>
              </a:rPr>
              <a:t>Which of these is a smart way to use AI?</a:t>
            </a:r>
            <a:endParaRPr lang="en-US"/>
          </a:p>
          <a:p>
            <a:endParaRPr lang="en-US" sz="3600">
              <a:solidFill>
                <a:srgbClr val="292929"/>
              </a:solidFill>
              <a:highlight>
                <a:srgbClr val="FFFFFF"/>
              </a:highlight>
              <a:latin typeface="Noto Sans"/>
              <a:ea typeface="Noto Sans"/>
              <a:sym typeface="Noto Sans"/>
            </a:endParaRPr>
          </a:p>
          <a:p>
            <a:pPr marL="742950" indent="-742950">
              <a:buAutoNum type="alphaUcPeriod"/>
            </a:pPr>
            <a:r>
              <a:rPr lang="en-US" sz="3600">
                <a:solidFill>
                  <a:srgbClr val="292929"/>
                </a:solidFill>
                <a:highlight>
                  <a:srgbClr val="FFFFFF"/>
                </a:highlight>
                <a:ea typeface="Noto Sans"/>
                <a:sym typeface="Noto Sans"/>
              </a:rPr>
              <a:t>Use it to get ideas, then cross-check the facts.</a:t>
            </a:r>
            <a:endParaRPr lang="en-US">
              <a:ea typeface="Noto Sans"/>
              <a:sym typeface="Noto Sans"/>
            </a:endParaRPr>
          </a:p>
          <a:p>
            <a:pPr marL="742950" indent="-742950">
              <a:buAutoNum type="alphaUcPeriod"/>
            </a:pPr>
            <a:r>
              <a:rPr lang="en-US" sz="3600">
                <a:solidFill>
                  <a:srgbClr val="292929"/>
                </a:solidFill>
                <a:highlight>
                  <a:srgbClr val="FFFFFF"/>
                </a:highlight>
                <a:ea typeface="Noto Sans"/>
                <a:sym typeface="Noto Sans"/>
              </a:rPr>
              <a:t>Copy everything it says without thinking.</a:t>
            </a:r>
            <a:endParaRPr lang="en-US">
              <a:ea typeface="Noto Sans"/>
              <a:sym typeface="Noto Sans"/>
            </a:endParaRPr>
          </a:p>
          <a:p>
            <a:pPr marL="742950" indent="-742950">
              <a:buAutoNum type="alphaUcPeriod"/>
            </a:pPr>
            <a:r>
              <a:rPr lang="en-US" sz="3600">
                <a:solidFill>
                  <a:srgbClr val="292929"/>
                </a:solidFill>
                <a:highlight>
                  <a:srgbClr val="FFFFFF"/>
                </a:highlight>
                <a:ea typeface="Noto Sans"/>
                <a:sym typeface="Noto Sans"/>
              </a:rPr>
              <a:t>Let it do all your homework</a:t>
            </a:r>
            <a:endParaRPr lang="en-US">
              <a:ea typeface="Noto Sans"/>
              <a:sym typeface="Noto Sans"/>
            </a:endParaRPr>
          </a:p>
          <a:p>
            <a:pPr marL="742950" indent="-742950">
              <a:buAutoNum type="alphaUcPeriod"/>
            </a:pPr>
            <a:r>
              <a:rPr lang="en-US" sz="3600">
                <a:solidFill>
                  <a:srgbClr val="292929"/>
                </a:solidFill>
                <a:highlight>
                  <a:srgbClr val="FFFFFF"/>
                </a:highlight>
                <a:ea typeface="Noto Sans"/>
                <a:sym typeface="Noto Sans"/>
              </a:rPr>
              <a:t>All of the above</a:t>
            </a:r>
            <a:endParaRPr lang="en-US" sz="3600">
              <a:solidFill>
                <a:srgbClr val="292929"/>
              </a:solidFill>
              <a:highlight>
                <a:srgbClr val="FFFFFF"/>
              </a:highlight>
              <a:ea typeface="Noto Sans"/>
            </a:endParaRPr>
          </a:p>
          <a:p>
            <a:pPr marL="742950" indent="-742950">
              <a:buAutoNum type="alphaUcPeriod"/>
            </a:pPr>
            <a:r>
              <a:rPr lang="en-US" sz="3600">
                <a:solidFill>
                  <a:srgbClr val="292929"/>
                </a:solidFill>
                <a:highlight>
                  <a:srgbClr val="FFFFFF"/>
                </a:highlight>
                <a:ea typeface="Noto Sans"/>
                <a:sym typeface="Noto Sans"/>
              </a:rPr>
              <a:t>None of the above</a:t>
            </a:r>
            <a:endParaRPr lang="en-US" sz="3600">
              <a:solidFill>
                <a:srgbClr val="292929"/>
              </a:solidFill>
              <a:highlight>
                <a:srgbClr val="FFFFFF"/>
              </a:highlight>
            </a:endParaRPr>
          </a:p>
        </p:txBody>
      </p:sp>
      <p:sp>
        <p:nvSpPr>
          <p:cNvPr id="7" name="Google Shape;134;p22">
            <a:extLst>
              <a:ext uri="{FF2B5EF4-FFF2-40B4-BE49-F238E27FC236}">
                <a16:creationId xmlns:a16="http://schemas.microsoft.com/office/drawing/2014/main" id="{F2B1C22F-B8DF-621A-25BA-09F55DA3E0A5}"/>
              </a:ext>
            </a:extLst>
          </p:cNvPr>
          <p:cNvSpPr txBox="1"/>
          <p:nvPr/>
        </p:nvSpPr>
        <p:spPr>
          <a:xfrm>
            <a:off x="8602435" y="5072767"/>
            <a:ext cx="8320586" cy="1075243"/>
          </a:xfrm>
          <a:prstGeom prst="rect">
            <a:avLst/>
          </a:prstGeom>
          <a:noFill/>
          <a:ln w="38100">
            <a:solidFill>
              <a:srgbClr val="FF0000"/>
            </a:solidFill>
          </a:ln>
        </p:spPr>
        <p:txBody>
          <a:bodyPr spcFirstLastPara="1" wrap="square" lIns="91425" tIns="91425" rIns="91425" bIns="91425" anchor="t" anchorCtr="0">
            <a:noAutofit/>
          </a:bodyPr>
          <a:lstStyle/>
          <a:p>
            <a:pPr marL="0" lvl="0" indent="0" algn="l" rtl="0">
              <a:spcBef>
                <a:spcPts val="0"/>
              </a:spcBef>
              <a:spcAft>
                <a:spcPts val="0"/>
              </a:spcAft>
              <a:buNone/>
            </a:pPr>
            <a:endParaRPr sz="3600">
              <a:solidFill>
                <a:schemeClr val="lt1"/>
              </a:solidFill>
            </a:endParaRPr>
          </a:p>
        </p:txBody>
      </p:sp>
      <p:sp>
        <p:nvSpPr>
          <p:cNvPr id="2" name="TextBox 1">
            <a:extLst>
              <a:ext uri="{FF2B5EF4-FFF2-40B4-BE49-F238E27FC236}">
                <a16:creationId xmlns:a16="http://schemas.microsoft.com/office/drawing/2014/main" id="{8A714D65-3687-AE1B-99D6-CB22A70840EA}"/>
              </a:ext>
            </a:extLst>
          </p:cNvPr>
          <p:cNvSpPr txBox="1"/>
          <p:nvPr/>
        </p:nvSpPr>
        <p:spPr>
          <a:xfrm flipH="1">
            <a:off x="16428172" y="9750175"/>
            <a:ext cx="1582426" cy="307777"/>
          </a:xfrm>
          <a:prstGeom prst="rect">
            <a:avLst/>
          </a:prstGeom>
          <a:noFill/>
        </p:spPr>
        <p:txBody>
          <a:bodyPr wrap="square" rtlCol="0">
            <a:spAutoFit/>
          </a:bodyPr>
          <a:lstStyle/>
          <a:p>
            <a:r>
              <a:rPr lang="en-US"/>
              <a:t>@2025 Microsoft</a:t>
            </a:r>
          </a:p>
        </p:txBody>
      </p:sp>
    </p:spTree>
    <p:extLst>
      <p:ext uri="{BB962C8B-B14F-4D97-AF65-F5344CB8AC3E}">
        <p14:creationId xmlns:p14="http://schemas.microsoft.com/office/powerpoint/2010/main" val="420512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2"/>
          <p:cNvSpPr txBox="1">
            <a:spLocks noGrp="1"/>
          </p:cNvSpPr>
          <p:nvPr>
            <p:ph type="body" idx="1"/>
          </p:nvPr>
        </p:nvSpPr>
        <p:spPr>
          <a:xfrm>
            <a:off x="1022761" y="3547142"/>
            <a:ext cx="7414500" cy="5844600"/>
          </a:xfrm>
          <a:prstGeom prst="rect">
            <a:avLst/>
          </a:prstGeom>
        </p:spPr>
        <p:txBody>
          <a:bodyPr spcFirstLastPara="1" wrap="square" lIns="0" tIns="0" rIns="0" bIns="0" anchor="t" anchorCtr="0">
            <a:noAutofit/>
          </a:bodyPr>
          <a:lstStyle/>
          <a:p>
            <a:pPr marL="0" indent="0">
              <a:lnSpc>
                <a:spcPct val="115000"/>
              </a:lnSpc>
              <a:buNone/>
            </a:pPr>
            <a:r>
              <a:rPr lang="en-US" sz="3200" b="1">
                <a:solidFill>
                  <a:srgbClr val="1E6EEA"/>
                </a:solidFill>
                <a:latin typeface="Noto Sans"/>
                <a:ea typeface="Noto Sans"/>
                <a:cs typeface="Noto Sans"/>
                <a:sym typeface="Noto Sans"/>
              </a:rPr>
              <a:t>What have we learned so far about using AI thoughtfully?</a:t>
            </a:r>
          </a:p>
          <a:p>
            <a:pPr marL="571500" indent="-571500">
              <a:lnSpc>
                <a:spcPct val="114999"/>
              </a:lnSpc>
            </a:pPr>
            <a:r>
              <a:rPr lang="en-US" sz="2800" b="1">
                <a:solidFill>
                  <a:srgbClr val="39A927"/>
                </a:solidFill>
                <a:latin typeface="Noto Sans"/>
                <a:ea typeface="Noto Sans"/>
                <a:cs typeface="Noto Sans"/>
              </a:rPr>
              <a:t>Be careful</a:t>
            </a:r>
            <a:r>
              <a:rPr lang="en-US" sz="2800">
                <a:solidFill>
                  <a:schemeClr val="dk1"/>
                </a:solidFill>
                <a:latin typeface="Noto Sans"/>
                <a:ea typeface="Noto Sans"/>
                <a:cs typeface="Noto Sans"/>
              </a:rPr>
              <a:t>! Sometimes pictures or videos that look real might be AI-generated…</a:t>
            </a:r>
          </a:p>
          <a:p>
            <a:pPr marL="571500" indent="-571500">
              <a:lnSpc>
                <a:spcPct val="114999"/>
              </a:lnSpc>
            </a:pPr>
            <a:r>
              <a:rPr lang="en-US" sz="2800">
                <a:solidFill>
                  <a:schemeClr val="dk1"/>
                </a:solidFill>
                <a:latin typeface="Noto Sans"/>
                <a:ea typeface="Noto Sans"/>
                <a:cs typeface="Noto Sans"/>
              </a:rPr>
              <a:t>When you ask AI a question, </a:t>
            </a:r>
            <a:r>
              <a:rPr lang="en-US" sz="2800" b="1">
                <a:solidFill>
                  <a:srgbClr val="39A927"/>
                </a:solidFill>
                <a:latin typeface="Noto Sans"/>
                <a:ea typeface="Noto Sans"/>
                <a:cs typeface="Noto Sans"/>
              </a:rPr>
              <a:t>cross check </a:t>
            </a:r>
            <a:r>
              <a:rPr lang="en-US" sz="2800">
                <a:solidFill>
                  <a:schemeClr val="dk1"/>
                </a:solidFill>
                <a:latin typeface="Noto Sans"/>
                <a:ea typeface="Noto Sans"/>
                <a:cs typeface="Noto Sans"/>
              </a:rPr>
              <a:t>the information with reliable sources.</a:t>
            </a:r>
          </a:p>
          <a:p>
            <a:pPr marL="571500" indent="-571500">
              <a:lnSpc>
                <a:spcPct val="114999"/>
              </a:lnSpc>
            </a:pPr>
            <a:r>
              <a:rPr lang="en-US" sz="2800" b="1">
                <a:solidFill>
                  <a:srgbClr val="39A927"/>
                </a:solidFill>
                <a:latin typeface="Noto Sans"/>
                <a:ea typeface="Noto Sans"/>
                <a:cs typeface="Noto Sans"/>
              </a:rPr>
              <a:t>Think critically </a:t>
            </a:r>
            <a:r>
              <a:rPr lang="en-US" sz="2800">
                <a:solidFill>
                  <a:schemeClr val="dk1"/>
                </a:solidFill>
                <a:latin typeface="Noto Sans"/>
                <a:ea typeface="Noto Sans"/>
                <a:cs typeface="Noto Sans"/>
              </a:rPr>
              <a:t>– AI is a great creative companion, but we still need to think critically when we use it!</a:t>
            </a:r>
          </a:p>
          <a:p>
            <a:pPr marL="0" indent="0">
              <a:lnSpc>
                <a:spcPct val="115000"/>
              </a:lnSpc>
              <a:buClr>
                <a:schemeClr val="dk1"/>
              </a:buClr>
              <a:buSzPts val="3600"/>
              <a:buNone/>
            </a:pPr>
            <a:endParaRPr lang="en-US" sz="4200">
              <a:solidFill>
                <a:schemeClr val="dk1"/>
              </a:solidFill>
              <a:latin typeface="Noto Sans"/>
              <a:ea typeface="Noto Sans"/>
              <a:cs typeface="Noto Sans"/>
            </a:endParaRPr>
          </a:p>
        </p:txBody>
      </p:sp>
      <p:pic>
        <p:nvPicPr>
          <p:cNvPr id="248" name="Google Shape;248;p32"/>
          <p:cNvPicPr preferRelativeResize="0"/>
          <p:nvPr/>
        </p:nvPicPr>
        <p:blipFill>
          <a:blip r:embed="rId3">
            <a:alphaModFix/>
          </a:blip>
          <a:stretch>
            <a:fillRect/>
          </a:stretch>
        </p:blipFill>
        <p:spPr>
          <a:xfrm>
            <a:off x="16035875" y="258825"/>
            <a:ext cx="1794925" cy="1794925"/>
          </a:xfrm>
          <a:prstGeom prst="rect">
            <a:avLst/>
          </a:prstGeom>
          <a:noFill/>
          <a:ln>
            <a:noFill/>
          </a:ln>
        </p:spPr>
      </p:pic>
      <p:pic>
        <p:nvPicPr>
          <p:cNvPr id="249" name="Google Shape;249;p32"/>
          <p:cNvPicPr preferRelativeResize="0"/>
          <p:nvPr/>
        </p:nvPicPr>
        <p:blipFill>
          <a:blip r:embed="rId3">
            <a:alphaModFix/>
          </a:blip>
          <a:stretch>
            <a:fillRect/>
          </a:stretch>
        </p:blipFill>
        <p:spPr>
          <a:xfrm>
            <a:off x="16035875" y="258825"/>
            <a:ext cx="1794925" cy="1794925"/>
          </a:xfrm>
          <a:prstGeom prst="rect">
            <a:avLst/>
          </a:prstGeom>
          <a:noFill/>
          <a:ln>
            <a:noFill/>
          </a:ln>
        </p:spPr>
      </p:pic>
      <p:sp>
        <p:nvSpPr>
          <p:cNvPr id="250" name="Google Shape;250;p32"/>
          <p:cNvSpPr/>
          <p:nvPr/>
        </p:nvSpPr>
        <p:spPr>
          <a:xfrm>
            <a:off x="0" y="0"/>
            <a:ext cx="18288000" cy="2277000"/>
          </a:xfrm>
          <a:prstGeom prst="rect">
            <a:avLst/>
          </a:prstGeom>
          <a:solidFill>
            <a:srgbClr val="F56B00"/>
          </a:solidFill>
          <a:ln w="9525" cap="flat" cmpd="sng">
            <a:solidFill>
              <a:srgbClr val="F56B00"/>
            </a:solidFill>
            <a:prstDash val="solid"/>
            <a:round/>
            <a:headEnd type="none" w="sm" len="sm"/>
            <a:tailEnd type="none" w="sm" len="sm"/>
          </a:ln>
          <a:effectLst>
            <a:outerShdw dist="66675" dir="5400000" algn="bl" rotWithShape="0">
              <a:srgbClr val="D95609"/>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51" name="Google Shape;251;p32"/>
          <p:cNvPicPr preferRelativeResize="0"/>
          <p:nvPr/>
        </p:nvPicPr>
        <p:blipFill>
          <a:blip r:embed="rId3">
            <a:alphaModFix/>
          </a:blip>
          <a:stretch>
            <a:fillRect/>
          </a:stretch>
        </p:blipFill>
        <p:spPr>
          <a:xfrm>
            <a:off x="16035875" y="258825"/>
            <a:ext cx="1794925" cy="1794925"/>
          </a:xfrm>
          <a:prstGeom prst="rect">
            <a:avLst/>
          </a:prstGeom>
          <a:noFill/>
          <a:ln>
            <a:noFill/>
          </a:ln>
        </p:spPr>
      </p:pic>
      <p:sp>
        <p:nvSpPr>
          <p:cNvPr id="252" name="Google Shape;252;p32"/>
          <p:cNvSpPr txBox="1"/>
          <p:nvPr/>
        </p:nvSpPr>
        <p:spPr>
          <a:xfrm>
            <a:off x="0" y="444300"/>
            <a:ext cx="18288000" cy="12735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None/>
            </a:pPr>
            <a:r>
              <a:rPr lang="en-US" sz="6450">
                <a:solidFill>
                  <a:srgbClr val="FFFFFF"/>
                </a:solidFill>
                <a:latin typeface="Noto Sans SemiBold"/>
                <a:ea typeface="Noto Sans SemiBold"/>
                <a:cs typeface="Noto Sans SemiBold"/>
                <a:sym typeface="Noto Sans SemiBold"/>
              </a:rPr>
              <a:t>              </a:t>
            </a:r>
            <a:r>
              <a:rPr lang="en-US" sz="5750">
                <a:solidFill>
                  <a:srgbClr val="FFFFFF"/>
                </a:solidFill>
                <a:latin typeface="Noto Sans SemiBold"/>
                <a:ea typeface="Noto Sans SemiBold"/>
                <a:cs typeface="Noto Sans SemiBold"/>
                <a:sym typeface="Noto Sans SemiBold"/>
              </a:rPr>
              <a:t> </a:t>
            </a:r>
            <a:r>
              <a:rPr lang="en-US" sz="5800">
                <a:solidFill>
                  <a:srgbClr val="FFFFFF"/>
                </a:solidFill>
                <a:latin typeface="Noto Sans SemiBold"/>
                <a:ea typeface="Noto Sans SemiBold"/>
                <a:cs typeface="Noto Sans SemiBold"/>
                <a:sym typeface="Noto Sans SemiBold"/>
              </a:rPr>
              <a:t>Using AI Thoughtfully</a:t>
            </a:r>
            <a:endParaRPr sz="5800">
              <a:solidFill>
                <a:srgbClr val="FFFFFF"/>
              </a:solidFill>
              <a:latin typeface="Noto Sans SemiBold"/>
              <a:ea typeface="Noto Sans SemiBold"/>
              <a:cs typeface="Noto Sans SemiBold"/>
              <a:sym typeface="Noto Sans SemiBold"/>
            </a:endParaRPr>
          </a:p>
          <a:p>
            <a:pPr marL="0" lvl="0" indent="0" algn="l" rtl="0">
              <a:spcBef>
                <a:spcPts val="0"/>
              </a:spcBef>
              <a:spcAft>
                <a:spcPts val="0"/>
              </a:spcAft>
              <a:buNone/>
            </a:pPr>
            <a:endParaRPr sz="5600" i="1">
              <a:solidFill>
                <a:srgbClr val="000000"/>
              </a:solidFill>
            </a:endParaRPr>
          </a:p>
          <a:p>
            <a:pPr marL="0" lvl="0" indent="0" algn="l" rtl="0">
              <a:spcBef>
                <a:spcPts val="0"/>
              </a:spcBef>
              <a:spcAft>
                <a:spcPts val="0"/>
              </a:spcAft>
              <a:buNone/>
            </a:pPr>
            <a:endParaRPr sz="5600" i="1">
              <a:solidFill>
                <a:srgbClr val="000000"/>
              </a:solidFill>
            </a:endParaRPr>
          </a:p>
        </p:txBody>
      </p:sp>
      <p:pic>
        <p:nvPicPr>
          <p:cNvPr id="253" name="Google Shape;253;p32"/>
          <p:cNvPicPr preferRelativeResize="0"/>
          <p:nvPr/>
        </p:nvPicPr>
        <p:blipFill>
          <a:blip r:embed="rId4">
            <a:alphaModFix/>
          </a:blip>
          <a:stretch>
            <a:fillRect/>
          </a:stretch>
        </p:blipFill>
        <p:spPr>
          <a:xfrm>
            <a:off x="9177347" y="8905875"/>
            <a:ext cx="676275" cy="1381125"/>
          </a:xfrm>
          <a:prstGeom prst="rect">
            <a:avLst/>
          </a:prstGeom>
          <a:noFill/>
          <a:ln>
            <a:noFill/>
          </a:ln>
        </p:spPr>
      </p:pic>
      <p:pic>
        <p:nvPicPr>
          <p:cNvPr id="254" name="Google Shape;254;p32"/>
          <p:cNvPicPr preferRelativeResize="0"/>
          <p:nvPr/>
        </p:nvPicPr>
        <p:blipFill>
          <a:blip r:embed="rId5">
            <a:alphaModFix/>
          </a:blip>
          <a:stretch>
            <a:fillRect/>
          </a:stretch>
        </p:blipFill>
        <p:spPr>
          <a:xfrm>
            <a:off x="0" y="2343125"/>
            <a:ext cx="1333500" cy="1333500"/>
          </a:xfrm>
          <a:prstGeom prst="rect">
            <a:avLst/>
          </a:prstGeom>
          <a:noFill/>
          <a:ln>
            <a:noFill/>
          </a:ln>
        </p:spPr>
      </p:pic>
      <p:pic>
        <p:nvPicPr>
          <p:cNvPr id="2" name="Picture 1">
            <a:extLst>
              <a:ext uri="{FF2B5EF4-FFF2-40B4-BE49-F238E27FC236}">
                <a16:creationId xmlns:a16="http://schemas.microsoft.com/office/drawing/2014/main" id="{6D9117CB-E4DE-5DC0-F14E-EE1894FA694D}"/>
              </a:ext>
            </a:extLst>
          </p:cNvPr>
          <p:cNvPicPr>
            <a:picLocks noChangeAspect="1"/>
          </p:cNvPicPr>
          <p:nvPr/>
        </p:nvPicPr>
        <p:blipFill>
          <a:blip r:embed="rId6"/>
          <a:srcRect l="20905" r="20905" b="-85"/>
          <a:stretch>
            <a:fillRect/>
          </a:stretch>
        </p:blipFill>
        <p:spPr>
          <a:xfrm>
            <a:off x="9850740" y="2355802"/>
            <a:ext cx="8386370" cy="7922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50D23A53-EE1C-6013-C066-A5D019CFF43B}"/>
              </a:ext>
            </a:extLst>
          </p:cNvPr>
          <p:cNvSpPr txBox="1"/>
          <p:nvPr/>
        </p:nvSpPr>
        <p:spPr>
          <a:xfrm flipH="1">
            <a:off x="16428172" y="9750175"/>
            <a:ext cx="1582426" cy="307777"/>
          </a:xfrm>
          <a:prstGeom prst="rect">
            <a:avLst/>
          </a:prstGeom>
          <a:noFill/>
        </p:spPr>
        <p:txBody>
          <a:bodyPr wrap="square" rtlCol="0">
            <a:spAutoFit/>
          </a:bodyPr>
          <a:lstStyle/>
          <a:p>
            <a:r>
              <a:rPr lang="en-US"/>
              <a:t>@2025 Microsoft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3"/>
          <p:cNvSpPr/>
          <p:nvPr/>
        </p:nvSpPr>
        <p:spPr>
          <a:xfrm>
            <a:off x="0" y="0"/>
            <a:ext cx="18288000" cy="2277000"/>
          </a:xfrm>
          <a:prstGeom prst="rect">
            <a:avLst/>
          </a:prstGeom>
          <a:solidFill>
            <a:srgbClr val="F56B00"/>
          </a:solidFill>
          <a:ln w="9525" cap="flat" cmpd="sng">
            <a:solidFill>
              <a:srgbClr val="F56B00"/>
            </a:solidFill>
            <a:prstDash val="solid"/>
            <a:round/>
            <a:headEnd type="none" w="sm" len="sm"/>
            <a:tailEnd type="none" w="sm" len="sm"/>
          </a:ln>
          <a:effectLst>
            <a:outerShdw dist="66675" dir="5400000" algn="bl" rotWithShape="0">
              <a:srgbClr val="D95609"/>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1" name="Google Shape;261;p33"/>
          <p:cNvSpPr txBox="1">
            <a:spLocks noGrp="1"/>
          </p:cNvSpPr>
          <p:nvPr>
            <p:ph type="title" idx="4294967295"/>
          </p:nvPr>
        </p:nvSpPr>
        <p:spPr>
          <a:xfrm>
            <a:off x="0" y="527725"/>
            <a:ext cx="18288000" cy="1190100"/>
          </a:xfrm>
          <a:prstGeom prst="rect">
            <a:avLst/>
          </a:prstGeom>
        </p:spPr>
        <p:txBody>
          <a:bodyPr spcFirstLastPara="1" wrap="square" lIns="182850" tIns="182850" rIns="182850" bIns="182850" anchor="t" anchorCtr="0">
            <a:normAutofit fontScale="90000"/>
          </a:bodyPr>
          <a:lstStyle/>
          <a:p>
            <a:pPr marL="0" lvl="0" indent="0" algn="l">
              <a:spcBef>
                <a:spcPts val="0"/>
              </a:spcBef>
              <a:spcAft>
                <a:spcPts val="0"/>
              </a:spcAft>
              <a:buNone/>
            </a:pPr>
            <a:r>
              <a:rPr lang="en-US" sz="6450">
                <a:solidFill>
                  <a:schemeClr val="lt1"/>
                </a:solidFill>
                <a:latin typeface="Noto Sans SemiBold"/>
                <a:ea typeface="Noto Sans SemiBold"/>
                <a:cs typeface="Noto Sans SemiBold"/>
                <a:sym typeface="Noto Sans SemiBold"/>
              </a:rPr>
              <a:t>Glossary</a:t>
            </a:r>
            <a:endParaRPr lang="en-US"/>
          </a:p>
          <a:p>
            <a:pPr marL="0" lvl="0" indent="0" algn="l" rtl="0">
              <a:spcBef>
                <a:spcPts val="0"/>
              </a:spcBef>
              <a:spcAft>
                <a:spcPts val="0"/>
              </a:spcAft>
              <a:buNone/>
            </a:pPr>
            <a:endParaRPr i="1"/>
          </a:p>
          <a:p>
            <a:pPr marL="0" lvl="0" indent="0" algn="l" rtl="0">
              <a:spcBef>
                <a:spcPts val="0"/>
              </a:spcBef>
              <a:spcAft>
                <a:spcPts val="0"/>
              </a:spcAft>
              <a:buNone/>
            </a:pPr>
            <a:endParaRPr i="1"/>
          </a:p>
        </p:txBody>
      </p:sp>
      <p:pic>
        <p:nvPicPr>
          <p:cNvPr id="262" name="Google Shape;262;p33"/>
          <p:cNvPicPr preferRelativeResize="0"/>
          <p:nvPr/>
        </p:nvPicPr>
        <p:blipFill>
          <a:blip r:embed="rId4">
            <a:alphaModFix/>
          </a:blip>
          <a:stretch>
            <a:fillRect/>
          </a:stretch>
        </p:blipFill>
        <p:spPr>
          <a:xfrm flipH="1">
            <a:off x="16954500" y="2308063"/>
            <a:ext cx="1333500" cy="1333500"/>
          </a:xfrm>
          <a:prstGeom prst="rect">
            <a:avLst/>
          </a:prstGeom>
          <a:noFill/>
          <a:ln>
            <a:noFill/>
          </a:ln>
        </p:spPr>
      </p:pic>
      <p:pic>
        <p:nvPicPr>
          <p:cNvPr id="263" name="Google Shape;263;p33"/>
          <p:cNvPicPr preferRelativeResize="0"/>
          <p:nvPr/>
        </p:nvPicPr>
        <p:blipFill>
          <a:blip r:embed="rId5">
            <a:alphaModFix/>
          </a:blip>
          <a:stretch>
            <a:fillRect/>
          </a:stretch>
        </p:blipFill>
        <p:spPr>
          <a:xfrm flipH="1">
            <a:off x="0" y="8905875"/>
            <a:ext cx="1333500" cy="1381125"/>
          </a:xfrm>
          <a:prstGeom prst="rect">
            <a:avLst/>
          </a:prstGeom>
          <a:noFill/>
          <a:ln>
            <a:noFill/>
          </a:ln>
        </p:spPr>
      </p:pic>
      <p:sp>
        <p:nvSpPr>
          <p:cNvPr id="265" name="Google Shape;265;p33"/>
          <p:cNvSpPr txBox="1"/>
          <p:nvPr/>
        </p:nvSpPr>
        <p:spPr>
          <a:xfrm>
            <a:off x="12933050" y="4659425"/>
            <a:ext cx="4314300" cy="444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800"/>
          </a:p>
        </p:txBody>
      </p:sp>
      <p:sp>
        <p:nvSpPr>
          <p:cNvPr id="267" name="Google Shape;267;p33"/>
          <p:cNvSpPr/>
          <p:nvPr/>
        </p:nvSpPr>
        <p:spPr>
          <a:xfrm>
            <a:off x="898654" y="3118412"/>
            <a:ext cx="16527353" cy="6040303"/>
          </a:xfrm>
          <a:prstGeom prst="rect">
            <a:avLst/>
          </a:prstGeom>
          <a:solidFill>
            <a:srgbClr val="FCF5F1"/>
          </a:solidFill>
          <a:ln w="9525" cap="flat" cmpd="sng">
            <a:solidFill>
              <a:srgbClr val="FCF5F1"/>
            </a:solidFill>
            <a:prstDash val="solid"/>
            <a:round/>
            <a:headEnd type="none" w="sm" len="sm"/>
            <a:tailEnd type="none" w="sm" len="sm"/>
          </a:ln>
        </p:spPr>
        <p:txBody>
          <a:bodyPr spcFirstLastPara="1" wrap="square" lIns="91425" tIns="91425" rIns="91425" bIns="91425" anchor="ctr" anchorCtr="0">
            <a:noAutofit/>
          </a:bodyPr>
          <a:lstStyle/>
          <a:p>
            <a:r>
              <a:rPr lang="en-US" sz="3600" b="1">
                <a:latin typeface="Noto Sans"/>
              </a:rPr>
              <a:t>Artificial Intelligence (AI):</a:t>
            </a:r>
            <a:r>
              <a:rPr lang="en-US" sz="3600">
                <a:latin typeface="Noto Sans"/>
                <a:ea typeface="Noto Sans"/>
              </a:rPr>
              <a:t> A smart computer program that can answer questions or give ideas.</a:t>
            </a:r>
          </a:p>
          <a:p>
            <a:endParaRPr lang="en-US" sz="3600">
              <a:latin typeface="Noto Sans"/>
              <a:ea typeface="Noto Sans"/>
            </a:endParaRPr>
          </a:p>
          <a:p>
            <a:r>
              <a:rPr lang="en-US" sz="3600" b="1">
                <a:latin typeface="Noto Sans"/>
                <a:ea typeface="Noto Sans"/>
              </a:rPr>
              <a:t>AI-Generated Images: </a:t>
            </a:r>
            <a:r>
              <a:rPr lang="en-US" sz="3600">
                <a:latin typeface="Noto Sans"/>
                <a:ea typeface="Noto Sans"/>
              </a:rPr>
              <a:t>Pictures made by AI that may not be real.</a:t>
            </a:r>
          </a:p>
          <a:p>
            <a:endParaRPr lang="en-US" sz="3600">
              <a:latin typeface="Noto Sans"/>
              <a:ea typeface="Noto Sans"/>
            </a:endParaRPr>
          </a:p>
          <a:p>
            <a:r>
              <a:rPr lang="en-US" sz="3600" b="1">
                <a:latin typeface="Noto Sans"/>
                <a:ea typeface="Noto Sans Medium"/>
                <a:cs typeface="Noto Sans Medium"/>
              </a:rPr>
              <a:t>AI Results: </a:t>
            </a:r>
            <a:r>
              <a:rPr lang="en-US" sz="3600">
                <a:latin typeface="Noto Sans"/>
                <a:ea typeface="Noto Sans Medium"/>
                <a:cs typeface="Noto Sans Medium"/>
              </a:rPr>
              <a:t>The answers or information that AI gives you.</a:t>
            </a:r>
            <a:endParaRPr lang="en-US">
              <a:latin typeface="Noto Sans"/>
              <a:ea typeface="Noto Sans"/>
            </a:endParaRPr>
          </a:p>
          <a:p>
            <a:endParaRPr lang="en-US" sz="3600" b="1">
              <a:latin typeface="Noto Sans"/>
              <a:ea typeface="Noto Sans"/>
            </a:endParaRPr>
          </a:p>
          <a:p>
            <a:r>
              <a:rPr lang="en-US" sz="3600" b="1">
                <a:latin typeface="Noto Sans"/>
                <a:ea typeface="Noto Sans"/>
              </a:rPr>
              <a:t>AI Search:</a:t>
            </a:r>
            <a:r>
              <a:rPr lang="en-US" sz="3600">
                <a:latin typeface="Noto Sans"/>
                <a:ea typeface="Noto Sans"/>
              </a:rPr>
              <a:t> When you ask AI a question to get ideas or answers.</a:t>
            </a:r>
            <a:endParaRPr lang="en-US">
              <a:latin typeface="Noto Sans"/>
            </a:endParaRPr>
          </a:p>
          <a:p>
            <a:endParaRPr lang="en-US" sz="3600">
              <a:latin typeface="Noto Sans"/>
              <a:ea typeface="Noto Sans"/>
            </a:endParaRPr>
          </a:p>
          <a:p>
            <a:pPr>
              <a:lnSpc>
                <a:spcPts val="1710"/>
              </a:lnSpc>
            </a:pPr>
            <a:endParaRPr lang="en-US" sz="4400">
              <a:latin typeface="Noto Sans"/>
            </a:endParaRPr>
          </a:p>
        </p:txBody>
      </p:sp>
      <p:sp>
        <p:nvSpPr>
          <p:cNvPr id="272" name="Google Shape;272;p33"/>
          <p:cNvSpPr txBox="1"/>
          <p:nvPr/>
        </p:nvSpPr>
        <p:spPr>
          <a:xfrm>
            <a:off x="7037513" y="4671025"/>
            <a:ext cx="4314300" cy="444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600"/>
          </a:p>
        </p:txBody>
      </p:sp>
      <p:pic>
        <p:nvPicPr>
          <p:cNvPr id="3" name="Picture 2">
            <a:extLst>
              <a:ext uri="{FF2B5EF4-FFF2-40B4-BE49-F238E27FC236}">
                <a16:creationId xmlns:a16="http://schemas.microsoft.com/office/drawing/2014/main" id="{F87B2A6D-6FCF-0830-5946-547207DA9E22}"/>
              </a:ext>
            </a:extLst>
          </p:cNvPr>
          <p:cNvPicPr>
            <a:picLocks noChangeAspect="1"/>
          </p:cNvPicPr>
          <p:nvPr/>
        </p:nvPicPr>
        <p:blipFill>
          <a:blip r:embed="rId6"/>
          <a:srcRect l="16598" r="53155" b="8117"/>
          <a:stretch>
            <a:fillRect/>
          </a:stretch>
        </p:blipFill>
        <p:spPr>
          <a:xfrm>
            <a:off x="15089604" y="5043236"/>
            <a:ext cx="2667015" cy="4556341"/>
          </a:xfrm>
          <a:prstGeom prst="rect">
            <a:avLst/>
          </a:prstGeom>
        </p:spPr>
      </p:pic>
      <p:sp>
        <p:nvSpPr>
          <p:cNvPr id="2" name="TextBox 1">
            <a:extLst>
              <a:ext uri="{FF2B5EF4-FFF2-40B4-BE49-F238E27FC236}">
                <a16:creationId xmlns:a16="http://schemas.microsoft.com/office/drawing/2014/main" id="{B5F2233F-87DA-A579-77ED-FB5EFF3D8F69}"/>
              </a:ext>
            </a:extLst>
          </p:cNvPr>
          <p:cNvSpPr txBox="1"/>
          <p:nvPr/>
        </p:nvSpPr>
        <p:spPr>
          <a:xfrm flipH="1">
            <a:off x="16428172" y="9750175"/>
            <a:ext cx="1582426" cy="307777"/>
          </a:xfrm>
          <a:prstGeom prst="rect">
            <a:avLst/>
          </a:prstGeom>
          <a:noFill/>
        </p:spPr>
        <p:txBody>
          <a:bodyPr wrap="square" rtlCol="0">
            <a:spAutoFit/>
          </a:bodyPr>
          <a:lstStyle/>
          <a:p>
            <a:r>
              <a:rPr lang="en-US"/>
              <a:t>@2025 Microsoft</a:t>
            </a:r>
          </a:p>
        </p:txBody>
      </p:sp>
    </p:spTree>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9">
          <a:extLst>
            <a:ext uri="{FF2B5EF4-FFF2-40B4-BE49-F238E27FC236}">
              <a16:creationId xmlns:a16="http://schemas.microsoft.com/office/drawing/2014/main" id="{852C5480-EB86-8D4B-DA09-140FF21EA934}"/>
            </a:ext>
          </a:extLst>
        </p:cNvPr>
        <p:cNvGrpSpPr/>
        <p:nvPr/>
      </p:nvGrpSpPr>
      <p:grpSpPr>
        <a:xfrm>
          <a:off x="0" y="0"/>
          <a:ext cx="0" cy="0"/>
          <a:chOff x="0" y="0"/>
          <a:chExt cx="0" cy="0"/>
        </a:xfrm>
      </p:grpSpPr>
      <p:sp>
        <p:nvSpPr>
          <p:cNvPr id="260" name="Google Shape;260;p33">
            <a:extLst>
              <a:ext uri="{FF2B5EF4-FFF2-40B4-BE49-F238E27FC236}">
                <a16:creationId xmlns:a16="http://schemas.microsoft.com/office/drawing/2014/main" id="{3A336712-CB54-1176-FBA0-B06ACF477F28}"/>
              </a:ext>
            </a:extLst>
          </p:cNvPr>
          <p:cNvSpPr/>
          <p:nvPr/>
        </p:nvSpPr>
        <p:spPr>
          <a:xfrm>
            <a:off x="0" y="0"/>
            <a:ext cx="18288000" cy="2277000"/>
          </a:xfrm>
          <a:prstGeom prst="rect">
            <a:avLst/>
          </a:prstGeom>
          <a:solidFill>
            <a:srgbClr val="F56B00"/>
          </a:solidFill>
          <a:ln w="9525" cap="flat" cmpd="sng">
            <a:solidFill>
              <a:srgbClr val="F56B00"/>
            </a:solidFill>
            <a:prstDash val="solid"/>
            <a:round/>
            <a:headEnd type="none" w="sm" len="sm"/>
            <a:tailEnd type="none" w="sm" len="sm"/>
          </a:ln>
          <a:effectLst>
            <a:outerShdw dist="66675" dir="5400000" algn="bl" rotWithShape="0">
              <a:srgbClr val="D95609"/>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1" name="Google Shape;261;p33">
            <a:extLst>
              <a:ext uri="{FF2B5EF4-FFF2-40B4-BE49-F238E27FC236}">
                <a16:creationId xmlns:a16="http://schemas.microsoft.com/office/drawing/2014/main" id="{6C9EB051-F672-2301-D958-7B1847B78148}"/>
              </a:ext>
            </a:extLst>
          </p:cNvPr>
          <p:cNvSpPr txBox="1">
            <a:spLocks noGrp="1"/>
          </p:cNvSpPr>
          <p:nvPr>
            <p:ph type="title" idx="4294967295"/>
          </p:nvPr>
        </p:nvSpPr>
        <p:spPr>
          <a:xfrm>
            <a:off x="0" y="527725"/>
            <a:ext cx="18288000" cy="1190100"/>
          </a:xfrm>
          <a:prstGeom prst="rect">
            <a:avLst/>
          </a:prstGeom>
        </p:spPr>
        <p:txBody>
          <a:bodyPr spcFirstLastPara="1" wrap="square" lIns="182850" tIns="182850" rIns="182850" bIns="182850" anchor="t" anchorCtr="0">
            <a:normAutofit fontScale="90000"/>
          </a:bodyPr>
          <a:lstStyle/>
          <a:p>
            <a:pPr marL="0" lvl="0" indent="0" algn="l">
              <a:spcBef>
                <a:spcPts val="0"/>
              </a:spcBef>
              <a:spcAft>
                <a:spcPts val="0"/>
              </a:spcAft>
              <a:buNone/>
            </a:pPr>
            <a:r>
              <a:rPr lang="en-US" sz="6450">
                <a:solidFill>
                  <a:schemeClr val="lt1"/>
                </a:solidFill>
                <a:latin typeface="Noto Sans SemiBold"/>
                <a:ea typeface="Noto Sans SemiBold"/>
                <a:cs typeface="Noto Sans SemiBold"/>
                <a:sym typeface="Noto Sans SemiBold"/>
              </a:rPr>
              <a:t>Glossary</a:t>
            </a:r>
            <a:endParaRPr lang="en-US"/>
          </a:p>
          <a:p>
            <a:pPr marL="0" lvl="0" indent="0" algn="l" rtl="0">
              <a:spcBef>
                <a:spcPts val="0"/>
              </a:spcBef>
              <a:spcAft>
                <a:spcPts val="0"/>
              </a:spcAft>
              <a:buNone/>
            </a:pPr>
            <a:endParaRPr i="1"/>
          </a:p>
          <a:p>
            <a:pPr marL="0" lvl="0" indent="0" algn="l" rtl="0">
              <a:spcBef>
                <a:spcPts val="0"/>
              </a:spcBef>
              <a:spcAft>
                <a:spcPts val="0"/>
              </a:spcAft>
              <a:buNone/>
            </a:pPr>
            <a:endParaRPr i="1"/>
          </a:p>
        </p:txBody>
      </p:sp>
      <p:pic>
        <p:nvPicPr>
          <p:cNvPr id="262" name="Google Shape;262;p33">
            <a:extLst>
              <a:ext uri="{FF2B5EF4-FFF2-40B4-BE49-F238E27FC236}">
                <a16:creationId xmlns:a16="http://schemas.microsoft.com/office/drawing/2014/main" id="{0501C402-CEAE-0177-E1DD-C572BE39D846}"/>
              </a:ext>
            </a:extLst>
          </p:cNvPr>
          <p:cNvPicPr preferRelativeResize="0"/>
          <p:nvPr/>
        </p:nvPicPr>
        <p:blipFill>
          <a:blip r:embed="rId4">
            <a:alphaModFix/>
          </a:blip>
          <a:stretch>
            <a:fillRect/>
          </a:stretch>
        </p:blipFill>
        <p:spPr>
          <a:xfrm flipH="1">
            <a:off x="16954500" y="2308063"/>
            <a:ext cx="1333500" cy="1333500"/>
          </a:xfrm>
          <a:prstGeom prst="rect">
            <a:avLst/>
          </a:prstGeom>
          <a:noFill/>
          <a:ln>
            <a:noFill/>
          </a:ln>
        </p:spPr>
      </p:pic>
      <p:pic>
        <p:nvPicPr>
          <p:cNvPr id="263" name="Google Shape;263;p33">
            <a:extLst>
              <a:ext uri="{FF2B5EF4-FFF2-40B4-BE49-F238E27FC236}">
                <a16:creationId xmlns:a16="http://schemas.microsoft.com/office/drawing/2014/main" id="{DEA991F6-0A60-3B0C-0B62-600644E66EC9}"/>
              </a:ext>
            </a:extLst>
          </p:cNvPr>
          <p:cNvPicPr preferRelativeResize="0"/>
          <p:nvPr/>
        </p:nvPicPr>
        <p:blipFill>
          <a:blip r:embed="rId5">
            <a:alphaModFix/>
          </a:blip>
          <a:stretch>
            <a:fillRect/>
          </a:stretch>
        </p:blipFill>
        <p:spPr>
          <a:xfrm flipH="1">
            <a:off x="0" y="8905875"/>
            <a:ext cx="1333500" cy="1381125"/>
          </a:xfrm>
          <a:prstGeom prst="rect">
            <a:avLst/>
          </a:prstGeom>
          <a:noFill/>
          <a:ln>
            <a:noFill/>
          </a:ln>
        </p:spPr>
      </p:pic>
      <p:sp>
        <p:nvSpPr>
          <p:cNvPr id="265" name="Google Shape;265;p33">
            <a:extLst>
              <a:ext uri="{FF2B5EF4-FFF2-40B4-BE49-F238E27FC236}">
                <a16:creationId xmlns:a16="http://schemas.microsoft.com/office/drawing/2014/main" id="{315207A1-86F5-93E1-66D5-B3EEAE901C06}"/>
              </a:ext>
            </a:extLst>
          </p:cNvPr>
          <p:cNvSpPr txBox="1"/>
          <p:nvPr/>
        </p:nvSpPr>
        <p:spPr>
          <a:xfrm>
            <a:off x="12933050" y="4659425"/>
            <a:ext cx="4314300" cy="444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800"/>
          </a:p>
        </p:txBody>
      </p:sp>
      <p:sp>
        <p:nvSpPr>
          <p:cNvPr id="267" name="Google Shape;267;p33">
            <a:extLst>
              <a:ext uri="{FF2B5EF4-FFF2-40B4-BE49-F238E27FC236}">
                <a16:creationId xmlns:a16="http://schemas.microsoft.com/office/drawing/2014/main" id="{EA689606-FB8B-C81A-AADF-B8A0DFE8B196}"/>
              </a:ext>
            </a:extLst>
          </p:cNvPr>
          <p:cNvSpPr/>
          <p:nvPr/>
        </p:nvSpPr>
        <p:spPr>
          <a:xfrm>
            <a:off x="666750" y="2540862"/>
            <a:ext cx="15030262" cy="6101150"/>
          </a:xfrm>
          <a:prstGeom prst="rect">
            <a:avLst/>
          </a:prstGeom>
          <a:solidFill>
            <a:srgbClr val="FCF5F1"/>
          </a:solidFill>
          <a:ln w="9525" cap="flat" cmpd="sng">
            <a:solidFill>
              <a:srgbClr val="FCF5F1"/>
            </a:solidFill>
            <a:prstDash val="solid"/>
            <a:round/>
            <a:headEnd type="none" w="sm" len="sm"/>
            <a:tailEnd type="none" w="sm" len="sm"/>
          </a:ln>
        </p:spPr>
        <p:txBody>
          <a:bodyPr spcFirstLastPara="1" wrap="square" lIns="91425" tIns="91425" rIns="91425" bIns="91425" anchor="ctr" anchorCtr="0">
            <a:noAutofit/>
          </a:bodyPr>
          <a:lstStyle/>
          <a:p>
            <a:pPr>
              <a:lnSpc>
                <a:spcPct val="200000"/>
              </a:lnSpc>
            </a:pPr>
            <a:r>
              <a:rPr lang="en-US" sz="3600" b="1">
                <a:latin typeface="Noto Sans"/>
                <a:ea typeface="Noto Sans Medium"/>
                <a:cs typeface="Noto Sans Medium"/>
              </a:rPr>
              <a:t>Cross-Check: </a:t>
            </a:r>
            <a:r>
              <a:rPr lang="en-US" sz="3600">
                <a:latin typeface="Noto Sans"/>
                <a:ea typeface="Noto Sans Medium"/>
                <a:cs typeface="Noto Sans Medium"/>
              </a:rPr>
              <a:t>Double-checking information with a different reliable source.</a:t>
            </a:r>
            <a:endParaRPr lang="en-US" sz="3600">
              <a:latin typeface="Noto Sans"/>
            </a:endParaRPr>
          </a:p>
          <a:p>
            <a:pPr>
              <a:lnSpc>
                <a:spcPct val="200000"/>
              </a:lnSpc>
            </a:pPr>
            <a:r>
              <a:rPr lang="en-US" sz="3600" b="1">
                <a:latin typeface="Noto Sans"/>
                <a:ea typeface="Noto Sans Medium"/>
                <a:cs typeface="Noto Sans Medium"/>
              </a:rPr>
              <a:t>Reliable Source:</a:t>
            </a:r>
            <a:r>
              <a:rPr lang="en-US" sz="3600">
                <a:latin typeface="Noto Sans"/>
                <a:ea typeface="Noto Sans Medium"/>
                <a:cs typeface="Noto Sans Medium"/>
              </a:rPr>
              <a:t> Someone or something you can trust to give the right information.</a:t>
            </a:r>
          </a:p>
          <a:p>
            <a:pPr>
              <a:lnSpc>
                <a:spcPct val="200000"/>
              </a:lnSpc>
            </a:pPr>
            <a:r>
              <a:rPr lang="en-US" sz="3600" b="1">
                <a:latin typeface="Noto Sans"/>
                <a:ea typeface="Noto Sans Medium"/>
                <a:cs typeface="Noto Sans Medium"/>
              </a:rPr>
              <a:t>Verification:</a:t>
            </a:r>
            <a:r>
              <a:rPr lang="en-US" sz="3600">
                <a:latin typeface="Noto Sans"/>
                <a:ea typeface="Noto Sans Medium"/>
                <a:cs typeface="Noto Sans Medium"/>
              </a:rPr>
              <a:t> Making sure information is true.</a:t>
            </a:r>
          </a:p>
        </p:txBody>
      </p:sp>
      <p:pic>
        <p:nvPicPr>
          <p:cNvPr id="2" name="Picture 1">
            <a:extLst>
              <a:ext uri="{FF2B5EF4-FFF2-40B4-BE49-F238E27FC236}">
                <a16:creationId xmlns:a16="http://schemas.microsoft.com/office/drawing/2014/main" id="{ED64794F-438A-4710-4874-1AE91003E8CC}"/>
              </a:ext>
            </a:extLst>
          </p:cNvPr>
          <p:cNvPicPr>
            <a:picLocks noChangeAspect="1"/>
          </p:cNvPicPr>
          <p:nvPr/>
        </p:nvPicPr>
        <p:blipFill>
          <a:blip r:embed="rId6"/>
          <a:srcRect l="29302" r="33241" b="3083"/>
          <a:stretch>
            <a:fillRect/>
          </a:stretch>
        </p:blipFill>
        <p:spPr>
          <a:xfrm>
            <a:off x="15701210" y="5564604"/>
            <a:ext cx="2803628" cy="4060353"/>
          </a:xfrm>
          <a:prstGeom prst="rect">
            <a:avLst/>
          </a:prstGeom>
        </p:spPr>
      </p:pic>
      <p:sp>
        <p:nvSpPr>
          <p:cNvPr id="3" name="TextBox 2">
            <a:extLst>
              <a:ext uri="{FF2B5EF4-FFF2-40B4-BE49-F238E27FC236}">
                <a16:creationId xmlns:a16="http://schemas.microsoft.com/office/drawing/2014/main" id="{E96A35E2-1748-4A3E-D046-86EB70CA0171}"/>
              </a:ext>
            </a:extLst>
          </p:cNvPr>
          <p:cNvSpPr txBox="1"/>
          <p:nvPr/>
        </p:nvSpPr>
        <p:spPr>
          <a:xfrm flipH="1">
            <a:off x="16428172" y="9750175"/>
            <a:ext cx="1582426" cy="307777"/>
          </a:xfrm>
          <a:prstGeom prst="rect">
            <a:avLst/>
          </a:prstGeom>
          <a:noFill/>
        </p:spPr>
        <p:txBody>
          <a:bodyPr wrap="square" rtlCol="0">
            <a:spAutoFit/>
          </a:bodyPr>
          <a:lstStyle/>
          <a:p>
            <a:r>
              <a:rPr lang="en-US"/>
              <a:t>@2025 Microsoft</a:t>
            </a:r>
          </a:p>
        </p:txBody>
      </p:sp>
    </p:spTree>
    <p:extLst>
      <p:ext uri="{BB962C8B-B14F-4D97-AF65-F5344CB8AC3E}">
        <p14:creationId xmlns:p14="http://schemas.microsoft.com/office/powerpoint/2010/main" val="2221991031"/>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CF5F1"/>
        </a:solidFill>
        <a:effectLst/>
      </p:bgPr>
    </p:bg>
    <p:spTree>
      <p:nvGrpSpPr>
        <p:cNvPr id="1" name="Shape 276"/>
        <p:cNvGrpSpPr/>
        <p:nvPr/>
      </p:nvGrpSpPr>
      <p:grpSpPr>
        <a:xfrm>
          <a:off x="0" y="0"/>
          <a:ext cx="0" cy="0"/>
          <a:chOff x="0" y="0"/>
          <a:chExt cx="0" cy="0"/>
        </a:xfrm>
      </p:grpSpPr>
      <p:pic>
        <p:nvPicPr>
          <p:cNvPr id="278" name="Google Shape;278;p34"/>
          <p:cNvPicPr preferRelativeResize="0"/>
          <p:nvPr/>
        </p:nvPicPr>
        <p:blipFill>
          <a:blip r:embed="rId3">
            <a:alphaModFix/>
          </a:blip>
          <a:stretch>
            <a:fillRect/>
          </a:stretch>
        </p:blipFill>
        <p:spPr>
          <a:xfrm>
            <a:off x="8334838" y="811625"/>
            <a:ext cx="1333500" cy="1333500"/>
          </a:xfrm>
          <a:prstGeom prst="rect">
            <a:avLst/>
          </a:prstGeom>
          <a:noFill/>
          <a:ln>
            <a:noFill/>
          </a:ln>
        </p:spPr>
      </p:pic>
      <p:pic>
        <p:nvPicPr>
          <p:cNvPr id="279" name="Google Shape;279;p34"/>
          <p:cNvPicPr preferRelativeResize="0"/>
          <p:nvPr/>
        </p:nvPicPr>
        <p:blipFill>
          <a:blip r:embed="rId4">
            <a:alphaModFix/>
          </a:blip>
          <a:stretch>
            <a:fillRect/>
          </a:stretch>
        </p:blipFill>
        <p:spPr>
          <a:xfrm>
            <a:off x="15222520" y="4227333"/>
            <a:ext cx="1926192" cy="1375155"/>
          </a:xfrm>
          <a:prstGeom prst="rect">
            <a:avLst/>
          </a:prstGeom>
          <a:noFill/>
          <a:ln>
            <a:noFill/>
          </a:ln>
        </p:spPr>
      </p:pic>
      <p:pic>
        <p:nvPicPr>
          <p:cNvPr id="280" name="Google Shape;280;p34"/>
          <p:cNvPicPr preferRelativeResize="0"/>
          <p:nvPr/>
        </p:nvPicPr>
        <p:blipFill>
          <a:blip r:embed="rId5">
            <a:alphaModFix/>
          </a:blip>
          <a:stretch>
            <a:fillRect/>
          </a:stretch>
        </p:blipFill>
        <p:spPr>
          <a:xfrm>
            <a:off x="9974875" y="2027500"/>
            <a:ext cx="5562600" cy="847725"/>
          </a:xfrm>
          <a:prstGeom prst="rect">
            <a:avLst/>
          </a:prstGeom>
          <a:noFill/>
          <a:ln>
            <a:noFill/>
          </a:ln>
        </p:spPr>
      </p:pic>
      <p:sp>
        <p:nvSpPr>
          <p:cNvPr id="281" name="Google Shape;281;p34"/>
          <p:cNvSpPr txBox="1"/>
          <p:nvPr/>
        </p:nvSpPr>
        <p:spPr>
          <a:xfrm>
            <a:off x="9974875" y="3241375"/>
            <a:ext cx="6528600" cy="137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3600">
                <a:solidFill>
                  <a:schemeClr val="dk1"/>
                </a:solidFill>
                <a:latin typeface="Noto Sans Medium"/>
                <a:ea typeface="Noto Sans Medium"/>
                <a:cs typeface="Noto Sans Medium"/>
                <a:sym typeface="Noto Sans Medium"/>
              </a:rPr>
              <a:t>to deepen your knowledge of artificial intelligence</a:t>
            </a:r>
            <a:endParaRPr sz="3600">
              <a:solidFill>
                <a:schemeClr val="dk1"/>
              </a:solidFill>
              <a:latin typeface="Noto Sans Medium"/>
              <a:ea typeface="Noto Sans Medium"/>
              <a:cs typeface="Noto Sans Medium"/>
              <a:sym typeface="Noto Sans Medium"/>
            </a:endParaRPr>
          </a:p>
          <a:p>
            <a:pPr marL="0" lvl="0" indent="0" algn="l" rtl="0">
              <a:spcBef>
                <a:spcPts val="1200"/>
              </a:spcBef>
              <a:spcAft>
                <a:spcPts val="0"/>
              </a:spcAft>
              <a:buNone/>
            </a:pPr>
            <a:endParaRPr sz="3600">
              <a:solidFill>
                <a:schemeClr val="dk2"/>
              </a:solidFill>
              <a:latin typeface="Roboto"/>
              <a:ea typeface="Roboto"/>
              <a:cs typeface="Roboto"/>
              <a:sym typeface="Roboto"/>
            </a:endParaRPr>
          </a:p>
        </p:txBody>
      </p:sp>
      <p:pic>
        <p:nvPicPr>
          <p:cNvPr id="2" name="Picture 1">
            <a:extLst>
              <a:ext uri="{FF2B5EF4-FFF2-40B4-BE49-F238E27FC236}">
                <a16:creationId xmlns:a16="http://schemas.microsoft.com/office/drawing/2014/main" id="{32CB9269-6246-2CAF-B98A-4607B98A874E}"/>
              </a:ext>
            </a:extLst>
          </p:cNvPr>
          <p:cNvPicPr>
            <a:picLocks noChangeAspect="1"/>
          </p:cNvPicPr>
          <p:nvPr/>
        </p:nvPicPr>
        <p:blipFill>
          <a:blip r:embed="rId6"/>
          <a:stretch>
            <a:fillRect/>
          </a:stretch>
        </p:blipFill>
        <p:spPr>
          <a:xfrm>
            <a:off x="200525" y="3238500"/>
            <a:ext cx="9625265" cy="571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44C76D75-2E19-6F0B-7F5B-37CAE1A19F5A}"/>
              </a:ext>
            </a:extLst>
          </p:cNvPr>
          <p:cNvSpPr txBox="1"/>
          <p:nvPr/>
        </p:nvSpPr>
        <p:spPr>
          <a:xfrm flipH="1">
            <a:off x="16428172" y="9750175"/>
            <a:ext cx="1582426" cy="307777"/>
          </a:xfrm>
          <a:prstGeom prst="rect">
            <a:avLst/>
          </a:prstGeom>
          <a:noFill/>
        </p:spPr>
        <p:txBody>
          <a:bodyPr wrap="square" rtlCol="0">
            <a:spAutoFit/>
          </a:bodyPr>
          <a:lstStyle/>
          <a:p>
            <a:r>
              <a:rPr lang="en-US"/>
              <a:t>@2025 Microsoft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5"/>
          <p:cNvSpPr txBox="1">
            <a:spLocks noGrp="1"/>
          </p:cNvSpPr>
          <p:nvPr>
            <p:ph type="body" idx="1"/>
          </p:nvPr>
        </p:nvSpPr>
        <p:spPr>
          <a:xfrm>
            <a:off x="1333555" y="4018554"/>
            <a:ext cx="8355538" cy="5546403"/>
          </a:xfrm>
          <a:prstGeom prst="rect">
            <a:avLst/>
          </a:prstGeom>
        </p:spPr>
        <p:txBody>
          <a:bodyPr spcFirstLastPara="1" wrap="square" lIns="182850" tIns="182850" rIns="182850" bIns="182850" anchor="t" anchorCtr="0">
            <a:noAutofit/>
          </a:bodyPr>
          <a:lstStyle/>
          <a:p>
            <a:pPr marL="0" indent="0">
              <a:lnSpc>
                <a:spcPct val="114999"/>
              </a:lnSpc>
              <a:buNone/>
            </a:pPr>
            <a:r>
              <a:rPr lang="en-US">
                <a:solidFill>
                  <a:schemeClr val="dk1"/>
                </a:solidFill>
                <a:latin typeface="Noto Sans"/>
                <a:ea typeface="Noto Sans"/>
                <a:cs typeface="Noto Sans"/>
                <a:sym typeface="Noto Sans"/>
              </a:rPr>
              <a:t> In this activity, we will </a:t>
            </a:r>
            <a:r>
              <a:rPr lang="en-US">
                <a:solidFill>
                  <a:schemeClr val="dk1"/>
                </a:solidFill>
                <a:latin typeface="Noto Sans"/>
                <a:ea typeface="Noto Sans"/>
                <a:sym typeface="Noto Sans"/>
              </a:rPr>
              <a:t>become "information detectives" on a Reliable Source Scavenger Hunt. Our mission is to identify different types of reliable sources we can use to learn about a specific topic.</a:t>
            </a:r>
            <a:endParaRPr lang="en-US">
              <a:solidFill>
                <a:schemeClr val="dk1"/>
              </a:solidFill>
              <a:latin typeface="Noto Sans"/>
            </a:endParaRPr>
          </a:p>
          <a:p>
            <a:pPr marL="0" indent="0">
              <a:lnSpc>
                <a:spcPct val="114999"/>
              </a:lnSpc>
              <a:buNone/>
            </a:pPr>
            <a:endParaRPr lang="en-US" sz="4200">
              <a:solidFill>
                <a:schemeClr val="dk1"/>
              </a:solidFill>
              <a:latin typeface="Noto Sans"/>
              <a:ea typeface="Noto Sans"/>
              <a:cs typeface="Noto Sans"/>
            </a:endParaRPr>
          </a:p>
          <a:p>
            <a:pPr marL="0" lvl="0" indent="0" algn="l" rtl="0">
              <a:spcBef>
                <a:spcPts val="2400"/>
              </a:spcBef>
              <a:spcAft>
                <a:spcPts val="2400"/>
              </a:spcAft>
              <a:buNone/>
            </a:pPr>
            <a:endParaRPr sz="5000">
              <a:solidFill>
                <a:schemeClr val="dk1"/>
              </a:solidFill>
            </a:endParaRPr>
          </a:p>
        </p:txBody>
      </p:sp>
      <p:sp>
        <p:nvSpPr>
          <p:cNvPr id="287" name="Google Shape;287;p35"/>
          <p:cNvSpPr/>
          <p:nvPr/>
        </p:nvSpPr>
        <p:spPr>
          <a:xfrm>
            <a:off x="0" y="0"/>
            <a:ext cx="18288000" cy="2615100"/>
          </a:xfrm>
          <a:prstGeom prst="rect">
            <a:avLst/>
          </a:prstGeom>
          <a:solidFill>
            <a:srgbClr val="39A928"/>
          </a:solidFill>
          <a:ln w="9525" cap="flat" cmpd="sng">
            <a:solidFill>
              <a:srgbClr val="39A928"/>
            </a:solidFill>
            <a:prstDash val="solid"/>
            <a:round/>
            <a:headEnd type="none" w="sm" len="sm"/>
            <a:tailEnd type="none" w="sm" len="sm"/>
          </a:ln>
          <a:effectLst>
            <a:outerShdw dist="66675" dir="5400000" algn="bl" rotWithShape="0">
              <a:srgbClr val="258B16"/>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8" name="Google Shape;288;p35"/>
          <p:cNvSpPr txBox="1"/>
          <p:nvPr/>
        </p:nvSpPr>
        <p:spPr>
          <a:xfrm>
            <a:off x="0" y="0"/>
            <a:ext cx="15141900" cy="2700000"/>
          </a:xfrm>
          <a:prstGeom prst="rect">
            <a:avLst/>
          </a:prstGeom>
          <a:noFill/>
          <a:ln>
            <a:noFill/>
          </a:ln>
        </p:spPr>
        <p:txBody>
          <a:bodyPr spcFirstLastPara="1" wrap="square" lIns="182850" tIns="182850" rIns="182850" bIns="182850" anchor="ctr" anchorCtr="0">
            <a:noAutofit/>
          </a:bodyPr>
          <a:lstStyle/>
          <a:p>
            <a:pPr algn="ctr">
              <a:lnSpc>
                <a:spcPct val="125000"/>
              </a:lnSpc>
            </a:pPr>
            <a:r>
              <a:rPr lang="en-US" sz="5800">
                <a:solidFill>
                  <a:srgbClr val="FFFFFF"/>
                </a:solidFill>
                <a:latin typeface="Noto Sans SemiBold"/>
                <a:ea typeface="Noto Sans SemiBold"/>
                <a:cs typeface="Noto Sans SemiBold"/>
                <a:sym typeface="Noto Sans SemiBold"/>
              </a:rPr>
              <a:t>Activity 1: Reliable Source Scavenger Hunt</a:t>
            </a:r>
            <a:endParaRPr sz="5800" i="1">
              <a:solidFill>
                <a:srgbClr val="000000"/>
              </a:solidFill>
            </a:endParaRPr>
          </a:p>
        </p:txBody>
      </p:sp>
      <p:pic>
        <p:nvPicPr>
          <p:cNvPr id="289" name="Google Shape;289;p35"/>
          <p:cNvPicPr preferRelativeResize="0"/>
          <p:nvPr/>
        </p:nvPicPr>
        <p:blipFill>
          <a:blip r:embed="rId3">
            <a:alphaModFix/>
          </a:blip>
          <a:stretch>
            <a:fillRect/>
          </a:stretch>
        </p:blipFill>
        <p:spPr>
          <a:xfrm>
            <a:off x="16113125" y="549625"/>
            <a:ext cx="1553644" cy="1375150"/>
          </a:xfrm>
          <a:prstGeom prst="rect">
            <a:avLst/>
          </a:prstGeom>
          <a:noFill/>
          <a:ln>
            <a:noFill/>
          </a:ln>
        </p:spPr>
      </p:pic>
      <p:pic>
        <p:nvPicPr>
          <p:cNvPr id="290" name="Google Shape;290;p35"/>
          <p:cNvPicPr preferRelativeResize="0"/>
          <p:nvPr/>
        </p:nvPicPr>
        <p:blipFill>
          <a:blip r:embed="rId4">
            <a:alphaModFix/>
          </a:blip>
          <a:stretch>
            <a:fillRect/>
          </a:stretch>
        </p:blipFill>
        <p:spPr>
          <a:xfrm>
            <a:off x="16278225" y="8848725"/>
            <a:ext cx="2009775" cy="1438275"/>
          </a:xfrm>
          <a:prstGeom prst="rect">
            <a:avLst/>
          </a:prstGeom>
          <a:noFill/>
          <a:ln>
            <a:noFill/>
          </a:ln>
        </p:spPr>
      </p:pic>
      <p:pic>
        <p:nvPicPr>
          <p:cNvPr id="291" name="Google Shape;291;p35"/>
          <p:cNvPicPr preferRelativeResize="0"/>
          <p:nvPr/>
        </p:nvPicPr>
        <p:blipFill>
          <a:blip r:embed="rId5">
            <a:alphaModFix/>
          </a:blip>
          <a:stretch>
            <a:fillRect/>
          </a:stretch>
        </p:blipFill>
        <p:spPr>
          <a:xfrm>
            <a:off x="0" y="2687150"/>
            <a:ext cx="1333500" cy="1333500"/>
          </a:xfrm>
          <a:prstGeom prst="rect">
            <a:avLst/>
          </a:prstGeom>
          <a:noFill/>
          <a:ln>
            <a:noFill/>
          </a:ln>
        </p:spPr>
      </p:pic>
      <p:pic>
        <p:nvPicPr>
          <p:cNvPr id="2" name="Picture 1">
            <a:extLst>
              <a:ext uri="{FF2B5EF4-FFF2-40B4-BE49-F238E27FC236}">
                <a16:creationId xmlns:a16="http://schemas.microsoft.com/office/drawing/2014/main" id="{ED7B0D37-D42E-97AE-8BE0-780B2DAB15CB}"/>
              </a:ext>
            </a:extLst>
          </p:cNvPr>
          <p:cNvPicPr>
            <a:picLocks noChangeAspect="1"/>
          </p:cNvPicPr>
          <p:nvPr/>
        </p:nvPicPr>
        <p:blipFill>
          <a:blip r:embed="rId6"/>
          <a:stretch>
            <a:fillRect/>
          </a:stretch>
        </p:blipFill>
        <p:spPr>
          <a:xfrm>
            <a:off x="9868580" y="4020910"/>
            <a:ext cx="8011206" cy="45311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102C1318-F236-256C-DECB-7F16DB355D81}"/>
              </a:ext>
            </a:extLst>
          </p:cNvPr>
          <p:cNvSpPr txBox="1"/>
          <p:nvPr/>
        </p:nvSpPr>
        <p:spPr>
          <a:xfrm flipH="1">
            <a:off x="1333500" y="9770724"/>
            <a:ext cx="1582426" cy="307777"/>
          </a:xfrm>
          <a:prstGeom prst="rect">
            <a:avLst/>
          </a:prstGeom>
          <a:noFill/>
        </p:spPr>
        <p:txBody>
          <a:bodyPr wrap="square" rtlCol="0">
            <a:spAutoFit/>
          </a:bodyPr>
          <a:lstStyle/>
          <a:p>
            <a:r>
              <a:rPr lang="en-US"/>
              <a:t>@2025 Microsoft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5">
          <a:extLst>
            <a:ext uri="{FF2B5EF4-FFF2-40B4-BE49-F238E27FC236}">
              <a16:creationId xmlns:a16="http://schemas.microsoft.com/office/drawing/2014/main" id="{4400E474-DF35-E7AB-BB57-C853ED11CAA8}"/>
            </a:ext>
          </a:extLst>
        </p:cNvPr>
        <p:cNvGrpSpPr/>
        <p:nvPr/>
      </p:nvGrpSpPr>
      <p:grpSpPr>
        <a:xfrm>
          <a:off x="0" y="0"/>
          <a:ext cx="0" cy="0"/>
          <a:chOff x="0" y="0"/>
          <a:chExt cx="0" cy="0"/>
        </a:xfrm>
      </p:grpSpPr>
      <p:sp>
        <p:nvSpPr>
          <p:cNvPr id="286" name="Google Shape;286;p35">
            <a:extLst>
              <a:ext uri="{FF2B5EF4-FFF2-40B4-BE49-F238E27FC236}">
                <a16:creationId xmlns:a16="http://schemas.microsoft.com/office/drawing/2014/main" id="{06A7E611-D38C-2F5B-6484-AA17698D3D6D}"/>
              </a:ext>
            </a:extLst>
          </p:cNvPr>
          <p:cNvSpPr txBox="1">
            <a:spLocks noGrp="1"/>
          </p:cNvSpPr>
          <p:nvPr>
            <p:ph type="body" idx="1"/>
          </p:nvPr>
        </p:nvSpPr>
        <p:spPr>
          <a:xfrm>
            <a:off x="548288" y="2875553"/>
            <a:ext cx="8355538" cy="6076284"/>
          </a:xfrm>
          <a:prstGeom prst="rect">
            <a:avLst/>
          </a:prstGeom>
        </p:spPr>
        <p:txBody>
          <a:bodyPr spcFirstLastPara="1" wrap="square" lIns="182850" tIns="182850" rIns="182850" bIns="182850" anchor="t" anchorCtr="0">
            <a:noAutofit/>
          </a:bodyPr>
          <a:lstStyle/>
          <a:p>
            <a:pPr marL="0" indent="0">
              <a:lnSpc>
                <a:spcPct val="114999"/>
              </a:lnSpc>
              <a:buNone/>
            </a:pPr>
            <a:r>
              <a:rPr lang="en-US">
                <a:solidFill>
                  <a:schemeClr val="dk1"/>
                </a:solidFill>
                <a:latin typeface="Noto Sans"/>
                <a:ea typeface="Noto Sans"/>
              </a:rPr>
              <a:t>What does </a:t>
            </a:r>
            <a:r>
              <a:rPr lang="en-US" b="1">
                <a:solidFill>
                  <a:schemeClr val="dk1"/>
                </a:solidFill>
                <a:latin typeface="Noto Sans"/>
                <a:ea typeface="Noto Sans"/>
              </a:rPr>
              <a:t>reliable</a:t>
            </a:r>
            <a:r>
              <a:rPr lang="en-US">
                <a:solidFill>
                  <a:schemeClr val="dk1"/>
                </a:solidFill>
                <a:latin typeface="Noto Sans"/>
                <a:ea typeface="Noto Sans"/>
              </a:rPr>
              <a:t> mean when it comes to finding sources on the internet or in real life?</a:t>
            </a:r>
          </a:p>
          <a:p>
            <a:pPr marL="0" indent="0">
              <a:lnSpc>
                <a:spcPct val="114999"/>
              </a:lnSpc>
              <a:buNone/>
            </a:pPr>
            <a:endParaRPr lang="en-US">
              <a:solidFill>
                <a:schemeClr val="dk1"/>
              </a:solidFill>
              <a:latin typeface="Noto Sans"/>
              <a:ea typeface="Noto Sans"/>
            </a:endParaRPr>
          </a:p>
          <a:p>
            <a:pPr marL="0" indent="0">
              <a:lnSpc>
                <a:spcPct val="114999"/>
              </a:lnSpc>
              <a:buNone/>
            </a:pPr>
            <a:r>
              <a:rPr lang="en-US">
                <a:solidFill>
                  <a:schemeClr val="dk1"/>
                </a:solidFill>
                <a:latin typeface="Noto Sans"/>
                <a:ea typeface="Noto Sans"/>
                <a:cs typeface="Noto Sans"/>
              </a:rPr>
              <a:t>If we wanted to look for ways to take care of a class pet goldfish</a:t>
            </a:r>
            <a:r>
              <a:rPr lang="en-US" b="1">
                <a:solidFill>
                  <a:schemeClr val="dk1"/>
                </a:solidFill>
                <a:latin typeface="Noto Sans"/>
                <a:ea typeface="Noto Sans"/>
                <a:cs typeface="Noto Sans"/>
              </a:rPr>
              <a:t>,</a:t>
            </a:r>
            <a:r>
              <a:rPr lang="en-US">
                <a:solidFill>
                  <a:schemeClr val="dk1"/>
                </a:solidFill>
                <a:latin typeface="Noto Sans"/>
                <a:ea typeface="Noto Sans"/>
                <a:cs typeface="Noto Sans"/>
              </a:rPr>
              <a:t> who would have trustworthy advice about this, and how could we find out what they have to say?</a:t>
            </a:r>
            <a:endParaRPr lang="en-US" sz="4200">
              <a:solidFill>
                <a:schemeClr val="dk1"/>
              </a:solidFill>
              <a:latin typeface="Noto Sans"/>
              <a:ea typeface="Noto Sans"/>
              <a:cs typeface="Noto Sans"/>
            </a:endParaRPr>
          </a:p>
          <a:p>
            <a:pPr marL="0" indent="0">
              <a:spcBef>
                <a:spcPts val="2400"/>
              </a:spcBef>
              <a:spcAft>
                <a:spcPts val="2400"/>
              </a:spcAft>
              <a:buNone/>
            </a:pPr>
            <a:endParaRPr lang="en-US" sz="5000">
              <a:solidFill>
                <a:schemeClr val="dk1"/>
              </a:solidFill>
            </a:endParaRPr>
          </a:p>
        </p:txBody>
      </p:sp>
      <p:sp>
        <p:nvSpPr>
          <p:cNvPr id="287" name="Google Shape;287;p35">
            <a:extLst>
              <a:ext uri="{FF2B5EF4-FFF2-40B4-BE49-F238E27FC236}">
                <a16:creationId xmlns:a16="http://schemas.microsoft.com/office/drawing/2014/main" id="{7CCA913C-E4F7-D7D1-D35F-B90EE7A14D36}"/>
              </a:ext>
            </a:extLst>
          </p:cNvPr>
          <p:cNvSpPr/>
          <p:nvPr/>
        </p:nvSpPr>
        <p:spPr>
          <a:xfrm>
            <a:off x="0" y="0"/>
            <a:ext cx="18288000" cy="2615100"/>
          </a:xfrm>
          <a:prstGeom prst="rect">
            <a:avLst/>
          </a:prstGeom>
          <a:solidFill>
            <a:srgbClr val="39A928"/>
          </a:solidFill>
          <a:ln w="9525" cap="flat" cmpd="sng">
            <a:solidFill>
              <a:srgbClr val="39A928"/>
            </a:solidFill>
            <a:prstDash val="solid"/>
            <a:round/>
            <a:headEnd type="none" w="sm" len="sm"/>
            <a:tailEnd type="none" w="sm" len="sm"/>
          </a:ln>
          <a:effectLst>
            <a:outerShdw dist="66675" dir="5400000" algn="bl" rotWithShape="0">
              <a:srgbClr val="258B16"/>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8" name="Google Shape;288;p35">
            <a:extLst>
              <a:ext uri="{FF2B5EF4-FFF2-40B4-BE49-F238E27FC236}">
                <a16:creationId xmlns:a16="http://schemas.microsoft.com/office/drawing/2014/main" id="{D5EC3DD4-9DE0-6DD4-189F-3767F339A6A4}"/>
              </a:ext>
            </a:extLst>
          </p:cNvPr>
          <p:cNvSpPr txBox="1"/>
          <p:nvPr/>
        </p:nvSpPr>
        <p:spPr>
          <a:xfrm>
            <a:off x="0" y="0"/>
            <a:ext cx="15141900" cy="2700000"/>
          </a:xfrm>
          <a:prstGeom prst="rect">
            <a:avLst/>
          </a:prstGeom>
          <a:noFill/>
          <a:ln>
            <a:noFill/>
          </a:ln>
        </p:spPr>
        <p:txBody>
          <a:bodyPr spcFirstLastPara="1" wrap="square" lIns="182850" tIns="182850" rIns="182850" bIns="182850" anchor="ctr" anchorCtr="0">
            <a:noAutofit/>
          </a:bodyPr>
          <a:lstStyle/>
          <a:p>
            <a:pPr algn="ctr">
              <a:lnSpc>
                <a:spcPct val="125000"/>
              </a:lnSpc>
            </a:pPr>
            <a:r>
              <a:rPr lang="en-US" sz="5800">
                <a:solidFill>
                  <a:srgbClr val="FFFFFF"/>
                </a:solidFill>
                <a:latin typeface="Noto Sans SemiBold"/>
                <a:ea typeface="Noto Sans SemiBold"/>
                <a:cs typeface="Noto Sans SemiBold"/>
                <a:sym typeface="Noto Sans SemiBold"/>
              </a:rPr>
              <a:t>Activity 1: Reliable Source Scavenger Hunt</a:t>
            </a:r>
            <a:endParaRPr sz="5800" i="1">
              <a:solidFill>
                <a:srgbClr val="000000"/>
              </a:solidFill>
            </a:endParaRPr>
          </a:p>
        </p:txBody>
      </p:sp>
      <p:pic>
        <p:nvPicPr>
          <p:cNvPr id="289" name="Google Shape;289;p35">
            <a:extLst>
              <a:ext uri="{FF2B5EF4-FFF2-40B4-BE49-F238E27FC236}">
                <a16:creationId xmlns:a16="http://schemas.microsoft.com/office/drawing/2014/main" id="{F7F5E160-9336-C251-ED6C-32D8FF47D523}"/>
              </a:ext>
            </a:extLst>
          </p:cNvPr>
          <p:cNvPicPr preferRelativeResize="0"/>
          <p:nvPr/>
        </p:nvPicPr>
        <p:blipFill>
          <a:blip r:embed="rId3">
            <a:alphaModFix/>
          </a:blip>
          <a:stretch>
            <a:fillRect/>
          </a:stretch>
        </p:blipFill>
        <p:spPr>
          <a:xfrm>
            <a:off x="16113125" y="549625"/>
            <a:ext cx="1553644" cy="1375150"/>
          </a:xfrm>
          <a:prstGeom prst="rect">
            <a:avLst/>
          </a:prstGeom>
          <a:noFill/>
          <a:ln>
            <a:noFill/>
          </a:ln>
        </p:spPr>
      </p:pic>
      <p:pic>
        <p:nvPicPr>
          <p:cNvPr id="290" name="Google Shape;290;p35">
            <a:extLst>
              <a:ext uri="{FF2B5EF4-FFF2-40B4-BE49-F238E27FC236}">
                <a16:creationId xmlns:a16="http://schemas.microsoft.com/office/drawing/2014/main" id="{778E2F64-6C5F-81C8-A467-DDDF2A649E60}"/>
              </a:ext>
            </a:extLst>
          </p:cNvPr>
          <p:cNvPicPr preferRelativeResize="0"/>
          <p:nvPr/>
        </p:nvPicPr>
        <p:blipFill>
          <a:blip r:embed="rId4">
            <a:alphaModFix/>
          </a:blip>
          <a:stretch>
            <a:fillRect/>
          </a:stretch>
        </p:blipFill>
        <p:spPr>
          <a:xfrm>
            <a:off x="16278225" y="8848725"/>
            <a:ext cx="2009775" cy="1438275"/>
          </a:xfrm>
          <a:prstGeom prst="rect">
            <a:avLst/>
          </a:prstGeom>
          <a:noFill/>
          <a:ln>
            <a:noFill/>
          </a:ln>
        </p:spPr>
      </p:pic>
      <p:pic>
        <p:nvPicPr>
          <p:cNvPr id="291" name="Google Shape;291;p35">
            <a:extLst>
              <a:ext uri="{FF2B5EF4-FFF2-40B4-BE49-F238E27FC236}">
                <a16:creationId xmlns:a16="http://schemas.microsoft.com/office/drawing/2014/main" id="{13AEDB04-4309-6F0E-84FC-93EF87C8F817}"/>
              </a:ext>
            </a:extLst>
          </p:cNvPr>
          <p:cNvPicPr preferRelativeResize="0"/>
          <p:nvPr/>
        </p:nvPicPr>
        <p:blipFill>
          <a:blip r:embed="rId5">
            <a:alphaModFix/>
          </a:blip>
          <a:stretch>
            <a:fillRect/>
          </a:stretch>
        </p:blipFill>
        <p:spPr>
          <a:xfrm rot="-5400000">
            <a:off x="0" y="8951837"/>
            <a:ext cx="1333500" cy="1333500"/>
          </a:xfrm>
          <a:prstGeom prst="rect">
            <a:avLst/>
          </a:prstGeom>
          <a:noFill/>
          <a:ln>
            <a:noFill/>
          </a:ln>
        </p:spPr>
      </p:pic>
      <p:sp>
        <p:nvSpPr>
          <p:cNvPr id="4" name="TextBox 3">
            <a:extLst>
              <a:ext uri="{FF2B5EF4-FFF2-40B4-BE49-F238E27FC236}">
                <a16:creationId xmlns:a16="http://schemas.microsoft.com/office/drawing/2014/main" id="{5222D293-11F2-590C-0576-BBD50BDDC5F3}"/>
              </a:ext>
            </a:extLst>
          </p:cNvPr>
          <p:cNvSpPr txBox="1"/>
          <p:nvPr/>
        </p:nvSpPr>
        <p:spPr>
          <a:xfrm>
            <a:off x="9397030" y="2879313"/>
            <a:ext cx="800972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Char char="•"/>
            </a:pPr>
            <a:r>
              <a:rPr lang="en-US" sz="3600" b="1">
                <a:latin typeface="Noto Sans"/>
              </a:rPr>
              <a:t>People:</a:t>
            </a:r>
            <a:r>
              <a:rPr lang="en-US" sz="3600">
                <a:latin typeface="Noto Sans"/>
              </a:rPr>
              <a:t> Who?</a:t>
            </a:r>
            <a:endParaRPr lang="en-US"/>
          </a:p>
          <a:p>
            <a:pPr marL="571500" indent="-571500">
              <a:buChar char="•"/>
            </a:pPr>
            <a:r>
              <a:rPr lang="en-US" sz="3600" b="1">
                <a:latin typeface="Noto Sans"/>
                <a:ea typeface="Noto Sans"/>
                <a:cs typeface="Noto Sans"/>
              </a:rPr>
              <a:t>Books:</a:t>
            </a:r>
            <a:r>
              <a:rPr lang="en-US" sz="3600">
                <a:latin typeface="Noto Sans"/>
                <a:ea typeface="Noto Sans"/>
                <a:cs typeface="Noto Sans"/>
              </a:rPr>
              <a:t> What types? </a:t>
            </a:r>
          </a:p>
          <a:p>
            <a:pPr marL="571500" indent="-571500">
              <a:buChar char="•"/>
            </a:pPr>
            <a:r>
              <a:rPr lang="en-US" sz="3600" b="1">
                <a:latin typeface="Noto Sans"/>
                <a:ea typeface="Noto Sans"/>
                <a:cs typeface="Noto Sans"/>
              </a:rPr>
              <a:t>Websites:</a:t>
            </a:r>
            <a:r>
              <a:rPr lang="en-US" sz="3600">
                <a:latin typeface="Noto Sans"/>
                <a:ea typeface="Noto Sans"/>
                <a:cs typeface="Noto Sans"/>
              </a:rPr>
              <a:t> How do we know they're reliable?</a:t>
            </a:r>
          </a:p>
          <a:p>
            <a:pPr marL="571500" indent="-571500">
              <a:buChar char="•"/>
            </a:pPr>
            <a:r>
              <a:rPr lang="en-US" sz="3600" b="1">
                <a:latin typeface="Noto Sans"/>
                <a:ea typeface="Noto Sans"/>
                <a:cs typeface="Noto Sans"/>
              </a:rPr>
              <a:t>Videos: </a:t>
            </a:r>
            <a:r>
              <a:rPr lang="en-US" sz="3600">
                <a:latin typeface="Noto Sans"/>
                <a:ea typeface="Noto Sans"/>
                <a:cs typeface="Noto Sans"/>
              </a:rPr>
              <a:t>How do we know they are accurate?</a:t>
            </a:r>
          </a:p>
          <a:p>
            <a:pPr marL="571500" indent="-571500">
              <a:buChar char="•"/>
            </a:pPr>
            <a:r>
              <a:rPr lang="en-US" sz="3600" b="1">
                <a:latin typeface="Noto Sans"/>
                <a:ea typeface="Noto Sans"/>
                <a:cs typeface="Noto Sans"/>
              </a:rPr>
              <a:t>Local News:</a:t>
            </a:r>
            <a:r>
              <a:rPr lang="en-US" sz="3600">
                <a:latin typeface="Noto Sans"/>
                <a:ea typeface="Noto Sans"/>
                <a:cs typeface="Noto Sans"/>
              </a:rPr>
              <a:t> Who can we trust?</a:t>
            </a:r>
          </a:p>
          <a:p>
            <a:endParaRPr lang="en-US" sz="3600">
              <a:latin typeface="Noto Sans"/>
            </a:endParaRPr>
          </a:p>
        </p:txBody>
      </p:sp>
      <p:pic>
        <p:nvPicPr>
          <p:cNvPr id="5" name="Picture 4">
            <a:extLst>
              <a:ext uri="{FF2B5EF4-FFF2-40B4-BE49-F238E27FC236}">
                <a16:creationId xmlns:a16="http://schemas.microsoft.com/office/drawing/2014/main" id="{BD1FB8C7-E457-8EC9-C3A0-10FD084E090E}"/>
              </a:ext>
            </a:extLst>
          </p:cNvPr>
          <p:cNvPicPr>
            <a:picLocks noChangeAspect="1"/>
          </p:cNvPicPr>
          <p:nvPr/>
        </p:nvPicPr>
        <p:blipFill>
          <a:blip r:embed="rId6"/>
          <a:srcRect l="26360" t="12010" r="7526" b="4851"/>
          <a:stretch>
            <a:fillRect/>
          </a:stretch>
        </p:blipFill>
        <p:spPr>
          <a:xfrm>
            <a:off x="11508526" y="7271355"/>
            <a:ext cx="3630141" cy="25619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CA283669-1010-19C6-4F80-5D3337D76A67}"/>
              </a:ext>
            </a:extLst>
          </p:cNvPr>
          <p:cNvSpPr txBox="1"/>
          <p:nvPr/>
        </p:nvSpPr>
        <p:spPr>
          <a:xfrm flipH="1">
            <a:off x="1333500" y="9770724"/>
            <a:ext cx="1582426" cy="307777"/>
          </a:xfrm>
          <a:prstGeom prst="rect">
            <a:avLst/>
          </a:prstGeom>
          <a:noFill/>
        </p:spPr>
        <p:txBody>
          <a:bodyPr wrap="square" rtlCol="0">
            <a:spAutoFit/>
          </a:bodyPr>
          <a:lstStyle/>
          <a:p>
            <a:r>
              <a:rPr lang="en-US"/>
              <a:t>@2025 Microsoft</a:t>
            </a:r>
          </a:p>
        </p:txBody>
      </p:sp>
    </p:spTree>
    <p:extLst>
      <p:ext uri="{BB962C8B-B14F-4D97-AF65-F5344CB8AC3E}">
        <p14:creationId xmlns:p14="http://schemas.microsoft.com/office/powerpoint/2010/main" val="3030990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5">
          <a:extLst>
            <a:ext uri="{FF2B5EF4-FFF2-40B4-BE49-F238E27FC236}">
              <a16:creationId xmlns:a16="http://schemas.microsoft.com/office/drawing/2014/main" id="{1C1952E9-4594-7C81-6BB3-A6817EC11527}"/>
            </a:ext>
          </a:extLst>
        </p:cNvPr>
        <p:cNvGrpSpPr/>
        <p:nvPr/>
      </p:nvGrpSpPr>
      <p:grpSpPr>
        <a:xfrm>
          <a:off x="0" y="0"/>
          <a:ext cx="0" cy="0"/>
          <a:chOff x="0" y="0"/>
          <a:chExt cx="0" cy="0"/>
        </a:xfrm>
      </p:grpSpPr>
      <p:sp>
        <p:nvSpPr>
          <p:cNvPr id="287" name="Google Shape;287;p35">
            <a:extLst>
              <a:ext uri="{FF2B5EF4-FFF2-40B4-BE49-F238E27FC236}">
                <a16:creationId xmlns:a16="http://schemas.microsoft.com/office/drawing/2014/main" id="{4F4D5639-E5AB-CFDF-D863-3210917755DD}"/>
              </a:ext>
            </a:extLst>
          </p:cNvPr>
          <p:cNvSpPr/>
          <p:nvPr/>
        </p:nvSpPr>
        <p:spPr>
          <a:xfrm>
            <a:off x="0" y="0"/>
            <a:ext cx="18288000" cy="2615100"/>
          </a:xfrm>
          <a:prstGeom prst="rect">
            <a:avLst/>
          </a:prstGeom>
          <a:solidFill>
            <a:srgbClr val="39A928"/>
          </a:solidFill>
          <a:ln w="9525" cap="flat" cmpd="sng">
            <a:solidFill>
              <a:srgbClr val="39A928"/>
            </a:solidFill>
            <a:prstDash val="solid"/>
            <a:round/>
            <a:headEnd type="none" w="sm" len="sm"/>
            <a:tailEnd type="none" w="sm" len="sm"/>
          </a:ln>
          <a:effectLst>
            <a:outerShdw dist="66675" dir="5400000" algn="bl" rotWithShape="0">
              <a:srgbClr val="258B16"/>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8" name="Google Shape;288;p35">
            <a:extLst>
              <a:ext uri="{FF2B5EF4-FFF2-40B4-BE49-F238E27FC236}">
                <a16:creationId xmlns:a16="http://schemas.microsoft.com/office/drawing/2014/main" id="{6F3BDC10-BD30-E10D-8843-7E5CB59BD7D5}"/>
              </a:ext>
            </a:extLst>
          </p:cNvPr>
          <p:cNvSpPr txBox="1"/>
          <p:nvPr/>
        </p:nvSpPr>
        <p:spPr>
          <a:xfrm>
            <a:off x="0" y="0"/>
            <a:ext cx="15141900" cy="2700000"/>
          </a:xfrm>
          <a:prstGeom prst="rect">
            <a:avLst/>
          </a:prstGeom>
          <a:noFill/>
          <a:ln>
            <a:noFill/>
          </a:ln>
        </p:spPr>
        <p:txBody>
          <a:bodyPr spcFirstLastPara="1" wrap="square" lIns="182850" tIns="182850" rIns="182850" bIns="182850" anchor="ctr" anchorCtr="0">
            <a:noAutofit/>
          </a:bodyPr>
          <a:lstStyle/>
          <a:p>
            <a:pPr algn="ctr">
              <a:lnSpc>
                <a:spcPct val="125000"/>
              </a:lnSpc>
            </a:pPr>
            <a:r>
              <a:rPr lang="en-US" sz="5800">
                <a:solidFill>
                  <a:srgbClr val="FFFFFF"/>
                </a:solidFill>
                <a:latin typeface="Noto Sans SemiBold"/>
                <a:ea typeface="Noto Sans SemiBold"/>
                <a:cs typeface="Noto Sans SemiBold"/>
                <a:sym typeface="Noto Sans SemiBold"/>
              </a:rPr>
              <a:t>Activity 1: Reliable Source Scavenger Hunt</a:t>
            </a:r>
            <a:endParaRPr sz="5800" i="1">
              <a:solidFill>
                <a:srgbClr val="000000"/>
              </a:solidFill>
            </a:endParaRPr>
          </a:p>
        </p:txBody>
      </p:sp>
      <p:pic>
        <p:nvPicPr>
          <p:cNvPr id="289" name="Google Shape;289;p35">
            <a:extLst>
              <a:ext uri="{FF2B5EF4-FFF2-40B4-BE49-F238E27FC236}">
                <a16:creationId xmlns:a16="http://schemas.microsoft.com/office/drawing/2014/main" id="{0A876F2D-37DD-B77D-3CAE-2E9E3C1BB008}"/>
              </a:ext>
            </a:extLst>
          </p:cNvPr>
          <p:cNvPicPr preferRelativeResize="0"/>
          <p:nvPr/>
        </p:nvPicPr>
        <p:blipFill>
          <a:blip r:embed="rId3">
            <a:alphaModFix/>
          </a:blip>
          <a:stretch>
            <a:fillRect/>
          </a:stretch>
        </p:blipFill>
        <p:spPr>
          <a:xfrm>
            <a:off x="16113125" y="549625"/>
            <a:ext cx="1553644" cy="1375150"/>
          </a:xfrm>
          <a:prstGeom prst="rect">
            <a:avLst/>
          </a:prstGeom>
          <a:noFill/>
          <a:ln>
            <a:noFill/>
          </a:ln>
        </p:spPr>
      </p:pic>
      <p:pic>
        <p:nvPicPr>
          <p:cNvPr id="290" name="Google Shape;290;p35">
            <a:extLst>
              <a:ext uri="{FF2B5EF4-FFF2-40B4-BE49-F238E27FC236}">
                <a16:creationId xmlns:a16="http://schemas.microsoft.com/office/drawing/2014/main" id="{0458E879-251C-4BAC-8FF6-A25F5F0274F2}"/>
              </a:ext>
            </a:extLst>
          </p:cNvPr>
          <p:cNvPicPr preferRelativeResize="0"/>
          <p:nvPr/>
        </p:nvPicPr>
        <p:blipFill>
          <a:blip r:embed="rId4">
            <a:alphaModFix/>
          </a:blip>
          <a:stretch>
            <a:fillRect/>
          </a:stretch>
        </p:blipFill>
        <p:spPr>
          <a:xfrm>
            <a:off x="16278225" y="8848725"/>
            <a:ext cx="2009775" cy="1438275"/>
          </a:xfrm>
          <a:prstGeom prst="rect">
            <a:avLst/>
          </a:prstGeom>
          <a:noFill/>
          <a:ln>
            <a:noFill/>
          </a:ln>
        </p:spPr>
      </p:pic>
      <p:sp>
        <p:nvSpPr>
          <p:cNvPr id="4" name="TextBox 3">
            <a:extLst>
              <a:ext uri="{FF2B5EF4-FFF2-40B4-BE49-F238E27FC236}">
                <a16:creationId xmlns:a16="http://schemas.microsoft.com/office/drawing/2014/main" id="{E73B12F0-1A32-E3C9-8532-796D13C1F353}"/>
              </a:ext>
            </a:extLst>
          </p:cNvPr>
          <p:cNvSpPr txBox="1"/>
          <p:nvPr/>
        </p:nvSpPr>
        <p:spPr>
          <a:xfrm>
            <a:off x="671839" y="3036366"/>
            <a:ext cx="11025789" cy="75405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Char char="•"/>
            </a:pPr>
            <a:r>
              <a:rPr lang="en-US" sz="3200" b="1">
                <a:solidFill>
                  <a:srgbClr val="39A927"/>
                </a:solidFill>
                <a:latin typeface="Noto Sans"/>
              </a:rPr>
              <a:t>People: </a:t>
            </a:r>
            <a:r>
              <a:rPr lang="en-US" sz="3200">
                <a:latin typeface="Noto Sans"/>
              </a:rPr>
              <a:t>a trusted family member, a teacher</a:t>
            </a:r>
            <a:endParaRPr lang="en-US" sz="3200"/>
          </a:p>
          <a:p>
            <a:pPr marL="571500" indent="-571500">
              <a:buChar char="•"/>
            </a:pPr>
            <a:r>
              <a:rPr lang="en-US" sz="3200" b="1">
                <a:solidFill>
                  <a:srgbClr val="39A927"/>
                </a:solidFill>
                <a:latin typeface="Noto Sans"/>
                <a:ea typeface="Noto Sans"/>
                <a:cs typeface="Noto Sans"/>
              </a:rPr>
              <a:t>Books:</a:t>
            </a:r>
            <a:r>
              <a:rPr lang="en-US" sz="3200">
                <a:latin typeface="Noto Sans"/>
                <a:ea typeface="Noto Sans"/>
                <a:cs typeface="Noto Sans"/>
              </a:rPr>
              <a:t> nonfiction books from the library</a:t>
            </a:r>
          </a:p>
          <a:p>
            <a:pPr marL="571500" indent="-571500">
              <a:buChar char="•"/>
            </a:pPr>
            <a:r>
              <a:rPr lang="en-US" sz="3200" b="1">
                <a:solidFill>
                  <a:srgbClr val="39A927"/>
                </a:solidFill>
                <a:latin typeface="Noto Sans"/>
                <a:ea typeface="Noto Sans"/>
                <a:cs typeface="Noto Sans"/>
              </a:rPr>
              <a:t>Websites:</a:t>
            </a:r>
            <a:r>
              <a:rPr lang="en-US" sz="3200">
                <a:solidFill>
                  <a:srgbClr val="39A927"/>
                </a:solidFill>
                <a:latin typeface="Noto Sans"/>
                <a:ea typeface="Noto Sans"/>
                <a:cs typeface="Noto Sans"/>
              </a:rPr>
              <a:t> </a:t>
            </a:r>
          </a:p>
          <a:p>
            <a:pPr marL="1028700" lvl="1" indent="-571500">
              <a:buFont typeface="Courier New"/>
              <a:buChar char="o"/>
            </a:pPr>
            <a:r>
              <a:rPr lang="en-US" sz="3200">
                <a:solidFill>
                  <a:schemeClr val="tx1"/>
                </a:solidFill>
                <a:latin typeface="Noto Sans"/>
                <a:ea typeface="Noto Sans"/>
                <a:cs typeface="Noto Sans"/>
              </a:rPr>
              <a:t>Is it published by a known organization? </a:t>
            </a:r>
            <a:endParaRPr lang="en-US" sz="3200">
              <a:solidFill>
                <a:schemeClr val="tx1"/>
              </a:solidFill>
              <a:ea typeface="Noto Sans"/>
            </a:endParaRPr>
          </a:p>
          <a:p>
            <a:pPr marL="1028700" lvl="1" indent="-571500">
              <a:buFont typeface="Courier New"/>
              <a:buChar char="o"/>
            </a:pPr>
            <a:r>
              <a:rPr lang="en-US" sz="3200">
                <a:solidFill>
                  <a:schemeClr val="tx1"/>
                </a:solidFill>
                <a:latin typeface="Noto Sans"/>
                <a:ea typeface="Noto Sans"/>
                <a:cs typeface="Noto Sans"/>
              </a:rPr>
              <a:t>Is there an author listed? </a:t>
            </a:r>
            <a:endParaRPr lang="en-US" sz="3200">
              <a:solidFill>
                <a:schemeClr val="tx1"/>
              </a:solidFill>
              <a:ea typeface="Noto Sans"/>
            </a:endParaRPr>
          </a:p>
          <a:p>
            <a:pPr marL="1028700" lvl="1" indent="-571500">
              <a:buFont typeface="Courier New"/>
              <a:buChar char="o"/>
            </a:pPr>
            <a:r>
              <a:rPr lang="en-US" sz="3200">
                <a:solidFill>
                  <a:schemeClr val="tx1"/>
                </a:solidFill>
                <a:latin typeface="Noto Sans"/>
                <a:ea typeface="Noto Sans"/>
                <a:cs typeface="Noto Sans"/>
              </a:rPr>
              <a:t>Do they have credentials or experience in the topic? </a:t>
            </a:r>
            <a:endParaRPr lang="en-US" sz="3200">
              <a:solidFill>
                <a:schemeClr val="tx1"/>
              </a:solidFill>
              <a:ea typeface="Noto Sans"/>
            </a:endParaRPr>
          </a:p>
          <a:p>
            <a:pPr marL="1028700" lvl="1" indent="-571500">
              <a:buFont typeface="Courier New"/>
              <a:buChar char="o"/>
            </a:pPr>
            <a:r>
              <a:rPr lang="en-US" sz="3200">
                <a:solidFill>
                  <a:schemeClr val="tx1"/>
                </a:solidFill>
                <a:latin typeface="Noto Sans"/>
                <a:ea typeface="Noto Sans"/>
                <a:cs typeface="Noto Sans"/>
              </a:rPr>
              <a:t>When was it written or last updated? </a:t>
            </a:r>
            <a:endParaRPr lang="en-US" sz="3200">
              <a:solidFill>
                <a:schemeClr val="tx1"/>
              </a:solidFill>
              <a:ea typeface="Noto Sans"/>
            </a:endParaRPr>
          </a:p>
          <a:p>
            <a:pPr marL="1028700" lvl="1" indent="-571500">
              <a:buFont typeface="Courier New"/>
              <a:buChar char="o"/>
            </a:pPr>
            <a:r>
              <a:rPr lang="en-US" sz="3200">
                <a:solidFill>
                  <a:schemeClr val="tx1"/>
                </a:solidFill>
                <a:latin typeface="Noto Sans"/>
                <a:ea typeface="Noto Sans"/>
                <a:cs typeface="Noto Sans"/>
              </a:rPr>
              <a:t>Does the site include sources or links to data?</a:t>
            </a:r>
            <a:endParaRPr lang="en-US" sz="3200">
              <a:solidFill>
                <a:schemeClr val="tx1"/>
              </a:solidFill>
              <a:ea typeface="Noto Sans"/>
            </a:endParaRPr>
          </a:p>
          <a:p>
            <a:pPr marL="1028700" lvl="1" indent="-571500">
              <a:buFont typeface="Courier New"/>
              <a:buChar char="o"/>
            </a:pPr>
            <a:r>
              <a:rPr lang="en-US" sz="3200">
                <a:solidFill>
                  <a:schemeClr val="tx1"/>
                </a:solidFill>
                <a:latin typeface="Noto Sans"/>
                <a:ea typeface="Noto Sans"/>
                <a:cs typeface="Noto Sans"/>
              </a:rPr>
              <a:t>Is it mentioned on another site (i.e., can you cross-check this source)? </a:t>
            </a:r>
            <a:endParaRPr lang="en-US" sz="3200">
              <a:solidFill>
                <a:schemeClr val="tx1"/>
              </a:solidFill>
            </a:endParaRPr>
          </a:p>
          <a:p>
            <a:pPr marL="571500" indent="-571500">
              <a:buChar char="•"/>
            </a:pPr>
            <a:r>
              <a:rPr lang="en-US" sz="3200" b="1">
                <a:solidFill>
                  <a:srgbClr val="39A927"/>
                </a:solidFill>
                <a:latin typeface="Noto Sans"/>
                <a:ea typeface="Noto Sans"/>
                <a:cs typeface="Noto Sans"/>
              </a:rPr>
              <a:t>Videos: </a:t>
            </a:r>
            <a:r>
              <a:rPr lang="en-US" sz="3200">
                <a:solidFill>
                  <a:schemeClr val="tx1"/>
                </a:solidFill>
                <a:latin typeface="Noto Sans"/>
                <a:ea typeface="Noto Sans"/>
                <a:cs typeface="Noto Sans"/>
              </a:rPr>
              <a:t>educational videos only. </a:t>
            </a:r>
            <a:endParaRPr lang="en-US" sz="3200">
              <a:solidFill>
                <a:schemeClr val="tx1"/>
              </a:solidFill>
            </a:endParaRPr>
          </a:p>
          <a:p>
            <a:pPr marL="571500" indent="-571500">
              <a:buChar char="•"/>
            </a:pPr>
            <a:r>
              <a:rPr lang="en-US" sz="3200" b="1">
                <a:solidFill>
                  <a:srgbClr val="39A927"/>
                </a:solidFill>
                <a:latin typeface="Noto Sans"/>
                <a:ea typeface="Noto Sans"/>
                <a:cs typeface="Noto Sans"/>
              </a:rPr>
              <a:t>Local News:</a:t>
            </a:r>
            <a:r>
              <a:rPr lang="en-US" sz="3200">
                <a:latin typeface="Noto Sans"/>
                <a:ea typeface="Noto Sans"/>
                <a:cs typeface="Noto Sans"/>
              </a:rPr>
              <a:t> is it a known source? Does it give evidence?</a:t>
            </a:r>
          </a:p>
          <a:p>
            <a:endParaRPr lang="en-US" sz="3600">
              <a:latin typeface="Noto Sans"/>
            </a:endParaRPr>
          </a:p>
        </p:txBody>
      </p:sp>
      <p:pic>
        <p:nvPicPr>
          <p:cNvPr id="5" name="Picture 4">
            <a:extLst>
              <a:ext uri="{FF2B5EF4-FFF2-40B4-BE49-F238E27FC236}">
                <a16:creationId xmlns:a16="http://schemas.microsoft.com/office/drawing/2014/main" id="{60AD1A92-37AB-0C4B-3652-04CED5D2FE47}"/>
              </a:ext>
            </a:extLst>
          </p:cNvPr>
          <p:cNvPicPr>
            <a:picLocks noChangeAspect="1"/>
          </p:cNvPicPr>
          <p:nvPr/>
        </p:nvPicPr>
        <p:blipFill>
          <a:blip r:embed="rId5"/>
          <a:srcRect l="26360" t="12010" r="7526" b="4851"/>
          <a:stretch>
            <a:fillRect/>
          </a:stretch>
        </p:blipFill>
        <p:spPr>
          <a:xfrm>
            <a:off x="11979227" y="3958935"/>
            <a:ext cx="5636933" cy="40015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7A704F44-0121-04C5-62C1-E84246A56CC1}"/>
              </a:ext>
            </a:extLst>
          </p:cNvPr>
          <p:cNvSpPr txBox="1"/>
          <p:nvPr/>
        </p:nvSpPr>
        <p:spPr>
          <a:xfrm flipH="1">
            <a:off x="14530699" y="9737375"/>
            <a:ext cx="1582426" cy="307777"/>
          </a:xfrm>
          <a:prstGeom prst="rect">
            <a:avLst/>
          </a:prstGeom>
          <a:noFill/>
        </p:spPr>
        <p:txBody>
          <a:bodyPr wrap="square" rtlCol="0">
            <a:spAutoFit/>
          </a:bodyPr>
          <a:lstStyle/>
          <a:p>
            <a:r>
              <a:rPr lang="en-US"/>
              <a:t>@2025 Microsoft</a:t>
            </a:r>
          </a:p>
        </p:txBody>
      </p:sp>
    </p:spTree>
    <p:extLst>
      <p:ext uri="{BB962C8B-B14F-4D97-AF65-F5344CB8AC3E}">
        <p14:creationId xmlns:p14="http://schemas.microsoft.com/office/powerpoint/2010/main" val="2567555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6">
          <a:extLst>
            <a:ext uri="{FF2B5EF4-FFF2-40B4-BE49-F238E27FC236}">
              <a16:creationId xmlns:a16="http://schemas.microsoft.com/office/drawing/2014/main" id="{EECF6A8F-101E-DB2B-B147-4790D34157A7}"/>
            </a:ext>
          </a:extLst>
        </p:cNvPr>
        <p:cNvGrpSpPr/>
        <p:nvPr/>
      </p:nvGrpSpPr>
      <p:grpSpPr>
        <a:xfrm>
          <a:off x="0" y="0"/>
          <a:ext cx="0" cy="0"/>
          <a:chOff x="0" y="0"/>
          <a:chExt cx="0" cy="0"/>
        </a:xfrm>
      </p:grpSpPr>
      <p:sp>
        <p:nvSpPr>
          <p:cNvPr id="297" name="Google Shape;297;p36">
            <a:extLst>
              <a:ext uri="{FF2B5EF4-FFF2-40B4-BE49-F238E27FC236}">
                <a16:creationId xmlns:a16="http://schemas.microsoft.com/office/drawing/2014/main" id="{4EDE4D8C-42EE-99C2-5449-4DD09474466D}"/>
              </a:ext>
            </a:extLst>
          </p:cNvPr>
          <p:cNvSpPr txBox="1">
            <a:spLocks noGrp="1"/>
          </p:cNvSpPr>
          <p:nvPr>
            <p:ph type="body" idx="1"/>
          </p:nvPr>
        </p:nvSpPr>
        <p:spPr>
          <a:xfrm>
            <a:off x="9144000" y="3467501"/>
            <a:ext cx="8570257" cy="6129501"/>
          </a:xfrm>
          <a:prstGeom prst="rect">
            <a:avLst/>
          </a:prstGeom>
        </p:spPr>
        <p:txBody>
          <a:bodyPr spcFirstLastPara="1" wrap="square" lIns="182850" tIns="182850" rIns="182850" bIns="182850" anchor="t" anchorCtr="0">
            <a:normAutofit fontScale="85000" lnSpcReduction="20000"/>
          </a:bodyPr>
          <a:lstStyle/>
          <a:p>
            <a:pPr marL="0" indent="0">
              <a:spcAft>
                <a:spcPts val="2400"/>
              </a:spcAft>
              <a:buNone/>
            </a:pPr>
            <a:r>
              <a:rPr lang="en-US" sz="2800">
                <a:solidFill>
                  <a:schemeClr val="dk1"/>
                </a:solidFill>
                <a:latin typeface="Noto Sans"/>
                <a:ea typeface="Noto Sans"/>
              </a:rPr>
              <a:t>Remember the first treehouse Agent and Chicken saw on the tablet? What did the narrator say about it? </a:t>
            </a:r>
          </a:p>
          <a:p>
            <a:pPr marL="0" indent="0">
              <a:lnSpc>
                <a:spcPct val="114999"/>
              </a:lnSpc>
              <a:spcAft>
                <a:spcPts val="2400"/>
              </a:spcAft>
              <a:buNone/>
            </a:pPr>
            <a:r>
              <a:rPr lang="en-US" sz="2800">
                <a:solidFill>
                  <a:schemeClr val="dk1"/>
                </a:solidFill>
                <a:ea typeface="Noto Sans"/>
              </a:rPr>
              <a:t>AI can make very real-looking images, but they might not be true. So how do we know what to trust? In this activity, we’re not just guessing with our eyes — we’re learning how to double-check and </a:t>
            </a:r>
            <a:r>
              <a:rPr lang="en-US" sz="2800" b="1">
                <a:solidFill>
                  <a:schemeClr val="dk1"/>
                </a:solidFill>
                <a:ea typeface="Noto Sans"/>
              </a:rPr>
              <a:t>read sideways,</a:t>
            </a:r>
            <a:r>
              <a:rPr lang="en-US" sz="2800">
                <a:solidFill>
                  <a:schemeClr val="dk1"/>
                </a:solidFill>
                <a:ea typeface="Noto Sans"/>
              </a:rPr>
              <a:t> like real fact-checkers do!</a:t>
            </a:r>
            <a:endParaRPr lang="en-US">
              <a:solidFill>
                <a:schemeClr val="dk1"/>
              </a:solidFill>
            </a:endParaRPr>
          </a:p>
          <a:p>
            <a:pPr marL="0" indent="0">
              <a:buNone/>
            </a:pPr>
            <a:r>
              <a:rPr lang="en-US" sz="2800">
                <a:solidFill>
                  <a:schemeClr val="dk1"/>
                </a:solidFill>
                <a:latin typeface="Minecraft Ten"/>
                <a:ea typeface="Noto Sans"/>
              </a:rPr>
              <a:t>REMEMBER</a:t>
            </a:r>
            <a:r>
              <a:rPr lang="en-US" sz="2800">
                <a:solidFill>
                  <a:schemeClr val="dk1"/>
                </a:solidFill>
                <a:latin typeface="Noto Sans"/>
                <a:ea typeface="Noto Sans"/>
              </a:rPr>
              <a:t>: </a:t>
            </a:r>
            <a:r>
              <a:rPr lang="en-US" sz="2800" b="1">
                <a:solidFill>
                  <a:srgbClr val="1E6EEA"/>
                </a:solidFill>
                <a:latin typeface="Noto Sans"/>
                <a:ea typeface="Noto Sans"/>
              </a:rPr>
              <a:t>Although we can look for visual cues, this is NOT a perfect approach… </a:t>
            </a:r>
          </a:p>
          <a:p>
            <a:pPr>
              <a:lnSpc>
                <a:spcPct val="114999"/>
              </a:lnSpc>
            </a:pPr>
            <a:r>
              <a:rPr lang="en-US" sz="2800">
                <a:solidFill>
                  <a:srgbClr val="1E6EEA"/>
                </a:solidFill>
                <a:ea typeface="Noto Sans"/>
              </a:rPr>
              <a:t>AI is powerful and helpful, but not always right.</a:t>
            </a:r>
            <a:endParaRPr lang="en-US"/>
          </a:p>
          <a:p>
            <a:pPr>
              <a:lnSpc>
                <a:spcPct val="114999"/>
              </a:lnSpc>
            </a:pPr>
            <a:r>
              <a:rPr lang="en-US" sz="2800">
                <a:solidFill>
                  <a:srgbClr val="1E6EEA"/>
                </a:solidFill>
                <a:ea typeface="Noto Sans"/>
              </a:rPr>
              <a:t>You </a:t>
            </a:r>
            <a:r>
              <a:rPr lang="en-US" sz="2800" i="1">
                <a:solidFill>
                  <a:srgbClr val="1E6EEA"/>
                </a:solidFill>
                <a:ea typeface="Noto Sans"/>
              </a:rPr>
              <a:t>can’t always tell</a:t>
            </a:r>
            <a:r>
              <a:rPr lang="en-US" sz="2800">
                <a:solidFill>
                  <a:srgbClr val="1E6EEA"/>
                </a:solidFill>
                <a:ea typeface="Noto Sans"/>
              </a:rPr>
              <a:t> if something is real just by looking.</a:t>
            </a:r>
            <a:endParaRPr lang="en-US">
              <a:solidFill>
                <a:srgbClr val="595959"/>
              </a:solidFill>
              <a:ea typeface="Noto Sans"/>
            </a:endParaRPr>
          </a:p>
          <a:p>
            <a:pPr>
              <a:lnSpc>
                <a:spcPct val="114999"/>
              </a:lnSpc>
            </a:pPr>
            <a:r>
              <a:rPr lang="en-US" sz="2800">
                <a:solidFill>
                  <a:srgbClr val="1E6EEA"/>
                </a:solidFill>
                <a:latin typeface="Noto Sans"/>
                <a:ea typeface="Noto Sans"/>
              </a:rPr>
              <a:t>AI is getting better and better!</a:t>
            </a:r>
            <a:endParaRPr lang="en-US"/>
          </a:p>
          <a:p>
            <a:pPr marL="0" indent="0">
              <a:lnSpc>
                <a:spcPct val="114999"/>
              </a:lnSpc>
              <a:spcAft>
                <a:spcPts val="2400"/>
              </a:spcAft>
              <a:buNone/>
            </a:pPr>
            <a:endParaRPr lang="en-US" sz="2800">
              <a:solidFill>
                <a:schemeClr val="dk1"/>
              </a:solidFill>
              <a:latin typeface="Noto Sans"/>
              <a:ea typeface="Noto Sans"/>
            </a:endParaRPr>
          </a:p>
          <a:p>
            <a:pPr marL="0" indent="0">
              <a:lnSpc>
                <a:spcPct val="114999"/>
              </a:lnSpc>
              <a:spcAft>
                <a:spcPts val="2400"/>
              </a:spcAft>
              <a:buNone/>
            </a:pPr>
            <a:r>
              <a:rPr lang="en-US" sz="2800">
                <a:solidFill>
                  <a:schemeClr val="dk1"/>
                </a:solidFill>
                <a:latin typeface="Noto Sans"/>
                <a:ea typeface="Noto Sans"/>
              </a:rPr>
              <a:t>Let's practice!</a:t>
            </a:r>
            <a:endParaRPr lang="en-US">
              <a:solidFill>
                <a:schemeClr val="dk1"/>
              </a:solidFill>
            </a:endParaRPr>
          </a:p>
        </p:txBody>
      </p:sp>
      <p:sp>
        <p:nvSpPr>
          <p:cNvPr id="298" name="Google Shape;298;p36">
            <a:extLst>
              <a:ext uri="{FF2B5EF4-FFF2-40B4-BE49-F238E27FC236}">
                <a16:creationId xmlns:a16="http://schemas.microsoft.com/office/drawing/2014/main" id="{D9053497-262B-1F12-DD8E-E60937F41666}"/>
              </a:ext>
            </a:extLst>
          </p:cNvPr>
          <p:cNvSpPr/>
          <p:nvPr/>
        </p:nvSpPr>
        <p:spPr>
          <a:xfrm>
            <a:off x="0" y="0"/>
            <a:ext cx="18288000" cy="2615100"/>
          </a:xfrm>
          <a:prstGeom prst="rect">
            <a:avLst/>
          </a:prstGeom>
          <a:solidFill>
            <a:srgbClr val="39A928"/>
          </a:solidFill>
          <a:ln w="9525" cap="flat" cmpd="sng">
            <a:solidFill>
              <a:srgbClr val="39A928"/>
            </a:solidFill>
            <a:prstDash val="solid"/>
            <a:round/>
            <a:headEnd type="none" w="sm" len="sm"/>
            <a:tailEnd type="none" w="sm" len="sm"/>
          </a:ln>
          <a:effectLst>
            <a:outerShdw dist="66675" dir="5400000" algn="bl" rotWithShape="0">
              <a:srgbClr val="258B16"/>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9" name="Google Shape;299;p36">
            <a:extLst>
              <a:ext uri="{FF2B5EF4-FFF2-40B4-BE49-F238E27FC236}">
                <a16:creationId xmlns:a16="http://schemas.microsoft.com/office/drawing/2014/main" id="{E174547E-6CF7-3111-A05A-A5011D50C6E0}"/>
              </a:ext>
            </a:extLst>
          </p:cNvPr>
          <p:cNvSpPr txBox="1"/>
          <p:nvPr/>
        </p:nvSpPr>
        <p:spPr>
          <a:xfrm>
            <a:off x="0" y="0"/>
            <a:ext cx="18288000" cy="2119200"/>
          </a:xfrm>
          <a:prstGeom prst="rect">
            <a:avLst/>
          </a:prstGeom>
          <a:no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6488">
              <a:solidFill>
                <a:srgbClr val="FFFFFF"/>
              </a:solidFill>
              <a:latin typeface="Noto Sans SemiBold"/>
              <a:ea typeface="Noto Sans SemiBold"/>
              <a:cs typeface="Noto Sans SemiBold"/>
              <a:sym typeface="Noto Sans SemiBold"/>
            </a:endParaRPr>
          </a:p>
          <a:p>
            <a:pPr marL="0" lvl="0" indent="0" algn="l" rtl="0">
              <a:spcBef>
                <a:spcPts val="0"/>
              </a:spcBef>
              <a:spcAft>
                <a:spcPts val="0"/>
              </a:spcAft>
              <a:buNone/>
            </a:pPr>
            <a:endParaRPr sz="6488">
              <a:solidFill>
                <a:srgbClr val="FFFFFF"/>
              </a:solidFill>
              <a:latin typeface="Noto Sans SemiBold"/>
              <a:ea typeface="Noto Sans SemiBold"/>
              <a:cs typeface="Noto Sans SemiBold"/>
              <a:sym typeface="Noto Sans SemiBold"/>
            </a:endParaRPr>
          </a:p>
          <a:p>
            <a:pPr algn="ctr">
              <a:lnSpc>
                <a:spcPct val="125000"/>
              </a:lnSpc>
            </a:pPr>
            <a:r>
              <a:rPr lang="en-US" sz="5800">
                <a:solidFill>
                  <a:srgbClr val="FFFFFF"/>
                </a:solidFill>
                <a:latin typeface="Noto Sans SemiBold"/>
                <a:ea typeface="Noto Sans SemiBold"/>
                <a:cs typeface="Noto Sans SemiBold"/>
                <a:sym typeface="Noto Sans SemiBold"/>
              </a:rPr>
              <a:t>Activity 2: Image Detectives</a:t>
            </a:r>
            <a:endParaRPr sz="5800">
              <a:solidFill>
                <a:srgbClr val="FFFFFF"/>
              </a:solidFill>
              <a:latin typeface="Noto Sans SemiBold"/>
              <a:ea typeface="Noto Sans SemiBold"/>
              <a:cs typeface="Noto Sans SemiBold"/>
              <a:sym typeface="Noto Sans SemiBold"/>
            </a:endParaRPr>
          </a:p>
          <a:p>
            <a:pPr marL="0" lvl="0" indent="0" algn="l" rtl="0">
              <a:spcBef>
                <a:spcPts val="0"/>
              </a:spcBef>
              <a:spcAft>
                <a:spcPts val="0"/>
              </a:spcAft>
              <a:buNone/>
            </a:pPr>
            <a:endParaRPr sz="7200" i="1">
              <a:solidFill>
                <a:srgbClr val="000000"/>
              </a:solidFill>
            </a:endParaRPr>
          </a:p>
        </p:txBody>
      </p:sp>
      <p:pic>
        <p:nvPicPr>
          <p:cNvPr id="300" name="Google Shape;300;p36">
            <a:extLst>
              <a:ext uri="{FF2B5EF4-FFF2-40B4-BE49-F238E27FC236}">
                <a16:creationId xmlns:a16="http://schemas.microsoft.com/office/drawing/2014/main" id="{85CC235D-073B-ACCB-E54A-24E2C23E1D99}"/>
              </a:ext>
            </a:extLst>
          </p:cNvPr>
          <p:cNvPicPr preferRelativeResize="0"/>
          <p:nvPr/>
        </p:nvPicPr>
        <p:blipFill>
          <a:blip r:embed="rId4">
            <a:alphaModFix/>
          </a:blip>
          <a:stretch>
            <a:fillRect/>
          </a:stretch>
        </p:blipFill>
        <p:spPr>
          <a:xfrm>
            <a:off x="16113125" y="549625"/>
            <a:ext cx="1553644" cy="1375150"/>
          </a:xfrm>
          <a:prstGeom prst="rect">
            <a:avLst/>
          </a:prstGeom>
          <a:noFill/>
          <a:ln>
            <a:noFill/>
          </a:ln>
        </p:spPr>
      </p:pic>
      <p:pic>
        <p:nvPicPr>
          <p:cNvPr id="301" name="Google Shape;301;p36">
            <a:extLst>
              <a:ext uri="{FF2B5EF4-FFF2-40B4-BE49-F238E27FC236}">
                <a16:creationId xmlns:a16="http://schemas.microsoft.com/office/drawing/2014/main" id="{3B1EF04F-3FEC-E533-0EAD-0F09CC8F830A}"/>
              </a:ext>
            </a:extLst>
          </p:cNvPr>
          <p:cNvPicPr preferRelativeResize="0"/>
          <p:nvPr/>
        </p:nvPicPr>
        <p:blipFill>
          <a:blip r:embed="rId5">
            <a:alphaModFix/>
          </a:blip>
          <a:stretch>
            <a:fillRect/>
          </a:stretch>
        </p:blipFill>
        <p:spPr>
          <a:xfrm>
            <a:off x="17611713" y="2684113"/>
            <a:ext cx="676275" cy="714375"/>
          </a:xfrm>
          <a:prstGeom prst="rect">
            <a:avLst/>
          </a:prstGeom>
          <a:noFill/>
          <a:ln>
            <a:noFill/>
          </a:ln>
        </p:spPr>
      </p:pic>
      <p:pic>
        <p:nvPicPr>
          <p:cNvPr id="302" name="Google Shape;302;p36">
            <a:extLst>
              <a:ext uri="{FF2B5EF4-FFF2-40B4-BE49-F238E27FC236}">
                <a16:creationId xmlns:a16="http://schemas.microsoft.com/office/drawing/2014/main" id="{CD68EDDB-5077-D5FD-8F63-C5B51573CD2D}"/>
              </a:ext>
            </a:extLst>
          </p:cNvPr>
          <p:cNvPicPr preferRelativeResize="0"/>
          <p:nvPr/>
        </p:nvPicPr>
        <p:blipFill>
          <a:blip r:embed="rId6">
            <a:alphaModFix/>
          </a:blip>
          <a:stretch>
            <a:fillRect/>
          </a:stretch>
        </p:blipFill>
        <p:spPr>
          <a:xfrm>
            <a:off x="16981334" y="8931592"/>
            <a:ext cx="1253619" cy="1333637"/>
          </a:xfrm>
          <a:prstGeom prst="rect">
            <a:avLst/>
          </a:prstGeom>
          <a:noFill/>
          <a:ln>
            <a:noFill/>
          </a:ln>
        </p:spPr>
      </p:pic>
      <p:pic>
        <p:nvPicPr>
          <p:cNvPr id="2" name="Picture 1">
            <a:extLst>
              <a:ext uri="{FF2B5EF4-FFF2-40B4-BE49-F238E27FC236}">
                <a16:creationId xmlns:a16="http://schemas.microsoft.com/office/drawing/2014/main" id="{EED09286-8F9F-20B4-E0F9-17DDC6985B67}"/>
              </a:ext>
            </a:extLst>
          </p:cNvPr>
          <p:cNvPicPr>
            <a:picLocks noChangeAspect="1"/>
          </p:cNvPicPr>
          <p:nvPr/>
        </p:nvPicPr>
        <p:blipFill>
          <a:blip r:embed="rId7"/>
          <a:stretch>
            <a:fillRect/>
          </a:stretch>
        </p:blipFill>
        <p:spPr>
          <a:xfrm>
            <a:off x="275545" y="3551464"/>
            <a:ext cx="8582706" cy="47965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oogle Shape;313;p37">
            <a:extLst>
              <a:ext uri="{FF2B5EF4-FFF2-40B4-BE49-F238E27FC236}">
                <a16:creationId xmlns:a16="http://schemas.microsoft.com/office/drawing/2014/main" id="{B796BABA-60C2-C5E3-6AD4-240BF22487A9}"/>
              </a:ext>
            </a:extLst>
          </p:cNvPr>
          <p:cNvPicPr preferRelativeResize="0"/>
          <p:nvPr/>
        </p:nvPicPr>
        <p:blipFill>
          <a:blip r:embed="rId8">
            <a:alphaModFix/>
          </a:blip>
          <a:stretch>
            <a:fillRect/>
          </a:stretch>
        </p:blipFill>
        <p:spPr>
          <a:xfrm>
            <a:off x="0" y="2909995"/>
            <a:ext cx="1320500" cy="1279925"/>
          </a:xfrm>
          <a:prstGeom prst="rect">
            <a:avLst/>
          </a:prstGeom>
          <a:noFill/>
          <a:ln>
            <a:noFill/>
          </a:ln>
        </p:spPr>
      </p:pic>
      <p:sp>
        <p:nvSpPr>
          <p:cNvPr id="3" name="TextBox 2">
            <a:extLst>
              <a:ext uri="{FF2B5EF4-FFF2-40B4-BE49-F238E27FC236}">
                <a16:creationId xmlns:a16="http://schemas.microsoft.com/office/drawing/2014/main" id="{72176BE8-BE05-48DC-6572-F009C179C3F6}"/>
              </a:ext>
            </a:extLst>
          </p:cNvPr>
          <p:cNvSpPr txBox="1"/>
          <p:nvPr/>
        </p:nvSpPr>
        <p:spPr>
          <a:xfrm flipH="1">
            <a:off x="1333500" y="9770724"/>
            <a:ext cx="1582426" cy="307777"/>
          </a:xfrm>
          <a:prstGeom prst="rect">
            <a:avLst/>
          </a:prstGeom>
          <a:noFill/>
        </p:spPr>
        <p:txBody>
          <a:bodyPr wrap="square" rtlCol="0">
            <a:spAutoFit/>
          </a:bodyPr>
          <a:lstStyle/>
          <a:p>
            <a:r>
              <a:rPr lang="en-US"/>
              <a:t>@2025 Microsoft</a:t>
            </a:r>
          </a:p>
        </p:txBody>
      </p:sp>
    </p:spTree>
    <p:extLst>
      <p:ext uri="{BB962C8B-B14F-4D97-AF65-F5344CB8AC3E}">
        <p14:creationId xmlns:p14="http://schemas.microsoft.com/office/powerpoint/2010/main" val="3472684212"/>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6">
          <a:extLst>
            <a:ext uri="{FF2B5EF4-FFF2-40B4-BE49-F238E27FC236}">
              <a16:creationId xmlns:a16="http://schemas.microsoft.com/office/drawing/2014/main" id="{01C4FAE9-2615-E967-EC90-DE8AFB5833CF}"/>
            </a:ext>
          </a:extLst>
        </p:cNvPr>
        <p:cNvGrpSpPr/>
        <p:nvPr/>
      </p:nvGrpSpPr>
      <p:grpSpPr>
        <a:xfrm>
          <a:off x="0" y="0"/>
          <a:ext cx="0" cy="0"/>
          <a:chOff x="0" y="0"/>
          <a:chExt cx="0" cy="0"/>
        </a:xfrm>
      </p:grpSpPr>
      <p:sp>
        <p:nvSpPr>
          <p:cNvPr id="297" name="Google Shape;297;p36">
            <a:extLst>
              <a:ext uri="{FF2B5EF4-FFF2-40B4-BE49-F238E27FC236}">
                <a16:creationId xmlns:a16="http://schemas.microsoft.com/office/drawing/2014/main" id="{CFF8BF00-EF5C-8290-EBDD-31990FE3E275}"/>
              </a:ext>
            </a:extLst>
          </p:cNvPr>
          <p:cNvSpPr txBox="1">
            <a:spLocks noGrp="1"/>
          </p:cNvSpPr>
          <p:nvPr>
            <p:ph type="body" idx="1"/>
          </p:nvPr>
        </p:nvSpPr>
        <p:spPr>
          <a:xfrm>
            <a:off x="7924801" y="2912330"/>
            <a:ext cx="9691487" cy="7250729"/>
          </a:xfrm>
          <a:prstGeom prst="rect">
            <a:avLst/>
          </a:prstGeom>
        </p:spPr>
        <p:txBody>
          <a:bodyPr spcFirstLastPara="1" wrap="square" lIns="182850" tIns="182850" rIns="182850" bIns="182850" anchor="t" anchorCtr="0">
            <a:noAutofit/>
          </a:bodyPr>
          <a:lstStyle/>
          <a:p>
            <a:pPr>
              <a:lnSpc>
                <a:spcPct val="114999"/>
              </a:lnSpc>
              <a:buChar char="•"/>
            </a:pPr>
            <a:r>
              <a:rPr lang="en-US" sz="2800" b="1">
                <a:solidFill>
                  <a:schemeClr val="dk1"/>
                </a:solidFill>
                <a:ea typeface="Noto Sans"/>
              </a:rPr>
              <a:t>What do I notice first about this image? </a:t>
            </a:r>
            <a:endParaRPr lang="en-US" sz="2800">
              <a:solidFill>
                <a:schemeClr val="dk1"/>
              </a:solidFill>
              <a:ea typeface="Noto Sans"/>
            </a:endParaRPr>
          </a:p>
          <a:p>
            <a:pPr>
              <a:lnSpc>
                <a:spcPct val="114999"/>
              </a:lnSpc>
              <a:buChar char="•"/>
            </a:pPr>
            <a:r>
              <a:rPr lang="en-US" sz="2800" b="1">
                <a:solidFill>
                  <a:schemeClr val="dk1"/>
                </a:solidFill>
                <a:ea typeface="Noto Sans"/>
              </a:rPr>
              <a:t>Can I figure out who made this image, or where it came from?</a:t>
            </a:r>
            <a:endParaRPr lang="en-US" sz="2800">
              <a:solidFill>
                <a:schemeClr val="dk1"/>
              </a:solidFill>
              <a:ea typeface="Noto Sans"/>
            </a:endParaRPr>
          </a:p>
          <a:p>
            <a:pPr lvl="1">
              <a:lnSpc>
                <a:spcPct val="114999"/>
              </a:lnSpc>
            </a:pPr>
            <a:r>
              <a:rPr lang="en-US" i="1">
                <a:solidFill>
                  <a:schemeClr val="dk1"/>
                </a:solidFill>
                <a:ea typeface="Noto Sans"/>
              </a:rPr>
              <a:t>Is it from a real source I know and trust?</a:t>
            </a:r>
            <a:endParaRPr lang="en-US">
              <a:solidFill>
                <a:schemeClr val="dk1"/>
              </a:solidFill>
            </a:endParaRPr>
          </a:p>
          <a:p>
            <a:pPr>
              <a:lnSpc>
                <a:spcPct val="114999"/>
              </a:lnSpc>
              <a:buChar char="•"/>
            </a:pPr>
            <a:r>
              <a:rPr lang="en-US" sz="2800" b="1">
                <a:solidFill>
                  <a:schemeClr val="dk1"/>
                </a:solidFill>
                <a:ea typeface="Noto Sans"/>
              </a:rPr>
              <a:t>Can I find this image or story somewhere else on a trusted site?</a:t>
            </a:r>
            <a:endParaRPr lang="en-US" sz="2800">
              <a:solidFill>
                <a:schemeClr val="dk1"/>
              </a:solidFill>
              <a:ea typeface="Noto Sans"/>
            </a:endParaRPr>
          </a:p>
          <a:p>
            <a:pPr lvl="1">
              <a:lnSpc>
                <a:spcPct val="114999"/>
              </a:lnSpc>
              <a:buSzPts val="3600"/>
            </a:pPr>
            <a:r>
              <a:rPr lang="en-US" i="1">
                <a:solidFill>
                  <a:schemeClr val="dk1"/>
                </a:solidFill>
                <a:ea typeface="Noto Sans"/>
              </a:rPr>
              <a:t>What happens if I look it up on a different website?</a:t>
            </a:r>
            <a:endParaRPr lang="en-US">
              <a:solidFill>
                <a:schemeClr val="dk1"/>
              </a:solidFill>
            </a:endParaRPr>
          </a:p>
          <a:p>
            <a:pPr>
              <a:lnSpc>
                <a:spcPct val="114999"/>
              </a:lnSpc>
              <a:buChar char="•"/>
            </a:pPr>
            <a:r>
              <a:rPr lang="en-US" sz="2800" b="1">
                <a:solidFill>
                  <a:schemeClr val="dk1"/>
                </a:solidFill>
                <a:ea typeface="Noto Sans"/>
              </a:rPr>
              <a:t>Does this image make me feel really surprised, upset, or excited? Why?</a:t>
            </a:r>
            <a:r>
              <a:rPr lang="en-US" sz="2800" i="1">
                <a:solidFill>
                  <a:schemeClr val="dk1"/>
                </a:solidFill>
                <a:ea typeface="Noto Sans"/>
              </a:rPr>
              <a:t> </a:t>
            </a:r>
            <a:endParaRPr lang="en-US" sz="2800">
              <a:solidFill>
                <a:schemeClr val="dk1"/>
              </a:solidFill>
              <a:ea typeface="Noto Sans"/>
            </a:endParaRPr>
          </a:p>
          <a:p>
            <a:pPr lvl="1">
              <a:lnSpc>
                <a:spcPct val="114999"/>
              </a:lnSpc>
            </a:pPr>
            <a:r>
              <a:rPr lang="en-US" i="1">
                <a:solidFill>
                  <a:schemeClr val="dk1"/>
                </a:solidFill>
                <a:ea typeface="Noto Sans"/>
              </a:rPr>
              <a:t>Sometimes AI is used to grab your attention — emotions can be a clue!</a:t>
            </a:r>
            <a:endParaRPr lang="en-US">
              <a:solidFill>
                <a:schemeClr val="dk1"/>
              </a:solidFill>
            </a:endParaRPr>
          </a:p>
          <a:p>
            <a:pPr>
              <a:lnSpc>
                <a:spcPct val="114999"/>
              </a:lnSpc>
              <a:buChar char="•"/>
            </a:pPr>
            <a:r>
              <a:rPr lang="en-US" sz="2800" b="1">
                <a:solidFill>
                  <a:schemeClr val="dk1"/>
                </a:solidFill>
                <a:ea typeface="Noto Sans"/>
              </a:rPr>
              <a:t>Would I be confident sharing this image with someone else as “true”? Why or why not?</a:t>
            </a:r>
            <a:endParaRPr lang="en-US" sz="2800" b="1">
              <a:solidFill>
                <a:schemeClr val="dk1"/>
              </a:solidFill>
            </a:endParaRPr>
          </a:p>
          <a:p>
            <a:pPr>
              <a:lnSpc>
                <a:spcPct val="114999"/>
              </a:lnSpc>
              <a:spcAft>
                <a:spcPts val="2400"/>
              </a:spcAft>
              <a:buChar char="•"/>
            </a:pPr>
            <a:endParaRPr lang="en-US" sz="2800">
              <a:solidFill>
                <a:schemeClr val="dk1"/>
              </a:solidFill>
              <a:latin typeface="Noto Sans"/>
              <a:ea typeface="Noto Sans"/>
            </a:endParaRPr>
          </a:p>
        </p:txBody>
      </p:sp>
      <p:sp>
        <p:nvSpPr>
          <p:cNvPr id="298" name="Google Shape;298;p36">
            <a:extLst>
              <a:ext uri="{FF2B5EF4-FFF2-40B4-BE49-F238E27FC236}">
                <a16:creationId xmlns:a16="http://schemas.microsoft.com/office/drawing/2014/main" id="{E2CEF6E3-0090-6BF6-3B4C-DCAE81709245}"/>
              </a:ext>
            </a:extLst>
          </p:cNvPr>
          <p:cNvSpPr/>
          <p:nvPr/>
        </p:nvSpPr>
        <p:spPr>
          <a:xfrm>
            <a:off x="0" y="0"/>
            <a:ext cx="18288000" cy="2615100"/>
          </a:xfrm>
          <a:prstGeom prst="rect">
            <a:avLst/>
          </a:prstGeom>
          <a:solidFill>
            <a:srgbClr val="39A928"/>
          </a:solidFill>
          <a:ln w="9525" cap="flat" cmpd="sng">
            <a:solidFill>
              <a:srgbClr val="39A928"/>
            </a:solidFill>
            <a:prstDash val="solid"/>
            <a:round/>
            <a:headEnd type="none" w="sm" len="sm"/>
            <a:tailEnd type="none" w="sm" len="sm"/>
          </a:ln>
          <a:effectLst>
            <a:outerShdw dist="66675" dir="5400000" algn="bl" rotWithShape="0">
              <a:srgbClr val="258B16"/>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9" name="Google Shape;299;p36">
            <a:extLst>
              <a:ext uri="{FF2B5EF4-FFF2-40B4-BE49-F238E27FC236}">
                <a16:creationId xmlns:a16="http://schemas.microsoft.com/office/drawing/2014/main" id="{E47D5FC3-89E3-324D-D16D-A457547F7D5F}"/>
              </a:ext>
            </a:extLst>
          </p:cNvPr>
          <p:cNvSpPr txBox="1"/>
          <p:nvPr/>
        </p:nvSpPr>
        <p:spPr>
          <a:xfrm>
            <a:off x="-805543" y="-511629"/>
            <a:ext cx="18288000" cy="2119200"/>
          </a:xfrm>
          <a:prstGeom prst="rect">
            <a:avLst/>
          </a:prstGeom>
          <a:no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6488">
              <a:solidFill>
                <a:srgbClr val="FFFFFF"/>
              </a:solidFill>
              <a:latin typeface="Noto Sans SemiBold"/>
              <a:ea typeface="Noto Sans SemiBold"/>
              <a:cs typeface="Noto Sans SemiBold"/>
              <a:sym typeface="Noto Sans SemiBold"/>
            </a:endParaRPr>
          </a:p>
          <a:p>
            <a:pPr marL="0" lvl="0" indent="0" algn="l" rtl="0">
              <a:spcBef>
                <a:spcPts val="0"/>
              </a:spcBef>
              <a:spcAft>
                <a:spcPts val="0"/>
              </a:spcAft>
              <a:buNone/>
            </a:pPr>
            <a:endParaRPr sz="6488">
              <a:solidFill>
                <a:srgbClr val="FFFFFF"/>
              </a:solidFill>
              <a:latin typeface="Noto Sans SemiBold"/>
              <a:ea typeface="Noto Sans SemiBold"/>
              <a:cs typeface="Noto Sans SemiBold"/>
              <a:sym typeface="Noto Sans SemiBold"/>
            </a:endParaRPr>
          </a:p>
          <a:p>
            <a:pPr algn="ctr">
              <a:lnSpc>
                <a:spcPct val="125000"/>
              </a:lnSpc>
            </a:pPr>
            <a:r>
              <a:rPr lang="en-US" sz="5800">
                <a:solidFill>
                  <a:srgbClr val="FFFFFF"/>
                </a:solidFill>
                <a:latin typeface="Noto Sans SemiBold"/>
                <a:ea typeface="Noto Sans SemiBold"/>
                <a:cs typeface="Noto Sans SemiBold"/>
                <a:sym typeface="Noto Sans SemiBold"/>
              </a:rPr>
              <a:t>Questions to Consider</a:t>
            </a:r>
            <a:endParaRPr sz="5800">
              <a:solidFill>
                <a:srgbClr val="FFFFFF"/>
              </a:solidFill>
              <a:latin typeface="Noto Sans SemiBold"/>
              <a:ea typeface="Noto Sans SemiBold"/>
              <a:cs typeface="Noto Sans SemiBold"/>
              <a:sym typeface="Noto Sans SemiBold"/>
            </a:endParaRPr>
          </a:p>
          <a:p>
            <a:pPr marL="0" lvl="0" indent="0" algn="l" rtl="0">
              <a:spcBef>
                <a:spcPts val="0"/>
              </a:spcBef>
              <a:spcAft>
                <a:spcPts val="0"/>
              </a:spcAft>
              <a:buNone/>
            </a:pPr>
            <a:endParaRPr sz="7200" i="1">
              <a:solidFill>
                <a:srgbClr val="000000"/>
              </a:solidFill>
            </a:endParaRPr>
          </a:p>
        </p:txBody>
      </p:sp>
      <p:pic>
        <p:nvPicPr>
          <p:cNvPr id="300" name="Google Shape;300;p36">
            <a:extLst>
              <a:ext uri="{FF2B5EF4-FFF2-40B4-BE49-F238E27FC236}">
                <a16:creationId xmlns:a16="http://schemas.microsoft.com/office/drawing/2014/main" id="{66E0762D-2B0C-F5EE-26C6-6A2ECDD4AC16}"/>
              </a:ext>
            </a:extLst>
          </p:cNvPr>
          <p:cNvPicPr preferRelativeResize="0"/>
          <p:nvPr/>
        </p:nvPicPr>
        <p:blipFill>
          <a:blip r:embed="rId3">
            <a:alphaModFix/>
          </a:blip>
          <a:stretch>
            <a:fillRect/>
          </a:stretch>
        </p:blipFill>
        <p:spPr>
          <a:xfrm>
            <a:off x="16113125" y="549625"/>
            <a:ext cx="1553644" cy="1375150"/>
          </a:xfrm>
          <a:prstGeom prst="rect">
            <a:avLst/>
          </a:prstGeom>
          <a:noFill/>
          <a:ln>
            <a:noFill/>
          </a:ln>
        </p:spPr>
      </p:pic>
      <p:pic>
        <p:nvPicPr>
          <p:cNvPr id="301" name="Google Shape;301;p36">
            <a:extLst>
              <a:ext uri="{FF2B5EF4-FFF2-40B4-BE49-F238E27FC236}">
                <a16:creationId xmlns:a16="http://schemas.microsoft.com/office/drawing/2014/main" id="{30C42CEA-F947-98A9-437D-7EEBAFB45109}"/>
              </a:ext>
            </a:extLst>
          </p:cNvPr>
          <p:cNvPicPr preferRelativeResize="0"/>
          <p:nvPr/>
        </p:nvPicPr>
        <p:blipFill>
          <a:blip r:embed="rId4">
            <a:alphaModFix/>
          </a:blip>
          <a:stretch>
            <a:fillRect/>
          </a:stretch>
        </p:blipFill>
        <p:spPr>
          <a:xfrm>
            <a:off x="17611713" y="2684113"/>
            <a:ext cx="676275" cy="714375"/>
          </a:xfrm>
          <a:prstGeom prst="rect">
            <a:avLst/>
          </a:prstGeom>
          <a:noFill/>
          <a:ln>
            <a:noFill/>
          </a:ln>
        </p:spPr>
      </p:pic>
      <p:pic>
        <p:nvPicPr>
          <p:cNvPr id="302" name="Google Shape;302;p36">
            <a:extLst>
              <a:ext uri="{FF2B5EF4-FFF2-40B4-BE49-F238E27FC236}">
                <a16:creationId xmlns:a16="http://schemas.microsoft.com/office/drawing/2014/main" id="{54A51B7B-5907-8D53-CFAB-8FE3186EB1DB}"/>
              </a:ext>
            </a:extLst>
          </p:cNvPr>
          <p:cNvPicPr preferRelativeResize="0"/>
          <p:nvPr/>
        </p:nvPicPr>
        <p:blipFill>
          <a:blip r:embed="rId5">
            <a:alphaModFix/>
          </a:blip>
          <a:stretch>
            <a:fillRect/>
          </a:stretch>
        </p:blipFill>
        <p:spPr>
          <a:xfrm>
            <a:off x="6476620" y="8365535"/>
            <a:ext cx="1253619" cy="1333637"/>
          </a:xfrm>
          <a:prstGeom prst="rect">
            <a:avLst/>
          </a:prstGeom>
          <a:noFill/>
          <a:ln>
            <a:noFill/>
          </a:ln>
        </p:spPr>
      </p:pic>
      <p:pic>
        <p:nvPicPr>
          <p:cNvPr id="3" name="Picture 2" descr="A screenshot of a video game&#10;&#10;AI-generated content may be incorrect.">
            <a:extLst>
              <a:ext uri="{FF2B5EF4-FFF2-40B4-BE49-F238E27FC236}">
                <a16:creationId xmlns:a16="http://schemas.microsoft.com/office/drawing/2014/main" id="{07BF67C1-CF51-1E9A-0991-740FFD0D7C07}"/>
              </a:ext>
            </a:extLst>
          </p:cNvPr>
          <p:cNvPicPr>
            <a:picLocks noChangeAspect="1"/>
          </p:cNvPicPr>
          <p:nvPr/>
        </p:nvPicPr>
        <p:blipFill>
          <a:blip r:embed="rId6"/>
          <a:stretch>
            <a:fillRect/>
          </a:stretch>
        </p:blipFill>
        <p:spPr>
          <a:xfrm>
            <a:off x="195943" y="3189514"/>
            <a:ext cx="7728858" cy="4354287"/>
          </a:xfrm>
          <a:prstGeom prst="rect">
            <a:avLst/>
          </a:prstGeom>
        </p:spPr>
      </p:pic>
      <p:sp>
        <p:nvSpPr>
          <p:cNvPr id="5" name="TextBox 4">
            <a:extLst>
              <a:ext uri="{FF2B5EF4-FFF2-40B4-BE49-F238E27FC236}">
                <a16:creationId xmlns:a16="http://schemas.microsoft.com/office/drawing/2014/main" id="{1620C58E-F716-92A2-BDF8-DF93528B056C}"/>
              </a:ext>
            </a:extLst>
          </p:cNvPr>
          <p:cNvSpPr txBox="1"/>
          <p:nvPr/>
        </p:nvSpPr>
        <p:spPr>
          <a:xfrm>
            <a:off x="1654628" y="8681357"/>
            <a:ext cx="408214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t>🧠 </a:t>
            </a:r>
            <a:r>
              <a:rPr lang="en-US" sz="3000" i="1"/>
              <a:t>Look closely… </a:t>
            </a:r>
            <a:endParaRPr lang="en-US"/>
          </a:p>
          <a:p>
            <a:r>
              <a:rPr lang="en-US" sz="3000" i="1"/>
              <a:t>but think critically too!</a:t>
            </a:r>
            <a:r>
              <a:rPr lang="en-US" sz="3000"/>
              <a:t>​</a:t>
            </a:r>
            <a:endParaRPr lang="en-US"/>
          </a:p>
        </p:txBody>
      </p:sp>
      <p:sp>
        <p:nvSpPr>
          <p:cNvPr id="2" name="TextBox 1">
            <a:extLst>
              <a:ext uri="{FF2B5EF4-FFF2-40B4-BE49-F238E27FC236}">
                <a16:creationId xmlns:a16="http://schemas.microsoft.com/office/drawing/2014/main" id="{4578C5FB-2C6E-AF70-CF32-03F1B203F996}"/>
              </a:ext>
            </a:extLst>
          </p:cNvPr>
          <p:cNvSpPr txBox="1"/>
          <p:nvPr/>
        </p:nvSpPr>
        <p:spPr>
          <a:xfrm flipH="1">
            <a:off x="16029287" y="9802127"/>
            <a:ext cx="1582426" cy="307777"/>
          </a:xfrm>
          <a:prstGeom prst="rect">
            <a:avLst/>
          </a:prstGeom>
          <a:noFill/>
        </p:spPr>
        <p:txBody>
          <a:bodyPr wrap="square" rtlCol="0">
            <a:spAutoFit/>
          </a:bodyPr>
          <a:lstStyle/>
          <a:p>
            <a:r>
              <a:rPr lang="en-US"/>
              <a:t>@2025 Microsoft</a:t>
            </a:r>
          </a:p>
        </p:txBody>
      </p:sp>
    </p:spTree>
    <p:extLst>
      <p:ext uri="{BB962C8B-B14F-4D97-AF65-F5344CB8AC3E}">
        <p14:creationId xmlns:p14="http://schemas.microsoft.com/office/powerpoint/2010/main" val="3740456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1" name="Google Shape;101;p19"/>
          <p:cNvPicPr preferRelativeResize="0"/>
          <p:nvPr/>
        </p:nvPicPr>
        <p:blipFill>
          <a:blip r:embed="rId3">
            <a:alphaModFix/>
          </a:blip>
          <a:stretch>
            <a:fillRect/>
          </a:stretch>
        </p:blipFill>
        <p:spPr>
          <a:xfrm>
            <a:off x="0" y="-12"/>
            <a:ext cx="18288000" cy="3686175"/>
          </a:xfrm>
          <a:prstGeom prst="rect">
            <a:avLst/>
          </a:prstGeom>
          <a:noFill/>
          <a:ln>
            <a:noFill/>
          </a:ln>
        </p:spPr>
      </p:pic>
      <p:sp>
        <p:nvSpPr>
          <p:cNvPr id="102" name="Google Shape;102;p19"/>
          <p:cNvSpPr txBox="1"/>
          <p:nvPr/>
        </p:nvSpPr>
        <p:spPr>
          <a:xfrm>
            <a:off x="0" y="713075"/>
            <a:ext cx="18288000" cy="892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5800">
                <a:solidFill>
                  <a:srgbClr val="FFFFFF"/>
                </a:solidFill>
                <a:latin typeface="Noto Sans SemiBold"/>
                <a:ea typeface="Noto Sans SemiBold"/>
                <a:cs typeface="Noto Sans SemiBold"/>
                <a:sym typeface="Noto Sans SemiBold"/>
              </a:rPr>
              <a:t>What will we learn today?</a:t>
            </a:r>
            <a:r>
              <a:rPr lang="en-US" sz="5800" b="1">
                <a:solidFill>
                  <a:srgbClr val="000000"/>
                </a:solidFill>
              </a:rPr>
              <a:t> </a:t>
            </a:r>
            <a:endParaRPr sz="5800">
              <a:solidFill>
                <a:srgbClr val="000000"/>
              </a:solidFill>
            </a:endParaRPr>
          </a:p>
        </p:txBody>
      </p:sp>
      <p:sp>
        <p:nvSpPr>
          <p:cNvPr id="103" name="Google Shape;103;p19"/>
          <p:cNvSpPr txBox="1"/>
          <p:nvPr/>
        </p:nvSpPr>
        <p:spPr>
          <a:xfrm>
            <a:off x="617450" y="3547875"/>
            <a:ext cx="16465200" cy="5904300"/>
          </a:xfrm>
          <a:prstGeom prst="rect">
            <a:avLst/>
          </a:prstGeom>
          <a:noFill/>
          <a:ln>
            <a:noFill/>
          </a:ln>
        </p:spPr>
        <p:txBody>
          <a:bodyPr spcFirstLastPara="1" wrap="square" lIns="91425" tIns="91425" rIns="91425" bIns="91425" anchor="t" anchorCtr="0">
            <a:noAutofit/>
          </a:bodyPr>
          <a:lstStyle/>
          <a:p>
            <a:pPr marL="457200" indent="-438150">
              <a:buClr>
                <a:schemeClr val="dk1"/>
              </a:buClr>
              <a:buSzPts val="3300"/>
              <a:buFont typeface="Noto Sans"/>
              <a:buChar char="●"/>
            </a:pPr>
            <a:r>
              <a:rPr lang="en-US" sz="3200">
                <a:solidFill>
                  <a:schemeClr val="dk1"/>
                </a:solidFill>
                <a:latin typeface="Noto Sans"/>
                <a:ea typeface="Noto Sans"/>
                <a:cs typeface="Noto Sans"/>
                <a:sym typeface="Noto Sans"/>
              </a:rPr>
              <a:t>Utilize appropriate skepticism when I encounter AI-generated images and information</a:t>
            </a:r>
          </a:p>
          <a:p>
            <a:pPr marL="457200" indent="-438150">
              <a:buClr>
                <a:schemeClr val="dk1"/>
              </a:buClr>
              <a:buSzPts val="3300"/>
              <a:buFont typeface="Noto Sans"/>
              <a:buChar char="●"/>
            </a:pPr>
            <a:r>
              <a:rPr lang="en-US" sz="3200">
                <a:solidFill>
                  <a:schemeClr val="dk1"/>
                </a:solidFill>
                <a:latin typeface="Noto Sans"/>
                <a:ea typeface="Noto Sans"/>
                <a:cs typeface="Noto Sans"/>
                <a:sym typeface="Noto Sans"/>
              </a:rPr>
              <a:t>Use visual and/audio clues to help identify AI-generated content</a:t>
            </a:r>
          </a:p>
          <a:p>
            <a:pPr marL="457200" indent="-438150">
              <a:buClr>
                <a:schemeClr val="dk1"/>
              </a:buClr>
              <a:buSzPts val="3300"/>
              <a:buFont typeface="Noto Sans"/>
              <a:buChar char="●"/>
            </a:pPr>
            <a:r>
              <a:rPr lang="en-US" sz="3200">
                <a:solidFill>
                  <a:schemeClr val="dk1"/>
                </a:solidFill>
                <a:latin typeface="Noto Sans"/>
                <a:ea typeface="Noto Sans"/>
                <a:cs typeface="Noto Sans"/>
                <a:sym typeface="Noto Sans"/>
              </a:rPr>
              <a:t>Recognize how AI can be a useful tool for generating ideas and providing information</a:t>
            </a:r>
          </a:p>
          <a:p>
            <a:pPr marL="457200" indent="-438150">
              <a:buClr>
                <a:schemeClr val="dk1"/>
              </a:buClr>
              <a:buSzPts val="3300"/>
              <a:buFont typeface="Noto Sans"/>
              <a:buChar char="●"/>
            </a:pPr>
            <a:r>
              <a:rPr lang="en-US" sz="3200">
                <a:solidFill>
                  <a:schemeClr val="dk1"/>
                </a:solidFill>
                <a:latin typeface="Noto Sans"/>
                <a:ea typeface="Noto Sans"/>
                <a:cs typeface="Noto Sans"/>
                <a:sym typeface="Noto Sans"/>
              </a:rPr>
              <a:t>Explain why it is important to cross-check AI-provided information with trusted, reliable sources </a:t>
            </a:r>
          </a:p>
          <a:p>
            <a:pPr marL="457200" indent="-438150">
              <a:buClr>
                <a:schemeClr val="dk1"/>
              </a:buClr>
              <a:buSzPts val="3300"/>
              <a:buFont typeface="Noto Sans"/>
              <a:buChar char="●"/>
            </a:pPr>
            <a:r>
              <a:rPr lang="en-US" sz="3200">
                <a:solidFill>
                  <a:schemeClr val="dk1"/>
                </a:solidFill>
                <a:latin typeface="Noto Sans"/>
                <a:ea typeface="Noto Sans"/>
                <a:cs typeface="Noto Sans"/>
                <a:sym typeface="Noto Sans"/>
              </a:rPr>
              <a:t>Understand what makes a source more or less reliable</a:t>
            </a:r>
          </a:p>
          <a:p>
            <a:pPr marL="457200" indent="-438150">
              <a:buClr>
                <a:schemeClr val="dk1"/>
              </a:buClr>
              <a:buSzPts val="3300"/>
              <a:buFont typeface="Noto Sans"/>
              <a:buChar char="●"/>
            </a:pPr>
            <a:r>
              <a:rPr lang="en-US" sz="3200">
                <a:solidFill>
                  <a:schemeClr val="dk1"/>
                </a:solidFill>
                <a:latin typeface="Noto Sans"/>
                <a:ea typeface="Noto Sans"/>
                <a:cs typeface="Noto Sans"/>
                <a:sym typeface="Noto Sans"/>
              </a:rPr>
              <a:t>Reflect on how AI can assist with creativity ​</a:t>
            </a:r>
          </a:p>
        </p:txBody>
      </p:sp>
      <p:sp>
        <p:nvSpPr>
          <p:cNvPr id="2" name="TextBox 1">
            <a:extLst>
              <a:ext uri="{FF2B5EF4-FFF2-40B4-BE49-F238E27FC236}">
                <a16:creationId xmlns:a16="http://schemas.microsoft.com/office/drawing/2014/main" id="{3A6FBBAD-661A-C821-4317-C0F20C463CA1}"/>
              </a:ext>
            </a:extLst>
          </p:cNvPr>
          <p:cNvSpPr txBox="1"/>
          <p:nvPr/>
        </p:nvSpPr>
        <p:spPr>
          <a:xfrm flipH="1">
            <a:off x="16428172" y="9750175"/>
            <a:ext cx="1582426" cy="307777"/>
          </a:xfrm>
          <a:prstGeom prst="rect">
            <a:avLst/>
          </a:prstGeom>
          <a:noFill/>
        </p:spPr>
        <p:txBody>
          <a:bodyPr wrap="square" rtlCol="0">
            <a:spAutoFit/>
          </a:bodyPr>
          <a:lstStyle/>
          <a:p>
            <a:r>
              <a:rPr lang="en-US"/>
              <a:t>@2025 Microsoft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6">
          <a:extLst>
            <a:ext uri="{FF2B5EF4-FFF2-40B4-BE49-F238E27FC236}">
              <a16:creationId xmlns:a16="http://schemas.microsoft.com/office/drawing/2014/main" id="{C882809E-E9CC-4844-5147-C9D9F5BFC728}"/>
            </a:ext>
          </a:extLst>
        </p:cNvPr>
        <p:cNvGrpSpPr/>
        <p:nvPr/>
      </p:nvGrpSpPr>
      <p:grpSpPr>
        <a:xfrm>
          <a:off x="0" y="0"/>
          <a:ext cx="0" cy="0"/>
          <a:chOff x="0" y="0"/>
          <a:chExt cx="0" cy="0"/>
        </a:xfrm>
      </p:grpSpPr>
      <p:sp>
        <p:nvSpPr>
          <p:cNvPr id="298" name="Google Shape;298;p36">
            <a:extLst>
              <a:ext uri="{FF2B5EF4-FFF2-40B4-BE49-F238E27FC236}">
                <a16:creationId xmlns:a16="http://schemas.microsoft.com/office/drawing/2014/main" id="{25CB6C66-2633-4FFC-99A1-9C85265B1D0E}"/>
              </a:ext>
            </a:extLst>
          </p:cNvPr>
          <p:cNvSpPr/>
          <p:nvPr/>
        </p:nvSpPr>
        <p:spPr>
          <a:xfrm>
            <a:off x="0" y="0"/>
            <a:ext cx="18288000" cy="2615100"/>
          </a:xfrm>
          <a:prstGeom prst="rect">
            <a:avLst/>
          </a:prstGeom>
          <a:solidFill>
            <a:srgbClr val="39A928"/>
          </a:solidFill>
          <a:ln w="9525" cap="flat" cmpd="sng">
            <a:solidFill>
              <a:srgbClr val="39A928"/>
            </a:solidFill>
            <a:prstDash val="solid"/>
            <a:round/>
            <a:headEnd type="none" w="sm" len="sm"/>
            <a:tailEnd type="none" w="sm" len="sm"/>
          </a:ln>
          <a:effectLst>
            <a:outerShdw dist="66675" dir="5400000" algn="bl" rotWithShape="0">
              <a:srgbClr val="258B16"/>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9" name="Google Shape;299;p36">
            <a:extLst>
              <a:ext uri="{FF2B5EF4-FFF2-40B4-BE49-F238E27FC236}">
                <a16:creationId xmlns:a16="http://schemas.microsoft.com/office/drawing/2014/main" id="{740EEDCD-FAE5-EA5D-F5A0-986EA3439A00}"/>
              </a:ext>
            </a:extLst>
          </p:cNvPr>
          <p:cNvSpPr txBox="1"/>
          <p:nvPr/>
        </p:nvSpPr>
        <p:spPr>
          <a:xfrm>
            <a:off x="0" y="0"/>
            <a:ext cx="18288000" cy="2119200"/>
          </a:xfrm>
          <a:prstGeom prst="rect">
            <a:avLst/>
          </a:prstGeom>
          <a:no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6488">
              <a:solidFill>
                <a:srgbClr val="FFFFFF"/>
              </a:solidFill>
              <a:latin typeface="Noto Sans SemiBold"/>
              <a:ea typeface="Noto Sans SemiBold"/>
              <a:cs typeface="Noto Sans SemiBold"/>
              <a:sym typeface="Noto Sans SemiBold"/>
            </a:endParaRPr>
          </a:p>
          <a:p>
            <a:pPr marL="0" lvl="0" indent="0" algn="l" rtl="0">
              <a:spcBef>
                <a:spcPts val="0"/>
              </a:spcBef>
              <a:spcAft>
                <a:spcPts val="0"/>
              </a:spcAft>
              <a:buNone/>
            </a:pPr>
            <a:endParaRPr sz="6488">
              <a:solidFill>
                <a:srgbClr val="FFFFFF"/>
              </a:solidFill>
              <a:latin typeface="Noto Sans SemiBold"/>
              <a:ea typeface="Noto Sans SemiBold"/>
              <a:cs typeface="Noto Sans SemiBold"/>
              <a:sym typeface="Noto Sans SemiBold"/>
            </a:endParaRPr>
          </a:p>
          <a:p>
            <a:pPr algn="ctr">
              <a:lnSpc>
                <a:spcPct val="125000"/>
              </a:lnSpc>
            </a:pPr>
            <a:r>
              <a:rPr lang="en-US" sz="5800">
                <a:solidFill>
                  <a:srgbClr val="FFFFFF"/>
                </a:solidFill>
                <a:latin typeface="Noto Sans SemiBold"/>
                <a:ea typeface="Noto Sans SemiBold"/>
                <a:cs typeface="Noto Sans SemiBold"/>
                <a:sym typeface="Noto Sans SemiBold"/>
              </a:rPr>
              <a:t>Activity 2: Image Detectives</a:t>
            </a:r>
            <a:endParaRPr sz="5800">
              <a:solidFill>
                <a:srgbClr val="FFFFFF"/>
              </a:solidFill>
              <a:latin typeface="Noto Sans SemiBold"/>
              <a:ea typeface="Noto Sans SemiBold"/>
              <a:cs typeface="Noto Sans SemiBold"/>
              <a:sym typeface="Noto Sans SemiBold"/>
            </a:endParaRPr>
          </a:p>
          <a:p>
            <a:pPr marL="0" lvl="0" indent="0" algn="l" rtl="0">
              <a:spcBef>
                <a:spcPts val="0"/>
              </a:spcBef>
              <a:spcAft>
                <a:spcPts val="0"/>
              </a:spcAft>
              <a:buNone/>
            </a:pPr>
            <a:endParaRPr sz="7200" i="1">
              <a:solidFill>
                <a:srgbClr val="000000"/>
              </a:solidFill>
            </a:endParaRPr>
          </a:p>
        </p:txBody>
      </p:sp>
      <p:pic>
        <p:nvPicPr>
          <p:cNvPr id="300" name="Google Shape;300;p36">
            <a:extLst>
              <a:ext uri="{FF2B5EF4-FFF2-40B4-BE49-F238E27FC236}">
                <a16:creationId xmlns:a16="http://schemas.microsoft.com/office/drawing/2014/main" id="{81177F34-976D-5262-C067-9A64085C2708}"/>
              </a:ext>
            </a:extLst>
          </p:cNvPr>
          <p:cNvPicPr preferRelativeResize="0"/>
          <p:nvPr/>
        </p:nvPicPr>
        <p:blipFill>
          <a:blip r:embed="rId4">
            <a:alphaModFix/>
          </a:blip>
          <a:stretch>
            <a:fillRect/>
          </a:stretch>
        </p:blipFill>
        <p:spPr>
          <a:xfrm>
            <a:off x="16113125" y="549625"/>
            <a:ext cx="1553644" cy="1375150"/>
          </a:xfrm>
          <a:prstGeom prst="rect">
            <a:avLst/>
          </a:prstGeom>
          <a:noFill/>
          <a:ln>
            <a:noFill/>
          </a:ln>
        </p:spPr>
      </p:pic>
      <p:pic>
        <p:nvPicPr>
          <p:cNvPr id="301" name="Google Shape;301;p36">
            <a:extLst>
              <a:ext uri="{FF2B5EF4-FFF2-40B4-BE49-F238E27FC236}">
                <a16:creationId xmlns:a16="http://schemas.microsoft.com/office/drawing/2014/main" id="{8F647A57-459E-5C0C-3E6B-AAE35A0647E7}"/>
              </a:ext>
            </a:extLst>
          </p:cNvPr>
          <p:cNvPicPr preferRelativeResize="0"/>
          <p:nvPr/>
        </p:nvPicPr>
        <p:blipFill>
          <a:blip r:embed="rId5">
            <a:alphaModFix/>
          </a:blip>
          <a:stretch>
            <a:fillRect/>
          </a:stretch>
        </p:blipFill>
        <p:spPr>
          <a:xfrm>
            <a:off x="17611713" y="2684113"/>
            <a:ext cx="676275" cy="714375"/>
          </a:xfrm>
          <a:prstGeom prst="rect">
            <a:avLst/>
          </a:prstGeom>
          <a:noFill/>
          <a:ln>
            <a:noFill/>
          </a:ln>
        </p:spPr>
      </p:pic>
      <p:pic>
        <p:nvPicPr>
          <p:cNvPr id="4" name="Google Shape;313;p37">
            <a:extLst>
              <a:ext uri="{FF2B5EF4-FFF2-40B4-BE49-F238E27FC236}">
                <a16:creationId xmlns:a16="http://schemas.microsoft.com/office/drawing/2014/main" id="{65710740-2EE9-7BA6-4EA3-91CA5DA5BCCB}"/>
              </a:ext>
            </a:extLst>
          </p:cNvPr>
          <p:cNvPicPr preferRelativeResize="0"/>
          <p:nvPr/>
        </p:nvPicPr>
        <p:blipFill>
          <a:blip r:embed="rId6">
            <a:alphaModFix/>
          </a:blip>
          <a:stretch>
            <a:fillRect/>
          </a:stretch>
        </p:blipFill>
        <p:spPr>
          <a:xfrm>
            <a:off x="0" y="2909995"/>
            <a:ext cx="1320500" cy="1279925"/>
          </a:xfrm>
          <a:prstGeom prst="rect">
            <a:avLst/>
          </a:prstGeom>
          <a:noFill/>
          <a:ln>
            <a:noFill/>
          </a:ln>
        </p:spPr>
      </p:pic>
      <p:sp>
        <p:nvSpPr>
          <p:cNvPr id="6" name="TextBox 5">
            <a:extLst>
              <a:ext uri="{FF2B5EF4-FFF2-40B4-BE49-F238E27FC236}">
                <a16:creationId xmlns:a16="http://schemas.microsoft.com/office/drawing/2014/main" id="{8854962F-CFFF-77E9-B37D-D80EFC73C044}"/>
              </a:ext>
            </a:extLst>
          </p:cNvPr>
          <p:cNvSpPr txBox="1"/>
          <p:nvPr/>
        </p:nvSpPr>
        <p:spPr>
          <a:xfrm>
            <a:off x="706988" y="2912647"/>
            <a:ext cx="16904725"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t>❓ "Let’s vote — </a:t>
            </a:r>
          </a:p>
          <a:p>
            <a:pPr algn="ctr"/>
            <a:r>
              <a:rPr lang="en-US" sz="4000"/>
              <a:t>Use the cluse to analyze which image is real and which is AI generated? </a:t>
            </a:r>
          </a:p>
          <a:p>
            <a:pPr algn="ctr"/>
            <a:r>
              <a:rPr lang="en-US" sz="4000" b="1"/>
              <a:t>Some of these images seem so real, </a:t>
            </a:r>
          </a:p>
          <a:p>
            <a:pPr algn="ctr"/>
            <a:r>
              <a:rPr lang="en-US" sz="4000" b="1"/>
              <a:t>we must always check the source!</a:t>
            </a:r>
            <a:r>
              <a:rPr lang="en-US" sz="4000"/>
              <a:t>"</a:t>
            </a:r>
            <a:endParaRPr lang="en-US" sz="4000">
              <a:latin typeface="Noto Sans"/>
            </a:endParaRPr>
          </a:p>
        </p:txBody>
      </p:sp>
      <p:pic>
        <p:nvPicPr>
          <p:cNvPr id="2" name="Picture 1">
            <a:extLst>
              <a:ext uri="{FF2B5EF4-FFF2-40B4-BE49-F238E27FC236}">
                <a16:creationId xmlns:a16="http://schemas.microsoft.com/office/drawing/2014/main" id="{410F4156-F5AC-567F-4DB2-53EC56C1BBCD}"/>
              </a:ext>
            </a:extLst>
          </p:cNvPr>
          <p:cNvPicPr>
            <a:picLocks noChangeAspect="1"/>
          </p:cNvPicPr>
          <p:nvPr/>
        </p:nvPicPr>
        <p:blipFill>
          <a:blip r:embed="rId7"/>
          <a:stretch>
            <a:fillRect/>
          </a:stretch>
        </p:blipFill>
        <p:spPr>
          <a:xfrm>
            <a:off x="11565082" y="5764739"/>
            <a:ext cx="5932331" cy="409970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Picture 2">
            <a:extLst>
              <a:ext uri="{FF2B5EF4-FFF2-40B4-BE49-F238E27FC236}">
                <a16:creationId xmlns:a16="http://schemas.microsoft.com/office/drawing/2014/main" id="{5591A75C-4957-5081-E768-45396B26C0B1}"/>
              </a:ext>
            </a:extLst>
          </p:cNvPr>
          <p:cNvPicPr>
            <a:picLocks noChangeAspect="1"/>
          </p:cNvPicPr>
          <p:nvPr/>
        </p:nvPicPr>
        <p:blipFill>
          <a:blip r:embed="rId8"/>
          <a:stretch>
            <a:fillRect/>
          </a:stretch>
        </p:blipFill>
        <p:spPr>
          <a:xfrm>
            <a:off x="6054975" y="5831300"/>
            <a:ext cx="4025519" cy="403761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descr="A chicken made out of cubes&#10;&#10;AI-generated content may be incorrect.">
            <a:extLst>
              <a:ext uri="{FF2B5EF4-FFF2-40B4-BE49-F238E27FC236}">
                <a16:creationId xmlns:a16="http://schemas.microsoft.com/office/drawing/2014/main" id="{330E9490-8483-72F9-3BD1-FB02C6CF96DE}"/>
              </a:ext>
            </a:extLst>
          </p:cNvPr>
          <p:cNvPicPr>
            <a:picLocks noChangeAspect="1"/>
          </p:cNvPicPr>
          <p:nvPr/>
        </p:nvPicPr>
        <p:blipFill>
          <a:blip r:embed="rId9"/>
          <a:stretch>
            <a:fillRect/>
          </a:stretch>
        </p:blipFill>
        <p:spPr>
          <a:xfrm>
            <a:off x="899047" y="5831300"/>
            <a:ext cx="3710137" cy="3710137"/>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684B31F2-32B8-0740-705C-4AD69B913278}"/>
              </a:ext>
            </a:extLst>
          </p:cNvPr>
          <p:cNvSpPr txBox="1"/>
          <p:nvPr/>
        </p:nvSpPr>
        <p:spPr>
          <a:xfrm flipH="1">
            <a:off x="1333500" y="9770724"/>
            <a:ext cx="1582426" cy="307777"/>
          </a:xfrm>
          <a:prstGeom prst="rect">
            <a:avLst/>
          </a:prstGeom>
          <a:noFill/>
        </p:spPr>
        <p:txBody>
          <a:bodyPr wrap="square" rtlCol="0">
            <a:spAutoFit/>
          </a:bodyPr>
          <a:lstStyle/>
          <a:p>
            <a:r>
              <a:rPr lang="en-US"/>
              <a:t>@2025 Microsoft</a:t>
            </a:r>
          </a:p>
        </p:txBody>
      </p:sp>
    </p:spTree>
    <p:extLst>
      <p:ext uri="{BB962C8B-B14F-4D97-AF65-F5344CB8AC3E}">
        <p14:creationId xmlns:p14="http://schemas.microsoft.com/office/powerpoint/2010/main" val="561526104"/>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6">
          <a:extLst>
            <a:ext uri="{FF2B5EF4-FFF2-40B4-BE49-F238E27FC236}">
              <a16:creationId xmlns:a16="http://schemas.microsoft.com/office/drawing/2014/main" id="{CC11A7AB-02EC-2200-3481-C778035ABB7D}"/>
            </a:ext>
          </a:extLst>
        </p:cNvPr>
        <p:cNvGrpSpPr/>
        <p:nvPr/>
      </p:nvGrpSpPr>
      <p:grpSpPr>
        <a:xfrm>
          <a:off x="0" y="0"/>
          <a:ext cx="0" cy="0"/>
          <a:chOff x="0" y="0"/>
          <a:chExt cx="0" cy="0"/>
        </a:xfrm>
      </p:grpSpPr>
      <p:sp>
        <p:nvSpPr>
          <p:cNvPr id="298" name="Google Shape;298;p36">
            <a:extLst>
              <a:ext uri="{FF2B5EF4-FFF2-40B4-BE49-F238E27FC236}">
                <a16:creationId xmlns:a16="http://schemas.microsoft.com/office/drawing/2014/main" id="{9C202CC1-93CB-6D6F-D64E-35C9C56CB446}"/>
              </a:ext>
            </a:extLst>
          </p:cNvPr>
          <p:cNvSpPr/>
          <p:nvPr/>
        </p:nvSpPr>
        <p:spPr>
          <a:xfrm>
            <a:off x="0" y="0"/>
            <a:ext cx="18288000" cy="2615100"/>
          </a:xfrm>
          <a:prstGeom prst="rect">
            <a:avLst/>
          </a:prstGeom>
          <a:solidFill>
            <a:srgbClr val="39A928"/>
          </a:solidFill>
          <a:ln w="9525" cap="flat" cmpd="sng">
            <a:solidFill>
              <a:srgbClr val="39A928"/>
            </a:solidFill>
            <a:prstDash val="solid"/>
            <a:round/>
            <a:headEnd type="none" w="sm" len="sm"/>
            <a:tailEnd type="none" w="sm" len="sm"/>
          </a:ln>
          <a:effectLst>
            <a:outerShdw dist="66675" dir="5400000" algn="bl" rotWithShape="0">
              <a:srgbClr val="258B16"/>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9" name="Google Shape;299;p36">
            <a:extLst>
              <a:ext uri="{FF2B5EF4-FFF2-40B4-BE49-F238E27FC236}">
                <a16:creationId xmlns:a16="http://schemas.microsoft.com/office/drawing/2014/main" id="{2B1E94DF-49BF-BEF2-87C4-F9282863B50A}"/>
              </a:ext>
            </a:extLst>
          </p:cNvPr>
          <p:cNvSpPr txBox="1"/>
          <p:nvPr/>
        </p:nvSpPr>
        <p:spPr>
          <a:xfrm>
            <a:off x="0" y="0"/>
            <a:ext cx="18288000" cy="2119200"/>
          </a:xfrm>
          <a:prstGeom prst="rect">
            <a:avLst/>
          </a:prstGeom>
          <a:no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6488">
              <a:solidFill>
                <a:srgbClr val="FFFFFF"/>
              </a:solidFill>
              <a:latin typeface="Noto Sans SemiBold"/>
              <a:ea typeface="Noto Sans SemiBold"/>
              <a:cs typeface="Noto Sans SemiBold"/>
              <a:sym typeface="Noto Sans SemiBold"/>
            </a:endParaRPr>
          </a:p>
          <a:p>
            <a:pPr marL="0" lvl="0" indent="0" algn="l" rtl="0">
              <a:spcBef>
                <a:spcPts val="0"/>
              </a:spcBef>
              <a:spcAft>
                <a:spcPts val="0"/>
              </a:spcAft>
              <a:buNone/>
            </a:pPr>
            <a:endParaRPr sz="6488">
              <a:solidFill>
                <a:srgbClr val="FFFFFF"/>
              </a:solidFill>
              <a:latin typeface="Noto Sans SemiBold"/>
              <a:ea typeface="Noto Sans SemiBold"/>
              <a:cs typeface="Noto Sans SemiBold"/>
              <a:sym typeface="Noto Sans SemiBold"/>
            </a:endParaRPr>
          </a:p>
          <a:p>
            <a:pPr algn="ctr">
              <a:lnSpc>
                <a:spcPct val="125000"/>
              </a:lnSpc>
            </a:pPr>
            <a:r>
              <a:rPr lang="en-US" sz="5800">
                <a:solidFill>
                  <a:srgbClr val="FFFFFF"/>
                </a:solidFill>
                <a:latin typeface="Noto Sans SemiBold"/>
                <a:ea typeface="Noto Sans SemiBold"/>
                <a:cs typeface="Noto Sans SemiBold"/>
                <a:sym typeface="Noto Sans SemiBold"/>
              </a:rPr>
              <a:t>Activity 2: Image Detectives</a:t>
            </a:r>
            <a:endParaRPr sz="5800">
              <a:solidFill>
                <a:srgbClr val="FFFFFF"/>
              </a:solidFill>
              <a:latin typeface="Noto Sans SemiBold"/>
              <a:ea typeface="Noto Sans SemiBold"/>
              <a:cs typeface="Noto Sans SemiBold"/>
              <a:sym typeface="Noto Sans SemiBold"/>
            </a:endParaRPr>
          </a:p>
          <a:p>
            <a:pPr marL="0" lvl="0" indent="0" algn="l" rtl="0">
              <a:spcBef>
                <a:spcPts val="0"/>
              </a:spcBef>
              <a:spcAft>
                <a:spcPts val="0"/>
              </a:spcAft>
              <a:buNone/>
            </a:pPr>
            <a:endParaRPr sz="7200" i="1">
              <a:solidFill>
                <a:srgbClr val="000000"/>
              </a:solidFill>
            </a:endParaRPr>
          </a:p>
        </p:txBody>
      </p:sp>
      <p:pic>
        <p:nvPicPr>
          <p:cNvPr id="300" name="Google Shape;300;p36">
            <a:extLst>
              <a:ext uri="{FF2B5EF4-FFF2-40B4-BE49-F238E27FC236}">
                <a16:creationId xmlns:a16="http://schemas.microsoft.com/office/drawing/2014/main" id="{3BA4D88B-B8F7-E6C6-73F8-0ACCBAE74397}"/>
              </a:ext>
            </a:extLst>
          </p:cNvPr>
          <p:cNvPicPr preferRelativeResize="0"/>
          <p:nvPr/>
        </p:nvPicPr>
        <p:blipFill>
          <a:blip r:embed="rId3">
            <a:alphaModFix/>
          </a:blip>
          <a:stretch>
            <a:fillRect/>
          </a:stretch>
        </p:blipFill>
        <p:spPr>
          <a:xfrm>
            <a:off x="16113125" y="549625"/>
            <a:ext cx="1553644" cy="1375150"/>
          </a:xfrm>
          <a:prstGeom prst="rect">
            <a:avLst/>
          </a:prstGeom>
          <a:noFill/>
          <a:ln>
            <a:noFill/>
          </a:ln>
        </p:spPr>
      </p:pic>
      <p:sp>
        <p:nvSpPr>
          <p:cNvPr id="6" name="TextBox 5">
            <a:extLst>
              <a:ext uri="{FF2B5EF4-FFF2-40B4-BE49-F238E27FC236}">
                <a16:creationId xmlns:a16="http://schemas.microsoft.com/office/drawing/2014/main" id="{130E63AE-2DED-6285-71DB-12DDEA19E440}"/>
              </a:ext>
            </a:extLst>
          </p:cNvPr>
          <p:cNvSpPr txBox="1"/>
          <p:nvPr/>
        </p:nvSpPr>
        <p:spPr>
          <a:xfrm>
            <a:off x="367862" y="2677341"/>
            <a:ext cx="9144000"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t>Think like a fact checker! Fact-checkers don’t just look at one image or website — they do </a:t>
            </a:r>
            <a:r>
              <a:rPr lang="en-US" sz="4000" b="1"/>
              <a:t>lateral reading and reverse image search</a:t>
            </a:r>
            <a:r>
              <a:rPr lang="en-US" sz="4000"/>
              <a:t>. </a:t>
            </a:r>
            <a:endParaRPr lang="en-US" sz="4000">
              <a:latin typeface="Noto Sans"/>
            </a:endParaRPr>
          </a:p>
        </p:txBody>
      </p:sp>
      <p:sp>
        <p:nvSpPr>
          <p:cNvPr id="13" name="TextBox 12">
            <a:extLst>
              <a:ext uri="{FF2B5EF4-FFF2-40B4-BE49-F238E27FC236}">
                <a16:creationId xmlns:a16="http://schemas.microsoft.com/office/drawing/2014/main" id="{10815C30-1BC7-3CAC-1494-C65C5DEF1EE3}"/>
              </a:ext>
            </a:extLst>
          </p:cNvPr>
          <p:cNvSpPr txBox="1"/>
          <p:nvPr/>
        </p:nvSpPr>
        <p:spPr>
          <a:xfrm>
            <a:off x="1150705" y="10186751"/>
            <a:ext cx="5121434" cy="523220"/>
          </a:xfrm>
          <a:prstGeom prst="rect">
            <a:avLst/>
          </a:prstGeom>
          <a:noFill/>
        </p:spPr>
        <p:txBody>
          <a:bodyPr wrap="square" rtlCol="0">
            <a:spAutoFit/>
          </a:bodyPr>
          <a:lstStyle/>
          <a:p>
            <a:br>
              <a:rPr lang="en-US"/>
            </a:br>
            <a:endParaRPr lang="en-US"/>
          </a:p>
        </p:txBody>
      </p:sp>
      <p:pic>
        <p:nvPicPr>
          <p:cNvPr id="28" name="Picture 27" descr="A couple of blocks playing a game&#10;&#10;AI-generated content may be incorrect.">
            <a:extLst>
              <a:ext uri="{FF2B5EF4-FFF2-40B4-BE49-F238E27FC236}">
                <a16:creationId xmlns:a16="http://schemas.microsoft.com/office/drawing/2014/main" id="{5E2B982C-7AB1-1B40-34C0-B9342992B485}"/>
              </a:ext>
            </a:extLst>
          </p:cNvPr>
          <p:cNvPicPr>
            <a:picLocks noChangeAspect="1"/>
          </p:cNvPicPr>
          <p:nvPr/>
        </p:nvPicPr>
        <p:blipFill>
          <a:blip r:embed="rId4"/>
          <a:stretch>
            <a:fillRect/>
          </a:stretch>
        </p:blipFill>
        <p:spPr>
          <a:xfrm>
            <a:off x="0" y="5110792"/>
            <a:ext cx="9144000" cy="5143500"/>
          </a:xfrm>
          <a:prstGeom prst="rect">
            <a:avLst/>
          </a:prstGeom>
        </p:spPr>
      </p:pic>
      <p:sp>
        <p:nvSpPr>
          <p:cNvPr id="26" name="TextBox 25">
            <a:extLst>
              <a:ext uri="{FF2B5EF4-FFF2-40B4-BE49-F238E27FC236}">
                <a16:creationId xmlns:a16="http://schemas.microsoft.com/office/drawing/2014/main" id="{74AFE78E-7240-4533-91E1-FD6594DFF960}"/>
              </a:ext>
            </a:extLst>
          </p:cNvPr>
          <p:cNvSpPr txBox="1"/>
          <p:nvPr/>
        </p:nvSpPr>
        <p:spPr>
          <a:xfrm>
            <a:off x="12959184" y="9429598"/>
            <a:ext cx="4652529" cy="307777"/>
          </a:xfrm>
          <a:prstGeom prst="rect">
            <a:avLst/>
          </a:prstGeom>
          <a:noFill/>
        </p:spPr>
        <p:txBody>
          <a:bodyPr wrap="square">
            <a:spAutoFit/>
          </a:bodyPr>
          <a:lstStyle/>
          <a:p>
            <a:r>
              <a:rPr lang="en-US" i="1">
                <a:solidFill>
                  <a:schemeClr val="bg1"/>
                </a:solidFill>
              </a:rPr>
              <a:t>Don't just look once—check the facts like a pro!</a:t>
            </a:r>
            <a:endParaRPr lang="en-US">
              <a:solidFill>
                <a:schemeClr val="bg1"/>
              </a:solidFill>
            </a:endParaRPr>
          </a:p>
        </p:txBody>
      </p:sp>
      <p:pic>
        <p:nvPicPr>
          <p:cNvPr id="44" name="Picture 43" descr="A list of information on a screen&#10;&#10;AI-generated content may be incorrect.">
            <a:extLst>
              <a:ext uri="{FF2B5EF4-FFF2-40B4-BE49-F238E27FC236}">
                <a16:creationId xmlns:a16="http://schemas.microsoft.com/office/drawing/2014/main" id="{DD0835B9-45AA-A6B9-A3A7-0D88FE3554C4}"/>
              </a:ext>
            </a:extLst>
          </p:cNvPr>
          <p:cNvPicPr>
            <a:picLocks noChangeAspect="1"/>
          </p:cNvPicPr>
          <p:nvPr/>
        </p:nvPicPr>
        <p:blipFill>
          <a:blip r:embed="rId5"/>
          <a:srcRect t="15556"/>
          <a:stretch>
            <a:fillRect/>
          </a:stretch>
        </p:blipFill>
        <p:spPr>
          <a:xfrm>
            <a:off x="11592504" y="2843698"/>
            <a:ext cx="5708360" cy="7230589"/>
          </a:xfrm>
          <a:prstGeom prst="rect">
            <a:avLst/>
          </a:prstGeom>
        </p:spPr>
      </p:pic>
      <p:sp>
        <p:nvSpPr>
          <p:cNvPr id="2" name="TextBox 1">
            <a:extLst>
              <a:ext uri="{FF2B5EF4-FFF2-40B4-BE49-F238E27FC236}">
                <a16:creationId xmlns:a16="http://schemas.microsoft.com/office/drawing/2014/main" id="{0F680154-A773-43CC-C7FE-F8EB2E521DC2}"/>
              </a:ext>
            </a:extLst>
          </p:cNvPr>
          <p:cNvSpPr txBox="1"/>
          <p:nvPr/>
        </p:nvSpPr>
        <p:spPr>
          <a:xfrm flipH="1">
            <a:off x="195923" y="9866174"/>
            <a:ext cx="1582426" cy="307777"/>
          </a:xfrm>
          <a:prstGeom prst="rect">
            <a:avLst/>
          </a:prstGeom>
          <a:noFill/>
        </p:spPr>
        <p:txBody>
          <a:bodyPr wrap="square" rtlCol="0">
            <a:spAutoFit/>
          </a:bodyPr>
          <a:lstStyle/>
          <a:p>
            <a:r>
              <a:rPr lang="en-US"/>
              <a:t>@2025 Microsoft</a:t>
            </a:r>
          </a:p>
        </p:txBody>
      </p:sp>
    </p:spTree>
    <p:extLst>
      <p:ext uri="{BB962C8B-B14F-4D97-AF65-F5344CB8AC3E}">
        <p14:creationId xmlns:p14="http://schemas.microsoft.com/office/powerpoint/2010/main" val="15112409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6">
          <a:extLst>
            <a:ext uri="{FF2B5EF4-FFF2-40B4-BE49-F238E27FC236}">
              <a16:creationId xmlns:a16="http://schemas.microsoft.com/office/drawing/2014/main" id="{901C4625-70C6-D146-CEB4-D9CE4092072A}"/>
            </a:ext>
          </a:extLst>
        </p:cNvPr>
        <p:cNvGrpSpPr/>
        <p:nvPr/>
      </p:nvGrpSpPr>
      <p:grpSpPr>
        <a:xfrm>
          <a:off x="0" y="0"/>
          <a:ext cx="0" cy="0"/>
          <a:chOff x="0" y="0"/>
          <a:chExt cx="0" cy="0"/>
        </a:xfrm>
      </p:grpSpPr>
      <p:sp>
        <p:nvSpPr>
          <p:cNvPr id="298" name="Google Shape;298;p36">
            <a:extLst>
              <a:ext uri="{FF2B5EF4-FFF2-40B4-BE49-F238E27FC236}">
                <a16:creationId xmlns:a16="http://schemas.microsoft.com/office/drawing/2014/main" id="{0B94C3C7-3BBC-CAA0-83F6-CE74A50A870C}"/>
              </a:ext>
            </a:extLst>
          </p:cNvPr>
          <p:cNvSpPr/>
          <p:nvPr/>
        </p:nvSpPr>
        <p:spPr>
          <a:xfrm>
            <a:off x="0" y="0"/>
            <a:ext cx="18288000" cy="2615100"/>
          </a:xfrm>
          <a:prstGeom prst="rect">
            <a:avLst/>
          </a:prstGeom>
          <a:solidFill>
            <a:srgbClr val="39A928"/>
          </a:solidFill>
          <a:ln w="9525" cap="flat" cmpd="sng">
            <a:solidFill>
              <a:srgbClr val="39A928"/>
            </a:solidFill>
            <a:prstDash val="solid"/>
            <a:round/>
            <a:headEnd type="none" w="sm" len="sm"/>
            <a:tailEnd type="none" w="sm" len="sm"/>
          </a:ln>
          <a:effectLst>
            <a:outerShdw dist="66675" dir="5400000" algn="bl" rotWithShape="0">
              <a:srgbClr val="258B16"/>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9" name="Google Shape;299;p36">
            <a:extLst>
              <a:ext uri="{FF2B5EF4-FFF2-40B4-BE49-F238E27FC236}">
                <a16:creationId xmlns:a16="http://schemas.microsoft.com/office/drawing/2014/main" id="{7FBD32F2-8991-0739-72D8-B7ADCDC81AA5}"/>
              </a:ext>
            </a:extLst>
          </p:cNvPr>
          <p:cNvSpPr txBox="1"/>
          <p:nvPr/>
        </p:nvSpPr>
        <p:spPr>
          <a:xfrm>
            <a:off x="0" y="0"/>
            <a:ext cx="16130588" cy="2119200"/>
          </a:xfrm>
          <a:prstGeom prst="rect">
            <a:avLst/>
          </a:prstGeom>
          <a:no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6488">
              <a:solidFill>
                <a:srgbClr val="FFFFFF"/>
              </a:solidFill>
              <a:latin typeface="Noto Sans SemiBold"/>
              <a:ea typeface="Noto Sans SemiBold"/>
              <a:cs typeface="Noto Sans SemiBold"/>
              <a:sym typeface="Noto Sans SemiBold"/>
            </a:endParaRPr>
          </a:p>
          <a:p>
            <a:pPr marL="0" lvl="0" indent="0" algn="l" rtl="0">
              <a:spcBef>
                <a:spcPts val="0"/>
              </a:spcBef>
              <a:spcAft>
                <a:spcPts val="0"/>
              </a:spcAft>
              <a:buNone/>
            </a:pPr>
            <a:endParaRPr sz="6488">
              <a:solidFill>
                <a:srgbClr val="FFFFFF"/>
              </a:solidFill>
              <a:latin typeface="Noto Sans SemiBold"/>
              <a:ea typeface="Noto Sans SemiBold"/>
              <a:cs typeface="Noto Sans SemiBold"/>
              <a:sym typeface="Noto Sans SemiBold"/>
            </a:endParaRPr>
          </a:p>
          <a:p>
            <a:pPr algn="ctr">
              <a:lnSpc>
                <a:spcPct val="125000"/>
              </a:lnSpc>
            </a:pPr>
            <a:r>
              <a:rPr lang="en-US" sz="5800">
                <a:solidFill>
                  <a:srgbClr val="FFFFFF"/>
                </a:solidFill>
                <a:latin typeface="Noto Sans SemiBold"/>
                <a:ea typeface="Noto Sans SemiBold"/>
                <a:cs typeface="Noto Sans SemiBold"/>
                <a:sym typeface="Noto Sans SemiBold"/>
              </a:rPr>
              <a:t>Activity 3: When is AI a good creative helper?</a:t>
            </a:r>
            <a:endParaRPr sz="5800">
              <a:solidFill>
                <a:srgbClr val="FFFFFF"/>
              </a:solidFill>
              <a:latin typeface="Noto Sans SemiBold"/>
              <a:ea typeface="Noto Sans SemiBold"/>
              <a:cs typeface="Noto Sans SemiBold"/>
              <a:sym typeface="Noto Sans SemiBold"/>
            </a:endParaRPr>
          </a:p>
          <a:p>
            <a:pPr marL="0" lvl="0" indent="0" algn="l" rtl="0">
              <a:spcBef>
                <a:spcPts val="0"/>
              </a:spcBef>
              <a:spcAft>
                <a:spcPts val="0"/>
              </a:spcAft>
              <a:buNone/>
            </a:pPr>
            <a:endParaRPr sz="7200" i="1">
              <a:solidFill>
                <a:srgbClr val="000000"/>
              </a:solidFill>
            </a:endParaRPr>
          </a:p>
        </p:txBody>
      </p:sp>
      <p:pic>
        <p:nvPicPr>
          <p:cNvPr id="300" name="Google Shape;300;p36">
            <a:extLst>
              <a:ext uri="{FF2B5EF4-FFF2-40B4-BE49-F238E27FC236}">
                <a16:creationId xmlns:a16="http://schemas.microsoft.com/office/drawing/2014/main" id="{FF7EBA0F-6117-B4E2-04AC-C3B3843DDD0F}"/>
              </a:ext>
            </a:extLst>
          </p:cNvPr>
          <p:cNvPicPr preferRelativeResize="0"/>
          <p:nvPr/>
        </p:nvPicPr>
        <p:blipFill>
          <a:blip r:embed="rId3">
            <a:alphaModFix/>
          </a:blip>
          <a:stretch>
            <a:fillRect/>
          </a:stretch>
        </p:blipFill>
        <p:spPr>
          <a:xfrm>
            <a:off x="16113125" y="549625"/>
            <a:ext cx="1553644" cy="1375150"/>
          </a:xfrm>
          <a:prstGeom prst="rect">
            <a:avLst/>
          </a:prstGeom>
          <a:noFill/>
          <a:ln>
            <a:noFill/>
          </a:ln>
        </p:spPr>
      </p:pic>
      <p:pic>
        <p:nvPicPr>
          <p:cNvPr id="301" name="Google Shape;301;p36">
            <a:extLst>
              <a:ext uri="{FF2B5EF4-FFF2-40B4-BE49-F238E27FC236}">
                <a16:creationId xmlns:a16="http://schemas.microsoft.com/office/drawing/2014/main" id="{65344861-42DB-9DC9-26D4-51644BD1B795}"/>
              </a:ext>
            </a:extLst>
          </p:cNvPr>
          <p:cNvPicPr preferRelativeResize="0"/>
          <p:nvPr/>
        </p:nvPicPr>
        <p:blipFill>
          <a:blip r:embed="rId4">
            <a:alphaModFix/>
          </a:blip>
          <a:stretch>
            <a:fillRect/>
          </a:stretch>
        </p:blipFill>
        <p:spPr>
          <a:xfrm>
            <a:off x="17611713" y="2684113"/>
            <a:ext cx="676275" cy="714375"/>
          </a:xfrm>
          <a:prstGeom prst="rect">
            <a:avLst/>
          </a:prstGeom>
          <a:noFill/>
          <a:ln>
            <a:noFill/>
          </a:ln>
        </p:spPr>
      </p:pic>
      <p:pic>
        <p:nvPicPr>
          <p:cNvPr id="302" name="Google Shape;302;p36">
            <a:extLst>
              <a:ext uri="{FF2B5EF4-FFF2-40B4-BE49-F238E27FC236}">
                <a16:creationId xmlns:a16="http://schemas.microsoft.com/office/drawing/2014/main" id="{1668F159-EA69-07B4-E90F-EEF0ED3258BC}"/>
              </a:ext>
            </a:extLst>
          </p:cNvPr>
          <p:cNvPicPr preferRelativeResize="0"/>
          <p:nvPr/>
        </p:nvPicPr>
        <p:blipFill>
          <a:blip r:embed="rId5">
            <a:alphaModFix/>
          </a:blip>
          <a:stretch>
            <a:fillRect/>
          </a:stretch>
        </p:blipFill>
        <p:spPr>
          <a:xfrm>
            <a:off x="17045236" y="8951036"/>
            <a:ext cx="1253619" cy="1333637"/>
          </a:xfrm>
          <a:prstGeom prst="rect">
            <a:avLst/>
          </a:prstGeom>
          <a:noFill/>
          <a:ln>
            <a:noFill/>
          </a:ln>
        </p:spPr>
      </p:pic>
      <p:pic>
        <p:nvPicPr>
          <p:cNvPr id="4" name="Google Shape;313;p37">
            <a:extLst>
              <a:ext uri="{FF2B5EF4-FFF2-40B4-BE49-F238E27FC236}">
                <a16:creationId xmlns:a16="http://schemas.microsoft.com/office/drawing/2014/main" id="{934A760A-3996-075B-F33D-070434128161}"/>
              </a:ext>
            </a:extLst>
          </p:cNvPr>
          <p:cNvPicPr preferRelativeResize="0"/>
          <p:nvPr/>
        </p:nvPicPr>
        <p:blipFill>
          <a:blip r:embed="rId6">
            <a:alphaModFix/>
          </a:blip>
          <a:stretch>
            <a:fillRect/>
          </a:stretch>
        </p:blipFill>
        <p:spPr>
          <a:xfrm>
            <a:off x="0" y="2909995"/>
            <a:ext cx="1320500" cy="1279925"/>
          </a:xfrm>
          <a:prstGeom prst="rect">
            <a:avLst/>
          </a:prstGeom>
          <a:noFill/>
          <a:ln>
            <a:noFill/>
          </a:ln>
        </p:spPr>
      </p:pic>
      <p:sp>
        <p:nvSpPr>
          <p:cNvPr id="3" name="Text Placeholder 2">
            <a:extLst>
              <a:ext uri="{FF2B5EF4-FFF2-40B4-BE49-F238E27FC236}">
                <a16:creationId xmlns:a16="http://schemas.microsoft.com/office/drawing/2014/main" id="{ECF40514-3C74-A969-ABA8-92F882BA4E89}"/>
              </a:ext>
            </a:extLst>
          </p:cNvPr>
          <p:cNvSpPr>
            <a:spLocks noGrp="1"/>
          </p:cNvSpPr>
          <p:nvPr>
            <p:ph type="body" idx="1"/>
          </p:nvPr>
        </p:nvSpPr>
        <p:spPr>
          <a:xfrm>
            <a:off x="723568" y="3164725"/>
            <a:ext cx="17041200" cy="6832800"/>
          </a:xfrm>
        </p:spPr>
        <p:txBody>
          <a:bodyPr>
            <a:normAutofit lnSpcReduction="10000"/>
          </a:bodyPr>
          <a:lstStyle/>
          <a:p>
            <a:pPr marL="0" indent="0">
              <a:buNone/>
            </a:pPr>
            <a:endParaRPr lang="en-US" sz="2800">
              <a:solidFill>
                <a:schemeClr val="tx1"/>
              </a:solidFill>
              <a:latin typeface="Noto Sans" panose="020B0502040504020204" pitchFamily="34"/>
              <a:ea typeface="Noto Sans" panose="020B0502040504020204" pitchFamily="34"/>
              <a:cs typeface="Noto Sans" panose="020B0502040504020204" pitchFamily="34"/>
            </a:endParaRPr>
          </a:p>
          <a:p>
            <a:pPr marL="0" indent="0">
              <a:buNone/>
            </a:pPr>
            <a:r>
              <a:rPr lang="en-US" sz="3200">
                <a:solidFill>
                  <a:schemeClr val="tx1"/>
                </a:solidFill>
                <a:latin typeface="Noto Sans" panose="020B0502040504020204" pitchFamily="34"/>
                <a:ea typeface="Noto Sans" panose="020B0502040504020204" pitchFamily="34"/>
                <a:cs typeface="Noto Sans" panose="020B0502040504020204" pitchFamily="34"/>
              </a:rPr>
              <a:t>Let’s reflect on how AI can assist with creativity!</a:t>
            </a:r>
          </a:p>
          <a:p>
            <a:pPr marL="0" indent="0">
              <a:buNone/>
            </a:pPr>
            <a:endParaRPr lang="en-US" sz="3200">
              <a:solidFill>
                <a:schemeClr val="tx1"/>
              </a:solidFill>
              <a:latin typeface="Noto Sans" panose="020B0502040504020204" pitchFamily="34"/>
              <a:ea typeface="Noto Sans" panose="020B0502040504020204" pitchFamily="34"/>
              <a:cs typeface="Noto Sans" panose="020B0502040504020204" pitchFamily="34"/>
            </a:endParaRPr>
          </a:p>
          <a:p>
            <a:pPr marL="0" indent="0">
              <a:buNone/>
            </a:pPr>
            <a:r>
              <a:rPr lang="en-US" sz="3200">
                <a:solidFill>
                  <a:schemeClr val="tx1"/>
                </a:solidFill>
                <a:latin typeface="Noto Sans" panose="020B0502040504020204" pitchFamily="34"/>
                <a:ea typeface="Noto Sans" panose="020B0502040504020204" pitchFamily="34"/>
                <a:cs typeface="Noto Sans" panose="020B0502040504020204" pitchFamily="34"/>
              </a:rPr>
              <a:t>Think about the following scenarios:</a:t>
            </a:r>
          </a:p>
          <a:p>
            <a:pPr marL="0" indent="0">
              <a:buNone/>
            </a:pPr>
            <a:endParaRPr lang="en-US" sz="2800">
              <a:solidFill>
                <a:schemeClr val="tx1"/>
              </a:solidFill>
              <a:latin typeface="Noto Sans" panose="020B0502040504020204" pitchFamily="34"/>
              <a:ea typeface="Noto Sans" panose="020B0502040504020204" pitchFamily="34"/>
              <a:cs typeface="Noto Sans" panose="020B0502040504020204" pitchFamily="34"/>
            </a:endParaRPr>
          </a:p>
          <a:p>
            <a:pPr marL="0" indent="0">
              <a:buNone/>
            </a:pPr>
            <a:endParaRPr lang="en-US" sz="2800">
              <a:solidFill>
                <a:schemeClr val="tx1"/>
              </a:solidFill>
              <a:latin typeface="Noto Sans" panose="020B0502040504020204" pitchFamily="34"/>
              <a:ea typeface="Noto Sans" panose="020B0502040504020204" pitchFamily="34"/>
              <a:cs typeface="Noto Sans" panose="020B0502040504020204" pitchFamily="34"/>
            </a:endParaRPr>
          </a:p>
          <a:p>
            <a:pPr marL="0" indent="0">
              <a:buNone/>
            </a:pPr>
            <a:endParaRPr lang="en-US" sz="2800">
              <a:solidFill>
                <a:schemeClr val="tx1"/>
              </a:solidFill>
              <a:latin typeface="Noto Sans" panose="020B0502040504020204" pitchFamily="34"/>
              <a:ea typeface="Noto Sans" panose="020B0502040504020204" pitchFamily="34"/>
              <a:cs typeface="Noto Sans" panose="020B0502040504020204" pitchFamily="34"/>
            </a:endParaRPr>
          </a:p>
          <a:p>
            <a:pPr marL="0" indent="0">
              <a:buNone/>
            </a:pPr>
            <a:endParaRPr lang="en-US" sz="2800">
              <a:solidFill>
                <a:schemeClr val="tx1"/>
              </a:solidFill>
              <a:latin typeface="Noto Sans" panose="020B0502040504020204" pitchFamily="34"/>
              <a:ea typeface="Noto Sans" panose="020B0502040504020204" pitchFamily="34"/>
              <a:cs typeface="Noto Sans" panose="020B0502040504020204" pitchFamily="34"/>
            </a:endParaRPr>
          </a:p>
          <a:p>
            <a:pPr marL="0" indent="0">
              <a:buNone/>
            </a:pPr>
            <a:endParaRPr lang="en-US" sz="2800">
              <a:solidFill>
                <a:schemeClr val="tx1"/>
              </a:solidFill>
              <a:latin typeface="Noto Sans" panose="020B0502040504020204" pitchFamily="34"/>
              <a:ea typeface="Noto Sans" panose="020B0502040504020204" pitchFamily="34"/>
              <a:cs typeface="Noto Sans" panose="020B0502040504020204" pitchFamily="34"/>
            </a:endParaRPr>
          </a:p>
          <a:p>
            <a:pPr marL="0" indent="0">
              <a:buNone/>
            </a:pPr>
            <a:endParaRPr lang="en-US" sz="2800">
              <a:solidFill>
                <a:schemeClr val="tx1"/>
              </a:solidFill>
              <a:latin typeface="Noto Sans" panose="020B0502040504020204" pitchFamily="34"/>
              <a:ea typeface="Noto Sans" panose="020B0502040504020204" pitchFamily="34"/>
              <a:cs typeface="Noto Sans" panose="020B0502040504020204" pitchFamily="34"/>
            </a:endParaRPr>
          </a:p>
          <a:p>
            <a:pPr marL="0" indent="0">
              <a:buNone/>
            </a:pPr>
            <a:endParaRPr lang="en-US" sz="2800">
              <a:solidFill>
                <a:schemeClr val="tx1"/>
              </a:solidFill>
              <a:latin typeface="Noto Sans" panose="020B0502040504020204" pitchFamily="34"/>
              <a:ea typeface="Noto Sans" panose="020B0502040504020204" pitchFamily="34"/>
              <a:cs typeface="Noto Sans" panose="020B0502040504020204" pitchFamily="34"/>
            </a:endParaRPr>
          </a:p>
          <a:p>
            <a:pPr marL="0" indent="0">
              <a:buNone/>
            </a:pPr>
            <a:endParaRPr lang="en-US" sz="2800">
              <a:solidFill>
                <a:schemeClr val="tx1"/>
              </a:solidFill>
              <a:latin typeface="Noto Sans" panose="020B0502040504020204" pitchFamily="34"/>
              <a:ea typeface="Noto Sans" panose="020B0502040504020204" pitchFamily="34"/>
              <a:cs typeface="Noto Sans" panose="020B0502040504020204" pitchFamily="34"/>
            </a:endParaRPr>
          </a:p>
          <a:p>
            <a:pPr marL="0" indent="0">
              <a:buNone/>
            </a:pPr>
            <a:endParaRPr lang="en-US" sz="2800">
              <a:solidFill>
                <a:schemeClr val="tx1"/>
              </a:solidFill>
              <a:latin typeface="Noto Sans" panose="020B0502040504020204" pitchFamily="34"/>
              <a:ea typeface="Noto Sans" panose="020B0502040504020204" pitchFamily="34"/>
              <a:cs typeface="Noto Sans" panose="020B0502040504020204" pitchFamily="34"/>
            </a:endParaRPr>
          </a:p>
          <a:p>
            <a:pPr marL="0" indent="0">
              <a:buNone/>
            </a:pPr>
            <a:r>
              <a:rPr lang="en-US" sz="2800">
                <a:solidFill>
                  <a:schemeClr val="tx1"/>
                </a:solidFill>
                <a:latin typeface="Noto Sans" panose="020B0502040504020204" pitchFamily="34"/>
                <a:ea typeface="Noto Sans" panose="020B0502040504020204" pitchFamily="34"/>
                <a:cs typeface="Noto Sans" panose="020B0502040504020204" pitchFamily="34"/>
              </a:rPr>
              <a:t>Would using AI in this task be helpful? Why or why not?</a:t>
            </a:r>
          </a:p>
        </p:txBody>
      </p:sp>
      <p:graphicFrame>
        <p:nvGraphicFramePr>
          <p:cNvPr id="5" name="Table 4">
            <a:extLst>
              <a:ext uri="{FF2B5EF4-FFF2-40B4-BE49-F238E27FC236}">
                <a16:creationId xmlns:a16="http://schemas.microsoft.com/office/drawing/2014/main" id="{24845BDD-D011-C473-45D6-DE3493901025}"/>
              </a:ext>
            </a:extLst>
          </p:cNvPr>
          <p:cNvGraphicFramePr>
            <a:graphicFrameLocks noGrp="1"/>
          </p:cNvGraphicFramePr>
          <p:nvPr>
            <p:extLst>
              <p:ext uri="{D42A27DB-BD31-4B8C-83A1-F6EECF244321}">
                <p14:modId xmlns:p14="http://schemas.microsoft.com/office/powerpoint/2010/main" val="826598423"/>
              </p:ext>
            </p:extLst>
          </p:nvPr>
        </p:nvGraphicFramePr>
        <p:xfrm>
          <a:off x="723568" y="5570081"/>
          <a:ext cx="16321668" cy="3505200"/>
        </p:xfrm>
        <a:graphic>
          <a:graphicData uri="http://schemas.openxmlformats.org/drawingml/2006/table">
            <a:tbl>
              <a:tblPr firstRow="1" bandRow="1">
                <a:tableStyleId>{FF08F546-8534-4546-A1A2-5272E324BB13}</a:tableStyleId>
              </a:tblPr>
              <a:tblGrid>
                <a:gridCol w="5440556">
                  <a:extLst>
                    <a:ext uri="{9D8B030D-6E8A-4147-A177-3AD203B41FA5}">
                      <a16:colId xmlns:a16="http://schemas.microsoft.com/office/drawing/2014/main" val="4168167008"/>
                    </a:ext>
                  </a:extLst>
                </a:gridCol>
                <a:gridCol w="5440556">
                  <a:extLst>
                    <a:ext uri="{9D8B030D-6E8A-4147-A177-3AD203B41FA5}">
                      <a16:colId xmlns:a16="http://schemas.microsoft.com/office/drawing/2014/main" val="2669684960"/>
                    </a:ext>
                  </a:extLst>
                </a:gridCol>
                <a:gridCol w="5440556">
                  <a:extLst>
                    <a:ext uri="{9D8B030D-6E8A-4147-A177-3AD203B41FA5}">
                      <a16:colId xmlns:a16="http://schemas.microsoft.com/office/drawing/2014/main" val="1073937110"/>
                    </a:ext>
                  </a:extLst>
                </a:gridCol>
              </a:tblGrid>
              <a:tr h="370840">
                <a:tc>
                  <a:txBody>
                    <a:bodyPr/>
                    <a:lstStyle/>
                    <a:p>
                      <a:pPr algn="ctr"/>
                      <a:r>
                        <a:rPr lang="en-US" sz="3200">
                          <a:solidFill>
                            <a:schemeClr val="tx1"/>
                          </a:solidFill>
                          <a:latin typeface="Noto Sans" panose="020B0502040504020204" pitchFamily="34"/>
                          <a:ea typeface="Noto Sans" panose="020B0502040504020204" pitchFamily="34"/>
                          <a:cs typeface="Noto Sans" panose="020B0502040504020204" pitchFamily="34"/>
                        </a:rPr>
                        <a:t>Ideas for decorating your locker at school</a:t>
                      </a:r>
                    </a:p>
                    <a:p>
                      <a:pPr algn="ctr"/>
                      <a:endParaRPr lang="en-US" sz="3200">
                        <a:solidFill>
                          <a:schemeClr val="tx1"/>
                        </a:solidFill>
                        <a:latin typeface="Noto Sans" panose="020B0502040504020204" pitchFamily="34"/>
                        <a:ea typeface="Noto Sans" panose="020B0502040504020204" pitchFamily="34"/>
                        <a:cs typeface="Noto Sans" panose="020B0502040504020204" pitchFamily="34"/>
                      </a:endParaRPr>
                    </a:p>
                    <a:p>
                      <a:pPr algn="ctr"/>
                      <a:endParaRPr lang="en-US" sz="3200">
                        <a:solidFill>
                          <a:schemeClr val="tx1"/>
                        </a:solidFill>
                        <a:latin typeface="Noto Sans" panose="020B0502040504020204" pitchFamily="34"/>
                        <a:ea typeface="Noto Sans" panose="020B0502040504020204" pitchFamily="34"/>
                        <a:cs typeface="Noto Sans" panose="020B0502040504020204" pitchFamily="34"/>
                      </a:endParaRPr>
                    </a:p>
                    <a:p>
                      <a:pPr algn="ctr"/>
                      <a:endParaRPr lang="en-US" sz="3200">
                        <a:solidFill>
                          <a:schemeClr val="tx1"/>
                        </a:solidFill>
                        <a:latin typeface="Noto Sans" panose="020B0502040504020204" pitchFamily="34"/>
                        <a:ea typeface="Noto Sans" panose="020B0502040504020204" pitchFamily="34"/>
                        <a:cs typeface="Noto Sans" panose="020B0502040504020204" pitchFamily="34"/>
                      </a:endParaRPr>
                    </a:p>
                    <a:p>
                      <a:pPr algn="ctr"/>
                      <a:endParaRPr lang="en-US" sz="3200">
                        <a:solidFill>
                          <a:schemeClr val="tx1"/>
                        </a:solidFill>
                        <a:latin typeface="Noto Sans" panose="020B0502040504020204" pitchFamily="34"/>
                        <a:ea typeface="Noto Sans" panose="020B0502040504020204" pitchFamily="34"/>
                        <a:cs typeface="Noto Sans" panose="020B0502040504020204" pitchFamily="34"/>
                      </a:endParaRPr>
                    </a:p>
                    <a:p>
                      <a:pPr algn="ctr"/>
                      <a:endParaRPr lang="en-US" sz="3200">
                        <a:solidFill>
                          <a:schemeClr val="tx1"/>
                        </a:solidFill>
                        <a:latin typeface="Noto Sans" panose="020B0502040504020204" pitchFamily="34"/>
                        <a:ea typeface="Noto Sans" panose="020B0502040504020204" pitchFamily="34"/>
                        <a:cs typeface="Noto Sans" panose="020B0502040504020204" pitchFamily="3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solidFill>
                            <a:schemeClr val="tx1"/>
                          </a:solidFill>
                          <a:latin typeface="Noto Sans" panose="020B0502040504020204" pitchFamily="34"/>
                          <a:ea typeface="Noto Sans" panose="020B0502040504020204" pitchFamily="34"/>
                          <a:cs typeface="Noto Sans" panose="020B0502040504020204" pitchFamily="34"/>
                        </a:rPr>
                        <a:t>Writing a birthday card for a family member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solidFill>
                            <a:schemeClr val="tx1"/>
                          </a:solidFill>
                          <a:latin typeface="Noto Sans" panose="020B0502040504020204" pitchFamily="34"/>
                          <a:ea typeface="Noto Sans" panose="020B0502040504020204" pitchFamily="34"/>
                          <a:cs typeface="Noto Sans" panose="020B0502040504020204" pitchFamily="34"/>
                        </a:rPr>
                        <a:t>Answering your math homework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1875437"/>
                  </a:ext>
                </a:extLst>
              </a:tr>
            </a:tbl>
          </a:graphicData>
        </a:graphic>
      </p:graphicFrame>
      <p:pic>
        <p:nvPicPr>
          <p:cNvPr id="7" name="Graphic 6" descr="Schoolhouse outline">
            <a:extLst>
              <a:ext uri="{FF2B5EF4-FFF2-40B4-BE49-F238E27FC236}">
                <a16:creationId xmlns:a16="http://schemas.microsoft.com/office/drawing/2014/main" id="{B3409634-E25C-AE18-D09B-179EAAE4418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166636" y="6468680"/>
            <a:ext cx="2371910" cy="2371910"/>
          </a:xfrm>
          <a:prstGeom prst="rect">
            <a:avLst/>
          </a:prstGeom>
        </p:spPr>
      </p:pic>
      <p:pic>
        <p:nvPicPr>
          <p:cNvPr id="9" name="Graphic 8" descr="Pencil outline">
            <a:extLst>
              <a:ext uri="{FF2B5EF4-FFF2-40B4-BE49-F238E27FC236}">
                <a16:creationId xmlns:a16="http://schemas.microsoft.com/office/drawing/2014/main" id="{41AC6F91-98A2-67EA-E45F-9A59B1BFD9B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943518" y="6713751"/>
            <a:ext cx="1881768" cy="1881768"/>
          </a:xfrm>
          <a:prstGeom prst="rect">
            <a:avLst/>
          </a:prstGeom>
        </p:spPr>
      </p:pic>
      <p:pic>
        <p:nvPicPr>
          <p:cNvPr id="11" name="Graphic 10" descr="Mathematics outline">
            <a:extLst>
              <a:ext uri="{FF2B5EF4-FFF2-40B4-BE49-F238E27FC236}">
                <a16:creationId xmlns:a16="http://schemas.microsoft.com/office/drawing/2014/main" id="{E2067B58-0F65-2775-8626-7ECC3CCC09C9}"/>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3495764" y="6713751"/>
            <a:ext cx="1881768" cy="1881768"/>
          </a:xfrm>
          <a:prstGeom prst="rect">
            <a:avLst/>
          </a:prstGeom>
        </p:spPr>
      </p:pic>
      <p:sp>
        <p:nvSpPr>
          <p:cNvPr id="2" name="TextBox 1">
            <a:extLst>
              <a:ext uri="{FF2B5EF4-FFF2-40B4-BE49-F238E27FC236}">
                <a16:creationId xmlns:a16="http://schemas.microsoft.com/office/drawing/2014/main" id="{3989C083-2D1E-5611-2B3D-816CA9577B30}"/>
              </a:ext>
            </a:extLst>
          </p:cNvPr>
          <p:cNvSpPr txBox="1"/>
          <p:nvPr/>
        </p:nvSpPr>
        <p:spPr>
          <a:xfrm flipH="1">
            <a:off x="15234435" y="9843636"/>
            <a:ext cx="1582426" cy="307777"/>
          </a:xfrm>
          <a:prstGeom prst="rect">
            <a:avLst/>
          </a:prstGeom>
          <a:noFill/>
        </p:spPr>
        <p:txBody>
          <a:bodyPr wrap="square" rtlCol="0">
            <a:spAutoFit/>
          </a:bodyPr>
          <a:lstStyle/>
          <a:p>
            <a:r>
              <a:rPr lang="en-US"/>
              <a:t>@2025 Microsoft</a:t>
            </a:r>
          </a:p>
        </p:txBody>
      </p:sp>
    </p:spTree>
    <p:extLst>
      <p:ext uri="{BB962C8B-B14F-4D97-AF65-F5344CB8AC3E}">
        <p14:creationId xmlns:p14="http://schemas.microsoft.com/office/powerpoint/2010/main" val="30194439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7">
          <a:extLst>
            <a:ext uri="{FF2B5EF4-FFF2-40B4-BE49-F238E27FC236}">
              <a16:creationId xmlns:a16="http://schemas.microsoft.com/office/drawing/2014/main" id="{CC434444-0EF8-E2C9-F83A-3C3B84B86C5C}"/>
            </a:ext>
          </a:extLst>
        </p:cNvPr>
        <p:cNvGrpSpPr/>
        <p:nvPr/>
      </p:nvGrpSpPr>
      <p:grpSpPr>
        <a:xfrm>
          <a:off x="0" y="0"/>
          <a:ext cx="0" cy="0"/>
          <a:chOff x="0" y="0"/>
          <a:chExt cx="0" cy="0"/>
        </a:xfrm>
      </p:grpSpPr>
      <p:sp>
        <p:nvSpPr>
          <p:cNvPr id="308" name="Google Shape;308;p37">
            <a:extLst>
              <a:ext uri="{FF2B5EF4-FFF2-40B4-BE49-F238E27FC236}">
                <a16:creationId xmlns:a16="http://schemas.microsoft.com/office/drawing/2014/main" id="{63C0BFDA-AC8A-35AF-BB53-DD6A1C59410F}"/>
              </a:ext>
            </a:extLst>
          </p:cNvPr>
          <p:cNvSpPr txBox="1"/>
          <p:nvPr/>
        </p:nvSpPr>
        <p:spPr>
          <a:xfrm>
            <a:off x="1028700" y="942975"/>
            <a:ext cx="7757700" cy="1077300"/>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None/>
            </a:pPr>
            <a:endParaRPr sz="3999">
              <a:solidFill>
                <a:srgbClr val="FFFFFF"/>
              </a:solidFill>
              <a:latin typeface="Arial"/>
              <a:ea typeface="Arial"/>
              <a:cs typeface="Arial"/>
              <a:sym typeface="Arial"/>
            </a:endParaRPr>
          </a:p>
          <a:p>
            <a:pPr marL="0" marR="0" lvl="0" indent="0" algn="l" rtl="0">
              <a:lnSpc>
                <a:spcPct val="140010"/>
              </a:lnSpc>
              <a:spcBef>
                <a:spcPts val="0"/>
              </a:spcBef>
              <a:spcAft>
                <a:spcPts val="0"/>
              </a:spcAft>
              <a:buNone/>
            </a:pPr>
            <a:endParaRPr/>
          </a:p>
        </p:txBody>
      </p:sp>
      <p:sp>
        <p:nvSpPr>
          <p:cNvPr id="309" name="Google Shape;309;p37">
            <a:extLst>
              <a:ext uri="{FF2B5EF4-FFF2-40B4-BE49-F238E27FC236}">
                <a16:creationId xmlns:a16="http://schemas.microsoft.com/office/drawing/2014/main" id="{07CF535C-FADD-3811-2711-DCBA6D3F0D3A}"/>
              </a:ext>
            </a:extLst>
          </p:cNvPr>
          <p:cNvSpPr txBox="1"/>
          <p:nvPr/>
        </p:nvSpPr>
        <p:spPr>
          <a:xfrm>
            <a:off x="304600" y="2288625"/>
            <a:ext cx="17106000" cy="370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a:solidFill>
                  <a:schemeClr val="lt1"/>
                </a:solidFill>
                <a:latin typeface="Roboto"/>
                <a:ea typeface="Roboto"/>
                <a:cs typeface="Roboto"/>
                <a:sym typeface="Roboto"/>
              </a:rPr>
              <a:t>Elem</a:t>
            </a:r>
            <a:endParaRPr sz="3600">
              <a:solidFill>
                <a:schemeClr val="lt1"/>
              </a:solidFill>
              <a:latin typeface="Roboto"/>
              <a:ea typeface="Roboto"/>
              <a:cs typeface="Roboto"/>
              <a:sym typeface="Roboto"/>
            </a:endParaRPr>
          </a:p>
          <a:p>
            <a:pPr marL="0" lvl="0" indent="0" algn="l" rtl="0">
              <a:spcBef>
                <a:spcPts val="0"/>
              </a:spcBef>
              <a:spcAft>
                <a:spcPts val="0"/>
              </a:spcAft>
              <a:buNone/>
            </a:pPr>
            <a:endParaRPr sz="3600">
              <a:solidFill>
                <a:schemeClr val="lt1"/>
              </a:solidFill>
              <a:latin typeface="Roboto"/>
              <a:ea typeface="Roboto"/>
              <a:cs typeface="Roboto"/>
              <a:sym typeface="Roboto"/>
            </a:endParaRPr>
          </a:p>
        </p:txBody>
      </p:sp>
      <p:pic>
        <p:nvPicPr>
          <p:cNvPr id="310" name="Google Shape;310;p37" title="File:Asynchronous activity icon.png - Wikimedia Commons">
            <a:extLst>
              <a:ext uri="{FF2B5EF4-FFF2-40B4-BE49-F238E27FC236}">
                <a16:creationId xmlns:a16="http://schemas.microsoft.com/office/drawing/2014/main" id="{3DE3B7EC-7F18-CA14-163B-2CE0A58B6882}"/>
              </a:ext>
            </a:extLst>
          </p:cNvPr>
          <p:cNvPicPr preferRelativeResize="0"/>
          <p:nvPr/>
        </p:nvPicPr>
        <p:blipFill>
          <a:blip r:embed="rId3">
            <a:alphaModFix/>
          </a:blip>
          <a:stretch>
            <a:fillRect/>
          </a:stretch>
        </p:blipFill>
        <p:spPr>
          <a:xfrm>
            <a:off x="15995000" y="330863"/>
            <a:ext cx="1922225" cy="1915224"/>
          </a:xfrm>
          <a:prstGeom prst="rect">
            <a:avLst/>
          </a:prstGeom>
          <a:noFill/>
          <a:ln>
            <a:noFill/>
          </a:ln>
        </p:spPr>
      </p:pic>
      <p:sp>
        <p:nvSpPr>
          <p:cNvPr id="311" name="Google Shape;311;p37">
            <a:extLst>
              <a:ext uri="{FF2B5EF4-FFF2-40B4-BE49-F238E27FC236}">
                <a16:creationId xmlns:a16="http://schemas.microsoft.com/office/drawing/2014/main" id="{F4A935C6-464A-A4C1-58C9-D0BEF127F075}"/>
              </a:ext>
            </a:extLst>
          </p:cNvPr>
          <p:cNvSpPr/>
          <p:nvPr/>
        </p:nvSpPr>
        <p:spPr>
          <a:xfrm>
            <a:off x="0" y="0"/>
            <a:ext cx="18288000" cy="2277000"/>
          </a:xfrm>
          <a:prstGeom prst="rect">
            <a:avLst/>
          </a:prstGeom>
          <a:solidFill>
            <a:srgbClr val="39A928"/>
          </a:solidFill>
          <a:ln w="9525" cap="flat" cmpd="sng">
            <a:solidFill>
              <a:srgbClr val="39A928"/>
            </a:solidFill>
            <a:prstDash val="solid"/>
            <a:round/>
            <a:headEnd type="none" w="sm" len="sm"/>
            <a:tailEnd type="none" w="sm" len="sm"/>
          </a:ln>
          <a:effectLst>
            <a:outerShdw dist="66675" dir="5400000" algn="bl" rotWithShape="0">
              <a:srgbClr val="258B16"/>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2" name="Google Shape;312;p37">
            <a:extLst>
              <a:ext uri="{FF2B5EF4-FFF2-40B4-BE49-F238E27FC236}">
                <a16:creationId xmlns:a16="http://schemas.microsoft.com/office/drawing/2014/main" id="{21DD4358-9495-F7C7-FC15-921396EA6A80}"/>
              </a:ext>
            </a:extLst>
          </p:cNvPr>
          <p:cNvSpPr txBox="1"/>
          <p:nvPr/>
        </p:nvSpPr>
        <p:spPr>
          <a:xfrm>
            <a:off x="0" y="542500"/>
            <a:ext cx="18288000" cy="1145400"/>
          </a:xfrm>
          <a:prstGeom prst="rect">
            <a:avLst/>
          </a:prstGeom>
          <a:noFill/>
          <a:ln>
            <a:noFill/>
          </a:ln>
        </p:spPr>
        <p:txBody>
          <a:bodyPr spcFirstLastPara="1" wrap="square" lIns="182850" tIns="182850" rIns="182850" bIns="182850" anchor="t" anchorCtr="0">
            <a:noAutofit/>
          </a:bodyPr>
          <a:lstStyle/>
          <a:p>
            <a:pPr algn="ctr"/>
            <a:r>
              <a:rPr lang="en-US" sz="5800">
                <a:solidFill>
                  <a:srgbClr val="FFFFFF"/>
                </a:solidFill>
                <a:latin typeface="Noto Sans SemiBold"/>
                <a:ea typeface="Noto Sans SemiBold"/>
                <a:cs typeface="Noto Sans SemiBold"/>
                <a:sym typeface="Noto Sans SemiBold"/>
              </a:rPr>
              <a:t>Extend Your Learning </a:t>
            </a:r>
            <a:endParaRPr lang="en-US"/>
          </a:p>
        </p:txBody>
      </p:sp>
      <p:pic>
        <p:nvPicPr>
          <p:cNvPr id="313" name="Google Shape;313;p37">
            <a:extLst>
              <a:ext uri="{FF2B5EF4-FFF2-40B4-BE49-F238E27FC236}">
                <a16:creationId xmlns:a16="http://schemas.microsoft.com/office/drawing/2014/main" id="{BDD45F6B-88D7-5090-8A15-4A8F05B07B36}"/>
              </a:ext>
            </a:extLst>
          </p:cNvPr>
          <p:cNvPicPr preferRelativeResize="0"/>
          <p:nvPr/>
        </p:nvPicPr>
        <p:blipFill>
          <a:blip r:embed="rId4">
            <a:alphaModFix/>
          </a:blip>
          <a:stretch>
            <a:fillRect/>
          </a:stretch>
        </p:blipFill>
        <p:spPr>
          <a:xfrm>
            <a:off x="0" y="2348700"/>
            <a:ext cx="1320500" cy="1279925"/>
          </a:xfrm>
          <a:prstGeom prst="rect">
            <a:avLst/>
          </a:prstGeom>
          <a:noFill/>
          <a:ln>
            <a:noFill/>
          </a:ln>
        </p:spPr>
      </p:pic>
      <p:pic>
        <p:nvPicPr>
          <p:cNvPr id="314" name="Google Shape;314;p37">
            <a:extLst>
              <a:ext uri="{FF2B5EF4-FFF2-40B4-BE49-F238E27FC236}">
                <a16:creationId xmlns:a16="http://schemas.microsoft.com/office/drawing/2014/main" id="{61121A3D-9E5C-15AA-20D6-6CA57D387D0C}"/>
              </a:ext>
            </a:extLst>
          </p:cNvPr>
          <p:cNvPicPr preferRelativeResize="0"/>
          <p:nvPr/>
        </p:nvPicPr>
        <p:blipFill>
          <a:blip r:embed="rId5">
            <a:alphaModFix/>
          </a:blip>
          <a:stretch>
            <a:fillRect/>
          </a:stretch>
        </p:blipFill>
        <p:spPr>
          <a:xfrm>
            <a:off x="16113125" y="549625"/>
            <a:ext cx="1553644" cy="1375150"/>
          </a:xfrm>
          <a:prstGeom prst="rect">
            <a:avLst/>
          </a:prstGeom>
          <a:noFill/>
          <a:ln>
            <a:noFill/>
          </a:ln>
        </p:spPr>
      </p:pic>
      <p:pic>
        <p:nvPicPr>
          <p:cNvPr id="316" name="Google Shape;316;p37">
            <a:extLst>
              <a:ext uri="{FF2B5EF4-FFF2-40B4-BE49-F238E27FC236}">
                <a16:creationId xmlns:a16="http://schemas.microsoft.com/office/drawing/2014/main" id="{7E15066C-E5D7-A40D-9467-31C81C43EC2C}"/>
              </a:ext>
            </a:extLst>
          </p:cNvPr>
          <p:cNvPicPr preferRelativeResize="0"/>
          <p:nvPr/>
        </p:nvPicPr>
        <p:blipFill>
          <a:blip r:embed="rId6">
            <a:alphaModFix/>
          </a:blip>
          <a:stretch>
            <a:fillRect/>
          </a:stretch>
        </p:blipFill>
        <p:spPr>
          <a:xfrm>
            <a:off x="16287750" y="8867763"/>
            <a:ext cx="2000250" cy="1419225"/>
          </a:xfrm>
          <a:prstGeom prst="rect">
            <a:avLst/>
          </a:prstGeom>
          <a:noFill/>
          <a:ln>
            <a:noFill/>
          </a:ln>
        </p:spPr>
      </p:pic>
      <p:sp>
        <p:nvSpPr>
          <p:cNvPr id="2" name="TextBox 1">
            <a:extLst>
              <a:ext uri="{FF2B5EF4-FFF2-40B4-BE49-F238E27FC236}">
                <a16:creationId xmlns:a16="http://schemas.microsoft.com/office/drawing/2014/main" id="{B1DB1AE9-14A5-D3F0-E6AB-E495A26B50CB}"/>
              </a:ext>
            </a:extLst>
          </p:cNvPr>
          <p:cNvSpPr txBox="1"/>
          <p:nvPr/>
        </p:nvSpPr>
        <p:spPr>
          <a:xfrm>
            <a:off x="874296" y="3150269"/>
            <a:ext cx="11295646"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Noto Sans"/>
              </a:rPr>
              <a:t>In </a:t>
            </a:r>
            <a:r>
              <a:rPr lang="en-US" sz="3600" i="1">
                <a:latin typeface="Noto Sans"/>
                <a:hlinkClick r:id="rId7"/>
              </a:rPr>
              <a:t>Fantastic Fairgrounds</a:t>
            </a:r>
            <a:r>
              <a:rPr lang="en-US" sz="3600">
                <a:latin typeface="Noto Sans"/>
              </a:rPr>
              <a:t>, you get to be the problem-solver, just like Agent and Chicken!</a:t>
            </a:r>
            <a:endParaRPr lang="en-US">
              <a:latin typeface="Noto Sans"/>
            </a:endParaRPr>
          </a:p>
          <a:p>
            <a:endParaRPr lang="en-US" sz="3600">
              <a:latin typeface="Noto Sans"/>
            </a:endParaRPr>
          </a:p>
          <a:p>
            <a:r>
              <a:rPr lang="en-US" sz="3600">
                <a:latin typeface="Noto Sans"/>
              </a:rPr>
              <a:t>With help from your AI assistant, you’ll explore different parts of the fairgrounds to fix problems, solve puzzles, and make smart choices. You’ll learn how to tell if something made by AI is real or fake, how to use AI to improve things (like a light show), and how to make sure AI is used in fair and responsible ways. </a:t>
            </a:r>
            <a:endParaRPr lang="en-US"/>
          </a:p>
        </p:txBody>
      </p:sp>
      <p:pic>
        <p:nvPicPr>
          <p:cNvPr id="3" name="Picture 2">
            <a:extLst>
              <a:ext uri="{FF2B5EF4-FFF2-40B4-BE49-F238E27FC236}">
                <a16:creationId xmlns:a16="http://schemas.microsoft.com/office/drawing/2014/main" id="{1A34D372-BDED-091D-3055-2787BBB3060B}"/>
              </a:ext>
            </a:extLst>
          </p:cNvPr>
          <p:cNvPicPr>
            <a:picLocks noChangeAspect="1"/>
          </p:cNvPicPr>
          <p:nvPr/>
        </p:nvPicPr>
        <p:blipFill>
          <a:blip r:embed="rId8"/>
          <a:srcRect l="21679" t="534" r="33477" b="10267"/>
          <a:stretch>
            <a:fillRect/>
          </a:stretch>
        </p:blipFill>
        <p:spPr>
          <a:xfrm>
            <a:off x="10878551" y="2351166"/>
            <a:ext cx="6080935" cy="6677003"/>
          </a:xfrm>
          <a:prstGeom prst="rect">
            <a:avLst/>
          </a:prstGeom>
        </p:spPr>
      </p:pic>
      <p:sp>
        <p:nvSpPr>
          <p:cNvPr id="4" name="TextBox 3">
            <a:extLst>
              <a:ext uri="{FF2B5EF4-FFF2-40B4-BE49-F238E27FC236}">
                <a16:creationId xmlns:a16="http://schemas.microsoft.com/office/drawing/2014/main" id="{708DD8F4-C237-FD65-460F-106D0EDC9EF6}"/>
              </a:ext>
            </a:extLst>
          </p:cNvPr>
          <p:cNvSpPr txBox="1"/>
          <p:nvPr/>
        </p:nvSpPr>
        <p:spPr>
          <a:xfrm flipH="1">
            <a:off x="1333500" y="9770724"/>
            <a:ext cx="1582426" cy="307777"/>
          </a:xfrm>
          <a:prstGeom prst="rect">
            <a:avLst/>
          </a:prstGeom>
          <a:noFill/>
        </p:spPr>
        <p:txBody>
          <a:bodyPr wrap="square" rtlCol="0">
            <a:spAutoFit/>
          </a:bodyPr>
          <a:lstStyle/>
          <a:p>
            <a:r>
              <a:rPr lang="en-US"/>
              <a:t>@2025 Microsoft</a:t>
            </a:r>
          </a:p>
        </p:txBody>
      </p:sp>
    </p:spTree>
    <p:extLst>
      <p:ext uri="{BB962C8B-B14F-4D97-AF65-F5344CB8AC3E}">
        <p14:creationId xmlns:p14="http://schemas.microsoft.com/office/powerpoint/2010/main" val="2406912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0"/>
          <p:cNvSpPr txBox="1"/>
          <p:nvPr/>
        </p:nvSpPr>
        <p:spPr>
          <a:xfrm>
            <a:off x="625550" y="1019450"/>
            <a:ext cx="6811800" cy="185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solidFill>
                <a:schemeClr val="dk2"/>
              </a:solidFill>
              <a:latin typeface="Roboto"/>
              <a:ea typeface="Roboto"/>
              <a:cs typeface="Roboto"/>
              <a:sym typeface="Roboto"/>
            </a:endParaRPr>
          </a:p>
        </p:txBody>
      </p:sp>
      <p:sp>
        <p:nvSpPr>
          <p:cNvPr id="109" name="Google Shape;109;p20"/>
          <p:cNvSpPr txBox="1">
            <a:spLocks noGrp="1"/>
          </p:cNvSpPr>
          <p:nvPr>
            <p:ph type="body" idx="1"/>
          </p:nvPr>
        </p:nvSpPr>
        <p:spPr>
          <a:xfrm>
            <a:off x="1464125" y="5378413"/>
            <a:ext cx="6662700" cy="3443700"/>
          </a:xfrm>
          <a:prstGeom prst="rect">
            <a:avLst/>
          </a:prstGeom>
        </p:spPr>
        <p:txBody>
          <a:bodyPr spcFirstLastPara="1" wrap="square" lIns="182850" tIns="182850" rIns="182850" bIns="182850" anchor="t" anchorCtr="0">
            <a:normAutofit/>
          </a:bodyPr>
          <a:lstStyle/>
          <a:p>
            <a:pPr marL="0" lvl="0" indent="0" algn="l" rtl="0">
              <a:spcBef>
                <a:spcPts val="0"/>
              </a:spcBef>
              <a:spcAft>
                <a:spcPts val="0"/>
              </a:spcAft>
              <a:buNone/>
            </a:pPr>
            <a:endParaRPr sz="4200">
              <a:solidFill>
                <a:schemeClr val="dk1"/>
              </a:solidFill>
              <a:latin typeface="Noto Sans"/>
              <a:ea typeface="Noto Sans"/>
              <a:cs typeface="Noto Sans"/>
              <a:sym typeface="Noto Sans"/>
            </a:endParaRPr>
          </a:p>
          <a:p>
            <a:pPr marL="0" lvl="0" indent="0" algn="l" rtl="0">
              <a:spcBef>
                <a:spcPts val="2400"/>
              </a:spcBef>
              <a:spcAft>
                <a:spcPts val="2400"/>
              </a:spcAft>
              <a:buNone/>
            </a:pPr>
            <a:endParaRPr sz="3900">
              <a:latin typeface="Roboto"/>
              <a:ea typeface="Roboto"/>
              <a:cs typeface="Roboto"/>
              <a:sym typeface="Roboto"/>
            </a:endParaRPr>
          </a:p>
        </p:txBody>
      </p:sp>
      <p:sp>
        <p:nvSpPr>
          <p:cNvPr id="110" name="Google Shape;110;p20"/>
          <p:cNvSpPr/>
          <p:nvPr/>
        </p:nvSpPr>
        <p:spPr>
          <a:xfrm>
            <a:off x="0" y="0"/>
            <a:ext cx="18288000" cy="2286000"/>
          </a:xfrm>
          <a:prstGeom prst="rect">
            <a:avLst/>
          </a:prstGeom>
          <a:solidFill>
            <a:srgbClr val="1E6EEA"/>
          </a:solidFill>
          <a:ln w="9525" cap="flat" cmpd="sng">
            <a:solidFill>
              <a:srgbClr val="1E6EEA"/>
            </a:solidFill>
            <a:prstDash val="solid"/>
            <a:round/>
            <a:headEnd type="none" w="sm" len="sm"/>
            <a:tailEnd type="none" w="sm" len="sm"/>
          </a:ln>
          <a:effectLst>
            <a:outerShdw dist="66675" dir="5400000" algn="bl" rotWithShape="0">
              <a:srgbClr val="0041C9"/>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a:p>
        </p:txBody>
      </p:sp>
      <p:sp>
        <p:nvSpPr>
          <p:cNvPr id="111" name="Google Shape;111;p20"/>
          <p:cNvSpPr txBox="1"/>
          <p:nvPr/>
        </p:nvSpPr>
        <p:spPr>
          <a:xfrm>
            <a:off x="0" y="693250"/>
            <a:ext cx="18288000" cy="1249573"/>
          </a:xfrm>
          <a:prstGeom prst="rect">
            <a:avLst/>
          </a:prstGeom>
          <a:noFill/>
          <a:ln>
            <a:noFill/>
          </a:ln>
        </p:spPr>
        <p:txBody>
          <a:bodyPr spcFirstLastPara="1" wrap="square" lIns="0" tIns="0" rIns="0" bIns="0" anchor="t" anchorCtr="0">
            <a:spAutoFit/>
          </a:bodyPr>
          <a:lstStyle/>
          <a:p>
            <a:pPr algn="ctr">
              <a:lnSpc>
                <a:spcPct val="140010"/>
              </a:lnSpc>
            </a:pPr>
            <a:r>
              <a:rPr lang="en-US" sz="5800">
                <a:solidFill>
                  <a:srgbClr val="FFFFFF"/>
                </a:solidFill>
                <a:latin typeface="Noto Sans SemiBold"/>
                <a:ea typeface="Noto Sans SemiBold"/>
                <a:cs typeface="Noto Sans SemiBold"/>
              </a:rPr>
              <a:t>Do Now</a:t>
            </a:r>
            <a:endParaRPr sz="5800">
              <a:solidFill>
                <a:srgbClr val="FFFFFF"/>
              </a:solidFill>
              <a:latin typeface="Noto Sans SemiBold"/>
              <a:ea typeface="Noto Sans SemiBold"/>
              <a:cs typeface="Noto Sans SemiBold"/>
              <a:sym typeface="Noto Sans SemiBold"/>
            </a:endParaRPr>
          </a:p>
        </p:txBody>
      </p:sp>
      <p:pic>
        <p:nvPicPr>
          <p:cNvPr id="112" name="Google Shape;112;p20"/>
          <p:cNvPicPr preferRelativeResize="0"/>
          <p:nvPr/>
        </p:nvPicPr>
        <p:blipFill>
          <a:blip r:embed="rId3">
            <a:alphaModFix/>
          </a:blip>
          <a:stretch>
            <a:fillRect/>
          </a:stretch>
        </p:blipFill>
        <p:spPr>
          <a:xfrm>
            <a:off x="9" y="2355750"/>
            <a:ext cx="2005344" cy="1425600"/>
          </a:xfrm>
          <a:prstGeom prst="rect">
            <a:avLst/>
          </a:prstGeom>
          <a:noFill/>
          <a:ln>
            <a:noFill/>
          </a:ln>
        </p:spPr>
      </p:pic>
      <p:sp>
        <p:nvSpPr>
          <p:cNvPr id="113" name="Google Shape;113;p20"/>
          <p:cNvSpPr txBox="1"/>
          <p:nvPr/>
        </p:nvSpPr>
        <p:spPr>
          <a:xfrm>
            <a:off x="1464125" y="3473875"/>
            <a:ext cx="6662700" cy="716700"/>
          </a:xfrm>
          <a:prstGeom prst="rect">
            <a:avLst/>
          </a:prstGeom>
          <a:noFill/>
          <a:ln>
            <a:noFill/>
          </a:ln>
        </p:spPr>
        <p:txBody>
          <a:bodyPr spcFirstLastPara="1" wrap="square" lIns="91425" tIns="91425" rIns="91425" bIns="91425" anchor="t" anchorCtr="0">
            <a:noAutofit/>
          </a:bodyPr>
          <a:lstStyle/>
          <a:p>
            <a:pPr marL="0" lvl="0" indent="0" algn="l" rtl="0">
              <a:lnSpc>
                <a:spcPct val="179347"/>
              </a:lnSpc>
              <a:spcBef>
                <a:spcPts val="0"/>
              </a:spcBef>
              <a:spcAft>
                <a:spcPts val="0"/>
              </a:spcAft>
              <a:buClr>
                <a:srgbClr val="000000"/>
              </a:buClr>
              <a:buSzPts val="1100"/>
              <a:buFont typeface="Arial"/>
              <a:buNone/>
            </a:pPr>
            <a:r>
              <a:rPr lang="en-US" sz="4200">
                <a:solidFill>
                  <a:srgbClr val="262423"/>
                </a:solidFill>
                <a:latin typeface="Noto Sans SemiBold"/>
                <a:ea typeface="Noto Sans SemiBold"/>
                <a:cs typeface="Noto Sans SemiBold"/>
                <a:sym typeface="Noto Sans SemiBold"/>
              </a:rPr>
              <a:t>Turn and Talk</a:t>
            </a:r>
            <a:endParaRPr sz="4200">
              <a:solidFill>
                <a:srgbClr val="262423"/>
              </a:solidFill>
              <a:latin typeface="Noto Sans SemiBold"/>
              <a:ea typeface="Noto Sans SemiBold"/>
              <a:cs typeface="Noto Sans SemiBold"/>
              <a:sym typeface="Noto Sans SemiBold"/>
            </a:endParaRPr>
          </a:p>
          <a:p>
            <a:pPr marL="0" lvl="0" indent="0" algn="l" rtl="0">
              <a:spcBef>
                <a:spcPts val="900"/>
              </a:spcBef>
              <a:spcAft>
                <a:spcPts val="0"/>
              </a:spcAft>
              <a:buNone/>
            </a:pPr>
            <a:endParaRPr sz="3600">
              <a:solidFill>
                <a:srgbClr val="595959"/>
              </a:solidFill>
            </a:endParaRPr>
          </a:p>
        </p:txBody>
      </p:sp>
      <p:pic>
        <p:nvPicPr>
          <p:cNvPr id="114" name="Google Shape;114;p20"/>
          <p:cNvPicPr preferRelativeResize="0"/>
          <p:nvPr/>
        </p:nvPicPr>
        <p:blipFill>
          <a:blip r:embed="rId4">
            <a:alphaModFix/>
          </a:blip>
          <a:stretch>
            <a:fillRect/>
          </a:stretch>
        </p:blipFill>
        <p:spPr>
          <a:xfrm flipH="1">
            <a:off x="7883934" y="9572625"/>
            <a:ext cx="1343025" cy="714375"/>
          </a:xfrm>
          <a:prstGeom prst="rect">
            <a:avLst/>
          </a:prstGeom>
          <a:noFill/>
          <a:ln>
            <a:noFill/>
          </a:ln>
        </p:spPr>
      </p:pic>
      <p:sp>
        <p:nvSpPr>
          <p:cNvPr id="116" name="Google Shape;116;p20"/>
          <p:cNvSpPr txBox="1"/>
          <p:nvPr/>
        </p:nvSpPr>
        <p:spPr>
          <a:xfrm>
            <a:off x="1234875" y="4674900"/>
            <a:ext cx="5703900" cy="4939500"/>
          </a:xfrm>
          <a:prstGeom prst="rect">
            <a:avLst/>
          </a:prstGeom>
          <a:noFill/>
          <a:ln>
            <a:noFill/>
          </a:ln>
        </p:spPr>
        <p:txBody>
          <a:bodyPr spcFirstLastPara="1" wrap="square" lIns="91425" tIns="91425" rIns="91425" bIns="91425" anchor="t" anchorCtr="0">
            <a:noAutofit/>
          </a:bodyPr>
          <a:lstStyle/>
          <a:p>
            <a:pPr>
              <a:lnSpc>
                <a:spcPct val="120000"/>
              </a:lnSpc>
            </a:pPr>
            <a:r>
              <a:rPr lang="en-US" sz="3600">
                <a:solidFill>
                  <a:srgbClr val="262423"/>
                </a:solidFill>
                <a:latin typeface="Noto Sans"/>
                <a:ea typeface="Noto Sans"/>
                <a:cs typeface="Noto Sans"/>
                <a:sym typeface="Noto Sans"/>
              </a:rPr>
              <a:t>Have you ever heard the  expression "too good to be true?" What do you think that means? </a:t>
            </a:r>
            <a:endParaRPr lang="en-US" sz="3600">
              <a:solidFill>
                <a:srgbClr val="262423"/>
              </a:solidFill>
              <a:latin typeface="Noto Sans"/>
              <a:ea typeface="Noto Sans"/>
              <a:cs typeface="Noto Sans"/>
            </a:endParaRPr>
          </a:p>
        </p:txBody>
      </p:sp>
      <p:pic>
        <p:nvPicPr>
          <p:cNvPr id="2" name="Picture 1">
            <a:extLst>
              <a:ext uri="{FF2B5EF4-FFF2-40B4-BE49-F238E27FC236}">
                <a16:creationId xmlns:a16="http://schemas.microsoft.com/office/drawing/2014/main" id="{D427E22F-5D1C-8DF9-0D68-07B5EF6B9AA6}"/>
              </a:ext>
            </a:extLst>
          </p:cNvPr>
          <p:cNvPicPr>
            <a:picLocks noChangeAspect="1"/>
          </p:cNvPicPr>
          <p:nvPr/>
        </p:nvPicPr>
        <p:blipFill>
          <a:blip r:embed="rId5"/>
          <a:srcRect l="15035" r="10891" b="-255"/>
          <a:stretch>
            <a:fillRect/>
          </a:stretch>
        </p:blipFill>
        <p:spPr>
          <a:xfrm>
            <a:off x="9725285" y="3381768"/>
            <a:ext cx="7191501" cy="54396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36A4954A-0888-077D-A52F-683E271A84B5}"/>
              </a:ext>
            </a:extLst>
          </p:cNvPr>
          <p:cNvSpPr txBox="1"/>
          <p:nvPr/>
        </p:nvSpPr>
        <p:spPr>
          <a:xfrm flipH="1">
            <a:off x="16428172" y="9750175"/>
            <a:ext cx="1582426" cy="307777"/>
          </a:xfrm>
          <a:prstGeom prst="rect">
            <a:avLst/>
          </a:prstGeom>
          <a:noFill/>
        </p:spPr>
        <p:txBody>
          <a:bodyPr wrap="square" rtlCol="0">
            <a:spAutoFit/>
          </a:bodyPr>
          <a:lstStyle/>
          <a:p>
            <a:r>
              <a:rPr lang="en-US"/>
              <a:t>@2025 Microsoft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F5F1"/>
        </a:solidFill>
        <a:effectLst/>
      </p:bgPr>
    </p:bg>
    <p:spTree>
      <p:nvGrpSpPr>
        <p:cNvPr id="1" name="Shape 120"/>
        <p:cNvGrpSpPr/>
        <p:nvPr/>
      </p:nvGrpSpPr>
      <p:grpSpPr>
        <a:xfrm>
          <a:off x="0" y="0"/>
          <a:ext cx="0" cy="0"/>
          <a:chOff x="0" y="0"/>
          <a:chExt cx="0" cy="0"/>
        </a:xfrm>
      </p:grpSpPr>
      <p:pic>
        <p:nvPicPr>
          <p:cNvPr id="122" name="Google Shape;122;p21"/>
          <p:cNvPicPr preferRelativeResize="0"/>
          <p:nvPr/>
        </p:nvPicPr>
        <p:blipFill>
          <a:blip r:embed="rId3">
            <a:alphaModFix/>
          </a:blip>
          <a:stretch>
            <a:fillRect/>
          </a:stretch>
        </p:blipFill>
        <p:spPr>
          <a:xfrm>
            <a:off x="7326838" y="811625"/>
            <a:ext cx="1333500" cy="1333500"/>
          </a:xfrm>
          <a:prstGeom prst="rect">
            <a:avLst/>
          </a:prstGeom>
          <a:noFill/>
          <a:ln>
            <a:noFill/>
          </a:ln>
        </p:spPr>
      </p:pic>
      <p:pic>
        <p:nvPicPr>
          <p:cNvPr id="123" name="Google Shape;123;p21"/>
          <p:cNvPicPr preferRelativeResize="0"/>
          <p:nvPr/>
        </p:nvPicPr>
        <p:blipFill>
          <a:blip r:embed="rId4">
            <a:alphaModFix/>
          </a:blip>
          <a:stretch>
            <a:fillRect/>
          </a:stretch>
        </p:blipFill>
        <p:spPr>
          <a:xfrm>
            <a:off x="15405620" y="3393808"/>
            <a:ext cx="1926192" cy="1375155"/>
          </a:xfrm>
          <a:prstGeom prst="rect">
            <a:avLst/>
          </a:prstGeom>
          <a:noFill/>
          <a:ln>
            <a:noFill/>
          </a:ln>
        </p:spPr>
      </p:pic>
      <p:pic>
        <p:nvPicPr>
          <p:cNvPr id="124" name="Google Shape;124;p21"/>
          <p:cNvPicPr preferRelativeResize="0"/>
          <p:nvPr/>
        </p:nvPicPr>
        <p:blipFill>
          <a:blip r:embed="rId5">
            <a:alphaModFix/>
          </a:blip>
          <a:stretch>
            <a:fillRect/>
          </a:stretch>
        </p:blipFill>
        <p:spPr>
          <a:xfrm>
            <a:off x="8486675" y="2203704"/>
            <a:ext cx="8001001" cy="800100"/>
          </a:xfrm>
          <a:prstGeom prst="rect">
            <a:avLst/>
          </a:prstGeom>
          <a:noFill/>
          <a:ln>
            <a:noFill/>
          </a:ln>
        </p:spPr>
      </p:pic>
      <p:pic>
        <p:nvPicPr>
          <p:cNvPr id="2" name="Picture 1">
            <a:extLst>
              <a:ext uri="{FF2B5EF4-FFF2-40B4-BE49-F238E27FC236}">
                <a16:creationId xmlns:a16="http://schemas.microsoft.com/office/drawing/2014/main" id="{CCBBB064-BB16-3524-3C98-1D439DAF9B16}"/>
              </a:ext>
            </a:extLst>
          </p:cNvPr>
          <p:cNvPicPr>
            <a:picLocks noChangeAspect="1"/>
          </p:cNvPicPr>
          <p:nvPr/>
        </p:nvPicPr>
        <p:blipFill>
          <a:blip r:embed="rId6"/>
          <a:srcRect l="17771" t="11836" r="21762" b="8300"/>
          <a:stretch>
            <a:fillRect/>
          </a:stretch>
        </p:blipFill>
        <p:spPr>
          <a:xfrm>
            <a:off x="660287" y="3393366"/>
            <a:ext cx="8483014" cy="6273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A5CE8719-DA53-9FD2-268F-A191499A69EA}"/>
              </a:ext>
            </a:extLst>
          </p:cNvPr>
          <p:cNvSpPr txBox="1"/>
          <p:nvPr/>
        </p:nvSpPr>
        <p:spPr>
          <a:xfrm flipH="1">
            <a:off x="16428172" y="9750175"/>
            <a:ext cx="1582426" cy="307777"/>
          </a:xfrm>
          <a:prstGeom prst="rect">
            <a:avLst/>
          </a:prstGeom>
          <a:noFill/>
        </p:spPr>
        <p:txBody>
          <a:bodyPr wrap="square" rtlCol="0">
            <a:spAutoFit/>
          </a:bodyPr>
          <a:lstStyle/>
          <a:p>
            <a:r>
              <a:rPr lang="en-US"/>
              <a:t>@2025 Microsoft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23"/>
          <p:cNvPicPr preferRelativeResize="0"/>
          <p:nvPr/>
        </p:nvPicPr>
        <p:blipFill rotWithShape="1">
          <a:blip r:embed="rId4">
            <a:alphaModFix/>
          </a:blip>
          <a:srcRect b="21996"/>
          <a:stretch/>
        </p:blipFill>
        <p:spPr>
          <a:xfrm flipH="1">
            <a:off x="2346250" y="5921900"/>
            <a:ext cx="3383275" cy="4365101"/>
          </a:xfrm>
          <a:prstGeom prst="rect">
            <a:avLst/>
          </a:prstGeom>
          <a:noFill/>
          <a:ln>
            <a:noFill/>
          </a:ln>
        </p:spPr>
      </p:pic>
      <p:sp>
        <p:nvSpPr>
          <p:cNvPr id="148" name="Google Shape;148;p23"/>
          <p:cNvSpPr/>
          <p:nvPr/>
        </p:nvSpPr>
        <p:spPr>
          <a:xfrm flipV="1">
            <a:off x="8772180" y="2382126"/>
            <a:ext cx="9515820" cy="3098765"/>
          </a:xfrm>
          <a:prstGeom prst="rect">
            <a:avLst/>
          </a:prstGeom>
          <a:solidFill>
            <a:srgbClr val="1E6EEA"/>
          </a:solidFill>
          <a:ln w="9525" cap="flat" cmpd="sng">
            <a:solidFill>
              <a:srgbClr val="1E6EEA"/>
            </a:solidFill>
            <a:prstDash val="solid"/>
            <a:round/>
            <a:headEnd type="none" w="sm" len="sm"/>
            <a:tailEnd type="none" w="sm" len="sm"/>
          </a:ln>
          <a:effectLst>
            <a:outerShdw dist="66675" dir="5400000" algn="bl" rotWithShape="0">
              <a:srgbClr val="0041C9"/>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9" name="Google Shape;149;p23"/>
          <p:cNvSpPr txBox="1"/>
          <p:nvPr/>
        </p:nvSpPr>
        <p:spPr>
          <a:xfrm>
            <a:off x="0" y="531100"/>
            <a:ext cx="18288000" cy="1152600"/>
          </a:xfrm>
          <a:prstGeom prst="rect">
            <a:avLst/>
          </a:prstGeom>
          <a:noFill/>
          <a:ln>
            <a:noFill/>
          </a:ln>
        </p:spPr>
        <p:txBody>
          <a:bodyPr spcFirstLastPara="1" wrap="square" lIns="182850" tIns="182850" rIns="182850" bIns="182850" anchor="t" anchorCtr="0">
            <a:noAutofit/>
          </a:bodyPr>
          <a:lstStyle/>
          <a:p>
            <a:pPr algn="ctr">
              <a:lnSpc>
                <a:spcPct val="125000"/>
              </a:lnSpc>
            </a:pPr>
            <a:r>
              <a:rPr lang="en-US" sz="4900">
                <a:solidFill>
                  <a:schemeClr val="accent1"/>
                </a:solidFill>
                <a:latin typeface="Noto Sans SemiBold"/>
                <a:ea typeface="Noto Sans SemiBold"/>
                <a:cs typeface="Noto Sans SemiBold"/>
                <a:sym typeface="Noto Sans SemiBold"/>
              </a:rPr>
              <a:t>Hey, Chicken! How can I use AI thoughtfully?</a:t>
            </a:r>
            <a:endParaRPr lang="en-US" sz="4900">
              <a:solidFill>
                <a:schemeClr val="accent1"/>
              </a:solidFill>
              <a:latin typeface="Noto Sans SemiBold"/>
              <a:ea typeface="Noto Sans SemiBold"/>
              <a:cs typeface="Noto Sans SemiBold"/>
            </a:endParaRPr>
          </a:p>
          <a:p>
            <a:pPr marL="0" lvl="0" indent="0" algn="ctr" rtl="0">
              <a:lnSpc>
                <a:spcPct val="125000"/>
              </a:lnSpc>
              <a:spcBef>
                <a:spcPts val="0"/>
              </a:spcBef>
              <a:spcAft>
                <a:spcPts val="0"/>
              </a:spcAft>
              <a:buNone/>
            </a:pPr>
            <a:endParaRPr sz="4900">
              <a:solidFill>
                <a:srgbClr val="FFFFFF"/>
              </a:solidFill>
              <a:latin typeface="Noto Sans SemiBold"/>
              <a:ea typeface="Noto Sans SemiBold"/>
              <a:cs typeface="Noto Sans SemiBold"/>
              <a:sym typeface="Noto Sans SemiBold"/>
            </a:endParaRPr>
          </a:p>
          <a:p>
            <a:pPr marL="0" lvl="0" indent="0" algn="ctr" rtl="0">
              <a:lnSpc>
                <a:spcPct val="125000"/>
              </a:lnSpc>
              <a:spcBef>
                <a:spcPts val="0"/>
              </a:spcBef>
              <a:spcAft>
                <a:spcPts val="0"/>
              </a:spcAft>
              <a:buNone/>
            </a:pPr>
            <a:endParaRPr sz="4900">
              <a:solidFill>
                <a:srgbClr val="FFFFFF"/>
              </a:solidFill>
              <a:latin typeface="Noto Sans SemiBold"/>
              <a:ea typeface="Noto Sans SemiBold"/>
              <a:cs typeface="Noto Sans SemiBold"/>
              <a:sym typeface="Noto Sans SemiBold"/>
            </a:endParaRPr>
          </a:p>
        </p:txBody>
      </p:sp>
      <p:grpSp>
        <p:nvGrpSpPr>
          <p:cNvPr id="150" name="Google Shape;150;p23"/>
          <p:cNvGrpSpPr/>
          <p:nvPr/>
        </p:nvGrpSpPr>
        <p:grpSpPr>
          <a:xfrm>
            <a:off x="6978399" y="3282461"/>
            <a:ext cx="9620404" cy="7004539"/>
            <a:chOff x="8870525" y="3473825"/>
            <a:chExt cx="8229602" cy="6194869"/>
          </a:xfrm>
        </p:grpSpPr>
        <p:sp>
          <p:nvSpPr>
            <p:cNvPr id="151" name="Google Shape;151;p23"/>
            <p:cNvSpPr/>
            <p:nvPr/>
          </p:nvSpPr>
          <p:spPr>
            <a:xfrm>
              <a:off x="12247325" y="7646094"/>
              <a:ext cx="1526400" cy="2022600"/>
            </a:xfrm>
            <a:prstGeom prst="rect">
              <a:avLst/>
            </a:prstGeom>
            <a:solidFill>
              <a:srgbClr val="20212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2" name="Google Shape;152;p23"/>
            <p:cNvPicPr preferRelativeResize="0"/>
            <p:nvPr/>
          </p:nvPicPr>
          <p:blipFill>
            <a:blip r:embed="rId5">
              <a:alphaModFix/>
            </a:blip>
            <a:stretch>
              <a:fillRect/>
            </a:stretch>
          </p:blipFill>
          <p:spPr>
            <a:xfrm>
              <a:off x="8870525" y="3473825"/>
              <a:ext cx="8229602" cy="5261301"/>
            </a:xfrm>
            <a:prstGeom prst="rect">
              <a:avLst/>
            </a:prstGeom>
            <a:noFill/>
            <a:ln>
              <a:noFill/>
            </a:ln>
            <a:effectLst>
              <a:outerShdw dist="38100" dir="5160000" algn="bl" rotWithShape="0">
                <a:srgbClr val="000000">
                  <a:alpha val="50000"/>
                </a:srgbClr>
              </a:outerShdw>
            </a:effectLst>
          </p:spPr>
        </p:pic>
      </p:grpSp>
      <p:pic>
        <p:nvPicPr>
          <p:cNvPr id="153" name="Google Shape;153;p23"/>
          <p:cNvPicPr preferRelativeResize="0"/>
          <p:nvPr/>
        </p:nvPicPr>
        <p:blipFill>
          <a:blip r:embed="rId6">
            <a:alphaModFix/>
          </a:blip>
          <a:stretch>
            <a:fillRect/>
          </a:stretch>
        </p:blipFill>
        <p:spPr>
          <a:xfrm>
            <a:off x="1849225" y="3514750"/>
            <a:ext cx="4377324" cy="1693350"/>
          </a:xfrm>
          <a:prstGeom prst="rect">
            <a:avLst/>
          </a:prstGeom>
          <a:noFill/>
          <a:ln>
            <a:noFill/>
          </a:ln>
        </p:spPr>
      </p:pic>
      <p:cxnSp>
        <p:nvCxnSpPr>
          <p:cNvPr id="154" name="Google Shape;154;p23"/>
          <p:cNvCxnSpPr/>
          <p:nvPr/>
        </p:nvCxnSpPr>
        <p:spPr>
          <a:xfrm>
            <a:off x="2960175" y="5565225"/>
            <a:ext cx="635100" cy="677400"/>
          </a:xfrm>
          <a:prstGeom prst="straightConnector1">
            <a:avLst/>
          </a:prstGeom>
          <a:noFill/>
          <a:ln w="114300" cap="flat" cmpd="sng">
            <a:solidFill>
              <a:srgbClr val="000000"/>
            </a:solidFill>
            <a:prstDash val="solid"/>
            <a:round/>
            <a:headEnd type="none" w="med" len="med"/>
            <a:tailEnd type="none" w="med" len="med"/>
          </a:ln>
        </p:spPr>
      </p:cxnSp>
      <p:pic>
        <p:nvPicPr>
          <p:cNvPr id="155" name="Google Shape;155;p23"/>
          <p:cNvPicPr preferRelativeResize="0"/>
          <p:nvPr/>
        </p:nvPicPr>
        <p:blipFill>
          <a:blip r:embed="rId7">
            <a:alphaModFix/>
          </a:blip>
          <a:stretch>
            <a:fillRect/>
          </a:stretch>
        </p:blipFill>
        <p:spPr>
          <a:xfrm>
            <a:off x="-12" y="2366675"/>
            <a:ext cx="1343025" cy="1428750"/>
          </a:xfrm>
          <a:prstGeom prst="rect">
            <a:avLst/>
          </a:prstGeom>
          <a:noFill/>
          <a:ln>
            <a:noFill/>
          </a:ln>
        </p:spPr>
      </p:pic>
      <p:sp>
        <p:nvSpPr>
          <p:cNvPr id="3" name="TextBox 2">
            <a:extLst>
              <a:ext uri="{FF2B5EF4-FFF2-40B4-BE49-F238E27FC236}">
                <a16:creationId xmlns:a16="http://schemas.microsoft.com/office/drawing/2014/main" id="{46A288FB-F6F9-B689-3071-B684565D4F8C}"/>
              </a:ext>
            </a:extLst>
          </p:cNvPr>
          <p:cNvSpPr txBox="1"/>
          <p:nvPr/>
        </p:nvSpPr>
        <p:spPr>
          <a:xfrm flipH="1">
            <a:off x="16428172" y="9750175"/>
            <a:ext cx="1582426" cy="307777"/>
          </a:xfrm>
          <a:prstGeom prst="rect">
            <a:avLst/>
          </a:prstGeom>
          <a:noFill/>
        </p:spPr>
        <p:txBody>
          <a:bodyPr wrap="square" rtlCol="0">
            <a:spAutoFit/>
          </a:bodyPr>
          <a:lstStyle/>
          <a:p>
            <a:r>
              <a:rPr lang="en-US"/>
              <a:t>@2025 Microsoft</a:t>
            </a:r>
          </a:p>
        </p:txBody>
      </p:sp>
      <p:pic>
        <p:nvPicPr>
          <p:cNvPr id="4" name="Online Media 3" title="AI in Action: Using AI Thoughtfully">
            <a:hlinkClick r:id="" action="ppaction://media"/>
            <a:extLst>
              <a:ext uri="{FF2B5EF4-FFF2-40B4-BE49-F238E27FC236}">
                <a16:creationId xmlns:a16="http://schemas.microsoft.com/office/drawing/2014/main" id="{B36D7123-235E-66BC-F13E-D3311BAEADE7}"/>
              </a:ext>
            </a:extLst>
          </p:cNvPr>
          <p:cNvPicPr>
            <a:picLocks noRot="1" noChangeAspect="1"/>
          </p:cNvPicPr>
          <p:nvPr>
            <a:videoFile r:link="rId1"/>
          </p:nvPr>
        </p:nvPicPr>
        <p:blipFill>
          <a:blip r:embed="rId8"/>
          <a:stretch>
            <a:fillRect/>
          </a:stretch>
        </p:blipFill>
        <p:spPr>
          <a:xfrm>
            <a:off x="7362123" y="3619215"/>
            <a:ext cx="8869163" cy="50110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2"/>
          <p:cNvSpPr/>
          <p:nvPr/>
        </p:nvSpPr>
        <p:spPr>
          <a:xfrm>
            <a:off x="1556730" y="4150063"/>
            <a:ext cx="15430500" cy="5007900"/>
          </a:xfrm>
          <a:prstGeom prst="rect">
            <a:avLst/>
          </a:prstGeom>
          <a:solidFill>
            <a:srgbClr val="FCF5F1"/>
          </a:solidFill>
          <a:ln w="9525" cap="flat" cmpd="sng">
            <a:solidFill>
              <a:srgbClr val="FCF5F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sp>
        <p:nvSpPr>
          <p:cNvPr id="130" name="Google Shape;130;p22"/>
          <p:cNvSpPr/>
          <p:nvPr/>
        </p:nvSpPr>
        <p:spPr>
          <a:xfrm>
            <a:off x="0" y="0"/>
            <a:ext cx="18288000" cy="2299500"/>
          </a:xfrm>
          <a:prstGeom prst="rect">
            <a:avLst/>
          </a:prstGeom>
          <a:solidFill>
            <a:srgbClr val="1E6EEA"/>
          </a:solidFill>
          <a:ln w="9525" cap="flat" cmpd="sng">
            <a:solidFill>
              <a:srgbClr val="1E6EEA"/>
            </a:solidFill>
            <a:prstDash val="solid"/>
            <a:round/>
            <a:headEnd type="none" w="sm" len="sm"/>
            <a:tailEnd type="none" w="sm" len="sm"/>
          </a:ln>
          <a:effectLst>
            <a:outerShdw dist="66675" dir="5400000" algn="bl" rotWithShape="0">
              <a:srgbClr val="0041C9"/>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1" name="Google Shape;131;p22"/>
          <p:cNvSpPr txBox="1"/>
          <p:nvPr/>
        </p:nvSpPr>
        <p:spPr>
          <a:xfrm>
            <a:off x="0" y="693250"/>
            <a:ext cx="18288000" cy="1249573"/>
          </a:xfrm>
          <a:prstGeom prst="rect">
            <a:avLst/>
          </a:prstGeom>
          <a:noFill/>
          <a:ln>
            <a:noFill/>
          </a:ln>
        </p:spPr>
        <p:txBody>
          <a:bodyPr spcFirstLastPara="1" wrap="square" lIns="0" tIns="0" rIns="0" bIns="0" anchor="t" anchorCtr="0">
            <a:spAutoFit/>
          </a:bodyPr>
          <a:lstStyle/>
          <a:p>
            <a:pPr algn="ctr">
              <a:lnSpc>
                <a:spcPct val="140010"/>
              </a:lnSpc>
            </a:pPr>
            <a:r>
              <a:rPr lang="en-US" sz="5800">
                <a:solidFill>
                  <a:srgbClr val="FFFFFF"/>
                </a:solidFill>
                <a:latin typeface="Noto Sans SemiBold"/>
                <a:ea typeface="Noto Sans SemiBold"/>
                <a:cs typeface="Noto Sans SemiBold"/>
                <a:sym typeface="Noto Sans SemiBold"/>
              </a:rPr>
              <a:t>Vocabulary </a:t>
            </a:r>
            <a:endParaRPr lang="en-US"/>
          </a:p>
        </p:txBody>
      </p:sp>
      <p:pic>
        <p:nvPicPr>
          <p:cNvPr id="132" name="Google Shape;132;p22"/>
          <p:cNvPicPr preferRelativeResize="0"/>
          <p:nvPr/>
        </p:nvPicPr>
        <p:blipFill>
          <a:blip r:embed="rId4">
            <a:alphaModFix/>
          </a:blip>
          <a:stretch>
            <a:fillRect/>
          </a:stretch>
        </p:blipFill>
        <p:spPr>
          <a:xfrm>
            <a:off x="0" y="2368850"/>
            <a:ext cx="1333500" cy="1333500"/>
          </a:xfrm>
          <a:prstGeom prst="rect">
            <a:avLst/>
          </a:prstGeom>
          <a:noFill/>
          <a:ln>
            <a:noFill/>
          </a:ln>
        </p:spPr>
      </p:pic>
      <p:pic>
        <p:nvPicPr>
          <p:cNvPr id="133" name="Google Shape;133;p22"/>
          <p:cNvPicPr preferRelativeResize="0"/>
          <p:nvPr/>
        </p:nvPicPr>
        <p:blipFill>
          <a:blip r:embed="rId5">
            <a:alphaModFix/>
          </a:blip>
          <a:stretch>
            <a:fillRect/>
          </a:stretch>
        </p:blipFill>
        <p:spPr>
          <a:xfrm>
            <a:off x="16992600" y="8905875"/>
            <a:ext cx="1333500" cy="1381125"/>
          </a:xfrm>
          <a:prstGeom prst="rect">
            <a:avLst/>
          </a:prstGeom>
          <a:noFill/>
          <a:ln>
            <a:noFill/>
          </a:ln>
        </p:spPr>
      </p:pic>
      <p:sp>
        <p:nvSpPr>
          <p:cNvPr id="134" name="Google Shape;134;p22"/>
          <p:cNvSpPr txBox="1"/>
          <p:nvPr/>
        </p:nvSpPr>
        <p:spPr>
          <a:xfrm>
            <a:off x="936400" y="9158563"/>
            <a:ext cx="14634300" cy="80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solidFill>
                <a:schemeClr val="lt1"/>
              </a:solidFill>
            </a:endParaRPr>
          </a:p>
        </p:txBody>
      </p:sp>
      <p:sp>
        <p:nvSpPr>
          <p:cNvPr id="135" name="Google Shape;135;p22"/>
          <p:cNvSpPr txBox="1"/>
          <p:nvPr/>
        </p:nvSpPr>
        <p:spPr>
          <a:xfrm>
            <a:off x="550550" y="8901250"/>
            <a:ext cx="3184500" cy="122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solidFill>
                <a:srgbClr val="7981FF"/>
              </a:solidFill>
              <a:latin typeface="Roboto"/>
              <a:ea typeface="Roboto"/>
              <a:cs typeface="Roboto"/>
              <a:sym typeface="Roboto"/>
            </a:endParaRPr>
          </a:p>
        </p:txBody>
      </p:sp>
      <p:sp>
        <p:nvSpPr>
          <p:cNvPr id="136" name="Google Shape;136;p22"/>
          <p:cNvSpPr txBox="1"/>
          <p:nvPr/>
        </p:nvSpPr>
        <p:spPr>
          <a:xfrm>
            <a:off x="2341400" y="2974848"/>
            <a:ext cx="13944600" cy="738900"/>
          </a:xfrm>
          <a:prstGeom prst="rect">
            <a:avLst/>
          </a:prstGeom>
          <a:noFill/>
          <a:ln>
            <a:noFill/>
          </a:ln>
        </p:spPr>
        <p:txBody>
          <a:bodyPr spcFirstLastPara="1" wrap="square" lIns="91425" tIns="91425" rIns="91425" bIns="91425" anchor="t" anchorCtr="0">
            <a:noAutofit/>
          </a:bodyPr>
          <a:lstStyle/>
          <a:p>
            <a:pPr algn="ctr"/>
            <a:r>
              <a:rPr lang="en-US" sz="3700">
                <a:solidFill>
                  <a:srgbClr val="000000"/>
                </a:solidFill>
                <a:latin typeface="Noto Sans SemiBold"/>
                <a:ea typeface="Noto Sans SemiBold"/>
                <a:cs typeface="Noto Sans SemiBold"/>
                <a:sym typeface="Noto Sans SemiBold"/>
              </a:rPr>
              <a:t>Look at the </a:t>
            </a:r>
            <a:r>
              <a:rPr lang="en-US" sz="3700">
                <a:latin typeface="Noto Sans SemiBold"/>
                <a:ea typeface="Noto Sans SemiBold"/>
                <a:cs typeface="Noto Sans SemiBold"/>
                <a:sym typeface="Noto Sans SemiBold"/>
              </a:rPr>
              <a:t>words, </a:t>
            </a:r>
            <a:r>
              <a:rPr lang="en-US" sz="3700">
                <a:solidFill>
                  <a:srgbClr val="000000"/>
                </a:solidFill>
                <a:latin typeface="Noto Sans SemiBold"/>
                <a:ea typeface="Noto Sans SemiBold"/>
                <a:cs typeface="Noto Sans SemiBold"/>
                <a:sym typeface="Noto Sans SemiBold"/>
              </a:rPr>
              <a:t>do you </a:t>
            </a:r>
            <a:r>
              <a:rPr lang="en-US" sz="3700">
                <a:latin typeface="Noto Sans SemiBold"/>
                <a:ea typeface="Noto Sans SemiBold"/>
                <a:cs typeface="Noto Sans SemiBold"/>
                <a:sym typeface="Noto Sans SemiBold"/>
              </a:rPr>
              <a:t>know</a:t>
            </a:r>
            <a:r>
              <a:rPr lang="en-US" sz="3700">
                <a:solidFill>
                  <a:srgbClr val="000000"/>
                </a:solidFill>
                <a:latin typeface="Noto Sans SemiBold"/>
                <a:ea typeface="Noto Sans SemiBold"/>
                <a:cs typeface="Noto Sans SemiBold"/>
                <a:sym typeface="Noto Sans SemiBold"/>
              </a:rPr>
              <a:t> </a:t>
            </a:r>
            <a:r>
              <a:rPr lang="en-US" sz="3700">
                <a:latin typeface="Noto Sans SemiBold"/>
                <a:ea typeface="Noto Sans SemiBold"/>
                <a:cs typeface="Noto Sans SemiBold"/>
                <a:sym typeface="Noto Sans SemiBold"/>
              </a:rPr>
              <a:t>their meanings</a:t>
            </a:r>
            <a:r>
              <a:rPr lang="en-US" sz="3700">
                <a:solidFill>
                  <a:srgbClr val="000000"/>
                </a:solidFill>
                <a:latin typeface="Noto Sans SemiBold"/>
                <a:ea typeface="Noto Sans SemiBold"/>
                <a:cs typeface="Noto Sans SemiBold"/>
                <a:sym typeface="Noto Sans SemiBold"/>
              </a:rPr>
              <a:t>?</a:t>
            </a:r>
            <a:r>
              <a:rPr lang="en-US" sz="3600">
                <a:solidFill>
                  <a:srgbClr val="000000"/>
                </a:solidFill>
                <a:latin typeface="Noto Sans SemiBold"/>
                <a:ea typeface="Noto Sans SemiBold"/>
                <a:cs typeface="Noto Sans SemiBold"/>
                <a:sym typeface="Noto Sans SemiBold"/>
              </a:rPr>
              <a:t> </a:t>
            </a:r>
            <a:endParaRPr sz="3600">
              <a:solidFill>
                <a:srgbClr val="000000"/>
              </a:solidFill>
              <a:latin typeface="Noto Sans SemiBold"/>
              <a:ea typeface="Noto Sans SemiBold"/>
              <a:cs typeface="Noto Sans SemiBold"/>
              <a:sym typeface="Noto Sans SemiBold"/>
            </a:endParaRPr>
          </a:p>
        </p:txBody>
      </p:sp>
      <p:grpSp>
        <p:nvGrpSpPr>
          <p:cNvPr id="137" name="Google Shape;137;p22"/>
          <p:cNvGrpSpPr/>
          <p:nvPr/>
        </p:nvGrpSpPr>
        <p:grpSpPr>
          <a:xfrm>
            <a:off x="1862254" y="4610751"/>
            <a:ext cx="14161010" cy="3608825"/>
            <a:chOff x="4227125" y="4637375"/>
            <a:chExt cx="12458550" cy="3608825"/>
          </a:xfrm>
        </p:grpSpPr>
        <p:sp>
          <p:nvSpPr>
            <p:cNvPr id="138" name="Google Shape;138;p22"/>
            <p:cNvSpPr txBox="1"/>
            <p:nvPr/>
          </p:nvSpPr>
          <p:spPr>
            <a:xfrm>
              <a:off x="10261475" y="5948848"/>
              <a:ext cx="6424200" cy="1381200"/>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buSzPts val="3600"/>
              </a:pPr>
              <a:endParaRPr sz="4200">
                <a:latin typeface="Noto Sans"/>
                <a:ea typeface="Noto Sans"/>
                <a:cs typeface="Noto Sans"/>
                <a:sym typeface="Noto Sans"/>
              </a:endParaRPr>
            </a:p>
          </p:txBody>
        </p:sp>
        <p:sp>
          <p:nvSpPr>
            <p:cNvPr id="139" name="Google Shape;139;p22"/>
            <p:cNvSpPr txBox="1"/>
            <p:nvPr/>
          </p:nvSpPr>
          <p:spPr>
            <a:xfrm>
              <a:off x="10261475" y="4637375"/>
              <a:ext cx="4434900" cy="693600"/>
            </a:xfrm>
            <a:prstGeom prst="rect">
              <a:avLst/>
            </a:prstGeom>
            <a:noFill/>
            <a:ln>
              <a:noFill/>
            </a:ln>
          </p:spPr>
          <p:txBody>
            <a:bodyPr spcFirstLastPara="1" wrap="square" lIns="91425" tIns="91425" rIns="91425" bIns="91425" anchor="t" anchorCtr="0">
              <a:noAutofit/>
            </a:bodyPr>
            <a:lstStyle/>
            <a:p>
              <a:pPr marL="457200" indent="-457200">
                <a:lnSpc>
                  <a:spcPct val="150000"/>
                </a:lnSpc>
                <a:buSzPts val="3600"/>
                <a:buFont typeface="Noto Sans"/>
                <a:buChar char="●"/>
              </a:pPr>
              <a:r>
                <a:rPr lang="en-US" sz="4200">
                  <a:latin typeface="Noto Sans"/>
                  <a:ea typeface="Noto Sans"/>
                  <a:cs typeface="Noto Sans"/>
                </a:rPr>
                <a:t>AI results</a:t>
              </a:r>
              <a:endParaRPr lang="en-US"/>
            </a:p>
            <a:p>
              <a:pPr marL="457200" indent="-457200">
                <a:lnSpc>
                  <a:spcPct val="150000"/>
                </a:lnSpc>
                <a:buSzPts val="3600"/>
                <a:buFont typeface="Noto Sans"/>
                <a:buChar char="●"/>
              </a:pPr>
              <a:r>
                <a:rPr lang="en-US" sz="4200">
                  <a:latin typeface="Noto Sans"/>
                  <a:ea typeface="Noto Sans"/>
                  <a:cs typeface="Noto Sans"/>
                </a:rPr>
                <a:t>Cross check</a:t>
              </a:r>
            </a:p>
            <a:p>
              <a:pPr marL="457200" indent="-457200">
                <a:lnSpc>
                  <a:spcPct val="150000"/>
                </a:lnSpc>
                <a:buSzPts val="3600"/>
                <a:buFont typeface="Noto Sans"/>
                <a:buChar char="●"/>
              </a:pPr>
              <a:r>
                <a:rPr lang="en-US" sz="4200">
                  <a:latin typeface="Noto Sans"/>
                  <a:ea typeface="Noto Sans"/>
                  <a:cs typeface="Noto Sans"/>
                </a:rPr>
                <a:t>Reliable sources </a:t>
              </a:r>
            </a:p>
          </p:txBody>
        </p:sp>
        <p:sp>
          <p:nvSpPr>
            <p:cNvPr id="140" name="Google Shape;140;p22"/>
            <p:cNvSpPr txBox="1"/>
            <p:nvPr/>
          </p:nvSpPr>
          <p:spPr>
            <a:xfrm>
              <a:off x="4227125" y="7552600"/>
              <a:ext cx="6707700" cy="693600"/>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Clr>
                  <a:srgbClr val="000000"/>
                </a:buClr>
                <a:buSzPts val="3600"/>
                <a:buFont typeface="Noto Sans"/>
                <a:buChar char="●"/>
              </a:pPr>
              <a:endParaRPr lang="en-US" sz="4200">
                <a:solidFill>
                  <a:srgbClr val="000000"/>
                </a:solidFill>
                <a:latin typeface="Noto Sans"/>
                <a:ea typeface="Noto Sans"/>
                <a:cs typeface="Noto Sans"/>
              </a:endParaRPr>
            </a:p>
          </p:txBody>
        </p:sp>
        <p:sp>
          <p:nvSpPr>
            <p:cNvPr id="141" name="Google Shape;141;p22"/>
            <p:cNvSpPr txBox="1"/>
            <p:nvPr/>
          </p:nvSpPr>
          <p:spPr>
            <a:xfrm>
              <a:off x="4227125" y="4637375"/>
              <a:ext cx="6034861" cy="538045"/>
            </a:xfrm>
            <a:prstGeom prst="rect">
              <a:avLst/>
            </a:prstGeom>
            <a:noFill/>
            <a:ln>
              <a:noFill/>
            </a:ln>
          </p:spPr>
          <p:txBody>
            <a:bodyPr spcFirstLastPara="1" wrap="square" lIns="91425" tIns="91425" rIns="91425" bIns="91425" anchor="t" anchorCtr="0">
              <a:noAutofit/>
            </a:bodyPr>
            <a:lstStyle/>
            <a:p>
              <a:pPr marL="457200" indent="-457200">
                <a:lnSpc>
                  <a:spcPct val="150000"/>
                </a:lnSpc>
                <a:buSzPts val="3600"/>
                <a:buFont typeface="Noto Sans"/>
                <a:buChar char="●"/>
              </a:pPr>
              <a:r>
                <a:rPr lang="en-US" sz="4200">
                  <a:latin typeface="Noto Sans"/>
                  <a:ea typeface="Noto Sans"/>
                  <a:cs typeface="Noto Sans"/>
                </a:rPr>
                <a:t>Artificial intelligence (AI)</a:t>
              </a:r>
              <a:endParaRPr lang="en-US"/>
            </a:p>
            <a:p>
              <a:pPr marL="457200" indent="-457200">
                <a:lnSpc>
                  <a:spcPct val="150000"/>
                </a:lnSpc>
                <a:buSzPts val="3600"/>
                <a:buFont typeface="Noto Sans"/>
                <a:buChar char="●"/>
              </a:pPr>
              <a:r>
                <a:rPr lang="en-US" sz="4200">
                  <a:latin typeface="Noto Sans"/>
                  <a:ea typeface="Noto Sans"/>
                  <a:cs typeface="Noto Sans"/>
                </a:rPr>
                <a:t>AI-generated images</a:t>
              </a:r>
            </a:p>
          </p:txBody>
        </p:sp>
        <p:sp>
          <p:nvSpPr>
            <p:cNvPr id="142" name="Google Shape;142;p22"/>
            <p:cNvSpPr txBox="1"/>
            <p:nvPr/>
          </p:nvSpPr>
          <p:spPr>
            <a:xfrm>
              <a:off x="4227125" y="6018650"/>
              <a:ext cx="5471100" cy="606900"/>
            </a:xfrm>
            <a:prstGeom prst="rect">
              <a:avLst/>
            </a:prstGeom>
            <a:noFill/>
            <a:ln>
              <a:noFill/>
            </a:ln>
          </p:spPr>
          <p:txBody>
            <a:bodyPr spcFirstLastPara="1" wrap="square" lIns="91425" tIns="91425" rIns="91425" bIns="91425" anchor="t" anchorCtr="0">
              <a:noAutofit/>
            </a:bodyPr>
            <a:lstStyle/>
            <a:p>
              <a:pPr marL="457200" indent="-495300">
                <a:buSzPts val="4200"/>
                <a:buFont typeface="Noto Sans"/>
                <a:buChar char="●"/>
              </a:pPr>
              <a:endParaRPr lang="en-US" sz="4200">
                <a:solidFill>
                  <a:srgbClr val="000000"/>
                </a:solidFill>
                <a:latin typeface="Noto Sans"/>
                <a:ea typeface="Noto Sans"/>
                <a:cs typeface="Noto Sans"/>
              </a:endParaRPr>
            </a:p>
          </p:txBody>
        </p:sp>
      </p:grpSp>
      <p:pic>
        <p:nvPicPr>
          <p:cNvPr id="3" name="Picture 2">
            <a:extLst>
              <a:ext uri="{FF2B5EF4-FFF2-40B4-BE49-F238E27FC236}">
                <a16:creationId xmlns:a16="http://schemas.microsoft.com/office/drawing/2014/main" id="{7A39A3BE-91E5-677E-B9FF-2852D838E01E}"/>
              </a:ext>
            </a:extLst>
          </p:cNvPr>
          <p:cNvPicPr>
            <a:picLocks noChangeAspect="1"/>
          </p:cNvPicPr>
          <p:nvPr/>
        </p:nvPicPr>
        <p:blipFill>
          <a:blip r:embed="rId6"/>
          <a:srcRect l="29496" t="10246" r="33224" b="13689"/>
          <a:stretch>
            <a:fillRect/>
          </a:stretch>
        </p:blipFill>
        <p:spPr>
          <a:xfrm>
            <a:off x="13545553" y="5008861"/>
            <a:ext cx="3619519" cy="4155196"/>
          </a:xfrm>
          <a:prstGeom prst="rect">
            <a:avLst/>
          </a:prstGeom>
        </p:spPr>
      </p:pic>
      <p:sp>
        <p:nvSpPr>
          <p:cNvPr id="2" name="TextBox 1">
            <a:extLst>
              <a:ext uri="{FF2B5EF4-FFF2-40B4-BE49-F238E27FC236}">
                <a16:creationId xmlns:a16="http://schemas.microsoft.com/office/drawing/2014/main" id="{4C9DB5E3-8F0A-4903-B6A1-0E02648B14E1}"/>
              </a:ext>
            </a:extLst>
          </p:cNvPr>
          <p:cNvSpPr txBox="1"/>
          <p:nvPr/>
        </p:nvSpPr>
        <p:spPr>
          <a:xfrm flipH="1">
            <a:off x="15355312" y="9862872"/>
            <a:ext cx="1582426" cy="307777"/>
          </a:xfrm>
          <a:prstGeom prst="rect">
            <a:avLst/>
          </a:prstGeom>
          <a:noFill/>
        </p:spPr>
        <p:txBody>
          <a:bodyPr wrap="square" rtlCol="0">
            <a:spAutoFit/>
          </a:bodyPr>
          <a:lstStyle/>
          <a:p>
            <a:r>
              <a:rPr lang="en-US"/>
              <a:t>@2025 Microsoft</a:t>
            </a:r>
          </a:p>
        </p:txBody>
      </p:sp>
    </p:spTree>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708B2-8C53-CFF6-E179-3B1C2111D188}"/>
              </a:ext>
            </a:extLst>
          </p:cNvPr>
          <p:cNvSpPr>
            <a:spLocks noGrp="1"/>
          </p:cNvSpPr>
          <p:nvPr>
            <p:ph type="title"/>
          </p:nvPr>
        </p:nvSpPr>
        <p:spPr/>
        <p:txBody>
          <a:bodyPr/>
          <a:lstStyle/>
          <a:p>
            <a:r>
              <a:rPr lang="en-US" sz="6000" b="0">
                <a:latin typeface="Minecraft Ten" pitchFamily="2" charset="0"/>
              </a:rPr>
              <a:t>Let’s discuss</a:t>
            </a:r>
          </a:p>
        </p:txBody>
      </p:sp>
      <p:graphicFrame>
        <p:nvGraphicFramePr>
          <p:cNvPr id="4" name="Table 4">
            <a:extLst>
              <a:ext uri="{FF2B5EF4-FFF2-40B4-BE49-F238E27FC236}">
                <a16:creationId xmlns:a16="http://schemas.microsoft.com/office/drawing/2014/main" id="{74279050-6875-B513-923C-3834AB5EFEF3}"/>
              </a:ext>
            </a:extLst>
          </p:cNvPr>
          <p:cNvGraphicFramePr>
            <a:graphicFrameLocks noGrp="1"/>
          </p:cNvGraphicFramePr>
          <p:nvPr>
            <p:extLst>
              <p:ext uri="{D42A27DB-BD31-4B8C-83A1-F6EECF244321}">
                <p14:modId xmlns:p14="http://schemas.microsoft.com/office/powerpoint/2010/main" val="259517998"/>
              </p:ext>
            </p:extLst>
          </p:nvPr>
        </p:nvGraphicFramePr>
        <p:xfrm>
          <a:off x="781920" y="2101730"/>
          <a:ext cx="16724160" cy="6629400"/>
        </p:xfrm>
        <a:graphic>
          <a:graphicData uri="http://schemas.openxmlformats.org/drawingml/2006/table">
            <a:tbl>
              <a:tblPr firstRow="1" bandRow="1">
                <a:tableStyleId>{5C22544A-7EE6-4342-B048-85BDC9FD1C3A}</a:tableStyleId>
              </a:tblPr>
              <a:tblGrid>
                <a:gridCol w="5574720">
                  <a:extLst>
                    <a:ext uri="{9D8B030D-6E8A-4147-A177-3AD203B41FA5}">
                      <a16:colId xmlns:a16="http://schemas.microsoft.com/office/drawing/2014/main" val="1013069685"/>
                    </a:ext>
                  </a:extLst>
                </a:gridCol>
                <a:gridCol w="5574720">
                  <a:extLst>
                    <a:ext uri="{9D8B030D-6E8A-4147-A177-3AD203B41FA5}">
                      <a16:colId xmlns:a16="http://schemas.microsoft.com/office/drawing/2014/main" val="757946638"/>
                    </a:ext>
                  </a:extLst>
                </a:gridCol>
                <a:gridCol w="5574720">
                  <a:extLst>
                    <a:ext uri="{9D8B030D-6E8A-4147-A177-3AD203B41FA5}">
                      <a16:colId xmlns:a16="http://schemas.microsoft.com/office/drawing/2014/main" val="1964494593"/>
                    </a:ext>
                  </a:extLst>
                </a:gridCol>
              </a:tblGrid>
              <a:tr h="2423160">
                <a:tc>
                  <a:txBody>
                    <a:bodyPr/>
                    <a:lstStyle/>
                    <a:p>
                      <a:pPr algn="ctr"/>
                      <a:r>
                        <a:rPr lang="en-US" sz="4200" b="0">
                          <a:latin typeface="Minecraft Ten" pitchFamily="2" charset="0"/>
                        </a:rPr>
                        <a:t>THINK</a:t>
                      </a:r>
                    </a:p>
                    <a:p>
                      <a:pPr algn="ctr"/>
                      <a:endParaRPr lang="en-US" sz="3600" b="0">
                        <a:latin typeface="+mj-lt"/>
                      </a:endParaRPr>
                    </a:p>
                    <a:p>
                      <a:pPr algn="ctr"/>
                      <a:endParaRPr lang="en-US" sz="3600" b="0">
                        <a:latin typeface="+mj-lt"/>
                      </a:endParaRPr>
                    </a:p>
                    <a:p>
                      <a:pPr algn="ctr"/>
                      <a:endParaRPr lang="en-US" sz="3600" b="0">
                        <a:latin typeface="+mj-lt"/>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4200" b="0">
                          <a:latin typeface="Minecraft Ten" pitchFamily="2" charset="0"/>
                        </a:rPr>
                        <a:t>PAIR</a:t>
                      </a: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4200" b="0">
                          <a:latin typeface="Minecraft Ten" pitchFamily="2" charset="0"/>
                        </a:rPr>
                        <a:t>SHARE</a:t>
                      </a: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670906312"/>
                  </a:ext>
                </a:extLst>
              </a:tr>
              <a:tr h="4206240">
                <a:tc>
                  <a:txBody>
                    <a:bodyPr/>
                    <a:lstStyle/>
                    <a:p>
                      <a:pPr algn="ctr"/>
                      <a:endParaRPr lang="en-US" sz="3000">
                        <a:latin typeface="Noto Sans" panose="020B0502040504020204" pitchFamily="34" charset="0"/>
                        <a:ea typeface="Noto Sans" panose="020B0502040504020204" pitchFamily="34" charset="0"/>
                        <a:cs typeface="Noto Sans" panose="020B0502040504020204" pitchFamily="34" charset="0"/>
                      </a:endParaRPr>
                    </a:p>
                    <a:p>
                      <a:pPr algn="ctr"/>
                      <a:endParaRPr lang="en-US" sz="2100">
                        <a:latin typeface="Noto Sans" panose="020B0502040504020204" pitchFamily="34" charset="0"/>
                        <a:ea typeface="Noto Sans" panose="020B0502040504020204" pitchFamily="34" charset="0"/>
                        <a:cs typeface="Noto Sans" panose="020B0502040504020204" pitchFamily="34" charset="0"/>
                      </a:endParaRPr>
                    </a:p>
                    <a:p>
                      <a:pPr algn="ctr"/>
                      <a:endParaRPr lang="en-US" sz="2700">
                        <a:latin typeface="Noto Sans" panose="020B0502040504020204" pitchFamily="34" charset="0"/>
                        <a:ea typeface="Noto Sans" panose="020B0502040504020204" pitchFamily="34" charset="0"/>
                        <a:cs typeface="Noto Sans" panose="020B0502040504020204" pitchFamily="34" charset="0"/>
                      </a:endParaRPr>
                    </a:p>
                    <a:p>
                      <a:pPr algn="ctr"/>
                      <a:r>
                        <a:rPr lang="en-US" sz="4200">
                          <a:latin typeface="Noto Sans" panose="020B0502040504020204" pitchFamily="34" charset="0"/>
                          <a:ea typeface="Noto Sans" panose="020B0502040504020204" pitchFamily="34" charset="0"/>
                          <a:cs typeface="Noto Sans" panose="020B0502040504020204" pitchFamily="34" charset="0"/>
                        </a:rPr>
                        <a:t>What is artificial intelligence?</a:t>
                      </a: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4100">
                        <a:latin typeface="Noto Sans" panose="020B0502040504020204" pitchFamily="34" charset="0"/>
                        <a:ea typeface="Noto Sans" panose="020B0502040504020204" pitchFamily="34" charset="0"/>
                        <a:cs typeface="Noto Sans" panose="020B0502040504020204" pitchFamily="34" charset="0"/>
                      </a:endParaRPr>
                    </a:p>
                    <a:p>
                      <a:pPr algn="ctr"/>
                      <a:endParaRPr lang="en-US" sz="1500">
                        <a:latin typeface="Noto Sans" panose="020B0502040504020204" pitchFamily="34" charset="0"/>
                        <a:ea typeface="Noto Sans" panose="020B0502040504020204" pitchFamily="34" charset="0"/>
                        <a:cs typeface="Noto Sans" panose="020B0502040504020204" pitchFamily="34" charset="0"/>
                      </a:endParaRPr>
                    </a:p>
                    <a:p>
                      <a:pPr algn="ctr"/>
                      <a:endParaRPr lang="en-US" sz="1500">
                        <a:latin typeface="Noto Sans" panose="020B0502040504020204" pitchFamily="34" charset="0"/>
                        <a:ea typeface="Noto Sans" panose="020B0502040504020204" pitchFamily="34" charset="0"/>
                        <a:cs typeface="Noto Sans" panose="020B0502040504020204" pitchFamily="34" charset="0"/>
                      </a:endParaRPr>
                    </a:p>
                    <a:p>
                      <a:pPr algn="ctr"/>
                      <a:endParaRPr lang="en-US" sz="900">
                        <a:latin typeface="Noto Sans" panose="020B0502040504020204" pitchFamily="34" charset="0"/>
                        <a:ea typeface="Noto Sans" panose="020B0502040504020204" pitchFamily="34" charset="0"/>
                        <a:cs typeface="Noto Sans" panose="020B0502040504020204" pitchFamily="34" charset="0"/>
                      </a:endParaRPr>
                    </a:p>
                    <a:p>
                      <a:pPr algn="ctr"/>
                      <a:r>
                        <a:rPr lang="en-US" sz="4200">
                          <a:latin typeface="Noto Sans" panose="020B0502040504020204" pitchFamily="34" charset="0"/>
                          <a:ea typeface="Noto Sans" panose="020B0502040504020204" pitchFamily="34" charset="0"/>
                          <a:cs typeface="Noto Sans" panose="020B0502040504020204" pitchFamily="34" charset="0"/>
                        </a:rPr>
                        <a:t>Work with your assigned partner.</a:t>
                      </a:r>
                    </a:p>
                    <a:p>
                      <a:pPr algn="ctr"/>
                      <a:endParaRPr lang="en-US" sz="2700">
                        <a:latin typeface="Noto Sans" panose="020B0502040504020204" pitchFamily="34" charset="0"/>
                        <a:ea typeface="Noto Sans" panose="020B0502040504020204" pitchFamily="34" charset="0"/>
                        <a:cs typeface="Noto Sans" panose="020B0502040504020204" pitchFamily="34" charset="0"/>
                      </a:endParaRPr>
                    </a:p>
                    <a:p>
                      <a:pPr algn="ctr"/>
                      <a:endParaRPr lang="en-US" sz="2100">
                        <a:latin typeface="Noto Sans" panose="020B0502040504020204" pitchFamily="34" charset="0"/>
                        <a:ea typeface="Noto Sans" panose="020B0502040504020204" pitchFamily="34" charset="0"/>
                        <a:cs typeface="Noto Sans" panose="020B0502040504020204" pitchFamily="34" charset="0"/>
                      </a:endParaRPr>
                    </a:p>
                    <a:p>
                      <a:pPr algn="ctr"/>
                      <a:endParaRPr lang="en-US" sz="2100">
                        <a:latin typeface="Noto Sans" panose="020B0502040504020204" pitchFamily="34" charset="0"/>
                        <a:ea typeface="Noto Sans" panose="020B0502040504020204" pitchFamily="34" charset="0"/>
                        <a:cs typeface="Noto Sans" panose="020B0502040504020204" pitchFamily="34" charset="0"/>
                      </a:endParaRPr>
                    </a:p>
                    <a:p>
                      <a:pPr algn="ctr"/>
                      <a:endParaRPr lang="en-US" sz="2100">
                        <a:latin typeface="Noto Sans" panose="020B0502040504020204" pitchFamily="34" charset="0"/>
                        <a:ea typeface="Noto Sans" panose="020B0502040504020204" pitchFamily="34" charset="0"/>
                        <a:cs typeface="Noto Sans" panose="020B050204050402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a:latin typeface="Noto Sans" panose="020B0502040504020204" pitchFamily="34" charset="0"/>
                        <a:ea typeface="Noto Sans" panose="020B0502040504020204" pitchFamily="34" charset="0"/>
                        <a:cs typeface="Noto Sans" panose="020B0502040504020204" pitchFamily="34" charset="0"/>
                      </a:endParaRPr>
                    </a:p>
                    <a:p>
                      <a:pPr algn="ctr"/>
                      <a:endParaRPr lang="en-US" sz="2400">
                        <a:latin typeface="Noto Sans" panose="020B0502040504020204" pitchFamily="34" charset="0"/>
                        <a:ea typeface="Noto Sans" panose="020B0502040504020204" pitchFamily="34" charset="0"/>
                        <a:cs typeface="Noto Sans" panose="020B0502040504020204" pitchFamily="34" charset="0"/>
                      </a:endParaRPr>
                    </a:p>
                    <a:p>
                      <a:pPr algn="ctr"/>
                      <a:r>
                        <a:rPr lang="en-US" sz="2400">
                          <a:latin typeface="Noto Sans" panose="020B0502040504020204" pitchFamily="34" charset="0"/>
                          <a:ea typeface="Noto Sans" panose="020B0502040504020204" pitchFamily="34" charset="0"/>
                          <a:cs typeface="Noto Sans" panose="020B0502040504020204" pitchFamily="34" charset="0"/>
                        </a:rPr>
                        <a:t>Take 30 seconds to share with your partner your response to the question, “What is artificial intelligence?”</a:t>
                      </a:r>
                    </a:p>
                    <a:p>
                      <a:pPr algn="ctr"/>
                      <a:endParaRPr lang="en-US" sz="2400">
                        <a:latin typeface="Noto Sans" panose="020B0502040504020204" pitchFamily="34" charset="0"/>
                        <a:ea typeface="Noto Sans" panose="020B0502040504020204" pitchFamily="34" charset="0"/>
                        <a:cs typeface="Noto Sans" panose="020B0502040504020204" pitchFamily="34" charset="0"/>
                      </a:endParaRPr>
                    </a:p>
                    <a:p>
                      <a:pPr algn="ctr"/>
                      <a:r>
                        <a:rPr lang="en-US" sz="2400">
                          <a:latin typeface="Noto Sans" panose="020B0502040504020204" pitchFamily="34" charset="0"/>
                          <a:ea typeface="Noto Sans" panose="020B0502040504020204" pitchFamily="34" charset="0"/>
                          <a:cs typeface="Noto Sans" panose="020B0502040504020204" pitchFamily="34" charset="0"/>
                        </a:rPr>
                        <a:t>Then, allow your partner to share their response(s).</a:t>
                      </a:r>
                    </a:p>
                    <a:p>
                      <a:pPr algn="ctr"/>
                      <a:endParaRPr lang="en-US" sz="2100">
                        <a:latin typeface="Noto Sans" panose="020B0502040504020204" pitchFamily="34" charset="0"/>
                        <a:ea typeface="Noto Sans" panose="020B0502040504020204" pitchFamily="34" charset="0"/>
                        <a:cs typeface="Noto Sans" panose="020B0502040504020204" pitchFamily="34" charset="0"/>
                      </a:endParaRPr>
                    </a:p>
                    <a:p>
                      <a:pPr algn="ctr"/>
                      <a:endParaRPr lang="en-US" sz="2400">
                        <a:latin typeface="Noto Sans" panose="020B0502040504020204" pitchFamily="34" charset="0"/>
                        <a:ea typeface="Noto Sans" panose="020B0502040504020204" pitchFamily="34" charset="0"/>
                        <a:cs typeface="Noto Sans" panose="020B050204050402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843284"/>
                  </a:ext>
                </a:extLst>
              </a:tr>
            </a:tbl>
          </a:graphicData>
        </a:graphic>
      </p:graphicFrame>
      <p:pic>
        <p:nvPicPr>
          <p:cNvPr id="6" name="Graphic 5" descr="Thought bubble outline">
            <a:extLst>
              <a:ext uri="{FF2B5EF4-FFF2-40B4-BE49-F238E27FC236}">
                <a16:creationId xmlns:a16="http://schemas.microsoft.com/office/drawing/2014/main" id="{C343F65D-1197-5D9D-297D-BF9F06D5844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928668" y="2769078"/>
            <a:ext cx="1371600" cy="1371600"/>
          </a:xfrm>
          <a:prstGeom prst="rect">
            <a:avLst/>
          </a:prstGeom>
        </p:spPr>
      </p:pic>
      <p:pic>
        <p:nvPicPr>
          <p:cNvPr id="8" name="Graphic 7" descr="Two Men outline">
            <a:extLst>
              <a:ext uri="{FF2B5EF4-FFF2-40B4-BE49-F238E27FC236}">
                <a16:creationId xmlns:a16="http://schemas.microsoft.com/office/drawing/2014/main" id="{5C8B1D7D-5D80-FD35-D578-07562268625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58200" y="2769078"/>
            <a:ext cx="1371600" cy="1371600"/>
          </a:xfrm>
          <a:prstGeom prst="rect">
            <a:avLst/>
          </a:prstGeom>
        </p:spPr>
      </p:pic>
      <p:pic>
        <p:nvPicPr>
          <p:cNvPr id="10" name="Graphic 9" descr="Chat outline">
            <a:extLst>
              <a:ext uri="{FF2B5EF4-FFF2-40B4-BE49-F238E27FC236}">
                <a16:creationId xmlns:a16="http://schemas.microsoft.com/office/drawing/2014/main" id="{2D05B1CF-302C-4D2A-AEDC-473ABFC2596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849543" y="2574899"/>
            <a:ext cx="1759958" cy="1759958"/>
          </a:xfrm>
          <a:prstGeom prst="rect">
            <a:avLst/>
          </a:prstGeom>
        </p:spPr>
      </p:pic>
      <p:pic>
        <p:nvPicPr>
          <p:cNvPr id="3" name="Picture 2">
            <a:extLst>
              <a:ext uri="{FF2B5EF4-FFF2-40B4-BE49-F238E27FC236}">
                <a16:creationId xmlns:a16="http://schemas.microsoft.com/office/drawing/2014/main" id="{8E257700-91C4-BEC2-1273-EE5B9A168EAD}"/>
              </a:ext>
            </a:extLst>
          </p:cNvPr>
          <p:cNvPicPr>
            <a:picLocks noChangeAspect="1"/>
          </p:cNvPicPr>
          <p:nvPr/>
        </p:nvPicPr>
        <p:blipFill>
          <a:blip r:embed="rId5"/>
          <a:stretch>
            <a:fillRect/>
          </a:stretch>
        </p:blipFill>
        <p:spPr>
          <a:xfrm>
            <a:off x="153839" y="9365893"/>
            <a:ext cx="2690339" cy="735725"/>
          </a:xfrm>
          <a:prstGeom prst="rect">
            <a:avLst/>
          </a:prstGeom>
        </p:spPr>
      </p:pic>
      <p:sp>
        <p:nvSpPr>
          <p:cNvPr id="5" name="TextBox 4">
            <a:extLst>
              <a:ext uri="{FF2B5EF4-FFF2-40B4-BE49-F238E27FC236}">
                <a16:creationId xmlns:a16="http://schemas.microsoft.com/office/drawing/2014/main" id="{DB0D8C24-EC1E-F84F-FD5A-ECB0DA9D018E}"/>
              </a:ext>
            </a:extLst>
          </p:cNvPr>
          <p:cNvSpPr txBox="1"/>
          <p:nvPr/>
        </p:nvSpPr>
        <p:spPr>
          <a:xfrm flipH="1">
            <a:off x="16428172" y="9750175"/>
            <a:ext cx="1582426" cy="307777"/>
          </a:xfrm>
          <a:prstGeom prst="rect">
            <a:avLst/>
          </a:prstGeom>
          <a:noFill/>
        </p:spPr>
        <p:txBody>
          <a:bodyPr wrap="square" rtlCol="0">
            <a:spAutoFit/>
          </a:bodyPr>
          <a:lstStyle/>
          <a:p>
            <a:r>
              <a:rPr lang="en-US"/>
              <a:t>@2025 Microsoft</a:t>
            </a:r>
          </a:p>
        </p:txBody>
      </p:sp>
    </p:spTree>
    <p:extLst>
      <p:ext uri="{BB962C8B-B14F-4D97-AF65-F5344CB8AC3E}">
        <p14:creationId xmlns:p14="http://schemas.microsoft.com/office/powerpoint/2010/main" val="1420516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a:extLst>
            <a:ext uri="{FF2B5EF4-FFF2-40B4-BE49-F238E27FC236}">
              <a16:creationId xmlns:a16="http://schemas.microsoft.com/office/drawing/2014/main" id="{739A83E8-3DA0-2163-01ED-A29892FF4732}"/>
            </a:ext>
          </a:extLst>
        </p:cNvPr>
        <p:cNvGrpSpPr/>
        <p:nvPr/>
      </p:nvGrpSpPr>
      <p:grpSpPr>
        <a:xfrm>
          <a:off x="0" y="0"/>
          <a:ext cx="0" cy="0"/>
          <a:chOff x="0" y="0"/>
          <a:chExt cx="0" cy="0"/>
        </a:xfrm>
      </p:grpSpPr>
      <p:sp>
        <p:nvSpPr>
          <p:cNvPr id="129" name="Google Shape;129;p22">
            <a:extLst>
              <a:ext uri="{FF2B5EF4-FFF2-40B4-BE49-F238E27FC236}">
                <a16:creationId xmlns:a16="http://schemas.microsoft.com/office/drawing/2014/main" id="{EE98EE24-0854-3F66-B503-CC9FA81F48C2}"/>
              </a:ext>
            </a:extLst>
          </p:cNvPr>
          <p:cNvSpPr/>
          <p:nvPr/>
        </p:nvSpPr>
        <p:spPr>
          <a:xfrm>
            <a:off x="1428750" y="3588575"/>
            <a:ext cx="15430500" cy="5007900"/>
          </a:xfrm>
          <a:prstGeom prst="rect">
            <a:avLst/>
          </a:prstGeom>
          <a:solidFill>
            <a:srgbClr val="FCF5F1"/>
          </a:solidFill>
          <a:ln w="9525" cap="flat" cmpd="sng">
            <a:solidFill>
              <a:srgbClr val="FCF5F1"/>
            </a:solid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US" sz="3200">
                <a:latin typeface="Noto Sans" panose="020B0502040504020204" pitchFamily="34"/>
                <a:ea typeface="Noto Sans" panose="020B0502040504020204" pitchFamily="34"/>
                <a:cs typeface="Noto Sans" panose="020B0502040504020204" pitchFamily="34"/>
              </a:rPr>
              <a:t>What are </a:t>
            </a:r>
            <a:r>
              <a:rPr lang="en-US" sz="3200" b="1">
                <a:solidFill>
                  <a:srgbClr val="1E6EEA"/>
                </a:solidFill>
                <a:latin typeface="Noto Sans" panose="020B0502040504020204" pitchFamily="34"/>
                <a:ea typeface="Noto Sans" panose="020B0502040504020204" pitchFamily="34"/>
                <a:cs typeface="Noto Sans" panose="020B0502040504020204" pitchFamily="34"/>
              </a:rPr>
              <a:t>AI-generated images</a:t>
            </a:r>
            <a:r>
              <a:rPr lang="en-US" sz="3200">
                <a:latin typeface="Noto Sans" panose="020B0502040504020204" pitchFamily="34"/>
                <a:ea typeface="Noto Sans" panose="020B0502040504020204" pitchFamily="34"/>
                <a:cs typeface="Noto Sans" panose="020B0502040504020204" pitchFamily="34"/>
              </a:rPr>
              <a:t>?</a:t>
            </a:r>
          </a:p>
          <a:p>
            <a:pPr marL="0" lvl="0" indent="0" rtl="0">
              <a:spcBef>
                <a:spcPts val="0"/>
              </a:spcBef>
              <a:spcAft>
                <a:spcPts val="0"/>
              </a:spcAft>
              <a:buNone/>
            </a:pPr>
            <a:endParaRPr lang="en-US" sz="3200">
              <a:latin typeface="Noto Sans" panose="020B0502040504020204" pitchFamily="34"/>
              <a:ea typeface="Noto Sans" panose="020B0502040504020204" pitchFamily="34"/>
              <a:cs typeface="Noto Sans" panose="020B0502040504020204" pitchFamily="34"/>
            </a:endParaRPr>
          </a:p>
          <a:p>
            <a:pPr marL="514350" lvl="0" indent="-514350" rtl="0">
              <a:spcBef>
                <a:spcPts val="0"/>
              </a:spcBef>
              <a:spcAft>
                <a:spcPts val="0"/>
              </a:spcAft>
              <a:buAutoNum type="alphaUcPeriod"/>
            </a:pPr>
            <a:r>
              <a:rPr lang="en-US" sz="3200">
                <a:latin typeface="Noto Sans" panose="020B0502040504020204" pitchFamily="34"/>
                <a:ea typeface="Noto Sans" panose="020B0502040504020204" pitchFamily="34"/>
                <a:cs typeface="Noto Sans" panose="020B0502040504020204" pitchFamily="34"/>
              </a:rPr>
              <a:t>Pictures that are made by AI that are </a:t>
            </a:r>
            <a:r>
              <a:rPr lang="en-US" sz="3200" b="1">
                <a:latin typeface="Noto Sans" panose="020B0502040504020204" pitchFamily="34"/>
                <a:ea typeface="Noto Sans" panose="020B0502040504020204" pitchFamily="34"/>
                <a:cs typeface="Noto Sans" panose="020B0502040504020204" pitchFamily="34"/>
              </a:rPr>
              <a:t>always</a:t>
            </a:r>
            <a:r>
              <a:rPr lang="en-US" sz="3200">
                <a:latin typeface="Noto Sans" panose="020B0502040504020204" pitchFamily="34"/>
                <a:ea typeface="Noto Sans" panose="020B0502040504020204" pitchFamily="34"/>
                <a:cs typeface="Noto Sans" panose="020B0502040504020204" pitchFamily="34"/>
              </a:rPr>
              <a:t> real</a:t>
            </a:r>
          </a:p>
          <a:p>
            <a:pPr marL="514350" lvl="0" indent="-514350" rtl="0">
              <a:spcBef>
                <a:spcPts val="0"/>
              </a:spcBef>
              <a:spcAft>
                <a:spcPts val="0"/>
              </a:spcAft>
              <a:buAutoNum type="alphaUcPeriod"/>
            </a:pPr>
            <a:endParaRPr lang="en-US" sz="3200">
              <a:latin typeface="Noto Sans" panose="020B0502040504020204" pitchFamily="34"/>
              <a:ea typeface="Noto Sans" panose="020B0502040504020204" pitchFamily="34"/>
              <a:cs typeface="Noto Sans" panose="020B0502040504020204" pitchFamily="34"/>
            </a:endParaRPr>
          </a:p>
          <a:p>
            <a:pPr marL="514350" lvl="0" indent="-514350" rtl="0">
              <a:spcBef>
                <a:spcPts val="0"/>
              </a:spcBef>
              <a:spcAft>
                <a:spcPts val="0"/>
              </a:spcAft>
              <a:buAutoNum type="alphaUcPeriod"/>
            </a:pPr>
            <a:r>
              <a:rPr lang="en-US" sz="3200">
                <a:latin typeface="Noto Sans" panose="020B0502040504020204" pitchFamily="34"/>
                <a:ea typeface="Noto Sans" panose="020B0502040504020204" pitchFamily="34"/>
                <a:cs typeface="Noto Sans" panose="020B0502040504020204" pitchFamily="34"/>
              </a:rPr>
              <a:t>Pictures that are made by AI that are </a:t>
            </a:r>
            <a:r>
              <a:rPr lang="en-US" sz="3200" b="1">
                <a:latin typeface="Noto Sans" panose="020B0502040504020204" pitchFamily="34"/>
                <a:ea typeface="Noto Sans" panose="020B0502040504020204" pitchFamily="34"/>
                <a:cs typeface="Noto Sans" panose="020B0502040504020204" pitchFamily="34"/>
              </a:rPr>
              <a:t>never</a:t>
            </a:r>
            <a:r>
              <a:rPr lang="en-US" sz="3200">
                <a:latin typeface="Noto Sans" panose="020B0502040504020204" pitchFamily="34"/>
                <a:ea typeface="Noto Sans" panose="020B0502040504020204" pitchFamily="34"/>
                <a:cs typeface="Noto Sans" panose="020B0502040504020204" pitchFamily="34"/>
              </a:rPr>
              <a:t> real</a:t>
            </a:r>
          </a:p>
          <a:p>
            <a:pPr marL="514350" lvl="0" indent="-514350" rtl="0">
              <a:spcBef>
                <a:spcPts val="0"/>
              </a:spcBef>
              <a:spcAft>
                <a:spcPts val="0"/>
              </a:spcAft>
              <a:buAutoNum type="alphaUcPeriod"/>
            </a:pPr>
            <a:endParaRPr lang="en-US" sz="3200">
              <a:latin typeface="Noto Sans" panose="020B0502040504020204" pitchFamily="34"/>
              <a:ea typeface="Noto Sans" panose="020B0502040504020204" pitchFamily="34"/>
              <a:cs typeface="Noto Sans" panose="020B0502040504020204" pitchFamily="34"/>
            </a:endParaRPr>
          </a:p>
          <a:p>
            <a:pPr marL="514350" lvl="0" indent="-514350" rtl="0">
              <a:spcBef>
                <a:spcPts val="0"/>
              </a:spcBef>
              <a:spcAft>
                <a:spcPts val="0"/>
              </a:spcAft>
              <a:buAutoNum type="alphaUcPeriod"/>
            </a:pPr>
            <a:r>
              <a:rPr lang="en-US" sz="3200">
                <a:latin typeface="Noto Sans" panose="020B0502040504020204" pitchFamily="34"/>
                <a:ea typeface="Noto Sans" panose="020B0502040504020204" pitchFamily="34"/>
                <a:cs typeface="Noto Sans" panose="020B0502040504020204" pitchFamily="34"/>
              </a:rPr>
              <a:t>Pictures that are made by AI that </a:t>
            </a:r>
            <a:r>
              <a:rPr lang="en-US" sz="3200" b="1">
                <a:latin typeface="Noto Sans" panose="020B0502040504020204" pitchFamily="34"/>
                <a:ea typeface="Noto Sans" panose="020B0502040504020204" pitchFamily="34"/>
                <a:cs typeface="Noto Sans" panose="020B0502040504020204" pitchFamily="34"/>
              </a:rPr>
              <a:t>may not </a:t>
            </a:r>
            <a:r>
              <a:rPr lang="en-US" sz="3200">
                <a:latin typeface="Noto Sans" panose="020B0502040504020204" pitchFamily="34"/>
                <a:ea typeface="Noto Sans" panose="020B0502040504020204" pitchFamily="34"/>
                <a:cs typeface="Noto Sans" panose="020B0502040504020204" pitchFamily="34"/>
              </a:rPr>
              <a:t>be real</a:t>
            </a:r>
          </a:p>
          <a:p>
            <a:pPr marL="514350" lvl="0" indent="-514350" rtl="0">
              <a:spcBef>
                <a:spcPts val="0"/>
              </a:spcBef>
              <a:spcAft>
                <a:spcPts val="0"/>
              </a:spcAft>
              <a:buAutoNum type="alphaUcPeriod"/>
            </a:pPr>
            <a:endParaRPr lang="en-US" sz="3200">
              <a:latin typeface="Noto Sans" panose="020B0502040504020204" pitchFamily="34"/>
              <a:ea typeface="Noto Sans" panose="020B0502040504020204" pitchFamily="34"/>
              <a:cs typeface="Noto Sans" panose="020B0502040504020204" pitchFamily="34"/>
            </a:endParaRPr>
          </a:p>
          <a:p>
            <a:pPr marL="514350" lvl="0" indent="-514350" rtl="0">
              <a:spcBef>
                <a:spcPts val="0"/>
              </a:spcBef>
              <a:spcAft>
                <a:spcPts val="0"/>
              </a:spcAft>
              <a:buAutoNum type="alphaUcPeriod"/>
            </a:pPr>
            <a:r>
              <a:rPr lang="en-US" sz="3200">
                <a:latin typeface="Noto Sans" panose="020B0502040504020204" pitchFamily="34"/>
                <a:ea typeface="Noto Sans" panose="020B0502040504020204" pitchFamily="34"/>
                <a:cs typeface="Noto Sans" panose="020B0502040504020204" pitchFamily="34"/>
              </a:rPr>
              <a:t>Pictures that are made by AI that are </a:t>
            </a:r>
            <a:r>
              <a:rPr lang="en-US" sz="3200" b="1">
                <a:latin typeface="Noto Sans" panose="020B0502040504020204" pitchFamily="34"/>
                <a:ea typeface="Noto Sans" panose="020B0502040504020204" pitchFamily="34"/>
                <a:cs typeface="Noto Sans" panose="020B0502040504020204" pitchFamily="34"/>
              </a:rPr>
              <a:t>always</a:t>
            </a:r>
            <a:r>
              <a:rPr lang="en-US" sz="3200">
                <a:latin typeface="Noto Sans" panose="020B0502040504020204" pitchFamily="34"/>
                <a:ea typeface="Noto Sans" panose="020B0502040504020204" pitchFamily="34"/>
                <a:cs typeface="Noto Sans" panose="020B0502040504020204" pitchFamily="34"/>
              </a:rPr>
              <a:t> fake</a:t>
            </a:r>
          </a:p>
          <a:p>
            <a:pPr marL="0" lvl="0" indent="0" rtl="0">
              <a:spcBef>
                <a:spcPts val="0"/>
              </a:spcBef>
              <a:spcAft>
                <a:spcPts val="0"/>
              </a:spcAft>
              <a:buNone/>
            </a:pPr>
            <a:endParaRPr/>
          </a:p>
        </p:txBody>
      </p:sp>
      <p:sp>
        <p:nvSpPr>
          <p:cNvPr id="130" name="Google Shape;130;p22">
            <a:extLst>
              <a:ext uri="{FF2B5EF4-FFF2-40B4-BE49-F238E27FC236}">
                <a16:creationId xmlns:a16="http://schemas.microsoft.com/office/drawing/2014/main" id="{61C4083D-8B4E-A8A9-5C06-9A24F4614BE7}"/>
              </a:ext>
            </a:extLst>
          </p:cNvPr>
          <p:cNvSpPr/>
          <p:nvPr/>
        </p:nvSpPr>
        <p:spPr>
          <a:xfrm>
            <a:off x="0" y="0"/>
            <a:ext cx="18288000" cy="2299500"/>
          </a:xfrm>
          <a:prstGeom prst="rect">
            <a:avLst/>
          </a:prstGeom>
          <a:solidFill>
            <a:srgbClr val="1E6EEA"/>
          </a:solidFill>
          <a:ln w="9525" cap="flat" cmpd="sng">
            <a:solidFill>
              <a:srgbClr val="1E6EEA"/>
            </a:solidFill>
            <a:prstDash val="solid"/>
            <a:round/>
            <a:headEnd type="none" w="sm" len="sm"/>
            <a:tailEnd type="none" w="sm" len="sm"/>
          </a:ln>
          <a:effectLst>
            <a:outerShdw dist="66675" dir="5400000" algn="bl" rotWithShape="0">
              <a:srgbClr val="0041C9"/>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1" name="Google Shape;131;p22">
            <a:extLst>
              <a:ext uri="{FF2B5EF4-FFF2-40B4-BE49-F238E27FC236}">
                <a16:creationId xmlns:a16="http://schemas.microsoft.com/office/drawing/2014/main" id="{C252F678-5D16-3452-AF11-8535ED54E8F0}"/>
              </a:ext>
            </a:extLst>
          </p:cNvPr>
          <p:cNvSpPr txBox="1"/>
          <p:nvPr/>
        </p:nvSpPr>
        <p:spPr>
          <a:xfrm>
            <a:off x="0" y="693250"/>
            <a:ext cx="18288000" cy="1249573"/>
          </a:xfrm>
          <a:prstGeom prst="rect">
            <a:avLst/>
          </a:prstGeom>
          <a:noFill/>
          <a:ln>
            <a:noFill/>
          </a:ln>
        </p:spPr>
        <p:txBody>
          <a:bodyPr spcFirstLastPara="1" wrap="square" lIns="0" tIns="0" rIns="0" bIns="0" anchor="t" anchorCtr="0">
            <a:spAutoFit/>
          </a:bodyPr>
          <a:lstStyle/>
          <a:p>
            <a:pPr algn="ctr">
              <a:lnSpc>
                <a:spcPct val="140010"/>
              </a:lnSpc>
            </a:pPr>
            <a:r>
              <a:rPr lang="en-US" sz="5800">
                <a:solidFill>
                  <a:srgbClr val="FFFFFF"/>
                </a:solidFill>
                <a:latin typeface="Noto Sans SemiBold"/>
                <a:ea typeface="Noto Sans SemiBold"/>
                <a:cs typeface="Noto Sans SemiBold"/>
                <a:sym typeface="Noto Sans SemiBold"/>
              </a:rPr>
              <a:t>Vocabulary </a:t>
            </a:r>
            <a:endParaRPr lang="en-US"/>
          </a:p>
        </p:txBody>
      </p:sp>
      <p:pic>
        <p:nvPicPr>
          <p:cNvPr id="132" name="Google Shape;132;p22">
            <a:extLst>
              <a:ext uri="{FF2B5EF4-FFF2-40B4-BE49-F238E27FC236}">
                <a16:creationId xmlns:a16="http://schemas.microsoft.com/office/drawing/2014/main" id="{55E93A68-5370-8BA2-5000-2EC0C5D75CA3}"/>
              </a:ext>
            </a:extLst>
          </p:cNvPr>
          <p:cNvPicPr preferRelativeResize="0"/>
          <p:nvPr/>
        </p:nvPicPr>
        <p:blipFill>
          <a:blip r:embed="rId3">
            <a:alphaModFix/>
          </a:blip>
          <a:stretch>
            <a:fillRect/>
          </a:stretch>
        </p:blipFill>
        <p:spPr>
          <a:xfrm>
            <a:off x="0" y="2368850"/>
            <a:ext cx="1333500" cy="1333500"/>
          </a:xfrm>
          <a:prstGeom prst="rect">
            <a:avLst/>
          </a:prstGeom>
          <a:noFill/>
          <a:ln>
            <a:noFill/>
          </a:ln>
        </p:spPr>
      </p:pic>
      <p:pic>
        <p:nvPicPr>
          <p:cNvPr id="133" name="Google Shape;133;p22">
            <a:extLst>
              <a:ext uri="{FF2B5EF4-FFF2-40B4-BE49-F238E27FC236}">
                <a16:creationId xmlns:a16="http://schemas.microsoft.com/office/drawing/2014/main" id="{3BA8B6BE-D108-C5B8-C30B-39B765B6B4CA}"/>
              </a:ext>
            </a:extLst>
          </p:cNvPr>
          <p:cNvPicPr preferRelativeResize="0"/>
          <p:nvPr/>
        </p:nvPicPr>
        <p:blipFill>
          <a:blip r:embed="rId4">
            <a:alphaModFix/>
          </a:blip>
          <a:stretch>
            <a:fillRect/>
          </a:stretch>
        </p:blipFill>
        <p:spPr>
          <a:xfrm>
            <a:off x="16992600" y="8905875"/>
            <a:ext cx="1333500" cy="1381125"/>
          </a:xfrm>
          <a:prstGeom prst="rect">
            <a:avLst/>
          </a:prstGeom>
          <a:noFill/>
          <a:ln>
            <a:noFill/>
          </a:ln>
        </p:spPr>
      </p:pic>
      <p:sp>
        <p:nvSpPr>
          <p:cNvPr id="134" name="Google Shape;134;p22">
            <a:extLst>
              <a:ext uri="{FF2B5EF4-FFF2-40B4-BE49-F238E27FC236}">
                <a16:creationId xmlns:a16="http://schemas.microsoft.com/office/drawing/2014/main" id="{9EE237FD-FB08-464D-9747-CAD09C3F2FBA}"/>
              </a:ext>
            </a:extLst>
          </p:cNvPr>
          <p:cNvSpPr txBox="1"/>
          <p:nvPr/>
        </p:nvSpPr>
        <p:spPr>
          <a:xfrm>
            <a:off x="666750" y="6411711"/>
            <a:ext cx="14634300" cy="803100"/>
          </a:xfrm>
          <a:prstGeom prst="rect">
            <a:avLst/>
          </a:prstGeom>
          <a:noFill/>
          <a:ln w="38100">
            <a:solidFill>
              <a:srgbClr val="FF0000"/>
            </a:solidFill>
          </a:ln>
        </p:spPr>
        <p:txBody>
          <a:bodyPr spcFirstLastPara="1" wrap="square" lIns="91425" tIns="91425" rIns="91425" bIns="91425" anchor="t" anchorCtr="0">
            <a:noAutofit/>
          </a:bodyPr>
          <a:lstStyle/>
          <a:p>
            <a:pPr marL="0" lvl="0" indent="0" algn="l" rtl="0">
              <a:spcBef>
                <a:spcPts val="0"/>
              </a:spcBef>
              <a:spcAft>
                <a:spcPts val="0"/>
              </a:spcAft>
              <a:buNone/>
            </a:pPr>
            <a:endParaRPr sz="3600">
              <a:solidFill>
                <a:schemeClr val="lt1"/>
              </a:solidFill>
            </a:endParaRPr>
          </a:p>
        </p:txBody>
      </p:sp>
      <p:sp>
        <p:nvSpPr>
          <p:cNvPr id="135" name="Google Shape;135;p22">
            <a:extLst>
              <a:ext uri="{FF2B5EF4-FFF2-40B4-BE49-F238E27FC236}">
                <a16:creationId xmlns:a16="http://schemas.microsoft.com/office/drawing/2014/main" id="{89A7CBE9-553F-4514-9FE1-44A2783F988C}"/>
              </a:ext>
            </a:extLst>
          </p:cNvPr>
          <p:cNvSpPr txBox="1"/>
          <p:nvPr/>
        </p:nvSpPr>
        <p:spPr>
          <a:xfrm>
            <a:off x="550550" y="8901250"/>
            <a:ext cx="3184500" cy="122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solidFill>
                <a:srgbClr val="7981FF"/>
              </a:solidFill>
              <a:latin typeface="Roboto"/>
              <a:ea typeface="Roboto"/>
              <a:cs typeface="Roboto"/>
              <a:sym typeface="Roboto"/>
            </a:endParaRPr>
          </a:p>
        </p:txBody>
      </p:sp>
      <p:pic>
        <p:nvPicPr>
          <p:cNvPr id="3" name="Picture 2">
            <a:extLst>
              <a:ext uri="{FF2B5EF4-FFF2-40B4-BE49-F238E27FC236}">
                <a16:creationId xmlns:a16="http://schemas.microsoft.com/office/drawing/2014/main" id="{15E4A996-F4DF-0865-88AD-A17B92FE1F47}"/>
              </a:ext>
            </a:extLst>
          </p:cNvPr>
          <p:cNvPicPr>
            <a:picLocks noChangeAspect="1"/>
          </p:cNvPicPr>
          <p:nvPr/>
        </p:nvPicPr>
        <p:blipFill>
          <a:blip r:embed="rId5"/>
          <a:srcRect l="29496" t="10246" r="33224" b="13689"/>
          <a:stretch>
            <a:fillRect/>
          </a:stretch>
        </p:blipFill>
        <p:spPr>
          <a:xfrm>
            <a:off x="13545553" y="5008861"/>
            <a:ext cx="3619519" cy="4155196"/>
          </a:xfrm>
          <a:prstGeom prst="rect">
            <a:avLst/>
          </a:prstGeom>
        </p:spPr>
      </p:pic>
      <p:sp>
        <p:nvSpPr>
          <p:cNvPr id="2" name="TextBox 1">
            <a:extLst>
              <a:ext uri="{FF2B5EF4-FFF2-40B4-BE49-F238E27FC236}">
                <a16:creationId xmlns:a16="http://schemas.microsoft.com/office/drawing/2014/main" id="{F32AB9EF-01CA-CFAA-B132-A7AF20783E76}"/>
              </a:ext>
            </a:extLst>
          </p:cNvPr>
          <p:cNvSpPr txBox="1"/>
          <p:nvPr/>
        </p:nvSpPr>
        <p:spPr>
          <a:xfrm flipH="1">
            <a:off x="15301050" y="9853388"/>
            <a:ext cx="1582426" cy="307777"/>
          </a:xfrm>
          <a:prstGeom prst="rect">
            <a:avLst/>
          </a:prstGeom>
          <a:noFill/>
        </p:spPr>
        <p:txBody>
          <a:bodyPr wrap="square" rtlCol="0">
            <a:spAutoFit/>
          </a:bodyPr>
          <a:lstStyle/>
          <a:p>
            <a:r>
              <a:rPr lang="en-US"/>
              <a:t>@2025 Microsoft</a:t>
            </a:r>
          </a:p>
        </p:txBody>
      </p:sp>
    </p:spTree>
    <p:extLst>
      <p:ext uri="{BB962C8B-B14F-4D97-AF65-F5344CB8AC3E}">
        <p14:creationId xmlns:p14="http://schemas.microsoft.com/office/powerpoint/2010/main" val="324815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anim calcmode="lin" valueType="num">
                                      <p:cBhvr>
                                        <p:cTn id="8" dur="1000" fill="hold"/>
                                        <p:tgtEl>
                                          <p:spTgt spid="134"/>
                                        </p:tgtEl>
                                        <p:attrNameLst>
                                          <p:attrName>ppt_x</p:attrName>
                                        </p:attrNameLst>
                                      </p:cBhvr>
                                      <p:tavLst>
                                        <p:tav tm="0">
                                          <p:val>
                                            <p:strVal val="#ppt_x"/>
                                          </p:val>
                                        </p:tav>
                                        <p:tav tm="100000">
                                          <p:val>
                                            <p:strVal val="#ppt_x"/>
                                          </p:val>
                                        </p:tav>
                                      </p:tavLst>
                                    </p:anim>
                                    <p:anim calcmode="lin" valueType="num">
                                      <p:cBhvr>
                                        <p:cTn id="9" dur="1000" fill="hold"/>
                                        <p:tgtEl>
                                          <p:spTgt spid="1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AG_LANGUAGETEXTBOX" val="Eng"/>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inecraft Education">
  <a:themeElements>
    <a:clrScheme name="Minecraft">
      <a:dk1>
        <a:sysClr val="windowText" lastClr="000000"/>
      </a:dk1>
      <a:lt1>
        <a:sysClr val="window" lastClr="FFFFFF"/>
      </a:lt1>
      <a:dk2>
        <a:srgbClr val="D0C5C0"/>
      </a:dk2>
      <a:lt2>
        <a:srgbClr val="EDE5E2"/>
      </a:lt2>
      <a:accent1>
        <a:srgbClr val="3A87F4"/>
      </a:accent1>
      <a:accent2>
        <a:srgbClr val="6CC349"/>
      </a:accent2>
      <a:accent3>
        <a:srgbClr val="FF791A"/>
      </a:accent3>
      <a:accent4>
        <a:srgbClr val="D0C5C0"/>
      </a:accent4>
      <a:accent5>
        <a:srgbClr val="5B9FFB"/>
      </a:accent5>
      <a:accent6>
        <a:srgbClr val="86D562"/>
      </a:accent6>
      <a:hlink>
        <a:srgbClr val="000000"/>
      </a:hlink>
      <a:folHlink>
        <a:srgbClr val="000000"/>
      </a:folHlink>
    </a:clrScheme>
    <a:fontScheme name="Minecraft">
      <a:majorFont>
        <a:latin typeface="Minecraft Ten v2"/>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inecraft.potx" id="{E5529A87-0068-4DF3-A3AA-66192025217B}" vid="{EA1817BF-D578-44BF-A559-A2EE4397FD0F}"/>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d479a05d-e64f-48c5-9ebc-1e067b68befd" xsi:nil="true"/>
    <_ip_UnifiedCompliancePolicyProperties xmlns="http://schemas.microsoft.com/sharepoint/v3" xsi:nil="true"/>
    <lcf76f155ced4ddcb4097134ff3c332f xmlns="cd236de0-c54b-4cca-ad2a-a27ef2de87a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D02CA3D1DE42A4D8F7690801EA31576" ma:contentTypeVersion="13" ma:contentTypeDescription="Create a new document." ma:contentTypeScope="" ma:versionID="d54a9d4e993d287c3956f20d83573fb2">
  <xsd:schema xmlns:xsd="http://www.w3.org/2001/XMLSchema" xmlns:xs="http://www.w3.org/2001/XMLSchema" xmlns:p="http://schemas.microsoft.com/office/2006/metadata/properties" xmlns:ns1="http://schemas.microsoft.com/sharepoint/v3" xmlns:ns2="cd236de0-c54b-4cca-ad2a-a27ef2de87ab" xmlns:ns3="d479a05d-e64f-48c5-9ebc-1e067b68befd" targetNamespace="http://schemas.microsoft.com/office/2006/metadata/properties" ma:root="true" ma:fieldsID="c4aff48dee934fb2eb2660b428006c9f" ns1:_="" ns2:_="" ns3:_="">
    <xsd:import namespace="http://schemas.microsoft.com/sharepoint/v3"/>
    <xsd:import namespace="cd236de0-c54b-4cca-ad2a-a27ef2de87ab"/>
    <xsd:import namespace="d479a05d-e64f-48c5-9ebc-1e067b68befd"/>
    <xsd:element name="properties">
      <xsd:complexType>
        <xsd:sequence>
          <xsd:element name="documentManagement">
            <xsd:complexType>
              <xsd:all>
                <xsd:element ref="ns2:MediaServiceBillingMetadata" minOccurs="0"/>
                <xsd:element ref="ns2:MediaServiceMetadata" minOccurs="0"/>
                <xsd:element ref="ns2:MediaServiceFastMetadata" minOccurs="0"/>
                <xsd:element ref="ns2:MediaServiceSearchProperties" minOccurs="0"/>
                <xsd:element ref="ns1:_ip_UnifiedCompliancePolicyProperties" minOccurs="0"/>
                <xsd:element ref="ns1:_ip_UnifiedCompliancePolicyUIAction"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236de0-c54b-4cca-ad2a-a27ef2de87ab" elementFormDefault="qualified">
    <xsd:import namespace="http://schemas.microsoft.com/office/2006/documentManagement/types"/>
    <xsd:import namespace="http://schemas.microsoft.com/office/infopath/2007/PartnerControls"/>
    <xsd:element name="MediaServiceBillingMetadata" ma:index="8" nillable="true" ma:displayName="MediaServiceBillingMetadata" ma:hidden="true" ma:internalName="MediaServiceBillingMetadata" ma:readOnly="true">
      <xsd:simpleType>
        <xsd:restriction base="dms:Not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479a05d-e64f-48c5-9ebc-1e067b68befd"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2af057e1-ad04-4560-93a1-db7613bb28ef}" ma:internalName="TaxCatchAll" ma:showField="CatchAllData" ma:web="d479a05d-e64f-48c5-9ebc-1e067b68bef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2DC875-2A25-454E-814E-E9881E2D47EC}">
  <ds:schemaRefs>
    <ds:schemaRef ds:uri="http://purl.org/dc/terms/"/>
    <ds:schemaRef ds:uri="http://schemas.openxmlformats.org/package/2006/metadata/core-properties"/>
    <ds:schemaRef ds:uri="http://www.w3.org/XML/1998/namespace"/>
    <ds:schemaRef ds:uri="http://purl.org/dc/dcmitype/"/>
    <ds:schemaRef ds:uri="http://schemas.microsoft.com/sharepoint/v3"/>
    <ds:schemaRef ds:uri="http://purl.org/dc/elements/1.1/"/>
    <ds:schemaRef ds:uri="http://schemas.microsoft.com/office/2006/documentManagement/types"/>
    <ds:schemaRef ds:uri="cd236de0-c54b-4cca-ad2a-a27ef2de87ab"/>
    <ds:schemaRef ds:uri="http://schemas.microsoft.com/office/infopath/2007/PartnerControls"/>
    <ds:schemaRef ds:uri="d479a05d-e64f-48c5-9ebc-1e067b68befd"/>
    <ds:schemaRef ds:uri="http://schemas.microsoft.com/office/2006/metadata/properties"/>
  </ds:schemaRefs>
</ds:datastoreItem>
</file>

<file path=customXml/itemProps2.xml><?xml version="1.0" encoding="utf-8"?>
<ds:datastoreItem xmlns:ds="http://schemas.openxmlformats.org/officeDocument/2006/customXml" ds:itemID="{83D52089-7DD4-44A0-818F-F7A060ECDE6F}">
  <ds:schemaRefs>
    <ds:schemaRef ds:uri="cd236de0-c54b-4cca-ad2a-a27ef2de87ab"/>
    <ds:schemaRef ds:uri="d479a05d-e64f-48c5-9ebc-1e067b68bef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4095259-6E69-4819-96F4-90E4E2B55B6D}">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1773</Words>
  <Application>Microsoft Office PowerPoint</Application>
  <PresentationFormat>Custom</PresentationFormat>
  <Paragraphs>294</Paragraphs>
  <Slides>33</Slides>
  <Notes>32</Notes>
  <HiddenSlides>0</HiddenSlides>
  <MMClips>1</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Simple Light</vt:lpstr>
      <vt:lpstr>Minecraft Education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discuss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Visual Clues Help Identify Fake Images</vt:lpstr>
      <vt:lpstr>Cross-checking Information  </vt:lpstr>
      <vt:lpstr>AI is a Tool  </vt:lpstr>
      <vt:lpstr>AI is a Tool  </vt:lpstr>
      <vt:lpstr>AI is a Tool  </vt:lpstr>
      <vt:lpstr>PowerPoint Presentation</vt:lpstr>
      <vt:lpstr>Glossary  </vt:lpstr>
      <vt:lpstr>Glossary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Holly Gerlach</dc:creator>
  <cp:lastModifiedBy>Laylah Bulman</cp:lastModifiedBy>
  <cp:revision>2</cp:revision>
  <dcterms:modified xsi:type="dcterms:W3CDTF">2026-06-16T09:12:59Z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0x010100DD02CA3D1DE42A4D8F7690801EA31576</vt:lpwstr>
  </property>
  <property fmtid="{D5CDD505-2E9C-101B-9397-08002B2CF9AE}" pid="3" name="MediaServiceImageTags">
    <vt:lpwstr/>
  </property>
</Properties>
</file>