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4"/>
  </p:sldMasterIdLst>
  <p:notesMasterIdLst>
    <p:notesMasterId r:id="rId27"/>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x="18288000" cy="10287000"/>
  <p:notesSz cx="6858000" cy="9144000"/>
  <p:embeddedFontLst>
    <p:embeddedFont>
      <p:font typeface="Helvetica Neue" panose="020B0604020202020204" charset="0"/>
      <p:regular r:id="rId28"/>
      <p:bold r:id="rId29"/>
      <p:italic r:id="rId30"/>
      <p:boldItalic r:id="rId31"/>
    </p:embeddedFont>
    <p:embeddedFont>
      <p:font typeface="Noto Sans" panose="020B0502040504020204" pitchFamily="34" charset="0"/>
      <p:regular r:id="rId32"/>
      <p:bold r:id="rId33"/>
      <p:italic r:id="rId34"/>
      <p:boldItalic r:id="rId35"/>
    </p:embeddedFont>
    <p:embeddedFont>
      <p:font typeface="Noto Sans Medium" panose="020B0604020202020204" charset="0"/>
      <p:regular r:id="rId36"/>
      <p:bold r:id="rId37"/>
      <p:italic r:id="rId38"/>
      <p:boldItalic r:id="rId39"/>
    </p:embeddedFont>
    <p:embeddedFont>
      <p:font typeface="Noto Sans SemiBold" panose="020B0604020202020204" charset="0"/>
      <p:regular r:id="rId40"/>
      <p:bold r:id="rId41"/>
      <p:italic r:id="rId42"/>
      <p:boldItalic r:id="rId43"/>
    </p:embeddedFont>
    <p:embeddedFont>
      <p:font typeface="Roboto" panose="02000000000000000000" pitchFamily="2" charset="0"/>
      <p:regular r:id="rId44"/>
      <p:bold r:id="rId45"/>
      <p:italic r:id="rId46"/>
      <p:boldItalic r:id="rId47"/>
    </p:embeddedFont>
    <p:embeddedFont>
      <p:font typeface="Source Sans Pro" panose="020B050303040302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192">
          <p15:clr>
            <a:srgbClr val="A4A3A4"/>
          </p15:clr>
        </p15:guide>
        <p15:guide id="2" pos="288">
          <p15:clr>
            <a:srgbClr val="A4A3A4"/>
          </p15:clr>
        </p15:guide>
        <p15:guide id="3" pos="11232">
          <p15:clr>
            <a:srgbClr val="747775"/>
          </p15:clr>
        </p15:guide>
        <p15:guide id="4" pos="864">
          <p15:clr>
            <a:srgbClr val="747775"/>
          </p15:clr>
        </p15:guide>
        <p15:guide id="5" pos="10656">
          <p15:clr>
            <a:srgbClr val="747775"/>
          </p15:clr>
        </p15:guide>
        <p15:guide id="6" orient="horz" pos="28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9DF93F-B5E0-4163-B4F8-F3248CDC369B}" v="3" dt="2024-08-27T01:00:52.490"/>
    <p1510:client id="{483991BC-168D-47E2-8C2C-CF4CCD714DDA}" v="2" dt="2024-08-27T00:58:29.660"/>
  </p1510:revLst>
</p1510:revInfo>
</file>

<file path=ppt/tableStyles.xml><?xml version="1.0" encoding="utf-8"?>
<a:tblStyleLst xmlns:a="http://schemas.openxmlformats.org/drawingml/2006/main" def="{4416A2EC-AC0B-4DFA-9BA8-F2F20B6AC346}">
  <a:tblStyle styleId="{4416A2EC-AC0B-4DFA-9BA8-F2F20B6AC34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654" y="180"/>
      </p:cViewPr>
      <p:guideLst>
        <p:guide orient="horz" pos="6192"/>
        <p:guide pos="288"/>
        <p:guide pos="11232"/>
        <p:guide pos="864"/>
        <p:guide pos="10656"/>
        <p:guide orient="horz"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2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font" Target="fonts/font14.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ebcc5c416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ebcc5c416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e4750aa9a3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e4750aa9a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i="1" dirty="0"/>
              <a:t>During video discussion (0:54-end)</a:t>
            </a:r>
            <a:endParaRPr lang="en-US" dirty="0"/>
          </a:p>
          <a:p>
            <a:pPr marL="158750" lvl="0" indent="0" algn="l">
              <a:spcBef>
                <a:spcPts val="0"/>
              </a:spcBef>
              <a:spcAft>
                <a:spcPts val="0"/>
              </a:spcAft>
              <a:buSzPts val="1100"/>
              <a:buNone/>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ebcc5c416d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ebcc5c416d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e7bd28e78d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e7bd28e78d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e7bd28e78d_0_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e7bd28e78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SOURCE: https://azure.microsoft.com/en-us/resources/cloud-computing-dictionary/what-is-face-recognition</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e7bd28e78d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e7bd28e78d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e7bd28e78d_0_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e7bd28e78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SOURCE: https://azure.microsoft.com/en-us/resources/cloud-computing-dictionary/what-is-face-recognition</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e7bd28e78d_0_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2e7bd28e78d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e86dba57c1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e86dba57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ead0591e9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2ead0591e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ebcc5c416d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ebcc5c416d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ecb866a79b_2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g2ecb866a79b_2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2e7bd28e78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2e7bd28e78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elementary students can do this in partnerships or as a whole class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e7bd28e78d_0_9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e7bd28e78d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e4750aa9a3_0_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e4750aa9a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edadd80c1f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edadd80c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Alternatively, you can review any activities the students completed after video 1.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740000bde6_0_4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740000bde6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ebcc5c416d_0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ebcc5c416d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e2a8cfcc5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 video</a:t>
            </a:r>
            <a:endParaRPr/>
          </a:p>
        </p:txBody>
      </p:sp>
      <p:sp>
        <p:nvSpPr>
          <p:cNvPr id="131" name="Google Shape;131;g2e2a8cfcc5c_0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ebcc5c416d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g2ebcc5c416d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e4750aa9a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e4750aa9a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i="1" dirty="0"/>
              <a:t>During video discussion (0:00-0.54)</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0"/>
            <a:ext cx="17041200" cy="41052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10400"/>
              <a:buNone/>
              <a:defRPr sz="10400"/>
            </a:lvl1pPr>
            <a:lvl2pPr lvl="1" algn="ctr">
              <a:spcBef>
                <a:spcPts val="0"/>
              </a:spcBef>
              <a:spcAft>
                <a:spcPts val="0"/>
              </a:spcAft>
              <a:buSzPts val="10400"/>
              <a:buNone/>
              <a:defRPr sz="10400"/>
            </a:lvl2pPr>
            <a:lvl3pPr lvl="2" algn="ctr">
              <a:spcBef>
                <a:spcPts val="0"/>
              </a:spcBef>
              <a:spcAft>
                <a:spcPts val="0"/>
              </a:spcAft>
              <a:buSzPts val="10400"/>
              <a:buNone/>
              <a:defRPr sz="10400"/>
            </a:lvl3pPr>
            <a:lvl4pPr lvl="3" algn="ctr">
              <a:spcBef>
                <a:spcPts val="0"/>
              </a:spcBef>
              <a:spcAft>
                <a:spcPts val="0"/>
              </a:spcAft>
              <a:buSzPts val="10400"/>
              <a:buNone/>
              <a:defRPr sz="10400"/>
            </a:lvl4pPr>
            <a:lvl5pPr lvl="4" algn="ctr">
              <a:spcBef>
                <a:spcPts val="0"/>
              </a:spcBef>
              <a:spcAft>
                <a:spcPts val="0"/>
              </a:spcAft>
              <a:buSzPts val="10400"/>
              <a:buNone/>
              <a:defRPr sz="10400"/>
            </a:lvl5pPr>
            <a:lvl6pPr lvl="5" algn="ctr">
              <a:spcBef>
                <a:spcPts val="0"/>
              </a:spcBef>
              <a:spcAft>
                <a:spcPts val="0"/>
              </a:spcAft>
              <a:buSzPts val="10400"/>
              <a:buNone/>
              <a:defRPr sz="10400"/>
            </a:lvl6pPr>
            <a:lvl7pPr lvl="6" algn="ctr">
              <a:spcBef>
                <a:spcPts val="0"/>
              </a:spcBef>
              <a:spcAft>
                <a:spcPts val="0"/>
              </a:spcAft>
              <a:buSzPts val="10400"/>
              <a:buNone/>
              <a:defRPr sz="10400"/>
            </a:lvl7pPr>
            <a:lvl8pPr lvl="7" algn="ctr">
              <a:spcBef>
                <a:spcPts val="0"/>
              </a:spcBef>
              <a:spcAft>
                <a:spcPts val="0"/>
              </a:spcAft>
              <a:buSzPts val="10400"/>
              <a:buNone/>
              <a:defRPr sz="10400"/>
            </a:lvl8pPr>
            <a:lvl9pPr lvl="8" algn="ctr">
              <a:spcBef>
                <a:spcPts val="0"/>
              </a:spcBef>
              <a:spcAft>
                <a:spcPts val="0"/>
              </a:spcAft>
              <a:buSzPts val="104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2" name="Google Shape;12;p2"/>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24000"/>
              <a:buNone/>
              <a:defRPr sz="24000"/>
            </a:lvl1pPr>
            <a:lvl2pPr lvl="1" algn="ctr">
              <a:spcBef>
                <a:spcPts val="0"/>
              </a:spcBef>
              <a:spcAft>
                <a:spcPts val="0"/>
              </a:spcAft>
              <a:buSzPts val="24000"/>
              <a:buNone/>
              <a:defRPr sz="24000"/>
            </a:lvl2pPr>
            <a:lvl3pPr lvl="2" algn="ctr">
              <a:spcBef>
                <a:spcPts val="0"/>
              </a:spcBef>
              <a:spcAft>
                <a:spcPts val="0"/>
              </a:spcAft>
              <a:buSzPts val="24000"/>
              <a:buNone/>
              <a:defRPr sz="24000"/>
            </a:lvl3pPr>
            <a:lvl4pPr lvl="3" algn="ctr">
              <a:spcBef>
                <a:spcPts val="0"/>
              </a:spcBef>
              <a:spcAft>
                <a:spcPts val="0"/>
              </a:spcAft>
              <a:buSzPts val="24000"/>
              <a:buNone/>
              <a:defRPr sz="24000"/>
            </a:lvl4pPr>
            <a:lvl5pPr lvl="4" algn="ctr">
              <a:spcBef>
                <a:spcPts val="0"/>
              </a:spcBef>
              <a:spcAft>
                <a:spcPts val="0"/>
              </a:spcAft>
              <a:buSzPts val="24000"/>
              <a:buNone/>
              <a:defRPr sz="24000"/>
            </a:lvl5pPr>
            <a:lvl6pPr lvl="5" algn="ctr">
              <a:spcBef>
                <a:spcPts val="0"/>
              </a:spcBef>
              <a:spcAft>
                <a:spcPts val="0"/>
              </a:spcAft>
              <a:buSzPts val="24000"/>
              <a:buNone/>
              <a:defRPr sz="24000"/>
            </a:lvl6pPr>
            <a:lvl7pPr lvl="6" algn="ctr">
              <a:spcBef>
                <a:spcPts val="0"/>
              </a:spcBef>
              <a:spcAft>
                <a:spcPts val="0"/>
              </a:spcAft>
              <a:buSzPts val="24000"/>
              <a:buNone/>
              <a:defRPr sz="24000"/>
            </a:lvl7pPr>
            <a:lvl8pPr lvl="7" algn="ctr">
              <a:spcBef>
                <a:spcPts val="0"/>
              </a:spcBef>
              <a:spcAft>
                <a:spcPts val="0"/>
              </a:spcAft>
              <a:buSzPts val="24000"/>
              <a:buNone/>
              <a:defRPr sz="24000"/>
            </a:lvl8pPr>
            <a:lvl9pPr lvl="8" algn="ctr">
              <a:spcBef>
                <a:spcPts val="0"/>
              </a:spcBef>
              <a:spcAft>
                <a:spcPts val="0"/>
              </a:spcAft>
              <a:buSzPts val="24000"/>
              <a:buNone/>
              <a:defRPr sz="24000"/>
            </a:lvl9pPr>
          </a:lstStyle>
          <a:p>
            <a:r>
              <a:t>xx%</a:t>
            </a:r>
          </a:p>
        </p:txBody>
      </p:sp>
      <p:sp>
        <p:nvSpPr>
          <p:cNvPr id="46" name="Google Shape;46;p11"/>
          <p:cNvSpPr txBox="1">
            <a:spLocks noGrp="1"/>
          </p:cNvSpPr>
          <p:nvPr>
            <p:ph type="body" idx="1"/>
          </p:nvPr>
        </p:nvSpPr>
        <p:spPr>
          <a:xfrm>
            <a:off x="623400" y="6304450"/>
            <a:ext cx="17041200" cy="2601600"/>
          </a:xfrm>
          <a:prstGeom prst="rect">
            <a:avLst/>
          </a:prstGeom>
        </p:spPr>
        <p:txBody>
          <a:bodyPr spcFirstLastPara="1" wrap="square" lIns="182850" tIns="182850" rIns="182850" bIns="182850" anchor="t" anchorCtr="0">
            <a:normAutofit/>
          </a:bodyPr>
          <a:lstStyle>
            <a:lvl1pPr marL="457200" lvl="0" indent="-457200" algn="ctr">
              <a:spcBef>
                <a:spcPts val="0"/>
              </a:spcBef>
              <a:spcAft>
                <a:spcPts val="0"/>
              </a:spcAft>
              <a:buSzPts val="3600"/>
              <a:buChar char="●"/>
              <a:defRPr/>
            </a:lvl1pPr>
            <a:lvl2pPr marL="914400" lvl="1" indent="-406400" algn="ctr">
              <a:spcBef>
                <a:spcPts val="0"/>
              </a:spcBef>
              <a:spcAft>
                <a:spcPts val="0"/>
              </a:spcAft>
              <a:buSzPts val="2800"/>
              <a:buChar char="○"/>
              <a:defRPr/>
            </a:lvl2pPr>
            <a:lvl3pPr marL="1371600" lvl="2" indent="-406400" algn="ctr">
              <a:spcBef>
                <a:spcPts val="0"/>
              </a:spcBef>
              <a:spcAft>
                <a:spcPts val="0"/>
              </a:spcAft>
              <a:buSzPts val="2800"/>
              <a:buChar char="■"/>
              <a:defRPr/>
            </a:lvl3pPr>
            <a:lvl4pPr marL="1828800" lvl="3" indent="-406400" algn="ctr">
              <a:spcBef>
                <a:spcPts val="0"/>
              </a:spcBef>
              <a:spcAft>
                <a:spcPts val="0"/>
              </a:spcAft>
              <a:buSzPts val="2800"/>
              <a:buChar char="●"/>
              <a:defRPr/>
            </a:lvl4pPr>
            <a:lvl5pPr marL="2286000" lvl="4" indent="-406400" algn="ctr">
              <a:spcBef>
                <a:spcPts val="0"/>
              </a:spcBef>
              <a:spcAft>
                <a:spcPts val="0"/>
              </a:spcAft>
              <a:buSzPts val="2800"/>
              <a:buChar char="○"/>
              <a:defRPr/>
            </a:lvl5pPr>
            <a:lvl6pPr marL="2743200" lvl="5" indent="-406400" algn="ctr">
              <a:spcBef>
                <a:spcPts val="0"/>
              </a:spcBef>
              <a:spcAft>
                <a:spcPts val="0"/>
              </a:spcAft>
              <a:buSzPts val="2800"/>
              <a:buChar char="■"/>
              <a:defRPr/>
            </a:lvl6pPr>
            <a:lvl7pPr marL="3200400" lvl="6" indent="-406400" algn="ctr">
              <a:spcBef>
                <a:spcPts val="0"/>
              </a:spcBef>
              <a:spcAft>
                <a:spcPts val="0"/>
              </a:spcAft>
              <a:buSzPts val="2800"/>
              <a:buChar char="●"/>
              <a:defRPr/>
            </a:lvl7pPr>
            <a:lvl8pPr marL="3657600" lvl="7" indent="-406400" algn="ctr">
              <a:spcBef>
                <a:spcPts val="0"/>
              </a:spcBef>
              <a:spcAft>
                <a:spcPts val="0"/>
              </a:spcAft>
              <a:buSzPts val="2800"/>
              <a:buChar char="○"/>
              <a:defRPr/>
            </a:lvl8pPr>
            <a:lvl9pPr marL="4114800" lvl="8" indent="-406400" algn="ctr">
              <a:spcBef>
                <a:spcPts val="0"/>
              </a:spcBef>
              <a:spcAft>
                <a:spcPts val="0"/>
              </a:spcAft>
              <a:buSzPts val="2800"/>
              <a:buChar char="■"/>
              <a:defRPr/>
            </a:lvl9pPr>
          </a:lstStyle>
          <a:p>
            <a:endParaRPr/>
          </a:p>
        </p:txBody>
      </p:sp>
      <p:sp>
        <p:nvSpPr>
          <p:cNvPr id="47" name="Google Shape;47;p11"/>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73907" y="111921"/>
            <a:ext cx="16740300" cy="13455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1"/>
              </a:buClr>
              <a:buSzPts val="4800"/>
              <a:buFont typeface="Arial"/>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52" name="Google Shape;52;p13"/>
          <p:cNvSpPr txBox="1">
            <a:spLocks noGrp="1"/>
          </p:cNvSpPr>
          <p:nvPr>
            <p:ph type="body" idx="1"/>
          </p:nvPr>
        </p:nvSpPr>
        <p:spPr>
          <a:xfrm>
            <a:off x="773905" y="2605088"/>
            <a:ext cx="16740300" cy="6534300"/>
          </a:xfrm>
          <a:prstGeom prst="rect">
            <a:avLst/>
          </a:prstGeom>
          <a:noFill/>
          <a:ln>
            <a:noFill/>
          </a:ln>
        </p:spPr>
        <p:txBody>
          <a:bodyPr spcFirstLastPara="1" wrap="square" lIns="0" tIns="0" rIns="0" bIns="0" anchor="t" anchorCtr="0">
            <a:noAutofit/>
          </a:bodyPr>
          <a:lstStyle>
            <a:lvl1pPr marL="457200" lvl="0" indent="-419100" algn="l" rtl="0">
              <a:lnSpc>
                <a:spcPct val="90000"/>
              </a:lnSpc>
              <a:spcBef>
                <a:spcPts val="1500"/>
              </a:spcBef>
              <a:spcAft>
                <a:spcPts val="0"/>
              </a:spcAft>
              <a:buSzPts val="3000"/>
              <a:buChar char="●"/>
              <a:defRPr/>
            </a:lvl1pPr>
            <a:lvl2pPr marL="914400" lvl="1" indent="-419100" algn="l" rtl="0">
              <a:lnSpc>
                <a:spcPct val="90000"/>
              </a:lnSpc>
              <a:spcBef>
                <a:spcPts val="2400"/>
              </a:spcBef>
              <a:spcAft>
                <a:spcPts val="0"/>
              </a:spcAft>
              <a:buSzPts val="3000"/>
              <a:buChar char="○"/>
              <a:defRPr/>
            </a:lvl2pPr>
            <a:lvl3pPr marL="1371600" lvl="2" indent="-419100" algn="l" rtl="0">
              <a:lnSpc>
                <a:spcPct val="90000"/>
              </a:lnSpc>
              <a:spcBef>
                <a:spcPts val="2400"/>
              </a:spcBef>
              <a:spcAft>
                <a:spcPts val="0"/>
              </a:spcAft>
              <a:buSzPts val="3000"/>
              <a:buChar char="■"/>
              <a:defRPr/>
            </a:lvl3pPr>
            <a:lvl4pPr marL="1828800" lvl="3" indent="-419100" algn="l" rtl="0">
              <a:lnSpc>
                <a:spcPct val="90000"/>
              </a:lnSpc>
              <a:spcBef>
                <a:spcPts val="2400"/>
              </a:spcBef>
              <a:spcAft>
                <a:spcPts val="0"/>
              </a:spcAft>
              <a:buSzPts val="3000"/>
              <a:buChar char="●"/>
              <a:defRPr/>
            </a:lvl4pPr>
            <a:lvl5pPr marL="2286000" lvl="4" indent="-419100" algn="l" rtl="0">
              <a:lnSpc>
                <a:spcPct val="90000"/>
              </a:lnSpc>
              <a:spcBef>
                <a:spcPts val="2400"/>
              </a:spcBef>
              <a:spcAft>
                <a:spcPts val="0"/>
              </a:spcAft>
              <a:buSzPts val="3000"/>
              <a:buChar char="○"/>
              <a:defRPr/>
            </a:lvl5pPr>
            <a:lvl6pPr marL="2743200" lvl="5" indent="-400050" algn="l" rtl="0">
              <a:lnSpc>
                <a:spcPct val="90000"/>
              </a:lnSpc>
              <a:spcBef>
                <a:spcPts val="2400"/>
              </a:spcBef>
              <a:spcAft>
                <a:spcPts val="0"/>
              </a:spcAft>
              <a:buClr>
                <a:schemeClr val="dk1"/>
              </a:buClr>
              <a:buSzPts val="2700"/>
              <a:buChar char="■"/>
              <a:defRPr/>
            </a:lvl6pPr>
            <a:lvl7pPr marL="3200400" lvl="6" indent="-400050" algn="l" rtl="0">
              <a:lnSpc>
                <a:spcPct val="90000"/>
              </a:lnSpc>
              <a:spcBef>
                <a:spcPts val="2400"/>
              </a:spcBef>
              <a:spcAft>
                <a:spcPts val="0"/>
              </a:spcAft>
              <a:buClr>
                <a:schemeClr val="dk1"/>
              </a:buClr>
              <a:buSzPts val="2700"/>
              <a:buChar char="●"/>
              <a:defRPr/>
            </a:lvl7pPr>
            <a:lvl8pPr marL="3657600" lvl="7" indent="-400050" algn="l" rtl="0">
              <a:lnSpc>
                <a:spcPct val="90000"/>
              </a:lnSpc>
              <a:spcBef>
                <a:spcPts val="2400"/>
              </a:spcBef>
              <a:spcAft>
                <a:spcPts val="0"/>
              </a:spcAft>
              <a:buClr>
                <a:schemeClr val="dk1"/>
              </a:buClr>
              <a:buSzPts val="2700"/>
              <a:buChar char="○"/>
              <a:defRPr/>
            </a:lvl8pPr>
            <a:lvl9pPr marL="4114800" lvl="8" indent="-400050" algn="l" rtl="0">
              <a:lnSpc>
                <a:spcPct val="90000"/>
              </a:lnSpc>
              <a:spcBef>
                <a:spcPts val="2400"/>
              </a:spcBef>
              <a:spcAft>
                <a:spcPts val="2400"/>
              </a:spcAft>
              <a:buClr>
                <a:schemeClr val="dk1"/>
              </a:buClr>
              <a:buSzPts val="2700"/>
              <a:buChar char="■"/>
              <a:defRPr/>
            </a:lvl9pPr>
          </a:lstStyle>
          <a:p>
            <a:endParaRPr/>
          </a:p>
        </p:txBody>
      </p:sp>
      <p:sp>
        <p:nvSpPr>
          <p:cNvPr id="53" name="Google Shape;53;p13"/>
          <p:cNvSpPr txBox="1">
            <a:spLocks noGrp="1"/>
          </p:cNvSpPr>
          <p:nvPr>
            <p:ph type="ftr" idx="11"/>
          </p:nvPr>
        </p:nvSpPr>
        <p:spPr>
          <a:xfrm>
            <a:off x="5068958" y="9671282"/>
            <a:ext cx="7084800" cy="324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4" name="Google Shape;54;p13"/>
          <p:cNvSpPr txBox="1">
            <a:spLocks noGrp="1"/>
          </p:cNvSpPr>
          <p:nvPr>
            <p:ph type="sldNum" idx="12"/>
          </p:nvPr>
        </p:nvSpPr>
        <p:spPr>
          <a:xfrm>
            <a:off x="17248299" y="9671282"/>
            <a:ext cx="668700" cy="324000"/>
          </a:xfrm>
          <a:prstGeom prst="rect">
            <a:avLst/>
          </a:prstGeom>
          <a:noFill/>
          <a:ln>
            <a:noFill/>
          </a:ln>
        </p:spPr>
        <p:txBody>
          <a:bodyPr spcFirstLastPara="1" wrap="square" lIns="0" tIns="0" rIns="0" bIns="0" anchor="ctr" anchorCtr="0">
            <a:norm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pos="11033">
          <p15:clr>
            <a:srgbClr val="FBAE40"/>
          </p15:clr>
        </p15:guide>
        <p15:guide id="2" orient="horz" pos="1641">
          <p15:clr>
            <a:srgbClr val="FBAE40"/>
          </p15:clr>
        </p15:guide>
        <p15:guide id="3" pos="488">
          <p15:clr>
            <a:srgbClr val="FBAE40"/>
          </p15:clr>
        </p15:guide>
        <p15:guide id="4" orient="horz" pos="575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and Image (gray)">
  <p:cSld name="Content and Image (gray)">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773907" y="111921"/>
            <a:ext cx="16740300" cy="1345500"/>
          </a:xfrm>
          <a:prstGeom prst="rect">
            <a:avLst/>
          </a:prstGeom>
          <a:noFill/>
          <a:ln>
            <a:noFill/>
          </a:ln>
        </p:spPr>
        <p:txBody>
          <a:bodyPr spcFirstLastPara="1" wrap="square" lIns="0" tIns="0" rIns="0" bIns="0" anchor="ctr" anchorCtr="0">
            <a:noAutofit/>
          </a:bodyPr>
          <a:lstStyle>
            <a:lvl1pPr lvl="0" algn="l" rtl="0">
              <a:lnSpc>
                <a:spcPct val="90000"/>
              </a:lnSpc>
              <a:spcBef>
                <a:spcPts val="0"/>
              </a:spcBef>
              <a:spcAft>
                <a:spcPts val="0"/>
              </a:spcAft>
              <a:buClr>
                <a:schemeClr val="dk1"/>
              </a:buClr>
              <a:buSzPts val="4800"/>
              <a:buFont typeface="Arial"/>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57" name="Google Shape;57;p14"/>
          <p:cNvSpPr txBox="1">
            <a:spLocks noGrp="1"/>
          </p:cNvSpPr>
          <p:nvPr>
            <p:ph type="body" idx="1"/>
          </p:nvPr>
        </p:nvSpPr>
        <p:spPr>
          <a:xfrm>
            <a:off x="773906" y="2605088"/>
            <a:ext cx="8208300" cy="6534300"/>
          </a:xfrm>
          <a:prstGeom prst="rect">
            <a:avLst/>
          </a:prstGeom>
          <a:noFill/>
          <a:ln>
            <a:noFill/>
          </a:ln>
        </p:spPr>
        <p:txBody>
          <a:bodyPr spcFirstLastPara="1" wrap="square" lIns="0" tIns="0" rIns="0" bIns="0" anchor="t" anchorCtr="0">
            <a:noAutofit/>
          </a:bodyPr>
          <a:lstStyle>
            <a:lvl1pPr marL="457200" lvl="0" indent="-393700" algn="l" rtl="0">
              <a:lnSpc>
                <a:spcPct val="90000"/>
              </a:lnSpc>
              <a:spcBef>
                <a:spcPts val="1500"/>
              </a:spcBef>
              <a:spcAft>
                <a:spcPts val="0"/>
              </a:spcAft>
              <a:buSzPts val="2600"/>
              <a:buChar char="●"/>
              <a:defRPr/>
            </a:lvl1pPr>
            <a:lvl2pPr marL="914400" lvl="1" indent="-419100" algn="l" rtl="0">
              <a:lnSpc>
                <a:spcPct val="90000"/>
              </a:lnSpc>
              <a:spcBef>
                <a:spcPts val="2400"/>
              </a:spcBef>
              <a:spcAft>
                <a:spcPts val="0"/>
              </a:spcAft>
              <a:buSzPts val="3000"/>
              <a:buChar char="○"/>
              <a:defRPr/>
            </a:lvl2pPr>
            <a:lvl3pPr marL="1371600" lvl="2" indent="-419100" algn="l" rtl="0">
              <a:lnSpc>
                <a:spcPct val="90000"/>
              </a:lnSpc>
              <a:spcBef>
                <a:spcPts val="2400"/>
              </a:spcBef>
              <a:spcAft>
                <a:spcPts val="0"/>
              </a:spcAft>
              <a:buSzPts val="3000"/>
              <a:buChar char="■"/>
              <a:defRPr/>
            </a:lvl3pPr>
            <a:lvl4pPr marL="1828800" lvl="3" indent="-419100" algn="l" rtl="0">
              <a:lnSpc>
                <a:spcPct val="90000"/>
              </a:lnSpc>
              <a:spcBef>
                <a:spcPts val="2400"/>
              </a:spcBef>
              <a:spcAft>
                <a:spcPts val="0"/>
              </a:spcAft>
              <a:buSzPts val="3000"/>
              <a:buChar char="●"/>
              <a:defRPr/>
            </a:lvl4pPr>
            <a:lvl5pPr marL="2286000" lvl="4" indent="-419100" algn="l" rtl="0">
              <a:lnSpc>
                <a:spcPct val="90000"/>
              </a:lnSpc>
              <a:spcBef>
                <a:spcPts val="2400"/>
              </a:spcBef>
              <a:spcAft>
                <a:spcPts val="0"/>
              </a:spcAft>
              <a:buSzPts val="3000"/>
              <a:buChar char="○"/>
              <a:defRPr/>
            </a:lvl5pPr>
            <a:lvl6pPr marL="2743200" lvl="5" indent="-400050" algn="l" rtl="0">
              <a:lnSpc>
                <a:spcPct val="90000"/>
              </a:lnSpc>
              <a:spcBef>
                <a:spcPts val="2400"/>
              </a:spcBef>
              <a:spcAft>
                <a:spcPts val="0"/>
              </a:spcAft>
              <a:buClr>
                <a:schemeClr val="dk1"/>
              </a:buClr>
              <a:buSzPts val="2700"/>
              <a:buChar char="■"/>
              <a:defRPr/>
            </a:lvl6pPr>
            <a:lvl7pPr marL="3200400" lvl="6" indent="-400050" algn="l" rtl="0">
              <a:lnSpc>
                <a:spcPct val="90000"/>
              </a:lnSpc>
              <a:spcBef>
                <a:spcPts val="2400"/>
              </a:spcBef>
              <a:spcAft>
                <a:spcPts val="0"/>
              </a:spcAft>
              <a:buClr>
                <a:schemeClr val="dk1"/>
              </a:buClr>
              <a:buSzPts val="2700"/>
              <a:buChar char="●"/>
              <a:defRPr/>
            </a:lvl7pPr>
            <a:lvl8pPr marL="3657600" lvl="7" indent="-400050" algn="l" rtl="0">
              <a:lnSpc>
                <a:spcPct val="90000"/>
              </a:lnSpc>
              <a:spcBef>
                <a:spcPts val="2400"/>
              </a:spcBef>
              <a:spcAft>
                <a:spcPts val="0"/>
              </a:spcAft>
              <a:buClr>
                <a:schemeClr val="dk1"/>
              </a:buClr>
              <a:buSzPts val="2700"/>
              <a:buChar char="○"/>
              <a:defRPr/>
            </a:lvl8pPr>
            <a:lvl9pPr marL="4114800" lvl="8" indent="-400050" algn="l" rtl="0">
              <a:lnSpc>
                <a:spcPct val="90000"/>
              </a:lnSpc>
              <a:spcBef>
                <a:spcPts val="2400"/>
              </a:spcBef>
              <a:spcAft>
                <a:spcPts val="2400"/>
              </a:spcAft>
              <a:buClr>
                <a:schemeClr val="dk1"/>
              </a:buClr>
              <a:buSzPts val="2700"/>
              <a:buChar char="■"/>
              <a:defRPr/>
            </a:lvl9pPr>
          </a:lstStyle>
          <a:p>
            <a:endParaRPr/>
          </a:p>
        </p:txBody>
      </p:sp>
      <p:sp>
        <p:nvSpPr>
          <p:cNvPr id="58" name="Google Shape;58;p14"/>
          <p:cNvSpPr txBox="1">
            <a:spLocks noGrp="1"/>
          </p:cNvSpPr>
          <p:nvPr>
            <p:ph type="ftr" idx="11"/>
          </p:nvPr>
        </p:nvSpPr>
        <p:spPr>
          <a:xfrm>
            <a:off x="5068958" y="9671282"/>
            <a:ext cx="7084800" cy="324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 name="Google Shape;59;p14"/>
          <p:cNvSpPr txBox="1">
            <a:spLocks noGrp="1"/>
          </p:cNvSpPr>
          <p:nvPr>
            <p:ph type="sldNum" idx="12"/>
          </p:nvPr>
        </p:nvSpPr>
        <p:spPr>
          <a:xfrm>
            <a:off x="17248299" y="9671282"/>
            <a:ext cx="668700" cy="324000"/>
          </a:xfrm>
          <a:prstGeom prst="rect">
            <a:avLst/>
          </a:prstGeom>
          <a:noFill/>
          <a:ln>
            <a:noFill/>
          </a:ln>
        </p:spPr>
        <p:txBody>
          <a:bodyPr spcFirstLastPara="1" wrap="square" lIns="0" tIns="0" rIns="0" bIns="0" anchor="ctr" anchorCtr="0">
            <a:norm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
        <p:nvSpPr>
          <p:cNvPr id="60" name="Google Shape;60;p14"/>
          <p:cNvSpPr>
            <a:spLocks noGrp="1"/>
          </p:cNvSpPr>
          <p:nvPr>
            <p:ph type="pic" idx="2"/>
          </p:nvPr>
        </p:nvSpPr>
        <p:spPr>
          <a:xfrm>
            <a:off x="9305925" y="2605088"/>
            <a:ext cx="8208300" cy="6534300"/>
          </a:xfrm>
          <a:prstGeom prst="rect">
            <a:avLst/>
          </a:prstGeom>
          <a:solidFill>
            <a:srgbClr val="F2F2F2"/>
          </a:solidFill>
          <a:ln>
            <a:noFill/>
          </a:ln>
        </p:spPr>
      </p:sp>
    </p:spTree>
  </p:cSld>
  <p:clrMapOvr>
    <a:masterClrMapping/>
  </p:clrMapOvr>
  <p:extLst>
    <p:ext uri="{DCECCB84-F9BA-43D5-87BE-67443E8EF086}">
      <p15:sldGuideLst xmlns:p15="http://schemas.microsoft.com/office/powerpoint/2012/main">
        <p15:guide id="1" pos="5658">
          <p15:clr>
            <a:srgbClr val="FBAE40"/>
          </p15:clr>
        </p15:guide>
        <p15:guide id="2" pos="5862">
          <p15:clr>
            <a:srgbClr val="FBAE40"/>
          </p15:clr>
        </p15:guide>
        <p15:guide id="3" orient="horz" pos="1641">
          <p15:clr>
            <a:srgbClr val="FBAE40"/>
          </p15:clr>
        </p15:guide>
        <p15:guide id="4" orient="horz" pos="5757">
          <p15:clr>
            <a:srgbClr val="FBAE40"/>
          </p15:clr>
        </p15:guide>
        <p15:guide id="5" pos="486">
          <p15:clr>
            <a:srgbClr val="FBAE40"/>
          </p15:clr>
        </p15:guide>
        <p15:guide id="6" pos="1103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hapter Divider (gray)">
  <p:cSld name="Chapter Divider (gray)">
    <p:bg>
      <p:bgPr>
        <a:solidFill>
          <a:schemeClr val="lt1"/>
        </a:solidFill>
        <a:effectLst/>
      </p:bgPr>
    </p:bg>
    <p:spTree>
      <p:nvGrpSpPr>
        <p:cNvPr id="1" name="Shape 61"/>
        <p:cNvGrpSpPr/>
        <p:nvPr/>
      </p:nvGrpSpPr>
      <p:grpSpPr>
        <a:xfrm>
          <a:off x="0" y="0"/>
          <a:ext cx="0" cy="0"/>
          <a:chOff x="0" y="0"/>
          <a:chExt cx="0" cy="0"/>
        </a:xfrm>
      </p:grpSpPr>
      <p:pic>
        <p:nvPicPr>
          <p:cNvPr id="62" name="Google Shape;62;p15"/>
          <p:cNvPicPr preferRelativeResize="0"/>
          <p:nvPr/>
        </p:nvPicPr>
        <p:blipFill rotWithShape="1">
          <a:blip r:embed="rId2">
            <a:alphaModFix/>
          </a:blip>
          <a:srcRect/>
          <a:stretch/>
        </p:blipFill>
        <p:spPr>
          <a:xfrm>
            <a:off x="0" y="2292"/>
            <a:ext cx="18288000" cy="9553575"/>
          </a:xfrm>
          <a:prstGeom prst="rect">
            <a:avLst/>
          </a:prstGeom>
          <a:noFill/>
          <a:ln>
            <a:noFill/>
          </a:ln>
        </p:spPr>
      </p:pic>
      <p:sp>
        <p:nvSpPr>
          <p:cNvPr id="63" name="Google Shape;63;p15"/>
          <p:cNvSpPr txBox="1">
            <a:spLocks noGrp="1"/>
          </p:cNvSpPr>
          <p:nvPr>
            <p:ph type="ctrTitle"/>
          </p:nvPr>
        </p:nvSpPr>
        <p:spPr>
          <a:xfrm>
            <a:off x="2285999" y="1689694"/>
            <a:ext cx="9084300" cy="3070800"/>
          </a:xfrm>
          <a:prstGeom prst="rect">
            <a:avLst/>
          </a:prstGeom>
          <a:noFill/>
          <a:ln>
            <a:noFill/>
          </a:ln>
        </p:spPr>
        <p:txBody>
          <a:bodyPr spcFirstLastPara="1" wrap="square" lIns="0" tIns="0" rIns="0" bIns="0" anchor="b" anchorCtr="0">
            <a:noAutofit/>
          </a:bodyPr>
          <a:lstStyle>
            <a:lvl1pPr lvl="0" algn="l" rtl="0">
              <a:lnSpc>
                <a:spcPct val="70000"/>
              </a:lnSpc>
              <a:spcBef>
                <a:spcPts val="0"/>
              </a:spcBef>
              <a:spcAft>
                <a:spcPts val="0"/>
              </a:spcAft>
              <a:buClr>
                <a:schemeClr val="dk1"/>
              </a:buClr>
              <a:buSzPts val="9000"/>
              <a:buFont typeface="Arial"/>
              <a:buNone/>
              <a:defRPr sz="9000">
                <a:solidFill>
                  <a:schemeClr val="dk1"/>
                </a:solidFill>
                <a:latin typeface="Arial"/>
                <a:ea typeface="Arial"/>
                <a:cs typeface="Arial"/>
                <a:sym typeface="Aria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64" name="Google Shape;64;p15"/>
          <p:cNvSpPr txBox="1">
            <a:spLocks noGrp="1"/>
          </p:cNvSpPr>
          <p:nvPr>
            <p:ph type="subTitle" idx="1"/>
          </p:nvPr>
        </p:nvSpPr>
        <p:spPr>
          <a:xfrm>
            <a:off x="2285999" y="4779080"/>
            <a:ext cx="9084300" cy="3003000"/>
          </a:xfrm>
          <a:prstGeom prst="rect">
            <a:avLst/>
          </a:prstGeom>
          <a:noFill/>
          <a:ln>
            <a:noFill/>
          </a:ln>
        </p:spPr>
        <p:txBody>
          <a:bodyPr spcFirstLastPara="1" wrap="square" lIns="0" tIns="0" rIns="0" bIns="0" anchor="t" anchorCtr="0">
            <a:noAutofit/>
          </a:bodyPr>
          <a:lstStyle>
            <a:lvl1pPr lvl="0" algn="l" rtl="0">
              <a:lnSpc>
                <a:spcPct val="110000"/>
              </a:lnSpc>
              <a:spcBef>
                <a:spcPts val="1500"/>
              </a:spcBef>
              <a:spcAft>
                <a:spcPts val="0"/>
              </a:spcAft>
              <a:buSzPts val="4600"/>
              <a:buNone/>
              <a:defRPr sz="4200">
                <a:solidFill>
                  <a:schemeClr val="dk1"/>
                </a:solidFill>
              </a:defRPr>
            </a:lvl1pPr>
            <a:lvl2pPr lvl="1" algn="ctr" rtl="0">
              <a:lnSpc>
                <a:spcPct val="90000"/>
              </a:lnSpc>
              <a:spcBef>
                <a:spcPts val="2400"/>
              </a:spcBef>
              <a:spcAft>
                <a:spcPts val="0"/>
              </a:spcAft>
              <a:buSzPts val="3300"/>
              <a:buNone/>
              <a:defRPr sz="3000"/>
            </a:lvl2pPr>
            <a:lvl3pPr lvl="2" algn="ctr" rtl="0">
              <a:lnSpc>
                <a:spcPct val="90000"/>
              </a:lnSpc>
              <a:spcBef>
                <a:spcPts val="2400"/>
              </a:spcBef>
              <a:spcAft>
                <a:spcPts val="0"/>
              </a:spcAft>
              <a:buSzPts val="3000"/>
              <a:buNone/>
              <a:defRPr sz="2700"/>
            </a:lvl3pPr>
            <a:lvl4pPr lvl="3" algn="ctr" rtl="0">
              <a:lnSpc>
                <a:spcPct val="90000"/>
              </a:lnSpc>
              <a:spcBef>
                <a:spcPts val="2400"/>
              </a:spcBef>
              <a:spcAft>
                <a:spcPts val="0"/>
              </a:spcAft>
              <a:buSzPts val="2600"/>
              <a:buNone/>
              <a:defRPr sz="2400"/>
            </a:lvl4pPr>
            <a:lvl5pPr lvl="4" algn="ctr" rtl="0">
              <a:lnSpc>
                <a:spcPct val="90000"/>
              </a:lnSpc>
              <a:spcBef>
                <a:spcPts val="2400"/>
              </a:spcBef>
              <a:spcAft>
                <a:spcPts val="0"/>
              </a:spcAft>
              <a:buSzPts val="2600"/>
              <a:buNone/>
              <a:defRPr sz="2400"/>
            </a:lvl5pPr>
            <a:lvl6pPr lvl="5" algn="ctr" rtl="0">
              <a:lnSpc>
                <a:spcPct val="90000"/>
              </a:lnSpc>
              <a:spcBef>
                <a:spcPts val="2400"/>
              </a:spcBef>
              <a:spcAft>
                <a:spcPts val="0"/>
              </a:spcAft>
              <a:buClr>
                <a:schemeClr val="dk1"/>
              </a:buClr>
              <a:buSzPts val="2400"/>
              <a:buNone/>
              <a:defRPr sz="2400"/>
            </a:lvl6pPr>
            <a:lvl7pPr lvl="6" algn="ctr" rtl="0">
              <a:lnSpc>
                <a:spcPct val="90000"/>
              </a:lnSpc>
              <a:spcBef>
                <a:spcPts val="2400"/>
              </a:spcBef>
              <a:spcAft>
                <a:spcPts val="0"/>
              </a:spcAft>
              <a:buClr>
                <a:schemeClr val="dk1"/>
              </a:buClr>
              <a:buSzPts val="2400"/>
              <a:buNone/>
              <a:defRPr sz="2400"/>
            </a:lvl7pPr>
            <a:lvl8pPr lvl="7" algn="ctr" rtl="0">
              <a:lnSpc>
                <a:spcPct val="90000"/>
              </a:lnSpc>
              <a:spcBef>
                <a:spcPts val="2400"/>
              </a:spcBef>
              <a:spcAft>
                <a:spcPts val="0"/>
              </a:spcAft>
              <a:buClr>
                <a:schemeClr val="dk1"/>
              </a:buClr>
              <a:buSzPts val="2400"/>
              <a:buNone/>
              <a:defRPr sz="2400"/>
            </a:lvl8pPr>
            <a:lvl9pPr lvl="8" algn="ctr" rtl="0">
              <a:lnSpc>
                <a:spcPct val="90000"/>
              </a:lnSpc>
              <a:spcBef>
                <a:spcPts val="2400"/>
              </a:spcBef>
              <a:spcAft>
                <a:spcPts val="2400"/>
              </a:spcAft>
              <a:buClr>
                <a:schemeClr val="dk1"/>
              </a:buClr>
              <a:buSzPts val="2400"/>
              <a:buNone/>
              <a:defRPr sz="2400"/>
            </a:lvl9pPr>
          </a:lstStyle>
          <a:p>
            <a:endParaRPr/>
          </a:p>
        </p:txBody>
      </p:sp>
      <p:sp>
        <p:nvSpPr>
          <p:cNvPr id="65" name="Google Shape;65;p15"/>
          <p:cNvSpPr txBox="1">
            <a:spLocks noGrp="1"/>
          </p:cNvSpPr>
          <p:nvPr>
            <p:ph type="ftr" idx="11"/>
          </p:nvPr>
        </p:nvSpPr>
        <p:spPr>
          <a:xfrm>
            <a:off x="5068958" y="9671282"/>
            <a:ext cx="7084800" cy="324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p15"/>
          <p:cNvSpPr txBox="1">
            <a:spLocks noGrp="1"/>
          </p:cNvSpPr>
          <p:nvPr>
            <p:ph type="sldNum" idx="12"/>
          </p:nvPr>
        </p:nvSpPr>
        <p:spPr>
          <a:xfrm>
            <a:off x="17248299" y="9671282"/>
            <a:ext cx="668700" cy="324000"/>
          </a:xfrm>
          <a:prstGeom prst="rect">
            <a:avLst/>
          </a:prstGeom>
          <a:noFill/>
          <a:ln>
            <a:noFill/>
          </a:ln>
        </p:spPr>
        <p:txBody>
          <a:bodyPr spcFirstLastPara="1" wrap="square" lIns="0" tIns="0" rIns="0" bIns="0" anchor="ctr" anchorCtr="0">
            <a:norm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hapter Divider (orange)">
  <p:cSld name="Chapter Divider (orange) 2">
    <p:bg>
      <p:bgPr>
        <a:solidFill>
          <a:schemeClr val="lt1"/>
        </a:solidFill>
        <a:effectLst/>
      </p:bgPr>
    </p:bg>
    <p:spTree>
      <p:nvGrpSpPr>
        <p:cNvPr id="1" name="Shape 67"/>
        <p:cNvGrpSpPr/>
        <p:nvPr/>
      </p:nvGrpSpPr>
      <p:grpSpPr>
        <a:xfrm>
          <a:off x="0" y="0"/>
          <a:ext cx="0" cy="0"/>
          <a:chOff x="0" y="0"/>
          <a:chExt cx="0" cy="0"/>
        </a:xfrm>
      </p:grpSpPr>
      <p:pic>
        <p:nvPicPr>
          <p:cNvPr id="68" name="Google Shape;68;p16"/>
          <p:cNvPicPr preferRelativeResize="0"/>
          <p:nvPr/>
        </p:nvPicPr>
        <p:blipFill rotWithShape="1">
          <a:blip r:embed="rId2">
            <a:alphaModFix/>
          </a:blip>
          <a:srcRect/>
          <a:stretch/>
        </p:blipFill>
        <p:spPr>
          <a:xfrm>
            <a:off x="0" y="2292"/>
            <a:ext cx="18288000" cy="9553575"/>
          </a:xfrm>
          <a:prstGeom prst="rect">
            <a:avLst/>
          </a:prstGeom>
          <a:noFill/>
          <a:ln>
            <a:noFill/>
          </a:ln>
        </p:spPr>
      </p:pic>
      <p:sp>
        <p:nvSpPr>
          <p:cNvPr id="69" name="Google Shape;69;p16"/>
          <p:cNvSpPr txBox="1">
            <a:spLocks noGrp="1"/>
          </p:cNvSpPr>
          <p:nvPr>
            <p:ph type="ctrTitle"/>
          </p:nvPr>
        </p:nvSpPr>
        <p:spPr>
          <a:xfrm>
            <a:off x="2285999" y="1689694"/>
            <a:ext cx="9084300" cy="3070800"/>
          </a:xfrm>
          <a:prstGeom prst="rect">
            <a:avLst/>
          </a:prstGeom>
          <a:noFill/>
          <a:ln>
            <a:noFill/>
          </a:ln>
        </p:spPr>
        <p:txBody>
          <a:bodyPr spcFirstLastPara="1" wrap="square" lIns="0" tIns="0" rIns="0" bIns="0" anchor="b" anchorCtr="0">
            <a:noAutofit/>
          </a:bodyPr>
          <a:lstStyle>
            <a:lvl1pPr lvl="0" algn="l" rtl="0">
              <a:lnSpc>
                <a:spcPct val="70000"/>
              </a:lnSpc>
              <a:spcBef>
                <a:spcPts val="0"/>
              </a:spcBef>
              <a:spcAft>
                <a:spcPts val="0"/>
              </a:spcAft>
              <a:buClr>
                <a:schemeClr val="lt1"/>
              </a:buClr>
              <a:buSzPts val="9000"/>
              <a:buFont typeface="Arial"/>
              <a:buNone/>
              <a:defRPr sz="9000">
                <a:solidFill>
                  <a:schemeClr val="lt1"/>
                </a:solidFill>
                <a:latin typeface="Arial"/>
                <a:ea typeface="Arial"/>
                <a:cs typeface="Arial"/>
                <a:sym typeface="Aria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a:endParaRPr/>
          </a:p>
        </p:txBody>
      </p:sp>
      <p:sp>
        <p:nvSpPr>
          <p:cNvPr id="70" name="Google Shape;70;p16"/>
          <p:cNvSpPr txBox="1">
            <a:spLocks noGrp="1"/>
          </p:cNvSpPr>
          <p:nvPr>
            <p:ph type="subTitle" idx="1"/>
          </p:nvPr>
        </p:nvSpPr>
        <p:spPr>
          <a:xfrm>
            <a:off x="2285999" y="4779080"/>
            <a:ext cx="9084300" cy="3003000"/>
          </a:xfrm>
          <a:prstGeom prst="rect">
            <a:avLst/>
          </a:prstGeom>
          <a:noFill/>
          <a:ln>
            <a:noFill/>
          </a:ln>
        </p:spPr>
        <p:txBody>
          <a:bodyPr spcFirstLastPara="1" wrap="square" lIns="0" tIns="0" rIns="0" bIns="0" anchor="t" anchorCtr="0">
            <a:noAutofit/>
          </a:bodyPr>
          <a:lstStyle>
            <a:lvl1pPr lvl="0" algn="l" rtl="0">
              <a:lnSpc>
                <a:spcPct val="110000"/>
              </a:lnSpc>
              <a:spcBef>
                <a:spcPts val="1500"/>
              </a:spcBef>
              <a:spcAft>
                <a:spcPts val="0"/>
              </a:spcAft>
              <a:buSzPts val="4600"/>
              <a:buNone/>
              <a:defRPr sz="4200">
                <a:solidFill>
                  <a:schemeClr val="lt1"/>
                </a:solidFill>
              </a:defRPr>
            </a:lvl1pPr>
            <a:lvl2pPr lvl="1" algn="ctr" rtl="0">
              <a:lnSpc>
                <a:spcPct val="90000"/>
              </a:lnSpc>
              <a:spcBef>
                <a:spcPts val="2400"/>
              </a:spcBef>
              <a:spcAft>
                <a:spcPts val="0"/>
              </a:spcAft>
              <a:buSzPts val="3300"/>
              <a:buNone/>
              <a:defRPr sz="3000"/>
            </a:lvl2pPr>
            <a:lvl3pPr lvl="2" algn="ctr" rtl="0">
              <a:lnSpc>
                <a:spcPct val="90000"/>
              </a:lnSpc>
              <a:spcBef>
                <a:spcPts val="2400"/>
              </a:spcBef>
              <a:spcAft>
                <a:spcPts val="0"/>
              </a:spcAft>
              <a:buSzPts val="3000"/>
              <a:buNone/>
              <a:defRPr sz="2700"/>
            </a:lvl3pPr>
            <a:lvl4pPr lvl="3" algn="ctr" rtl="0">
              <a:lnSpc>
                <a:spcPct val="90000"/>
              </a:lnSpc>
              <a:spcBef>
                <a:spcPts val="2400"/>
              </a:spcBef>
              <a:spcAft>
                <a:spcPts val="0"/>
              </a:spcAft>
              <a:buSzPts val="2600"/>
              <a:buNone/>
              <a:defRPr sz="2400"/>
            </a:lvl4pPr>
            <a:lvl5pPr lvl="4" algn="ctr" rtl="0">
              <a:lnSpc>
                <a:spcPct val="90000"/>
              </a:lnSpc>
              <a:spcBef>
                <a:spcPts val="2400"/>
              </a:spcBef>
              <a:spcAft>
                <a:spcPts val="0"/>
              </a:spcAft>
              <a:buSzPts val="2600"/>
              <a:buNone/>
              <a:defRPr sz="2400"/>
            </a:lvl5pPr>
            <a:lvl6pPr lvl="5" algn="ctr" rtl="0">
              <a:lnSpc>
                <a:spcPct val="90000"/>
              </a:lnSpc>
              <a:spcBef>
                <a:spcPts val="2400"/>
              </a:spcBef>
              <a:spcAft>
                <a:spcPts val="0"/>
              </a:spcAft>
              <a:buClr>
                <a:schemeClr val="dk1"/>
              </a:buClr>
              <a:buSzPts val="2400"/>
              <a:buNone/>
              <a:defRPr sz="2400"/>
            </a:lvl6pPr>
            <a:lvl7pPr lvl="6" algn="ctr" rtl="0">
              <a:lnSpc>
                <a:spcPct val="90000"/>
              </a:lnSpc>
              <a:spcBef>
                <a:spcPts val="2400"/>
              </a:spcBef>
              <a:spcAft>
                <a:spcPts val="0"/>
              </a:spcAft>
              <a:buClr>
                <a:schemeClr val="dk1"/>
              </a:buClr>
              <a:buSzPts val="2400"/>
              <a:buNone/>
              <a:defRPr sz="2400"/>
            </a:lvl7pPr>
            <a:lvl8pPr lvl="7" algn="ctr" rtl="0">
              <a:lnSpc>
                <a:spcPct val="90000"/>
              </a:lnSpc>
              <a:spcBef>
                <a:spcPts val="2400"/>
              </a:spcBef>
              <a:spcAft>
                <a:spcPts val="0"/>
              </a:spcAft>
              <a:buClr>
                <a:schemeClr val="dk1"/>
              </a:buClr>
              <a:buSzPts val="2400"/>
              <a:buNone/>
              <a:defRPr sz="2400"/>
            </a:lvl8pPr>
            <a:lvl9pPr lvl="8" algn="ctr" rtl="0">
              <a:lnSpc>
                <a:spcPct val="90000"/>
              </a:lnSpc>
              <a:spcBef>
                <a:spcPts val="2400"/>
              </a:spcBef>
              <a:spcAft>
                <a:spcPts val="2400"/>
              </a:spcAft>
              <a:buClr>
                <a:schemeClr val="dk1"/>
              </a:buClr>
              <a:buSzPts val="2400"/>
              <a:buNone/>
              <a:defRPr sz="2400"/>
            </a:lvl9pPr>
          </a:lstStyle>
          <a:p>
            <a:endParaRPr/>
          </a:p>
        </p:txBody>
      </p:sp>
      <p:sp>
        <p:nvSpPr>
          <p:cNvPr id="71" name="Google Shape;71;p16"/>
          <p:cNvSpPr txBox="1">
            <a:spLocks noGrp="1"/>
          </p:cNvSpPr>
          <p:nvPr>
            <p:ph type="ftr" idx="11"/>
          </p:nvPr>
        </p:nvSpPr>
        <p:spPr>
          <a:xfrm>
            <a:off x="5068958" y="9671282"/>
            <a:ext cx="7084800" cy="324000"/>
          </a:xfrm>
          <a:prstGeom prst="rect">
            <a:avLst/>
          </a:prstGeom>
          <a:noFill/>
          <a:ln>
            <a:noFill/>
          </a:ln>
        </p:spPr>
        <p:txBody>
          <a:bodyPr spcFirstLastPara="1" wrap="square" lIns="0" tIns="0" rIns="0" bIns="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 name="Google Shape;72;p16"/>
          <p:cNvSpPr txBox="1">
            <a:spLocks noGrp="1"/>
          </p:cNvSpPr>
          <p:nvPr>
            <p:ph type="sldNum" idx="12"/>
          </p:nvPr>
        </p:nvSpPr>
        <p:spPr>
          <a:xfrm>
            <a:off x="17248299" y="9671282"/>
            <a:ext cx="668700" cy="324000"/>
          </a:xfrm>
          <a:prstGeom prst="rect">
            <a:avLst/>
          </a:prstGeom>
          <a:noFill/>
          <a:ln>
            <a:noFill/>
          </a:ln>
        </p:spPr>
        <p:txBody>
          <a:bodyPr spcFirstLastPara="1" wrap="square" lIns="0" tIns="0" rIns="0" bIns="0" anchor="ctr" anchorCtr="0">
            <a:normAutofit/>
          </a:bodyPr>
          <a:lstStyle>
            <a:lvl1pPr marL="0" lvl="0" indent="0" algn="r" rtl="0">
              <a:lnSpc>
                <a:spcPct val="100000"/>
              </a:lnSpc>
              <a:spcBef>
                <a:spcPts val="0"/>
              </a:spcBef>
              <a:spcAft>
                <a:spcPts val="0"/>
              </a:spcAft>
              <a:buNone/>
              <a:defRPr/>
            </a:lvl1pPr>
            <a:lvl2pPr marL="0" lvl="1" indent="0" algn="r" rtl="0">
              <a:lnSpc>
                <a:spcPct val="100000"/>
              </a:lnSpc>
              <a:spcBef>
                <a:spcPts val="0"/>
              </a:spcBef>
              <a:spcAft>
                <a:spcPts val="0"/>
              </a:spcAft>
              <a:buNone/>
              <a:defRPr/>
            </a:lvl2pPr>
            <a:lvl3pPr marL="0" lvl="2" indent="0" algn="r" rtl="0">
              <a:lnSpc>
                <a:spcPct val="100000"/>
              </a:lnSpc>
              <a:spcBef>
                <a:spcPts val="0"/>
              </a:spcBef>
              <a:spcAft>
                <a:spcPts val="0"/>
              </a:spcAft>
              <a:buNone/>
              <a:defRPr/>
            </a:lvl3pPr>
            <a:lvl4pPr marL="0" lvl="3" indent="0" algn="r" rtl="0">
              <a:lnSpc>
                <a:spcPct val="100000"/>
              </a:lnSpc>
              <a:spcBef>
                <a:spcPts val="0"/>
              </a:spcBef>
              <a:spcAft>
                <a:spcPts val="0"/>
              </a:spcAft>
              <a:buNone/>
              <a:defRPr/>
            </a:lvl4pPr>
            <a:lvl5pPr marL="0" lvl="4" indent="0" algn="r" rtl="0">
              <a:lnSpc>
                <a:spcPct val="100000"/>
              </a:lnSpc>
              <a:spcBef>
                <a:spcPts val="0"/>
              </a:spcBef>
              <a:spcAft>
                <a:spcPts val="0"/>
              </a:spcAft>
              <a:buNone/>
              <a:defRPr/>
            </a:lvl5pPr>
            <a:lvl6pPr marL="0" lvl="5" indent="0" algn="r" rtl="0">
              <a:lnSpc>
                <a:spcPct val="100000"/>
              </a:lnSpc>
              <a:spcBef>
                <a:spcPts val="0"/>
              </a:spcBef>
              <a:spcAft>
                <a:spcPts val="0"/>
              </a:spcAft>
              <a:buNone/>
              <a:defRPr/>
            </a:lvl6pPr>
            <a:lvl7pPr marL="0" lvl="6" indent="0" algn="r" rtl="0">
              <a:lnSpc>
                <a:spcPct val="100000"/>
              </a:lnSpc>
              <a:spcBef>
                <a:spcPts val="0"/>
              </a:spcBef>
              <a:spcAft>
                <a:spcPts val="0"/>
              </a:spcAft>
              <a:buNone/>
              <a:defRPr/>
            </a:lvl7pPr>
            <a:lvl8pPr marL="0" lvl="7" indent="0" algn="r" rtl="0">
              <a:lnSpc>
                <a:spcPct val="100000"/>
              </a:lnSpc>
              <a:spcBef>
                <a:spcPts val="0"/>
              </a:spcBef>
              <a:spcAft>
                <a:spcPts val="0"/>
              </a:spcAft>
              <a:buNone/>
              <a:defRPr/>
            </a:lvl8pPr>
            <a:lvl9pPr marL="0" lvl="8" indent="0" algn="r" rtl="0">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182850" tIns="182850" rIns="182850" bIns="182850" anchor="ctr" anchorCtr="0">
            <a:normAutofit/>
          </a:bodyPr>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15" name="Google Shape;15;p3"/>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182850" tIns="182850" rIns="182850" bIns="182850" anchor="t" anchorCtr="0">
            <a:normAutofit/>
          </a:bodyPr>
          <a:lstStyle>
            <a:lvl1pPr marL="457200" lvl="0" indent="-457200">
              <a:spcBef>
                <a:spcPts val="0"/>
              </a:spcBef>
              <a:spcAft>
                <a:spcPts val="0"/>
              </a:spcAft>
              <a:buSzPts val="3600"/>
              <a:buChar char="●"/>
              <a:defRPr/>
            </a:lvl1pPr>
            <a:lvl2pPr marL="914400" lvl="1" indent="-406400">
              <a:spcBef>
                <a:spcPts val="0"/>
              </a:spcBef>
              <a:spcAft>
                <a:spcPts val="0"/>
              </a:spcAft>
              <a:buSzPts val="2800"/>
              <a:buChar char="○"/>
              <a:defRPr/>
            </a:lvl2pPr>
            <a:lvl3pPr marL="1371600" lvl="2" indent="-406400">
              <a:spcBef>
                <a:spcPts val="0"/>
              </a:spcBef>
              <a:spcAft>
                <a:spcPts val="0"/>
              </a:spcAft>
              <a:buSzPts val="2800"/>
              <a:buChar char="■"/>
              <a:defRPr/>
            </a:lvl3pPr>
            <a:lvl4pPr marL="1828800" lvl="3" indent="-406400">
              <a:spcBef>
                <a:spcPts val="0"/>
              </a:spcBef>
              <a:spcAft>
                <a:spcPts val="0"/>
              </a:spcAft>
              <a:buSzPts val="2800"/>
              <a:buChar char="●"/>
              <a:defRPr/>
            </a:lvl4pPr>
            <a:lvl5pPr marL="2286000" lvl="4" indent="-406400">
              <a:spcBef>
                <a:spcPts val="0"/>
              </a:spcBef>
              <a:spcAft>
                <a:spcPts val="0"/>
              </a:spcAft>
              <a:buSzPts val="2800"/>
              <a:buChar char="○"/>
              <a:defRPr/>
            </a:lvl5pPr>
            <a:lvl6pPr marL="2743200" lvl="5" indent="-406400">
              <a:spcBef>
                <a:spcPts val="0"/>
              </a:spcBef>
              <a:spcAft>
                <a:spcPts val="0"/>
              </a:spcAft>
              <a:buSzPts val="2800"/>
              <a:buChar char="■"/>
              <a:defRPr/>
            </a:lvl6pPr>
            <a:lvl7pPr marL="3200400" lvl="6" indent="-406400">
              <a:spcBef>
                <a:spcPts val="0"/>
              </a:spcBef>
              <a:spcAft>
                <a:spcPts val="0"/>
              </a:spcAft>
              <a:buSzPts val="2800"/>
              <a:buChar char="●"/>
              <a:defRPr/>
            </a:lvl7pPr>
            <a:lvl8pPr marL="3657600" lvl="7" indent="-406400">
              <a:spcBef>
                <a:spcPts val="0"/>
              </a:spcBef>
              <a:spcAft>
                <a:spcPts val="0"/>
              </a:spcAft>
              <a:buSzPts val="2800"/>
              <a:buChar char="○"/>
              <a:defRPr/>
            </a:lvl8pPr>
            <a:lvl9pPr marL="4114800" lvl="8" indent="-406400">
              <a:spcBef>
                <a:spcPts val="0"/>
              </a:spcBef>
              <a:spcAft>
                <a:spcPts val="0"/>
              </a:spcAft>
              <a:buSzPts val="2800"/>
              <a:buChar char="■"/>
              <a:defRPr/>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182850" tIns="182850" rIns="182850" bIns="182850" anchor="t" anchorCtr="0">
            <a:norm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182850" tIns="182850" rIns="182850" bIns="182850" anchor="t" anchorCtr="0">
            <a:normAutofit/>
          </a:bodyPr>
          <a:lstStyle>
            <a:lvl1pPr marL="457200" lvl="0" indent="-406400">
              <a:spcBef>
                <a:spcPts val="0"/>
              </a:spcBef>
              <a:spcAft>
                <a:spcPts val="0"/>
              </a:spcAft>
              <a:buSzPts val="2800"/>
              <a:buChar char="●"/>
              <a:defRPr sz="28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24" name="Google Shape;24;p5"/>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0"/>
            <a:ext cx="17041200" cy="1145400"/>
          </a:xfrm>
          <a:prstGeom prst="rect">
            <a:avLst/>
          </a:prstGeom>
        </p:spPr>
        <p:txBody>
          <a:bodyPr spcFirstLastPara="1" wrap="square" lIns="182850" tIns="182850" rIns="182850" bIns="182850" anchor="t" anchorCtr="0">
            <a:normAutofit/>
          </a:bodyPr>
          <a:lstStyle>
            <a:lvl1pPr lvl="0">
              <a:spcBef>
                <a:spcPts val="0"/>
              </a:spcBef>
              <a:spcAft>
                <a:spcPts val="0"/>
              </a:spcAft>
              <a:buSzPts val="5600"/>
              <a:buNone/>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a:endParaRPr/>
          </a:p>
        </p:txBody>
      </p:sp>
      <p:sp>
        <p:nvSpPr>
          <p:cNvPr id="27" name="Google Shape;27;p6"/>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182850" tIns="182850" rIns="182850" bIns="182850" anchor="b"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182850" tIns="182850" rIns="182850" bIns="182850" anchor="t" anchorCtr="0">
            <a:normAutofit/>
          </a:bodyPr>
          <a:lstStyle>
            <a:lvl1pPr marL="457200" lvl="0" indent="-381000">
              <a:spcBef>
                <a:spcPts val="0"/>
              </a:spcBef>
              <a:spcAft>
                <a:spcPts val="0"/>
              </a:spcAft>
              <a:buSzPts val="2400"/>
              <a:buChar char="●"/>
              <a:defRPr sz="24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1" name="Google Shape;31;p7"/>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0" y="900300"/>
            <a:ext cx="12735600" cy="8181600"/>
          </a:xfrm>
          <a:prstGeom prst="rect">
            <a:avLst/>
          </a:prstGeom>
        </p:spPr>
        <p:txBody>
          <a:bodyPr spcFirstLastPara="1" wrap="square" lIns="182850" tIns="182850" rIns="182850" bIns="182850" anchor="ctr" anchorCtr="0">
            <a:normAutofit/>
          </a:bodyPr>
          <a:lstStyle>
            <a:lvl1pPr lvl="0">
              <a:spcBef>
                <a:spcPts val="0"/>
              </a:spcBef>
              <a:spcAft>
                <a:spcPts val="0"/>
              </a:spcAft>
              <a:buSzPts val="9600"/>
              <a:buNone/>
              <a:defRPr sz="9600"/>
            </a:lvl1pPr>
            <a:lvl2pPr lvl="1">
              <a:spcBef>
                <a:spcPts val="0"/>
              </a:spcBef>
              <a:spcAft>
                <a:spcPts val="0"/>
              </a:spcAft>
              <a:buSzPts val="9600"/>
              <a:buNone/>
              <a:defRPr sz="9600"/>
            </a:lvl2pPr>
            <a:lvl3pPr lvl="2">
              <a:spcBef>
                <a:spcPts val="0"/>
              </a:spcBef>
              <a:spcAft>
                <a:spcPts val="0"/>
              </a:spcAft>
              <a:buSzPts val="9600"/>
              <a:buNone/>
              <a:defRPr sz="9600"/>
            </a:lvl3pPr>
            <a:lvl4pPr lvl="3">
              <a:spcBef>
                <a:spcPts val="0"/>
              </a:spcBef>
              <a:spcAft>
                <a:spcPts val="0"/>
              </a:spcAft>
              <a:buSzPts val="9600"/>
              <a:buNone/>
              <a:defRPr sz="9600"/>
            </a:lvl4pPr>
            <a:lvl5pPr lvl="4">
              <a:spcBef>
                <a:spcPts val="0"/>
              </a:spcBef>
              <a:spcAft>
                <a:spcPts val="0"/>
              </a:spcAft>
              <a:buSzPts val="9600"/>
              <a:buNone/>
              <a:defRPr sz="9600"/>
            </a:lvl5pPr>
            <a:lvl6pPr lvl="5">
              <a:spcBef>
                <a:spcPts val="0"/>
              </a:spcBef>
              <a:spcAft>
                <a:spcPts val="0"/>
              </a:spcAft>
              <a:buSzPts val="9600"/>
              <a:buNone/>
              <a:defRPr sz="9600"/>
            </a:lvl6pPr>
            <a:lvl7pPr lvl="6">
              <a:spcBef>
                <a:spcPts val="0"/>
              </a:spcBef>
              <a:spcAft>
                <a:spcPts val="0"/>
              </a:spcAft>
              <a:buSzPts val="9600"/>
              <a:buNone/>
              <a:defRPr sz="9600"/>
            </a:lvl7pPr>
            <a:lvl8pPr lvl="7">
              <a:spcBef>
                <a:spcPts val="0"/>
              </a:spcBef>
              <a:spcAft>
                <a:spcPts val="0"/>
              </a:spcAft>
              <a:buSzPts val="9600"/>
              <a:buNone/>
              <a:defRPr sz="9600"/>
            </a:lvl8pPr>
            <a:lvl9pPr lvl="8">
              <a:spcBef>
                <a:spcPts val="0"/>
              </a:spcBef>
              <a:spcAft>
                <a:spcPts val="0"/>
              </a:spcAft>
              <a:buSzPts val="9600"/>
              <a:buNone/>
              <a:defRPr sz="9600"/>
            </a:lvl9pPr>
          </a:lstStyle>
          <a:p>
            <a:endParaRPr/>
          </a:p>
        </p:txBody>
      </p:sp>
      <p:sp>
        <p:nvSpPr>
          <p:cNvPr id="34" name="Google Shape;34;p8"/>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9144000" y="-25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182850" tIns="182850" rIns="182850" bIns="182850" anchor="b" anchorCtr="0">
            <a:normAutofit/>
          </a:bodyPr>
          <a:lstStyle>
            <a:lvl1pPr lvl="0" algn="ctr">
              <a:spcBef>
                <a:spcPts val="0"/>
              </a:spcBef>
              <a:spcAft>
                <a:spcPts val="0"/>
              </a:spcAft>
              <a:buSzPts val="8400"/>
              <a:buNone/>
              <a:defRPr sz="8400"/>
            </a:lvl1pPr>
            <a:lvl2pPr lvl="1" algn="ctr">
              <a:spcBef>
                <a:spcPts val="0"/>
              </a:spcBef>
              <a:spcAft>
                <a:spcPts val="0"/>
              </a:spcAft>
              <a:buSzPts val="8400"/>
              <a:buNone/>
              <a:defRPr sz="8400"/>
            </a:lvl2pPr>
            <a:lvl3pPr lvl="2" algn="ctr">
              <a:spcBef>
                <a:spcPts val="0"/>
              </a:spcBef>
              <a:spcAft>
                <a:spcPts val="0"/>
              </a:spcAft>
              <a:buSzPts val="8400"/>
              <a:buNone/>
              <a:defRPr sz="8400"/>
            </a:lvl3pPr>
            <a:lvl4pPr lvl="3" algn="ctr">
              <a:spcBef>
                <a:spcPts val="0"/>
              </a:spcBef>
              <a:spcAft>
                <a:spcPts val="0"/>
              </a:spcAft>
              <a:buSzPts val="8400"/>
              <a:buNone/>
              <a:defRPr sz="8400"/>
            </a:lvl4pPr>
            <a:lvl5pPr lvl="4" algn="ctr">
              <a:spcBef>
                <a:spcPts val="0"/>
              </a:spcBef>
              <a:spcAft>
                <a:spcPts val="0"/>
              </a:spcAft>
              <a:buSzPts val="8400"/>
              <a:buNone/>
              <a:defRPr sz="8400"/>
            </a:lvl5pPr>
            <a:lvl6pPr lvl="5" algn="ctr">
              <a:spcBef>
                <a:spcPts val="0"/>
              </a:spcBef>
              <a:spcAft>
                <a:spcPts val="0"/>
              </a:spcAft>
              <a:buSzPts val="8400"/>
              <a:buNone/>
              <a:defRPr sz="8400"/>
            </a:lvl6pPr>
            <a:lvl7pPr lvl="6" algn="ctr">
              <a:spcBef>
                <a:spcPts val="0"/>
              </a:spcBef>
              <a:spcAft>
                <a:spcPts val="0"/>
              </a:spcAft>
              <a:buSzPts val="8400"/>
              <a:buNone/>
              <a:defRPr sz="8400"/>
            </a:lvl7pPr>
            <a:lvl8pPr lvl="7" algn="ctr">
              <a:spcBef>
                <a:spcPts val="0"/>
              </a:spcBef>
              <a:spcAft>
                <a:spcPts val="0"/>
              </a:spcAft>
              <a:buSzPts val="8400"/>
              <a:buNone/>
              <a:defRPr sz="8400"/>
            </a:lvl8pPr>
            <a:lvl9pPr lvl="8" algn="ctr">
              <a:spcBef>
                <a:spcPts val="0"/>
              </a:spcBef>
              <a:spcAft>
                <a:spcPts val="0"/>
              </a:spcAft>
              <a:buSzPts val="8400"/>
              <a:buNone/>
              <a:defRPr sz="8400"/>
            </a:lvl9pPr>
          </a:lstStyle>
          <a:p>
            <a:endParaRPr/>
          </a:p>
        </p:txBody>
      </p:sp>
      <p:sp>
        <p:nvSpPr>
          <p:cNvPr id="38" name="Google Shape;38;p9"/>
          <p:cNvSpPr txBox="1">
            <a:spLocks noGrp="1"/>
          </p:cNvSpPr>
          <p:nvPr>
            <p:ph type="subTitle" idx="1"/>
          </p:nvPr>
        </p:nvSpPr>
        <p:spPr>
          <a:xfrm>
            <a:off x="531000" y="5606150"/>
            <a:ext cx="8090400" cy="24702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182850" tIns="182850" rIns="182850" bIns="182850" anchor="ctr" anchorCtr="0">
            <a:normAutofit/>
          </a:bodyPr>
          <a:lstStyle>
            <a:lvl1pPr marL="457200" lvl="0" indent="-457200">
              <a:spcBef>
                <a:spcPts val="0"/>
              </a:spcBef>
              <a:spcAft>
                <a:spcPts val="0"/>
              </a:spcAft>
              <a:buSzPts val="3600"/>
              <a:buChar char="●"/>
              <a:defRPr/>
            </a:lvl1pPr>
            <a:lvl2pPr marL="914400" lvl="1" indent="-406400">
              <a:spcBef>
                <a:spcPts val="0"/>
              </a:spcBef>
              <a:spcAft>
                <a:spcPts val="0"/>
              </a:spcAft>
              <a:buSzPts val="2800"/>
              <a:buChar char="○"/>
              <a:defRPr/>
            </a:lvl2pPr>
            <a:lvl3pPr marL="1371600" lvl="2" indent="-406400">
              <a:spcBef>
                <a:spcPts val="0"/>
              </a:spcBef>
              <a:spcAft>
                <a:spcPts val="0"/>
              </a:spcAft>
              <a:buSzPts val="2800"/>
              <a:buChar char="■"/>
              <a:defRPr/>
            </a:lvl3pPr>
            <a:lvl4pPr marL="1828800" lvl="3" indent="-406400">
              <a:spcBef>
                <a:spcPts val="0"/>
              </a:spcBef>
              <a:spcAft>
                <a:spcPts val="0"/>
              </a:spcAft>
              <a:buSzPts val="2800"/>
              <a:buChar char="●"/>
              <a:defRPr/>
            </a:lvl4pPr>
            <a:lvl5pPr marL="2286000" lvl="4" indent="-406400">
              <a:spcBef>
                <a:spcPts val="0"/>
              </a:spcBef>
              <a:spcAft>
                <a:spcPts val="0"/>
              </a:spcAft>
              <a:buSzPts val="2800"/>
              <a:buChar char="○"/>
              <a:defRPr/>
            </a:lvl5pPr>
            <a:lvl6pPr marL="2743200" lvl="5" indent="-406400">
              <a:spcBef>
                <a:spcPts val="0"/>
              </a:spcBef>
              <a:spcAft>
                <a:spcPts val="0"/>
              </a:spcAft>
              <a:buSzPts val="2800"/>
              <a:buChar char="■"/>
              <a:defRPr/>
            </a:lvl6pPr>
            <a:lvl7pPr marL="3200400" lvl="6" indent="-406400">
              <a:spcBef>
                <a:spcPts val="0"/>
              </a:spcBef>
              <a:spcAft>
                <a:spcPts val="0"/>
              </a:spcAft>
              <a:buSzPts val="2800"/>
              <a:buChar char="●"/>
              <a:defRPr/>
            </a:lvl7pPr>
            <a:lvl8pPr marL="3657600" lvl="7" indent="-406400">
              <a:spcBef>
                <a:spcPts val="0"/>
              </a:spcBef>
              <a:spcAft>
                <a:spcPts val="0"/>
              </a:spcAft>
              <a:buSzPts val="2800"/>
              <a:buChar char="○"/>
              <a:defRPr/>
            </a:lvl8pPr>
            <a:lvl9pPr marL="4114800" lvl="8" indent="-406400">
              <a:spcBef>
                <a:spcPts val="0"/>
              </a:spcBef>
              <a:spcAft>
                <a:spcPts val="0"/>
              </a:spcAft>
              <a:buSzPts val="2800"/>
              <a:buChar char="■"/>
              <a:defRPr/>
            </a:lvl9pPr>
          </a:lstStyle>
          <a:p>
            <a:endParaRPr/>
          </a:p>
        </p:txBody>
      </p:sp>
      <p:sp>
        <p:nvSpPr>
          <p:cNvPr id="40" name="Google Shape;40;p9"/>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0"/>
            <a:ext cx="11997600" cy="1210200"/>
          </a:xfrm>
          <a:prstGeom prst="rect">
            <a:avLst/>
          </a:prstGeom>
        </p:spPr>
        <p:txBody>
          <a:bodyPr spcFirstLastPara="1" wrap="square" lIns="182850" tIns="182850" rIns="182850" bIns="182850" anchor="ctr" anchorCtr="0">
            <a:normAutofit/>
          </a:bodyPr>
          <a:lstStyle>
            <a:lvl1pPr marL="457200" lvl="0" indent="-228600">
              <a:lnSpc>
                <a:spcPct val="100000"/>
              </a:lnSpc>
              <a:spcBef>
                <a:spcPts val="0"/>
              </a:spcBef>
              <a:spcAft>
                <a:spcPts val="0"/>
              </a:spcAft>
              <a:buSzPts val="3600"/>
              <a:buNone/>
              <a:defRPr/>
            </a:lvl1pPr>
          </a:lstStyle>
          <a:p>
            <a:endParaRPr/>
          </a:p>
        </p:txBody>
      </p:sp>
      <p:sp>
        <p:nvSpPr>
          <p:cNvPr id="43" name="Google Shape;43;p10"/>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0"/>
            <a:ext cx="17041200" cy="11454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chemeClr val="dk1"/>
              </a:buClr>
              <a:buSzPts val="5600"/>
              <a:buNone/>
              <a:defRPr sz="5600">
                <a:solidFill>
                  <a:schemeClr val="dk1"/>
                </a:solidFill>
              </a:defRPr>
            </a:lvl1pPr>
            <a:lvl2pPr lvl="1">
              <a:spcBef>
                <a:spcPts val="0"/>
              </a:spcBef>
              <a:spcAft>
                <a:spcPts val="0"/>
              </a:spcAft>
              <a:buClr>
                <a:schemeClr val="dk1"/>
              </a:buClr>
              <a:buSzPts val="5600"/>
              <a:buNone/>
              <a:defRPr sz="5600">
                <a:solidFill>
                  <a:schemeClr val="dk1"/>
                </a:solidFill>
              </a:defRPr>
            </a:lvl2pPr>
            <a:lvl3pPr lvl="2">
              <a:spcBef>
                <a:spcPts val="0"/>
              </a:spcBef>
              <a:spcAft>
                <a:spcPts val="0"/>
              </a:spcAft>
              <a:buClr>
                <a:schemeClr val="dk1"/>
              </a:buClr>
              <a:buSzPts val="5600"/>
              <a:buNone/>
              <a:defRPr sz="5600">
                <a:solidFill>
                  <a:schemeClr val="dk1"/>
                </a:solidFill>
              </a:defRPr>
            </a:lvl3pPr>
            <a:lvl4pPr lvl="3">
              <a:spcBef>
                <a:spcPts val="0"/>
              </a:spcBef>
              <a:spcAft>
                <a:spcPts val="0"/>
              </a:spcAft>
              <a:buClr>
                <a:schemeClr val="dk1"/>
              </a:buClr>
              <a:buSzPts val="5600"/>
              <a:buNone/>
              <a:defRPr sz="5600">
                <a:solidFill>
                  <a:schemeClr val="dk1"/>
                </a:solidFill>
              </a:defRPr>
            </a:lvl4pPr>
            <a:lvl5pPr lvl="4">
              <a:spcBef>
                <a:spcPts val="0"/>
              </a:spcBef>
              <a:spcAft>
                <a:spcPts val="0"/>
              </a:spcAft>
              <a:buClr>
                <a:schemeClr val="dk1"/>
              </a:buClr>
              <a:buSzPts val="5600"/>
              <a:buNone/>
              <a:defRPr sz="5600">
                <a:solidFill>
                  <a:schemeClr val="dk1"/>
                </a:solidFill>
              </a:defRPr>
            </a:lvl5pPr>
            <a:lvl6pPr lvl="5">
              <a:spcBef>
                <a:spcPts val="0"/>
              </a:spcBef>
              <a:spcAft>
                <a:spcPts val="0"/>
              </a:spcAft>
              <a:buClr>
                <a:schemeClr val="dk1"/>
              </a:buClr>
              <a:buSzPts val="5600"/>
              <a:buNone/>
              <a:defRPr sz="5600">
                <a:solidFill>
                  <a:schemeClr val="dk1"/>
                </a:solidFill>
              </a:defRPr>
            </a:lvl6pPr>
            <a:lvl7pPr lvl="6">
              <a:spcBef>
                <a:spcPts val="0"/>
              </a:spcBef>
              <a:spcAft>
                <a:spcPts val="0"/>
              </a:spcAft>
              <a:buClr>
                <a:schemeClr val="dk1"/>
              </a:buClr>
              <a:buSzPts val="5600"/>
              <a:buNone/>
              <a:defRPr sz="5600">
                <a:solidFill>
                  <a:schemeClr val="dk1"/>
                </a:solidFill>
              </a:defRPr>
            </a:lvl7pPr>
            <a:lvl8pPr lvl="7">
              <a:spcBef>
                <a:spcPts val="0"/>
              </a:spcBef>
              <a:spcAft>
                <a:spcPts val="0"/>
              </a:spcAft>
              <a:buClr>
                <a:schemeClr val="dk1"/>
              </a:buClr>
              <a:buSzPts val="5600"/>
              <a:buNone/>
              <a:defRPr sz="5600">
                <a:solidFill>
                  <a:schemeClr val="dk1"/>
                </a:solidFill>
              </a:defRPr>
            </a:lvl8pPr>
            <a:lvl9pPr lvl="8">
              <a:spcBef>
                <a:spcPts val="0"/>
              </a:spcBef>
              <a:spcAft>
                <a:spcPts val="0"/>
              </a:spcAft>
              <a:buClr>
                <a:schemeClr val="dk1"/>
              </a:buClr>
              <a:buSzPts val="5600"/>
              <a:buNone/>
              <a:defRPr sz="56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chemeClr val="dk2"/>
              </a:buClr>
              <a:buSzPts val="3600"/>
              <a:buChar char="●"/>
              <a:defRPr sz="3600">
                <a:solidFill>
                  <a:schemeClr val="dk2"/>
                </a:solidFill>
              </a:defRPr>
            </a:lvl1pPr>
            <a:lvl2pPr marL="914400" lvl="1" indent="-406400">
              <a:lnSpc>
                <a:spcPct val="115000"/>
              </a:lnSpc>
              <a:spcBef>
                <a:spcPts val="0"/>
              </a:spcBef>
              <a:spcAft>
                <a:spcPts val="0"/>
              </a:spcAft>
              <a:buClr>
                <a:schemeClr val="dk2"/>
              </a:buClr>
              <a:buSzPts val="2800"/>
              <a:buChar char="○"/>
              <a:defRPr sz="2800">
                <a:solidFill>
                  <a:schemeClr val="dk2"/>
                </a:solidFill>
              </a:defRPr>
            </a:lvl2pPr>
            <a:lvl3pPr marL="1371600" lvl="2" indent="-406400">
              <a:lnSpc>
                <a:spcPct val="115000"/>
              </a:lnSpc>
              <a:spcBef>
                <a:spcPts val="0"/>
              </a:spcBef>
              <a:spcAft>
                <a:spcPts val="0"/>
              </a:spcAft>
              <a:buClr>
                <a:schemeClr val="dk2"/>
              </a:buClr>
              <a:buSzPts val="2800"/>
              <a:buChar char="■"/>
              <a:defRPr sz="2800">
                <a:solidFill>
                  <a:schemeClr val="dk2"/>
                </a:solidFill>
              </a:defRPr>
            </a:lvl3pPr>
            <a:lvl4pPr marL="1828800" lvl="3" indent="-406400">
              <a:lnSpc>
                <a:spcPct val="115000"/>
              </a:lnSpc>
              <a:spcBef>
                <a:spcPts val="0"/>
              </a:spcBef>
              <a:spcAft>
                <a:spcPts val="0"/>
              </a:spcAft>
              <a:buClr>
                <a:schemeClr val="dk2"/>
              </a:buClr>
              <a:buSzPts val="2800"/>
              <a:buChar char="●"/>
              <a:defRPr sz="2800">
                <a:solidFill>
                  <a:schemeClr val="dk2"/>
                </a:solidFill>
              </a:defRPr>
            </a:lvl4pPr>
            <a:lvl5pPr marL="2286000" lvl="4" indent="-406400">
              <a:lnSpc>
                <a:spcPct val="115000"/>
              </a:lnSpc>
              <a:spcBef>
                <a:spcPts val="0"/>
              </a:spcBef>
              <a:spcAft>
                <a:spcPts val="0"/>
              </a:spcAft>
              <a:buClr>
                <a:schemeClr val="dk2"/>
              </a:buClr>
              <a:buSzPts val="2800"/>
              <a:buChar char="○"/>
              <a:defRPr sz="2800">
                <a:solidFill>
                  <a:schemeClr val="dk2"/>
                </a:solidFill>
              </a:defRPr>
            </a:lvl5pPr>
            <a:lvl6pPr marL="2743200" lvl="5" indent="-406400">
              <a:lnSpc>
                <a:spcPct val="115000"/>
              </a:lnSpc>
              <a:spcBef>
                <a:spcPts val="0"/>
              </a:spcBef>
              <a:spcAft>
                <a:spcPts val="0"/>
              </a:spcAft>
              <a:buClr>
                <a:schemeClr val="dk2"/>
              </a:buClr>
              <a:buSzPts val="2800"/>
              <a:buChar char="■"/>
              <a:defRPr sz="2800">
                <a:solidFill>
                  <a:schemeClr val="dk2"/>
                </a:solidFill>
              </a:defRPr>
            </a:lvl6pPr>
            <a:lvl7pPr marL="3200400" lvl="6" indent="-406400">
              <a:lnSpc>
                <a:spcPct val="115000"/>
              </a:lnSpc>
              <a:spcBef>
                <a:spcPts val="0"/>
              </a:spcBef>
              <a:spcAft>
                <a:spcPts val="0"/>
              </a:spcAft>
              <a:buClr>
                <a:schemeClr val="dk2"/>
              </a:buClr>
              <a:buSzPts val="2800"/>
              <a:buChar char="●"/>
              <a:defRPr sz="2800">
                <a:solidFill>
                  <a:schemeClr val="dk2"/>
                </a:solidFill>
              </a:defRPr>
            </a:lvl7pPr>
            <a:lvl8pPr marL="3657600" lvl="7" indent="-406400">
              <a:lnSpc>
                <a:spcPct val="115000"/>
              </a:lnSpc>
              <a:spcBef>
                <a:spcPts val="0"/>
              </a:spcBef>
              <a:spcAft>
                <a:spcPts val="0"/>
              </a:spcAft>
              <a:buClr>
                <a:schemeClr val="dk2"/>
              </a:buClr>
              <a:buSzPts val="2800"/>
              <a:buChar char="○"/>
              <a:defRPr sz="2800">
                <a:solidFill>
                  <a:schemeClr val="dk2"/>
                </a:solidFill>
              </a:defRPr>
            </a:lvl8pPr>
            <a:lvl9pPr marL="4114800" lvl="8" indent="-406400">
              <a:lnSpc>
                <a:spcPct val="115000"/>
              </a:lnSpc>
              <a:spcBef>
                <a:spcPts val="0"/>
              </a:spcBef>
              <a:spcAft>
                <a:spcPts val="0"/>
              </a:spcAft>
              <a:buClr>
                <a:schemeClr val="dk2"/>
              </a:buClr>
              <a:buSzPts val="2800"/>
              <a:buChar char="■"/>
              <a:defRPr sz="2800">
                <a:solidFill>
                  <a:schemeClr val="dk2"/>
                </a:solidFill>
              </a:defRPr>
            </a:lvl9pPr>
          </a:lstStyle>
          <a:p>
            <a:endParaRPr/>
          </a:p>
        </p:txBody>
      </p:sp>
      <p:sp>
        <p:nvSpPr>
          <p:cNvPr id="8" name="Google Shape;8;p1"/>
          <p:cNvSpPr txBox="1">
            <a:spLocks noGrp="1"/>
          </p:cNvSpPr>
          <p:nvPr>
            <p:ph type="sldNum" idx="12"/>
          </p:nvPr>
        </p:nvSpPr>
        <p:spPr>
          <a:xfrm>
            <a:off x="16944916" y="9326434"/>
            <a:ext cx="1097400" cy="787200"/>
          </a:xfrm>
          <a:prstGeom prst="rect">
            <a:avLst/>
          </a:prstGeom>
          <a:noFill/>
          <a:ln>
            <a:noFill/>
          </a:ln>
        </p:spPr>
        <p:txBody>
          <a:bodyPr spcFirstLastPara="1" wrap="square" lIns="182850" tIns="182850" rIns="182850" bIns="182850" anchor="ctr" anchorCtr="0">
            <a:norm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hyperlink" Target="https://docs.google.com/document/d/1pfQT9l9h7q0ztHz9pSUfsVGut0Sw-SAt0QFE63naeaQ/edit?usp=sharing" TargetMode="External"/><Relationship Id="rId5" Type="http://schemas.openxmlformats.org/officeDocument/2006/relationships/hyperlink" Target="https://aka.ms/AIAdventurersEduGuide" TargetMode="External"/><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27.jp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29.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tJQSyzBUAew" TargetMode="External"/><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aka.ms/AIAdventurersDownload" TargetMode="Externa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hyperlink" Target="https://education.minecraft.net/en-us/lessons/minecraft-hour-of-code" TargetMode="External"/><Relationship Id="rId7"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40.jpg"/><Relationship Id="rId4" Type="http://schemas.openxmlformats.org/officeDocument/2006/relationships/hyperlink" Target="http://www.youtube.com/watch?v=du7w1sCi6C8"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1.png"/><Relationship Id="rId7" Type="http://schemas.openxmlformats.org/officeDocument/2006/relationships/hyperlink" Target="https://www.adl.org/sites/default/files/what-is-algorithmic-bias_0.pdf"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studio.code.org/s/how-ai-works-2023/lessons/6?viewAs=Instructor#activity-5647456" TargetMode="External"/><Relationship Id="rId5" Type="http://schemas.openxmlformats.org/officeDocument/2006/relationships/image" Target="../media/image39.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hyperlink" Target="https://aka.ms/AIAdventurers" TargetMode="Externa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6"/>
        <p:cNvGrpSpPr/>
        <p:nvPr/>
      </p:nvGrpSpPr>
      <p:grpSpPr>
        <a:xfrm>
          <a:off x="0" y="0"/>
          <a:ext cx="0" cy="0"/>
          <a:chOff x="0" y="0"/>
          <a:chExt cx="0" cy="0"/>
        </a:xfrm>
      </p:grpSpPr>
      <p:graphicFrame>
        <p:nvGraphicFramePr>
          <p:cNvPr id="77" name="Google Shape;77;p17"/>
          <p:cNvGraphicFramePr/>
          <p:nvPr/>
        </p:nvGraphicFramePr>
        <p:xfrm>
          <a:off x="9122050" y="2476125"/>
          <a:ext cx="9165950" cy="7810875"/>
        </p:xfrm>
        <a:graphic>
          <a:graphicData uri="http://schemas.openxmlformats.org/drawingml/2006/table">
            <a:tbl>
              <a:tblPr>
                <a:noFill/>
                <a:tableStyleId>{4416A2EC-AC0B-4DFA-9BA8-F2F20B6AC346}</a:tableStyleId>
              </a:tblPr>
              <a:tblGrid>
                <a:gridCol w="9165950">
                  <a:extLst>
                    <a:ext uri="{9D8B030D-6E8A-4147-A177-3AD203B41FA5}">
                      <a16:colId xmlns:a16="http://schemas.microsoft.com/office/drawing/2014/main" val="20000"/>
                    </a:ext>
                  </a:extLst>
                </a:gridCol>
              </a:tblGrid>
              <a:tr h="2603625">
                <a:tc>
                  <a:txBody>
                    <a:bodyPr/>
                    <a:lstStyle/>
                    <a:p>
                      <a:pPr marL="0" lvl="0" indent="0" algn="l" rtl="0">
                        <a:spcBef>
                          <a:spcPts val="0"/>
                        </a:spcBef>
                        <a:spcAft>
                          <a:spcPts val="0"/>
                        </a:spcAft>
                        <a:buNone/>
                      </a:pPr>
                      <a:endParaRPr sz="2900">
                        <a:solidFill>
                          <a:srgbClr val="4285F4"/>
                        </a:solidFill>
                        <a:latin typeface="Roboto"/>
                        <a:ea typeface="Roboto"/>
                        <a:cs typeface="Roboto"/>
                        <a:sym typeface="Roboto"/>
                      </a:endParaRPr>
                    </a:p>
                    <a:p>
                      <a:pPr marL="0" lvl="0" indent="0" algn="l" rtl="0">
                        <a:spcBef>
                          <a:spcPts val="0"/>
                        </a:spcBef>
                        <a:spcAft>
                          <a:spcPts val="0"/>
                        </a:spcAft>
                        <a:buNone/>
                      </a:pPr>
                      <a:endParaRPr sz="2900">
                        <a:solidFill>
                          <a:srgbClr val="4285F4"/>
                        </a:solidFill>
                        <a:latin typeface="Roboto"/>
                        <a:ea typeface="Roboto"/>
                        <a:cs typeface="Roboto"/>
                        <a:sym typeface="Roboto"/>
                      </a:endParaRPr>
                    </a:p>
                    <a:p>
                      <a:pPr marL="0" lvl="0" indent="0" algn="ctr" rtl="0">
                        <a:spcBef>
                          <a:spcPts val="0"/>
                        </a:spcBef>
                        <a:spcAft>
                          <a:spcPts val="0"/>
                        </a:spcAft>
                        <a:buNone/>
                      </a:pPr>
                      <a:r>
                        <a:rPr lang="en-US" sz="3000">
                          <a:solidFill>
                            <a:srgbClr val="1E6EEA"/>
                          </a:solidFill>
                          <a:latin typeface="Noto Sans SemiBold"/>
                          <a:ea typeface="Noto Sans SemiBold"/>
                          <a:cs typeface="Noto Sans SemiBold"/>
                          <a:sym typeface="Noto Sans SemiBold"/>
                        </a:rPr>
                        <a:t>                         </a:t>
                      </a:r>
                      <a:r>
                        <a:rPr lang="en-US" sz="3600">
                          <a:solidFill>
                            <a:srgbClr val="000000"/>
                          </a:solidFill>
                          <a:latin typeface="Noto Sans SemiBold"/>
                          <a:ea typeface="Noto Sans SemiBold"/>
                          <a:cs typeface="Noto Sans SemiBold"/>
                          <a:sym typeface="Noto Sans SemiBold"/>
                        </a:rPr>
                        <a:t>Questions to </a:t>
                      </a:r>
                      <a:endParaRPr sz="3600">
                        <a:solidFill>
                          <a:srgbClr val="000000"/>
                        </a:solidFill>
                        <a:latin typeface="Noto Sans SemiBold"/>
                        <a:ea typeface="Noto Sans SemiBold"/>
                        <a:cs typeface="Noto Sans SemiBold"/>
                        <a:sym typeface="Noto Sans SemiBold"/>
                      </a:endParaRPr>
                    </a:p>
                    <a:p>
                      <a:pPr marL="0" lvl="0" indent="0" algn="ctr" rtl="0">
                        <a:spcBef>
                          <a:spcPts val="0"/>
                        </a:spcBef>
                        <a:spcAft>
                          <a:spcPts val="0"/>
                        </a:spcAft>
                        <a:buNone/>
                      </a:pPr>
                      <a:r>
                        <a:rPr lang="en-US" sz="3600">
                          <a:solidFill>
                            <a:srgbClr val="000000"/>
                          </a:solidFill>
                          <a:latin typeface="Noto Sans SemiBold"/>
                          <a:ea typeface="Noto Sans SemiBold"/>
                          <a:cs typeface="Noto Sans SemiBold"/>
                          <a:sym typeface="Noto Sans SemiBold"/>
                        </a:rPr>
                        <a:t>                      Discuss</a:t>
                      </a:r>
                      <a:endParaRPr sz="3600">
                        <a:solidFill>
                          <a:srgbClr val="000000"/>
                        </a:solidFill>
                        <a:latin typeface="Noto Sans SemiBold"/>
                        <a:ea typeface="Noto Sans SemiBold"/>
                        <a:cs typeface="Noto Sans SemiBold"/>
                        <a:sym typeface="Noto Sans SemiBold"/>
                      </a:endParaRPr>
                    </a:p>
                  </a:txBody>
                  <a:tcPr marL="91425" marR="91425" marT="91425" marB="91425">
                    <a:lnL w="28575" cap="flat" cmpd="sng">
                      <a:solidFill>
                        <a:srgbClr val="FCF5F1"/>
                      </a:solidFill>
                      <a:prstDash val="solid"/>
                      <a:round/>
                      <a:headEnd type="none" w="sm" len="sm"/>
                      <a:tailEnd type="none" w="sm" len="sm"/>
                    </a:lnL>
                    <a:lnR w="28575" cap="flat" cmpd="sng">
                      <a:solidFill>
                        <a:srgbClr val="FCF5F1"/>
                      </a:solidFill>
                      <a:prstDash val="solid"/>
                      <a:round/>
                      <a:headEnd type="none" w="sm" len="sm"/>
                      <a:tailEnd type="none" w="sm" len="sm"/>
                    </a:lnR>
                    <a:lnT w="28575" cap="flat" cmpd="sng">
                      <a:solidFill>
                        <a:srgbClr val="FCF5F1"/>
                      </a:solidFill>
                      <a:prstDash val="solid"/>
                      <a:round/>
                      <a:headEnd type="none" w="sm" len="sm"/>
                      <a:tailEnd type="none" w="sm" len="sm"/>
                    </a:lnT>
                    <a:lnB w="76200" cap="flat" cmpd="sng">
                      <a:solidFill>
                        <a:srgbClr val="FCF5F1"/>
                      </a:solidFill>
                      <a:prstDash val="solid"/>
                      <a:round/>
                      <a:headEnd type="none" w="sm" len="sm"/>
                      <a:tailEnd type="none" w="sm" len="sm"/>
                    </a:lnB>
                    <a:solidFill>
                      <a:srgbClr val="FCF5F1"/>
                    </a:solidFill>
                  </a:tcPr>
                </a:tc>
                <a:extLst>
                  <a:ext uri="{0D108BD9-81ED-4DB2-BD59-A6C34878D82A}">
                    <a16:rowId xmlns:a16="http://schemas.microsoft.com/office/drawing/2014/main" val="10000"/>
                  </a:ext>
                </a:extLst>
              </a:tr>
              <a:tr h="2603625">
                <a:tc>
                  <a:txBody>
                    <a:bodyPr/>
                    <a:lstStyle/>
                    <a:p>
                      <a:pPr marL="0" lvl="0" indent="0" algn="l" rtl="0">
                        <a:spcBef>
                          <a:spcPts val="0"/>
                        </a:spcBef>
                        <a:spcAft>
                          <a:spcPts val="0"/>
                        </a:spcAft>
                        <a:buNone/>
                      </a:pPr>
                      <a:endParaRPr sz="2900">
                        <a:solidFill>
                          <a:srgbClr val="4285F4"/>
                        </a:solidFill>
                        <a:latin typeface="Roboto"/>
                        <a:ea typeface="Roboto"/>
                        <a:cs typeface="Roboto"/>
                        <a:sym typeface="Roboto"/>
                      </a:endParaRPr>
                    </a:p>
                    <a:p>
                      <a:pPr marL="0" lvl="0" indent="0" algn="l" rtl="0">
                        <a:spcBef>
                          <a:spcPts val="0"/>
                        </a:spcBef>
                        <a:spcAft>
                          <a:spcPts val="0"/>
                        </a:spcAft>
                        <a:buNone/>
                      </a:pPr>
                      <a:endParaRPr sz="2900">
                        <a:solidFill>
                          <a:srgbClr val="4285F4"/>
                        </a:solidFill>
                        <a:latin typeface="Roboto"/>
                        <a:ea typeface="Roboto"/>
                        <a:cs typeface="Roboto"/>
                        <a:sym typeface="Roboto"/>
                      </a:endParaRPr>
                    </a:p>
                    <a:p>
                      <a:pPr marL="0" lvl="0" indent="0" algn="ctr" rtl="0">
                        <a:spcBef>
                          <a:spcPts val="0"/>
                        </a:spcBef>
                        <a:spcAft>
                          <a:spcPts val="0"/>
                        </a:spcAft>
                        <a:buNone/>
                      </a:pPr>
                      <a:r>
                        <a:rPr lang="en-US" sz="3000">
                          <a:solidFill>
                            <a:srgbClr val="1E6EEA"/>
                          </a:solidFill>
                          <a:latin typeface="Noto Sans SemiBold"/>
                          <a:ea typeface="Noto Sans SemiBold"/>
                          <a:cs typeface="Noto Sans SemiBold"/>
                          <a:sym typeface="Noto Sans SemiBold"/>
                        </a:rPr>
                        <a:t>                            </a:t>
                      </a:r>
                      <a:r>
                        <a:rPr lang="en-US" sz="3600">
                          <a:solidFill>
                            <a:srgbClr val="000000"/>
                          </a:solidFill>
                          <a:latin typeface="Noto Sans SemiBold"/>
                          <a:ea typeface="Noto Sans SemiBold"/>
                          <a:cs typeface="Noto Sans SemiBold"/>
                          <a:sym typeface="Noto Sans SemiBold"/>
                        </a:rPr>
                        <a:t>Video to watch</a:t>
                      </a:r>
                      <a:endParaRPr sz="3600">
                        <a:solidFill>
                          <a:srgbClr val="000000"/>
                        </a:solidFill>
                        <a:latin typeface="Noto Sans SemiBold"/>
                        <a:ea typeface="Noto Sans SemiBold"/>
                        <a:cs typeface="Noto Sans SemiBold"/>
                        <a:sym typeface="Noto Sans SemiBold"/>
                      </a:endParaRPr>
                    </a:p>
                  </a:txBody>
                  <a:tcPr marL="91425" marR="91425" marT="91425" marB="91425">
                    <a:lnL w="76200" cap="flat" cmpd="sng">
                      <a:solidFill>
                        <a:srgbClr val="FCF5F1"/>
                      </a:solidFill>
                      <a:prstDash val="solid"/>
                      <a:round/>
                      <a:headEnd type="none" w="sm" len="sm"/>
                      <a:tailEnd type="none" w="sm" len="sm"/>
                    </a:lnL>
                    <a:lnR w="76200" cap="flat" cmpd="sng">
                      <a:solidFill>
                        <a:srgbClr val="FCF5F1"/>
                      </a:solidFill>
                      <a:prstDash val="solid"/>
                      <a:round/>
                      <a:headEnd type="none" w="sm" len="sm"/>
                      <a:tailEnd type="none" w="sm" len="sm"/>
                    </a:lnR>
                    <a:lnT w="76200" cap="flat" cmpd="sng">
                      <a:solidFill>
                        <a:srgbClr val="FCF5F1"/>
                      </a:solidFill>
                      <a:prstDash val="solid"/>
                      <a:round/>
                      <a:headEnd type="none" w="sm" len="sm"/>
                      <a:tailEnd type="none" w="sm" len="sm"/>
                    </a:lnT>
                    <a:lnB w="76200" cap="flat" cmpd="sng">
                      <a:solidFill>
                        <a:srgbClr val="FCF5F1"/>
                      </a:solidFill>
                      <a:prstDash val="solid"/>
                      <a:round/>
                      <a:headEnd type="none" w="sm" len="sm"/>
                      <a:tailEnd type="none" w="sm" len="sm"/>
                    </a:lnB>
                    <a:solidFill>
                      <a:srgbClr val="FCF5F1"/>
                    </a:solidFill>
                  </a:tcPr>
                </a:tc>
                <a:extLst>
                  <a:ext uri="{0D108BD9-81ED-4DB2-BD59-A6C34878D82A}">
                    <a16:rowId xmlns:a16="http://schemas.microsoft.com/office/drawing/2014/main" val="10001"/>
                  </a:ext>
                </a:extLst>
              </a:tr>
              <a:tr h="2603625">
                <a:tc>
                  <a:txBody>
                    <a:bodyPr/>
                    <a:lstStyle/>
                    <a:p>
                      <a:pPr marL="0" lvl="0" indent="0" algn="l" rtl="0">
                        <a:spcBef>
                          <a:spcPts val="0"/>
                        </a:spcBef>
                        <a:spcAft>
                          <a:spcPts val="0"/>
                        </a:spcAft>
                        <a:buNone/>
                      </a:pPr>
                      <a:endParaRPr sz="2900">
                        <a:solidFill>
                          <a:srgbClr val="4285F4"/>
                        </a:solidFill>
                        <a:latin typeface="Roboto"/>
                        <a:ea typeface="Roboto"/>
                        <a:cs typeface="Roboto"/>
                        <a:sym typeface="Roboto"/>
                      </a:endParaRPr>
                    </a:p>
                    <a:p>
                      <a:pPr marL="0" lvl="0" indent="0" algn="l" rtl="0">
                        <a:spcBef>
                          <a:spcPts val="0"/>
                        </a:spcBef>
                        <a:spcAft>
                          <a:spcPts val="0"/>
                        </a:spcAft>
                        <a:buNone/>
                      </a:pPr>
                      <a:r>
                        <a:rPr lang="en-US" sz="2900">
                          <a:solidFill>
                            <a:srgbClr val="4285F4"/>
                          </a:solidFill>
                          <a:latin typeface="Roboto"/>
                          <a:ea typeface="Roboto"/>
                          <a:cs typeface="Roboto"/>
                          <a:sym typeface="Roboto"/>
                        </a:rPr>
                        <a:t>                                                 </a:t>
                      </a:r>
                      <a:r>
                        <a:rPr lang="en-US" sz="3700">
                          <a:solidFill>
                            <a:srgbClr val="202124"/>
                          </a:solidFill>
                          <a:latin typeface="Noto Sans SemiBold"/>
                          <a:ea typeface="Noto Sans SemiBold"/>
                          <a:cs typeface="Noto Sans SemiBold"/>
                          <a:sym typeface="Noto Sans SemiBold"/>
                        </a:rPr>
                        <a:t>Activities to </a:t>
                      </a:r>
                      <a:endParaRPr sz="3700">
                        <a:solidFill>
                          <a:srgbClr val="202124"/>
                        </a:solidFill>
                        <a:latin typeface="Noto Sans SemiBold"/>
                        <a:ea typeface="Noto Sans SemiBold"/>
                        <a:cs typeface="Noto Sans SemiBold"/>
                        <a:sym typeface="Noto Sans SemiBold"/>
                      </a:endParaRPr>
                    </a:p>
                    <a:p>
                      <a:pPr marL="0" lvl="0" indent="0" algn="ctr" rtl="0">
                        <a:spcBef>
                          <a:spcPts val="0"/>
                        </a:spcBef>
                        <a:spcAft>
                          <a:spcPts val="0"/>
                        </a:spcAft>
                        <a:buNone/>
                      </a:pPr>
                      <a:r>
                        <a:rPr lang="en-US" sz="3700">
                          <a:solidFill>
                            <a:srgbClr val="202124"/>
                          </a:solidFill>
                          <a:latin typeface="Noto Sans SemiBold"/>
                          <a:ea typeface="Noto Sans SemiBold"/>
                          <a:cs typeface="Noto Sans SemiBold"/>
                          <a:sym typeface="Noto Sans SemiBold"/>
                        </a:rPr>
                        <a:t>                     complete</a:t>
                      </a:r>
                      <a:endParaRPr sz="3700">
                        <a:solidFill>
                          <a:srgbClr val="202124"/>
                        </a:solidFill>
                        <a:latin typeface="Noto Sans SemiBold"/>
                        <a:ea typeface="Noto Sans SemiBold"/>
                        <a:cs typeface="Noto Sans SemiBold"/>
                        <a:sym typeface="Noto Sans SemiBold"/>
                      </a:endParaRPr>
                    </a:p>
                  </a:txBody>
                  <a:tcPr marL="91425" marR="91425" marT="91425" marB="91425">
                    <a:lnL w="28575" cap="flat" cmpd="sng">
                      <a:solidFill>
                        <a:srgbClr val="FCF5F1"/>
                      </a:solidFill>
                      <a:prstDash val="solid"/>
                      <a:round/>
                      <a:headEnd type="none" w="sm" len="sm"/>
                      <a:tailEnd type="none" w="sm" len="sm"/>
                    </a:lnL>
                    <a:lnR w="28575" cap="flat" cmpd="sng">
                      <a:solidFill>
                        <a:srgbClr val="FCF5F1"/>
                      </a:solidFill>
                      <a:prstDash val="solid"/>
                      <a:round/>
                      <a:headEnd type="none" w="sm" len="sm"/>
                      <a:tailEnd type="none" w="sm" len="sm"/>
                    </a:lnR>
                    <a:lnT w="76200" cap="flat" cmpd="sng">
                      <a:solidFill>
                        <a:srgbClr val="FCF5F1"/>
                      </a:solidFill>
                      <a:prstDash val="solid"/>
                      <a:round/>
                      <a:headEnd type="none" w="sm" len="sm"/>
                      <a:tailEnd type="none" w="sm" len="sm"/>
                    </a:lnT>
                    <a:lnB w="28575" cap="flat" cmpd="sng">
                      <a:solidFill>
                        <a:srgbClr val="FCF5F1"/>
                      </a:solidFill>
                      <a:prstDash val="solid"/>
                      <a:round/>
                      <a:headEnd type="none" w="sm" len="sm"/>
                      <a:tailEnd type="none" w="sm" len="sm"/>
                    </a:lnB>
                    <a:solidFill>
                      <a:srgbClr val="FCF5F1"/>
                    </a:solidFill>
                  </a:tcPr>
                </a:tc>
                <a:extLst>
                  <a:ext uri="{0D108BD9-81ED-4DB2-BD59-A6C34878D82A}">
                    <a16:rowId xmlns:a16="http://schemas.microsoft.com/office/drawing/2014/main" val="10002"/>
                  </a:ext>
                </a:extLst>
              </a:tr>
            </a:tbl>
          </a:graphicData>
        </a:graphic>
      </p:graphicFrame>
      <p:sp>
        <p:nvSpPr>
          <p:cNvPr id="78" name="Google Shape;78;p17"/>
          <p:cNvSpPr/>
          <p:nvPr/>
        </p:nvSpPr>
        <p:spPr>
          <a:xfrm>
            <a:off x="0" y="0"/>
            <a:ext cx="18288000" cy="2299500"/>
          </a:xfrm>
          <a:prstGeom prst="rect">
            <a:avLst/>
          </a:prstGeom>
          <a:solidFill>
            <a:srgbClr val="1E6EEA"/>
          </a:solidFill>
          <a:ln w="9525" cap="flat" cmpd="sng">
            <a:solidFill>
              <a:srgbClr val="1E6EEA"/>
            </a:solidFill>
            <a:prstDash val="solid"/>
            <a:round/>
            <a:headEnd type="none" w="sm" len="sm"/>
            <a:tailEnd type="none" w="sm" len="sm"/>
          </a:ln>
          <a:effectLst>
            <a:outerShdw dist="66675" dir="5400000" algn="bl" rotWithShape="0">
              <a:srgbClr val="0041C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9" name="Google Shape;79;p17"/>
          <p:cNvSpPr txBox="1"/>
          <p:nvPr/>
        </p:nvSpPr>
        <p:spPr>
          <a:xfrm>
            <a:off x="0" y="781550"/>
            <a:ext cx="18288000" cy="892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800">
                <a:solidFill>
                  <a:srgbClr val="FFFFFF"/>
                </a:solidFill>
                <a:latin typeface="Noto Sans SemiBold"/>
                <a:ea typeface="Noto Sans SemiBold"/>
                <a:cs typeface="Noto Sans SemiBold"/>
                <a:sym typeface="Noto Sans SemiBold"/>
              </a:rPr>
              <a:t>Teachers Notes</a:t>
            </a:r>
            <a:r>
              <a:rPr lang="en-US" sz="5800" b="1">
                <a:solidFill>
                  <a:srgbClr val="000000"/>
                </a:solidFill>
              </a:rPr>
              <a:t> </a:t>
            </a:r>
            <a:endParaRPr sz="5800">
              <a:solidFill>
                <a:srgbClr val="000000"/>
              </a:solidFill>
            </a:endParaRPr>
          </a:p>
        </p:txBody>
      </p:sp>
      <p:pic>
        <p:nvPicPr>
          <p:cNvPr id="80" name="Google Shape;80;p17"/>
          <p:cNvPicPr preferRelativeResize="0"/>
          <p:nvPr/>
        </p:nvPicPr>
        <p:blipFill>
          <a:blip r:embed="rId3">
            <a:alphaModFix/>
          </a:blip>
          <a:stretch>
            <a:fillRect/>
          </a:stretch>
        </p:blipFill>
        <p:spPr>
          <a:xfrm>
            <a:off x="0" y="2366325"/>
            <a:ext cx="1320500" cy="1336074"/>
          </a:xfrm>
          <a:prstGeom prst="rect">
            <a:avLst/>
          </a:prstGeom>
          <a:noFill/>
          <a:ln>
            <a:noFill/>
          </a:ln>
        </p:spPr>
      </p:pic>
      <p:pic>
        <p:nvPicPr>
          <p:cNvPr id="81" name="Google Shape;81;p17"/>
          <p:cNvPicPr preferRelativeResize="0"/>
          <p:nvPr/>
        </p:nvPicPr>
        <p:blipFill>
          <a:blip r:embed="rId4">
            <a:alphaModFix/>
          </a:blip>
          <a:stretch>
            <a:fillRect/>
          </a:stretch>
        </p:blipFill>
        <p:spPr>
          <a:xfrm>
            <a:off x="7112275" y="8848725"/>
            <a:ext cx="2009775" cy="1438275"/>
          </a:xfrm>
          <a:prstGeom prst="rect">
            <a:avLst/>
          </a:prstGeom>
          <a:noFill/>
          <a:ln>
            <a:noFill/>
          </a:ln>
        </p:spPr>
      </p:pic>
      <p:sp>
        <p:nvSpPr>
          <p:cNvPr id="82" name="Google Shape;82;p17"/>
          <p:cNvSpPr txBox="1"/>
          <p:nvPr/>
        </p:nvSpPr>
        <p:spPr>
          <a:xfrm>
            <a:off x="1243200" y="3584448"/>
            <a:ext cx="5578800" cy="73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US" sz="4200">
                <a:solidFill>
                  <a:srgbClr val="000000"/>
                </a:solidFill>
                <a:latin typeface="Noto Sans SemiBold"/>
                <a:ea typeface="Noto Sans SemiBold"/>
                <a:cs typeface="Noto Sans SemiBold"/>
                <a:sym typeface="Noto Sans SemiBold"/>
              </a:rPr>
              <a:t>Instructions</a:t>
            </a:r>
            <a:endParaRPr sz="4200">
              <a:solidFill>
                <a:srgbClr val="595959"/>
              </a:solidFill>
              <a:latin typeface="Noto Sans SemiBold"/>
              <a:ea typeface="Noto Sans SemiBold"/>
              <a:cs typeface="Noto Sans SemiBold"/>
              <a:sym typeface="Noto Sans SemiBold"/>
            </a:endParaRPr>
          </a:p>
        </p:txBody>
      </p:sp>
      <p:sp>
        <p:nvSpPr>
          <p:cNvPr id="83" name="Google Shape;83;p17"/>
          <p:cNvSpPr txBox="1"/>
          <p:nvPr/>
        </p:nvSpPr>
        <p:spPr>
          <a:xfrm>
            <a:off x="1243200" y="4718325"/>
            <a:ext cx="6807600" cy="5421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600" dirty="0">
                <a:solidFill>
                  <a:srgbClr val="000000"/>
                </a:solidFill>
                <a:latin typeface="Noto Sans"/>
                <a:ea typeface="Noto Sans"/>
                <a:cs typeface="Noto Sans"/>
                <a:sym typeface="Noto Sans"/>
              </a:rPr>
              <a:t>If you would like to edit these slides, please make a copy for personal use.</a:t>
            </a:r>
            <a:endParaRPr sz="3600" dirty="0">
              <a:solidFill>
                <a:srgbClr val="000000"/>
              </a:solidFill>
              <a:latin typeface="Noto Sans"/>
              <a:ea typeface="Noto Sans"/>
              <a:cs typeface="Noto Sans"/>
              <a:sym typeface="Noto Sans"/>
            </a:endParaRPr>
          </a:p>
          <a:p>
            <a:pPr marL="0" lvl="0" indent="0" algn="l" rtl="0">
              <a:spcBef>
                <a:spcPts val="0"/>
              </a:spcBef>
              <a:spcAft>
                <a:spcPts val="0"/>
              </a:spcAft>
              <a:buNone/>
            </a:pPr>
            <a:endParaRPr sz="3200">
              <a:solidFill>
                <a:srgbClr val="595959"/>
              </a:solidFill>
            </a:endParaRPr>
          </a:p>
          <a:p>
            <a:r>
              <a:rPr lang="en-US" sz="3600">
                <a:solidFill>
                  <a:srgbClr val="000000"/>
                </a:solidFill>
                <a:latin typeface="Noto Sans"/>
                <a:ea typeface="Noto Sans"/>
                <a:cs typeface="Noto Sans"/>
                <a:sym typeface="Noto Sans"/>
              </a:rPr>
              <a:t>Please refer to the</a:t>
            </a:r>
            <a:r>
              <a:rPr lang="en-US" sz="3600" dirty="0">
                <a:solidFill>
                  <a:srgbClr val="595959"/>
                </a:solidFill>
                <a:latin typeface="Noto Sans"/>
                <a:ea typeface="Noto Sans"/>
                <a:cs typeface="Noto Sans"/>
                <a:sym typeface="Noto Sans"/>
              </a:rPr>
              <a:t> </a:t>
            </a:r>
            <a:r>
              <a:rPr lang="en-US" sz="3600" u="sng" dirty="0">
                <a:solidFill>
                  <a:srgbClr val="0856DB"/>
                </a:solidFill>
                <a:latin typeface="Noto Sans"/>
                <a:ea typeface="Noto Sans"/>
                <a:cs typeface="Noto Sans"/>
                <a:sym typeface="Noto Sans"/>
                <a:hlinkClick r:id="rId5">
                  <a:extLst>
                    <a:ext uri="{A12FA001-AC4F-418D-AE19-62706E023703}">
                      <ahyp:hlinkClr xmlns:ahyp="http://schemas.microsoft.com/office/drawing/2018/hyperlinkcolor" val="tx"/>
                    </a:ext>
                  </a:extLst>
                </a:hlinkClick>
              </a:rPr>
              <a:t>lesson plan and discussion guide </a:t>
            </a:r>
            <a:r>
              <a:rPr lang="en-US" sz="3600" u="sng" dirty="0">
                <a:solidFill>
                  <a:srgbClr val="0097A7"/>
                </a:solidFill>
                <a:latin typeface="Noto Sans"/>
                <a:ea typeface="Noto Sans"/>
                <a:cs typeface="Noto Sans"/>
                <a:sym typeface="Noto Sans"/>
                <a:hlinkClick r:id="rId6">
                  <a:extLst>
                    <a:ext uri="{A12FA001-AC4F-418D-AE19-62706E023703}">
                      <ahyp:hlinkClr xmlns:ahyp="http://schemas.microsoft.com/office/drawing/2018/hyperlinkcolor" val="tx"/>
                    </a:ext>
                  </a:extLst>
                </a:hlinkClick>
              </a:rPr>
              <a:t> </a:t>
            </a:r>
            <a:r>
              <a:rPr lang="en-US" sz="3600">
                <a:solidFill>
                  <a:srgbClr val="000000"/>
                </a:solidFill>
                <a:latin typeface="Noto Sans"/>
                <a:ea typeface="Noto Sans"/>
                <a:cs typeface="Noto Sans"/>
                <a:sym typeface="Noto Sans"/>
              </a:rPr>
              <a:t>when facilitating this lesson</a:t>
            </a:r>
            <a:r>
              <a:rPr lang="en-US" sz="3600">
                <a:solidFill>
                  <a:srgbClr val="595959"/>
                </a:solidFill>
              </a:rPr>
              <a:t>. </a:t>
            </a:r>
            <a:endParaRPr sz="3600">
              <a:solidFill>
                <a:srgbClr val="595959"/>
              </a:solidFill>
            </a:endParaRPr>
          </a:p>
        </p:txBody>
      </p:sp>
      <p:pic>
        <p:nvPicPr>
          <p:cNvPr id="84" name="Google Shape;84;p17"/>
          <p:cNvPicPr preferRelativeResize="0"/>
          <p:nvPr/>
        </p:nvPicPr>
        <p:blipFill>
          <a:blip r:embed="rId7">
            <a:alphaModFix/>
          </a:blip>
          <a:stretch>
            <a:fillRect/>
          </a:stretch>
        </p:blipFill>
        <p:spPr>
          <a:xfrm>
            <a:off x="10882644" y="8094925"/>
            <a:ext cx="1576049" cy="1375150"/>
          </a:xfrm>
          <a:prstGeom prst="rect">
            <a:avLst/>
          </a:prstGeom>
          <a:noFill/>
          <a:ln>
            <a:noFill/>
          </a:ln>
        </p:spPr>
      </p:pic>
      <p:grpSp>
        <p:nvGrpSpPr>
          <p:cNvPr id="85" name="Google Shape;85;p17"/>
          <p:cNvGrpSpPr/>
          <p:nvPr/>
        </p:nvGrpSpPr>
        <p:grpSpPr>
          <a:xfrm>
            <a:off x="10673044" y="5383938"/>
            <a:ext cx="1995249" cy="1995249"/>
            <a:chOff x="10673050" y="5460138"/>
            <a:chExt cx="1995249" cy="1995249"/>
          </a:xfrm>
        </p:grpSpPr>
        <p:pic>
          <p:nvPicPr>
            <p:cNvPr id="86" name="Google Shape;86;p17"/>
            <p:cNvPicPr preferRelativeResize="0"/>
            <p:nvPr/>
          </p:nvPicPr>
          <p:blipFill>
            <a:blip r:embed="rId8">
              <a:alphaModFix/>
            </a:blip>
            <a:stretch>
              <a:fillRect/>
            </a:stretch>
          </p:blipFill>
          <p:spPr>
            <a:xfrm>
              <a:off x="10673050" y="5460138"/>
              <a:ext cx="1995249" cy="1995249"/>
            </a:xfrm>
            <a:prstGeom prst="rect">
              <a:avLst/>
            </a:prstGeom>
            <a:noFill/>
            <a:ln>
              <a:noFill/>
            </a:ln>
          </p:spPr>
        </p:pic>
        <p:sp>
          <p:nvSpPr>
            <p:cNvPr id="87" name="Google Shape;87;p17"/>
            <p:cNvSpPr/>
            <p:nvPr/>
          </p:nvSpPr>
          <p:spPr>
            <a:xfrm rot="5400000">
              <a:off x="11498325" y="6180425"/>
              <a:ext cx="561900" cy="554700"/>
            </a:xfrm>
            <a:prstGeom prst="triangle">
              <a:avLst>
                <a:gd name="adj" fmla="val 50000"/>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pic>
        <p:nvPicPr>
          <p:cNvPr id="88" name="Google Shape;88;p17"/>
          <p:cNvPicPr preferRelativeResize="0"/>
          <p:nvPr/>
        </p:nvPicPr>
        <p:blipFill>
          <a:blip r:embed="rId9">
            <a:alphaModFix/>
          </a:blip>
          <a:stretch>
            <a:fillRect/>
          </a:stretch>
        </p:blipFill>
        <p:spPr>
          <a:xfrm>
            <a:off x="10596843" y="3065650"/>
            <a:ext cx="1995250" cy="175495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6"/>
          <p:cNvPicPr preferRelativeResize="0"/>
          <p:nvPr/>
        </p:nvPicPr>
        <p:blipFill>
          <a:blip r:embed="rId3">
            <a:alphaModFix/>
          </a:blip>
          <a:stretch>
            <a:fillRect/>
          </a:stretch>
        </p:blipFill>
        <p:spPr>
          <a:xfrm rot="-300007">
            <a:off x="10152374" y="7334813"/>
            <a:ext cx="3383281" cy="2187855"/>
          </a:xfrm>
          <a:prstGeom prst="rect">
            <a:avLst/>
          </a:prstGeom>
          <a:noFill/>
          <a:ln>
            <a:noFill/>
          </a:ln>
        </p:spPr>
      </p:pic>
      <p:grpSp>
        <p:nvGrpSpPr>
          <p:cNvPr id="170" name="Google Shape;170;p26"/>
          <p:cNvGrpSpPr/>
          <p:nvPr/>
        </p:nvGrpSpPr>
        <p:grpSpPr>
          <a:xfrm>
            <a:off x="0" y="-1450"/>
            <a:ext cx="18288025" cy="4044188"/>
            <a:chOff x="0" y="-1450"/>
            <a:chExt cx="18288025" cy="4044188"/>
          </a:xfrm>
        </p:grpSpPr>
        <p:sp>
          <p:nvSpPr>
            <p:cNvPr id="171" name="Google Shape;171;p26"/>
            <p:cNvSpPr/>
            <p:nvPr/>
          </p:nvSpPr>
          <p:spPr>
            <a:xfrm>
              <a:off x="25" y="-1450"/>
              <a:ext cx="18288000" cy="850500"/>
            </a:xfrm>
            <a:prstGeom prst="rect">
              <a:avLst/>
            </a:prstGeom>
            <a:solidFill>
              <a:srgbClr val="1E6EEA"/>
            </a:solidFill>
            <a:ln w="9525" cap="flat" cmpd="sng">
              <a:solidFill>
                <a:srgbClr val="1E6EE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v</a:t>
              </a:r>
              <a:endParaRPr/>
            </a:p>
          </p:txBody>
        </p:sp>
        <p:pic>
          <p:nvPicPr>
            <p:cNvPr id="172" name="Google Shape;172;p26"/>
            <p:cNvPicPr preferRelativeResize="0"/>
            <p:nvPr/>
          </p:nvPicPr>
          <p:blipFill>
            <a:blip r:embed="rId4">
              <a:alphaModFix/>
            </a:blip>
            <a:stretch>
              <a:fillRect/>
            </a:stretch>
          </p:blipFill>
          <p:spPr>
            <a:xfrm>
              <a:off x="0" y="356563"/>
              <a:ext cx="18288000" cy="3686175"/>
            </a:xfrm>
            <a:prstGeom prst="rect">
              <a:avLst/>
            </a:prstGeom>
            <a:noFill/>
            <a:ln>
              <a:noFill/>
            </a:ln>
          </p:spPr>
        </p:pic>
      </p:grpSp>
      <p:sp>
        <p:nvSpPr>
          <p:cNvPr id="173" name="Google Shape;173;p26"/>
          <p:cNvSpPr txBox="1"/>
          <p:nvPr/>
        </p:nvSpPr>
        <p:spPr>
          <a:xfrm>
            <a:off x="0" y="116975"/>
            <a:ext cx="18288000" cy="2444400"/>
          </a:xfrm>
          <a:prstGeom prst="rect">
            <a:avLst/>
          </a:prstGeom>
          <a:noFill/>
          <a:ln>
            <a:noFill/>
          </a:ln>
        </p:spPr>
        <p:txBody>
          <a:bodyPr spcFirstLastPara="1" wrap="square" lIns="182850" tIns="182850" rIns="182850" bIns="182850" anchor="t" anchorCtr="0">
            <a:noAutofit/>
          </a:bodyPr>
          <a:lstStyle/>
          <a:p>
            <a:pPr marL="0" lvl="0" indent="0" algn="ctr" rtl="0">
              <a:lnSpc>
                <a:spcPct val="125000"/>
              </a:lnSpc>
              <a:spcBef>
                <a:spcPts val="0"/>
              </a:spcBef>
              <a:spcAft>
                <a:spcPts val="0"/>
              </a:spcAft>
              <a:buNone/>
            </a:pPr>
            <a:r>
              <a:rPr lang="en-US" sz="5840">
                <a:solidFill>
                  <a:srgbClr val="FFFFFF"/>
                </a:solidFill>
                <a:latin typeface="Noto Sans SemiBold"/>
                <a:ea typeface="Noto Sans SemiBold"/>
                <a:cs typeface="Noto Sans SemiBold"/>
                <a:sym typeface="Noto Sans SemiBold"/>
              </a:rPr>
              <a:t>Big Question: How can AI help us </a:t>
            </a:r>
            <a:endParaRPr sz="5840">
              <a:solidFill>
                <a:srgbClr val="FFFFFF"/>
              </a:solidFill>
              <a:latin typeface="Noto Sans SemiBold"/>
              <a:ea typeface="Noto Sans SemiBold"/>
              <a:cs typeface="Noto Sans SemiBold"/>
              <a:sym typeface="Noto Sans SemiBold"/>
            </a:endParaRPr>
          </a:p>
          <a:p>
            <a:pPr marL="0" lvl="0" indent="0" algn="ctr" rtl="0">
              <a:lnSpc>
                <a:spcPct val="125000"/>
              </a:lnSpc>
              <a:spcBef>
                <a:spcPts val="0"/>
              </a:spcBef>
              <a:spcAft>
                <a:spcPts val="0"/>
              </a:spcAft>
              <a:buNone/>
            </a:pPr>
            <a:r>
              <a:rPr lang="en-US" sz="5840">
                <a:solidFill>
                  <a:srgbClr val="FFFFFF"/>
                </a:solidFill>
                <a:latin typeface="Noto Sans SemiBold"/>
                <a:ea typeface="Noto Sans SemiBold"/>
                <a:cs typeface="Noto Sans SemiBold"/>
                <a:sym typeface="Noto Sans SemiBold"/>
              </a:rPr>
              <a:t>learn more about our world?</a:t>
            </a:r>
            <a:endParaRPr sz="5840">
              <a:solidFill>
                <a:srgbClr val="FFFFFF"/>
              </a:solidFill>
              <a:latin typeface="Noto Sans SemiBold"/>
              <a:ea typeface="Noto Sans SemiBold"/>
              <a:cs typeface="Noto Sans SemiBold"/>
              <a:sym typeface="Noto Sans SemiBold"/>
            </a:endParaRPr>
          </a:p>
          <a:p>
            <a:pPr marL="0" lvl="0" indent="0" algn="ctr" rtl="0">
              <a:lnSpc>
                <a:spcPct val="125000"/>
              </a:lnSpc>
              <a:spcBef>
                <a:spcPts val="0"/>
              </a:spcBef>
              <a:spcAft>
                <a:spcPts val="0"/>
              </a:spcAft>
              <a:buNone/>
            </a:pPr>
            <a:endParaRPr sz="5840">
              <a:solidFill>
                <a:srgbClr val="FFFFFF"/>
              </a:solidFill>
              <a:latin typeface="Noto Sans SemiBold"/>
              <a:ea typeface="Noto Sans SemiBold"/>
              <a:cs typeface="Noto Sans SemiBold"/>
              <a:sym typeface="Noto Sans SemiBold"/>
            </a:endParaRPr>
          </a:p>
        </p:txBody>
      </p:sp>
      <p:sp>
        <p:nvSpPr>
          <p:cNvPr id="175" name="Google Shape;175;p26"/>
          <p:cNvSpPr txBox="1">
            <a:spLocks noGrp="1"/>
          </p:cNvSpPr>
          <p:nvPr>
            <p:ph type="body" idx="1"/>
          </p:nvPr>
        </p:nvSpPr>
        <p:spPr>
          <a:xfrm>
            <a:off x="2414025" y="3666749"/>
            <a:ext cx="13712100" cy="1572900"/>
          </a:xfrm>
          <a:prstGeom prst="rect">
            <a:avLst/>
          </a:prstGeom>
        </p:spPr>
        <p:txBody>
          <a:bodyPr spcFirstLastPara="1" wrap="square" lIns="182850" tIns="182850" rIns="182850" bIns="182850" anchor="t" anchorCtr="0">
            <a:noAutofit/>
          </a:bodyPr>
          <a:lstStyle/>
          <a:p>
            <a:pPr marL="457200" lvl="0" indent="-457200" algn="l" rtl="0">
              <a:lnSpc>
                <a:spcPct val="115000"/>
              </a:lnSpc>
              <a:spcBef>
                <a:spcPts val="0"/>
              </a:spcBef>
              <a:spcAft>
                <a:spcPts val="0"/>
              </a:spcAft>
              <a:buClr>
                <a:schemeClr val="dk1"/>
              </a:buClr>
              <a:buSzPts val="3600"/>
              <a:buFont typeface="Noto Sans"/>
              <a:buAutoNum type="arabicPeriod"/>
            </a:pPr>
            <a:r>
              <a:rPr lang="en-US">
                <a:solidFill>
                  <a:schemeClr val="dk1"/>
                </a:solidFill>
                <a:latin typeface="Noto Sans"/>
                <a:ea typeface="Noto Sans"/>
                <a:cs typeface="Noto Sans"/>
                <a:sym typeface="Noto Sans"/>
              </a:rPr>
              <a:t>Do you think using AI to learn more about our oceans is a good use of AI? Why or why not?</a:t>
            </a:r>
            <a:endParaRPr>
              <a:solidFill>
                <a:schemeClr val="dk1"/>
              </a:solidFill>
              <a:latin typeface="Noto Sans"/>
              <a:ea typeface="Noto Sans"/>
              <a:cs typeface="Noto Sans"/>
              <a:sym typeface="Noto Sans"/>
            </a:endParaRPr>
          </a:p>
          <a:p>
            <a:pPr marL="457200" lvl="0" indent="0" algn="l" rtl="0">
              <a:lnSpc>
                <a:spcPct val="115000"/>
              </a:lnSpc>
              <a:spcBef>
                <a:spcPts val="2400"/>
              </a:spcBef>
              <a:spcAft>
                <a:spcPts val="0"/>
              </a:spcAft>
              <a:buNone/>
            </a:pPr>
            <a:endParaRPr sz="100">
              <a:solidFill>
                <a:schemeClr val="dk1"/>
              </a:solidFill>
              <a:latin typeface="Noto Sans"/>
              <a:ea typeface="Noto Sans"/>
              <a:cs typeface="Noto Sans"/>
              <a:sym typeface="Noto Sans"/>
            </a:endParaRPr>
          </a:p>
          <a:p>
            <a:pPr marL="457200" lvl="0" indent="0" algn="l" rtl="0">
              <a:lnSpc>
                <a:spcPct val="115000"/>
              </a:lnSpc>
              <a:spcBef>
                <a:spcPts val="2400"/>
              </a:spcBef>
              <a:spcAft>
                <a:spcPts val="0"/>
              </a:spcAft>
              <a:buNone/>
            </a:pPr>
            <a:endParaRPr>
              <a:solidFill>
                <a:schemeClr val="dk1"/>
              </a:solidFill>
              <a:latin typeface="Noto Sans"/>
              <a:ea typeface="Noto Sans"/>
              <a:cs typeface="Noto Sans"/>
              <a:sym typeface="Noto Sans"/>
            </a:endParaRPr>
          </a:p>
          <a:p>
            <a:pPr marL="0" lvl="0" indent="0" algn="l" rtl="0">
              <a:spcBef>
                <a:spcPts val="2400"/>
              </a:spcBef>
              <a:spcAft>
                <a:spcPts val="0"/>
              </a:spcAft>
              <a:buNone/>
            </a:pPr>
            <a:endParaRPr sz="4500">
              <a:latin typeface="Roboto"/>
              <a:ea typeface="Roboto"/>
              <a:cs typeface="Roboto"/>
              <a:sym typeface="Roboto"/>
            </a:endParaRPr>
          </a:p>
          <a:p>
            <a:pPr marL="0" lvl="0" indent="0" algn="l" rtl="0">
              <a:spcBef>
                <a:spcPts val="2400"/>
              </a:spcBef>
              <a:spcAft>
                <a:spcPts val="0"/>
              </a:spcAft>
              <a:buNone/>
            </a:pPr>
            <a:endParaRPr sz="4500">
              <a:latin typeface="Roboto"/>
              <a:ea typeface="Roboto"/>
              <a:cs typeface="Roboto"/>
              <a:sym typeface="Roboto"/>
            </a:endParaRPr>
          </a:p>
          <a:p>
            <a:pPr marL="457200" lvl="0" indent="0" algn="l" rtl="0">
              <a:spcBef>
                <a:spcPts val="2400"/>
              </a:spcBef>
              <a:spcAft>
                <a:spcPts val="2400"/>
              </a:spcAft>
              <a:buNone/>
            </a:pPr>
            <a:endParaRPr sz="4500">
              <a:latin typeface="Roboto"/>
              <a:ea typeface="Roboto"/>
              <a:cs typeface="Roboto"/>
              <a:sym typeface="Roboto"/>
            </a:endParaRPr>
          </a:p>
        </p:txBody>
      </p:sp>
      <p:pic>
        <p:nvPicPr>
          <p:cNvPr id="176" name="Google Shape;176;p26"/>
          <p:cNvPicPr preferRelativeResize="0"/>
          <p:nvPr/>
        </p:nvPicPr>
        <p:blipFill>
          <a:blip r:embed="rId5">
            <a:alphaModFix/>
          </a:blip>
          <a:stretch>
            <a:fillRect/>
          </a:stretch>
        </p:blipFill>
        <p:spPr>
          <a:xfrm rot="-442703">
            <a:off x="13473196" y="5198862"/>
            <a:ext cx="3562907" cy="3521176"/>
          </a:xfrm>
          <a:prstGeom prst="rect">
            <a:avLst/>
          </a:prstGeom>
          <a:noFill/>
          <a:ln>
            <a:noFill/>
          </a:ln>
        </p:spPr>
      </p:pic>
      <p:sp>
        <p:nvSpPr>
          <p:cNvPr id="177" name="Google Shape;177;p26"/>
          <p:cNvSpPr txBox="1"/>
          <p:nvPr/>
        </p:nvSpPr>
        <p:spPr>
          <a:xfrm>
            <a:off x="2490216" y="5709350"/>
            <a:ext cx="8328300" cy="2347800"/>
          </a:xfrm>
          <a:prstGeom prst="rect">
            <a:avLst/>
          </a:prstGeom>
          <a:noFill/>
          <a:ln>
            <a:noFill/>
          </a:ln>
        </p:spPr>
        <p:txBody>
          <a:bodyPr spcFirstLastPara="1" wrap="square" lIns="91425" tIns="91425" rIns="91425" bIns="91425" anchor="t" anchorCtr="0">
            <a:noAutofit/>
          </a:bodyPr>
          <a:lstStyle/>
          <a:p>
            <a:pPr marL="457200" lvl="0" indent="-457200" algn="l" rtl="0">
              <a:lnSpc>
                <a:spcPct val="115000"/>
              </a:lnSpc>
              <a:spcBef>
                <a:spcPts val="0"/>
              </a:spcBef>
              <a:spcAft>
                <a:spcPts val="0"/>
              </a:spcAft>
              <a:buClr>
                <a:schemeClr val="dk1"/>
              </a:buClr>
              <a:buSzPts val="3600"/>
              <a:buFont typeface="Noto Sans"/>
              <a:buAutoNum type="arabicPeriod" startAt="2"/>
            </a:pPr>
            <a:r>
              <a:rPr lang="en-US" sz="3600">
                <a:solidFill>
                  <a:schemeClr val="dk1"/>
                </a:solidFill>
                <a:latin typeface="Noto Sans"/>
                <a:ea typeface="Noto Sans"/>
                <a:cs typeface="Noto Sans"/>
                <a:sym typeface="Noto Sans"/>
              </a:rPr>
              <a:t>Chicken was able to understand the dolphin in the video, how was this helpful for the dolphin?</a:t>
            </a:r>
            <a:endParaRPr sz="36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5F1"/>
        </a:solidFill>
        <a:effectLst/>
      </p:bgPr>
    </p:bg>
    <p:spTree>
      <p:nvGrpSpPr>
        <p:cNvPr id="1" name="Shape 181"/>
        <p:cNvGrpSpPr/>
        <p:nvPr/>
      </p:nvGrpSpPr>
      <p:grpSpPr>
        <a:xfrm>
          <a:off x="0" y="0"/>
          <a:ext cx="0" cy="0"/>
          <a:chOff x="0" y="0"/>
          <a:chExt cx="0" cy="0"/>
        </a:xfrm>
      </p:grpSpPr>
      <p:pic>
        <p:nvPicPr>
          <p:cNvPr id="182" name="Google Shape;182;p27"/>
          <p:cNvPicPr preferRelativeResize="0"/>
          <p:nvPr/>
        </p:nvPicPr>
        <p:blipFill>
          <a:blip r:embed="rId3">
            <a:alphaModFix/>
          </a:blip>
          <a:stretch>
            <a:fillRect/>
          </a:stretch>
        </p:blipFill>
        <p:spPr>
          <a:xfrm>
            <a:off x="794363" y="774388"/>
            <a:ext cx="1333500" cy="1333500"/>
          </a:xfrm>
          <a:prstGeom prst="rect">
            <a:avLst/>
          </a:prstGeom>
          <a:noFill/>
          <a:ln>
            <a:noFill/>
          </a:ln>
        </p:spPr>
      </p:pic>
      <p:pic>
        <p:nvPicPr>
          <p:cNvPr id="183" name="Google Shape;183;p27"/>
          <p:cNvPicPr preferRelativeResize="0"/>
          <p:nvPr/>
        </p:nvPicPr>
        <p:blipFill>
          <a:blip r:embed="rId4">
            <a:alphaModFix/>
          </a:blip>
          <a:stretch>
            <a:fillRect/>
          </a:stretch>
        </p:blipFill>
        <p:spPr>
          <a:xfrm>
            <a:off x="1866888" y="2194560"/>
            <a:ext cx="7419975" cy="2105025"/>
          </a:xfrm>
          <a:prstGeom prst="rect">
            <a:avLst/>
          </a:prstGeom>
          <a:noFill/>
          <a:ln>
            <a:noFill/>
          </a:ln>
        </p:spPr>
      </p:pic>
      <p:pic>
        <p:nvPicPr>
          <p:cNvPr id="184" name="Google Shape;184;p27"/>
          <p:cNvPicPr preferRelativeResize="0"/>
          <p:nvPr/>
        </p:nvPicPr>
        <p:blipFill>
          <a:blip r:embed="rId5">
            <a:alphaModFix/>
          </a:blip>
          <a:stretch>
            <a:fillRect/>
          </a:stretch>
        </p:blipFill>
        <p:spPr>
          <a:xfrm>
            <a:off x="7088207" y="4264620"/>
            <a:ext cx="1926192" cy="1375155"/>
          </a:xfrm>
          <a:prstGeom prst="rect">
            <a:avLst/>
          </a:prstGeom>
          <a:noFill/>
          <a:ln>
            <a:noFill/>
          </a:ln>
        </p:spPr>
      </p:pic>
      <p:pic>
        <p:nvPicPr>
          <p:cNvPr id="185" name="Google Shape;185;p27"/>
          <p:cNvPicPr preferRelativeResize="0"/>
          <p:nvPr/>
        </p:nvPicPr>
        <p:blipFill rotWithShape="1">
          <a:blip r:embed="rId6">
            <a:alphaModFix/>
          </a:blip>
          <a:srcRect r="24908" b="29283"/>
          <a:stretch/>
        </p:blipFill>
        <p:spPr>
          <a:xfrm>
            <a:off x="6457200" y="4484275"/>
            <a:ext cx="11830800" cy="5802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8"/>
          <p:cNvPicPr preferRelativeResize="0"/>
          <p:nvPr/>
        </p:nvPicPr>
        <p:blipFill rotWithShape="1">
          <a:blip r:embed="rId3">
            <a:alphaModFix/>
          </a:blip>
          <a:srcRect l="4194" r="7121" b="7407"/>
          <a:stretch/>
        </p:blipFill>
        <p:spPr>
          <a:xfrm>
            <a:off x="9855050" y="2277000"/>
            <a:ext cx="8432950" cy="8011201"/>
          </a:xfrm>
          <a:prstGeom prst="rect">
            <a:avLst/>
          </a:prstGeom>
          <a:noFill/>
          <a:ln>
            <a:noFill/>
          </a:ln>
        </p:spPr>
      </p:pic>
      <p:pic>
        <p:nvPicPr>
          <p:cNvPr id="191" name="Google Shape;191;p28"/>
          <p:cNvPicPr preferRelativeResize="0"/>
          <p:nvPr/>
        </p:nvPicPr>
        <p:blipFill>
          <a:blip r:embed="rId4">
            <a:alphaModFix/>
          </a:blip>
          <a:stretch>
            <a:fillRect/>
          </a:stretch>
        </p:blipFill>
        <p:spPr>
          <a:xfrm>
            <a:off x="0" y="-12"/>
            <a:ext cx="18288000" cy="3400425"/>
          </a:xfrm>
          <a:prstGeom prst="rect">
            <a:avLst/>
          </a:prstGeom>
          <a:noFill/>
          <a:ln>
            <a:noFill/>
          </a:ln>
        </p:spPr>
      </p:pic>
      <p:pic>
        <p:nvPicPr>
          <p:cNvPr id="192" name="Google Shape;192;p28"/>
          <p:cNvPicPr preferRelativeResize="0"/>
          <p:nvPr/>
        </p:nvPicPr>
        <p:blipFill>
          <a:blip r:embed="rId5">
            <a:alphaModFix/>
          </a:blip>
          <a:stretch>
            <a:fillRect/>
          </a:stretch>
        </p:blipFill>
        <p:spPr>
          <a:xfrm>
            <a:off x="16035875" y="258825"/>
            <a:ext cx="1794925" cy="1794925"/>
          </a:xfrm>
          <a:prstGeom prst="rect">
            <a:avLst/>
          </a:prstGeom>
          <a:noFill/>
          <a:ln>
            <a:noFill/>
          </a:ln>
        </p:spPr>
      </p:pic>
      <p:sp>
        <p:nvSpPr>
          <p:cNvPr id="193" name="Google Shape;193;p28"/>
          <p:cNvSpPr txBox="1"/>
          <p:nvPr/>
        </p:nvSpPr>
        <p:spPr>
          <a:xfrm>
            <a:off x="1244500" y="3310125"/>
            <a:ext cx="8167200" cy="114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000">
                <a:solidFill>
                  <a:schemeClr val="dk1"/>
                </a:solidFill>
                <a:latin typeface="Noto Sans SemiBold"/>
                <a:ea typeface="Noto Sans SemiBold"/>
                <a:cs typeface="Noto Sans SemiBold"/>
                <a:sym typeface="Noto Sans SemiBold"/>
              </a:rPr>
              <a:t>Before Chicken’s video, had you heard about or seen a robot vacuum? </a:t>
            </a:r>
            <a:endParaRPr sz="3000">
              <a:solidFill>
                <a:schemeClr val="dk1"/>
              </a:solidFill>
              <a:latin typeface="Noto Sans SemiBold"/>
              <a:ea typeface="Noto Sans SemiBold"/>
              <a:cs typeface="Noto Sans SemiBold"/>
              <a:sym typeface="Noto Sans SemiBold"/>
            </a:endParaRPr>
          </a:p>
        </p:txBody>
      </p:sp>
      <p:sp>
        <p:nvSpPr>
          <p:cNvPr id="194" name="Google Shape;194;p28"/>
          <p:cNvSpPr txBox="1"/>
          <p:nvPr/>
        </p:nvSpPr>
        <p:spPr>
          <a:xfrm>
            <a:off x="1244500" y="4720650"/>
            <a:ext cx="8167200" cy="460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000">
                <a:solidFill>
                  <a:srgbClr val="202124"/>
                </a:solidFill>
                <a:highlight>
                  <a:srgbClr val="FFFFFF"/>
                </a:highlight>
                <a:latin typeface="Noto Sans"/>
                <a:ea typeface="Noto Sans"/>
                <a:cs typeface="Noto Sans"/>
                <a:sym typeface="Noto Sans"/>
              </a:rPr>
              <a:t>Robot vacuums use a form of AI known as </a:t>
            </a:r>
            <a:r>
              <a:rPr lang="en-US" sz="3000" b="1">
                <a:solidFill>
                  <a:srgbClr val="202124"/>
                </a:solidFill>
                <a:highlight>
                  <a:srgbClr val="FFFFFF"/>
                </a:highlight>
                <a:latin typeface="Noto Sans"/>
                <a:ea typeface="Noto Sans"/>
                <a:cs typeface="Noto Sans"/>
                <a:sym typeface="Noto Sans"/>
              </a:rPr>
              <a:t>Classical AI.</a:t>
            </a:r>
            <a:r>
              <a:rPr lang="en-US" sz="3000">
                <a:solidFill>
                  <a:srgbClr val="202124"/>
                </a:solidFill>
                <a:highlight>
                  <a:srgbClr val="FFFFFF"/>
                </a:highlight>
                <a:latin typeface="Noto Sans"/>
                <a:ea typeface="Noto Sans"/>
                <a:cs typeface="Noto Sans"/>
                <a:sym typeface="Noto Sans"/>
              </a:rPr>
              <a:t> Classical AI is </a:t>
            </a:r>
            <a:r>
              <a:rPr lang="en-US" sz="3000">
                <a:solidFill>
                  <a:srgbClr val="040C28"/>
                </a:solidFill>
                <a:highlight>
                  <a:srgbClr val="FFFFFF"/>
                </a:highlight>
                <a:latin typeface="Noto Sans"/>
                <a:ea typeface="Noto Sans"/>
                <a:cs typeface="Noto Sans"/>
                <a:sym typeface="Noto Sans"/>
              </a:rPr>
              <a:t>like a programmed robot following a strict set of human-made rules.</a:t>
            </a:r>
            <a:endParaRPr sz="3000">
              <a:solidFill>
                <a:srgbClr val="040C28"/>
              </a:solidFill>
              <a:highlight>
                <a:srgbClr val="FFFFFF"/>
              </a:highlight>
              <a:latin typeface="Noto Sans"/>
              <a:ea typeface="Noto Sans"/>
              <a:cs typeface="Noto Sans"/>
              <a:sym typeface="Noto Sans"/>
            </a:endParaRPr>
          </a:p>
          <a:p>
            <a:pPr marL="0" lvl="0" indent="0" algn="l" rtl="0">
              <a:lnSpc>
                <a:spcPct val="115000"/>
              </a:lnSpc>
              <a:spcBef>
                <a:spcPts val="0"/>
              </a:spcBef>
              <a:spcAft>
                <a:spcPts val="0"/>
              </a:spcAft>
              <a:buNone/>
            </a:pPr>
            <a:endParaRPr sz="2800">
              <a:solidFill>
                <a:srgbClr val="040C28"/>
              </a:solidFill>
              <a:highlight>
                <a:srgbClr val="FFFFFF"/>
              </a:highlight>
              <a:latin typeface="Noto Sans"/>
              <a:ea typeface="Noto Sans"/>
              <a:cs typeface="Noto Sans"/>
              <a:sym typeface="Noto Sans"/>
            </a:endParaRPr>
          </a:p>
          <a:p>
            <a:pPr marL="0" lvl="0" indent="0" algn="l" rtl="0">
              <a:lnSpc>
                <a:spcPct val="115000"/>
              </a:lnSpc>
              <a:spcBef>
                <a:spcPts val="0"/>
              </a:spcBef>
              <a:spcAft>
                <a:spcPts val="0"/>
              </a:spcAft>
              <a:buNone/>
            </a:pPr>
            <a:r>
              <a:rPr lang="en-US" sz="3000">
                <a:solidFill>
                  <a:srgbClr val="040C28"/>
                </a:solidFill>
                <a:highlight>
                  <a:srgbClr val="FFFFFF"/>
                </a:highlight>
                <a:latin typeface="Noto Sans"/>
                <a:ea typeface="Noto Sans"/>
                <a:cs typeface="Noto Sans"/>
                <a:sym typeface="Noto Sans"/>
              </a:rPr>
              <a:t>This type of AI is not new and has been in our everyday lives for quite some time. It is able to solve problems but this type of AI does not learn from data like newer AI.</a:t>
            </a:r>
            <a:r>
              <a:rPr lang="en-US" sz="3600">
                <a:solidFill>
                  <a:srgbClr val="040C28"/>
                </a:solidFill>
                <a:highlight>
                  <a:srgbClr val="FFFFFF"/>
                </a:highlight>
                <a:latin typeface="Noto Sans"/>
                <a:ea typeface="Noto Sans"/>
                <a:cs typeface="Noto Sans"/>
                <a:sym typeface="Noto Sans"/>
              </a:rPr>
              <a:t> </a:t>
            </a:r>
            <a:endParaRPr sz="3600">
              <a:solidFill>
                <a:srgbClr val="040C28"/>
              </a:solidFill>
              <a:highlight>
                <a:srgbClr val="FFFFFF"/>
              </a:highlight>
              <a:latin typeface="Noto Sans"/>
              <a:ea typeface="Noto Sans"/>
              <a:cs typeface="Noto Sans"/>
              <a:sym typeface="Noto Sans"/>
            </a:endParaRPr>
          </a:p>
        </p:txBody>
      </p:sp>
      <p:sp>
        <p:nvSpPr>
          <p:cNvPr id="195" name="Google Shape;195;p28"/>
          <p:cNvSpPr txBox="1"/>
          <p:nvPr/>
        </p:nvSpPr>
        <p:spPr>
          <a:xfrm>
            <a:off x="0" y="430250"/>
            <a:ext cx="18288000" cy="12876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US" sz="6488">
                <a:solidFill>
                  <a:srgbClr val="FFFFFF"/>
                </a:solidFill>
                <a:latin typeface="Noto Sans SemiBold"/>
                <a:ea typeface="Noto Sans SemiBold"/>
                <a:cs typeface="Noto Sans SemiBold"/>
                <a:sym typeface="Noto Sans SemiBold"/>
              </a:rPr>
              <a:t>                            </a:t>
            </a:r>
            <a:r>
              <a:rPr lang="en-US" sz="5800">
                <a:solidFill>
                  <a:srgbClr val="FFFFFF"/>
                </a:solidFill>
                <a:latin typeface="Noto Sans SemiBold"/>
                <a:ea typeface="Noto Sans SemiBold"/>
                <a:cs typeface="Noto Sans SemiBold"/>
                <a:sym typeface="Noto Sans SemiBold"/>
              </a:rPr>
              <a:t>AI: Old and New</a:t>
            </a:r>
            <a:endParaRPr sz="5800" i="1">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9"/>
          <p:cNvSpPr/>
          <p:nvPr/>
        </p:nvSpPr>
        <p:spPr>
          <a:xfrm>
            <a:off x="9957875" y="2043600"/>
            <a:ext cx="8330100" cy="8243400"/>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pic>
        <p:nvPicPr>
          <p:cNvPr id="201" name="Google Shape;201;p29"/>
          <p:cNvPicPr preferRelativeResize="0"/>
          <p:nvPr/>
        </p:nvPicPr>
        <p:blipFill>
          <a:blip r:embed="rId3">
            <a:alphaModFix/>
          </a:blip>
          <a:stretch>
            <a:fillRect/>
          </a:stretch>
        </p:blipFill>
        <p:spPr>
          <a:xfrm>
            <a:off x="0" y="-12"/>
            <a:ext cx="18288000" cy="3400425"/>
          </a:xfrm>
          <a:prstGeom prst="rect">
            <a:avLst/>
          </a:prstGeom>
          <a:noFill/>
          <a:ln>
            <a:noFill/>
          </a:ln>
        </p:spPr>
      </p:pic>
      <p:pic>
        <p:nvPicPr>
          <p:cNvPr id="202" name="Google Shape;202;p29"/>
          <p:cNvPicPr preferRelativeResize="0"/>
          <p:nvPr/>
        </p:nvPicPr>
        <p:blipFill>
          <a:blip r:embed="rId4">
            <a:alphaModFix/>
          </a:blip>
          <a:stretch>
            <a:fillRect/>
          </a:stretch>
        </p:blipFill>
        <p:spPr>
          <a:xfrm>
            <a:off x="16035875" y="258825"/>
            <a:ext cx="1794925" cy="1794925"/>
          </a:xfrm>
          <a:prstGeom prst="rect">
            <a:avLst/>
          </a:prstGeom>
          <a:noFill/>
          <a:ln>
            <a:noFill/>
          </a:ln>
        </p:spPr>
      </p:pic>
      <p:sp>
        <p:nvSpPr>
          <p:cNvPr id="203" name="Google Shape;203;p29"/>
          <p:cNvSpPr txBox="1"/>
          <p:nvPr/>
        </p:nvSpPr>
        <p:spPr>
          <a:xfrm>
            <a:off x="0" y="430250"/>
            <a:ext cx="18288000" cy="12876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US" sz="6488">
                <a:solidFill>
                  <a:srgbClr val="FFFFFF"/>
                </a:solidFill>
                <a:latin typeface="Noto Sans SemiBold"/>
                <a:ea typeface="Noto Sans SemiBold"/>
                <a:cs typeface="Noto Sans SemiBold"/>
                <a:sym typeface="Noto Sans SemiBold"/>
              </a:rPr>
              <a:t>                           </a:t>
            </a:r>
            <a:r>
              <a:rPr lang="en-US" sz="5800">
                <a:solidFill>
                  <a:srgbClr val="FFFFFF"/>
                </a:solidFill>
                <a:latin typeface="Noto Sans SemiBold"/>
                <a:ea typeface="Noto Sans SemiBold"/>
                <a:cs typeface="Noto Sans SemiBold"/>
                <a:sym typeface="Noto Sans SemiBold"/>
              </a:rPr>
              <a:t>Facial Recognition</a:t>
            </a:r>
            <a:endParaRPr sz="5800" i="1">
              <a:solidFill>
                <a:srgbClr val="000000"/>
              </a:solidFill>
            </a:endParaRPr>
          </a:p>
        </p:txBody>
      </p:sp>
      <p:sp>
        <p:nvSpPr>
          <p:cNvPr id="204" name="Google Shape;204;p29"/>
          <p:cNvSpPr txBox="1"/>
          <p:nvPr/>
        </p:nvSpPr>
        <p:spPr>
          <a:xfrm>
            <a:off x="1371600" y="3310125"/>
            <a:ext cx="7364100" cy="552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000" b="1">
                <a:solidFill>
                  <a:schemeClr val="dk1"/>
                </a:solidFill>
                <a:highlight>
                  <a:srgbClr val="FFFFFF"/>
                </a:highlight>
                <a:latin typeface="Noto Sans"/>
                <a:ea typeface="Noto Sans"/>
                <a:cs typeface="Noto Sans"/>
                <a:sym typeface="Noto Sans"/>
              </a:rPr>
              <a:t>Facial recognition</a:t>
            </a:r>
            <a:r>
              <a:rPr lang="en-US" sz="3000">
                <a:solidFill>
                  <a:schemeClr val="dk1"/>
                </a:solidFill>
                <a:highlight>
                  <a:srgbClr val="FFFFFF"/>
                </a:highlight>
                <a:latin typeface="Noto Sans"/>
                <a:ea typeface="Noto Sans"/>
                <a:cs typeface="Noto Sans"/>
                <a:sym typeface="Noto Sans"/>
              </a:rPr>
              <a:t> technology is used for the identification of humans in images and video.</a:t>
            </a:r>
            <a:endParaRPr sz="3000">
              <a:solidFill>
                <a:schemeClr val="dk1"/>
              </a:solidFill>
              <a:highlight>
                <a:srgbClr val="FFFFFF"/>
              </a:highlight>
              <a:latin typeface="Noto Sans"/>
              <a:ea typeface="Noto Sans"/>
              <a:cs typeface="Noto Sans"/>
              <a:sym typeface="Noto Sans"/>
            </a:endParaRPr>
          </a:p>
          <a:p>
            <a:pPr marL="0" lvl="0" indent="0" algn="l" rtl="0">
              <a:lnSpc>
                <a:spcPct val="115000"/>
              </a:lnSpc>
              <a:spcBef>
                <a:spcPts val="1200"/>
              </a:spcBef>
              <a:spcAft>
                <a:spcPts val="0"/>
              </a:spcAft>
              <a:buNone/>
            </a:pPr>
            <a:endParaRPr sz="100">
              <a:solidFill>
                <a:schemeClr val="dk1"/>
              </a:solidFill>
              <a:highlight>
                <a:srgbClr val="FFFFFF"/>
              </a:highlight>
              <a:latin typeface="Noto Sans"/>
              <a:ea typeface="Noto Sans"/>
              <a:cs typeface="Noto Sans"/>
              <a:sym typeface="Noto Sans"/>
            </a:endParaRPr>
          </a:p>
          <a:p>
            <a:pPr marL="0" lvl="0" indent="0" algn="l" rtl="0">
              <a:lnSpc>
                <a:spcPct val="115000"/>
              </a:lnSpc>
              <a:spcBef>
                <a:spcPts val="1200"/>
              </a:spcBef>
              <a:spcAft>
                <a:spcPts val="0"/>
              </a:spcAft>
              <a:buNone/>
            </a:pPr>
            <a:r>
              <a:rPr lang="en-US" sz="3000">
                <a:solidFill>
                  <a:schemeClr val="dk1"/>
                </a:solidFill>
                <a:highlight>
                  <a:srgbClr val="FFFFFF"/>
                </a:highlight>
                <a:latin typeface="Noto Sans"/>
                <a:ea typeface="Noto Sans"/>
                <a:cs typeface="Noto Sans"/>
                <a:sym typeface="Noto Sans"/>
              </a:rPr>
              <a:t>Face recognition is a form of artificial intelligence (AI) that copies a human’s ability to recognize human faces. Just like when a human recognizes a face, facial recognition software captures facial features and creates a pattern of facial features which it uses to identify or group a face.</a:t>
            </a:r>
            <a:endParaRPr sz="3000">
              <a:solidFill>
                <a:schemeClr val="dk1"/>
              </a:solidFill>
              <a:highlight>
                <a:srgbClr val="FFFFFF"/>
              </a:highlight>
              <a:latin typeface="Noto Sans"/>
              <a:ea typeface="Noto Sans"/>
              <a:cs typeface="Noto Sans"/>
              <a:sym typeface="Noto Sans"/>
            </a:endParaRPr>
          </a:p>
          <a:p>
            <a:pPr marL="0" lvl="0" indent="0" algn="l" rtl="0">
              <a:lnSpc>
                <a:spcPct val="115000"/>
              </a:lnSpc>
              <a:spcBef>
                <a:spcPts val="1200"/>
              </a:spcBef>
              <a:spcAft>
                <a:spcPts val="0"/>
              </a:spcAft>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3700">
              <a:solidFill>
                <a:schemeClr val="dk1"/>
              </a:solidFill>
              <a:highlight>
                <a:srgbClr val="FFFFFF"/>
              </a:highlight>
              <a:latin typeface="Helvetica Neue"/>
              <a:ea typeface="Helvetica Neue"/>
              <a:cs typeface="Helvetica Neue"/>
              <a:sym typeface="Helvetica Neue"/>
            </a:endParaRPr>
          </a:p>
          <a:p>
            <a:pPr marL="0" lvl="0" indent="0" algn="l" rtl="0">
              <a:lnSpc>
                <a:spcPct val="115000"/>
              </a:lnSpc>
              <a:spcBef>
                <a:spcPts val="120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None/>
            </a:pPr>
            <a:endParaRPr sz="2400">
              <a:solidFill>
                <a:schemeClr val="dk1"/>
              </a:solidFill>
            </a:endParaRPr>
          </a:p>
        </p:txBody>
      </p:sp>
      <p:sp>
        <p:nvSpPr>
          <p:cNvPr id="205" name="Google Shape;205;p29"/>
          <p:cNvSpPr txBox="1"/>
          <p:nvPr/>
        </p:nvSpPr>
        <p:spPr>
          <a:xfrm>
            <a:off x="11340275" y="8034900"/>
            <a:ext cx="5565300" cy="17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800">
                <a:solidFill>
                  <a:schemeClr val="dk1"/>
                </a:solidFill>
                <a:latin typeface="Noto Sans"/>
                <a:ea typeface="Noto Sans"/>
                <a:cs typeface="Noto Sans"/>
                <a:sym typeface="Noto Sans"/>
              </a:rPr>
              <a:t>Do you think facial recognition software is a good use of AI? Why or why not?</a:t>
            </a:r>
            <a:endParaRPr sz="2800">
              <a:solidFill>
                <a:schemeClr val="dk1"/>
              </a:solidFill>
              <a:latin typeface="Noto Sans"/>
              <a:ea typeface="Noto Sans"/>
              <a:cs typeface="Noto Sans"/>
              <a:sym typeface="Noto Sans"/>
            </a:endParaRPr>
          </a:p>
        </p:txBody>
      </p:sp>
      <p:pic>
        <p:nvPicPr>
          <p:cNvPr id="206" name="Google Shape;206;p29"/>
          <p:cNvPicPr preferRelativeResize="0"/>
          <p:nvPr/>
        </p:nvPicPr>
        <p:blipFill>
          <a:blip r:embed="rId5">
            <a:alphaModFix/>
          </a:blip>
          <a:stretch>
            <a:fillRect/>
          </a:stretch>
        </p:blipFill>
        <p:spPr>
          <a:xfrm>
            <a:off x="10824813" y="3233924"/>
            <a:ext cx="6596224" cy="4375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0"/>
          <p:cNvSpPr/>
          <p:nvPr/>
        </p:nvSpPr>
        <p:spPr>
          <a:xfrm>
            <a:off x="0" y="2043600"/>
            <a:ext cx="8805600" cy="8243400"/>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sp>
        <p:nvSpPr>
          <p:cNvPr id="212" name="Google Shape;212;p30"/>
          <p:cNvSpPr txBox="1"/>
          <p:nvPr/>
        </p:nvSpPr>
        <p:spPr>
          <a:xfrm>
            <a:off x="9666350" y="3584448"/>
            <a:ext cx="8018100" cy="519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US" sz="3600">
                <a:solidFill>
                  <a:schemeClr val="dk1"/>
                </a:solidFill>
                <a:highlight>
                  <a:schemeClr val="lt1"/>
                </a:highlight>
                <a:latin typeface="Noto Sans"/>
                <a:ea typeface="Noto Sans"/>
                <a:cs typeface="Noto Sans"/>
                <a:sym typeface="Noto Sans"/>
              </a:rPr>
              <a:t>One approach to face recognition, is looking at an image of a face and analyzing the shapes of its features, such as the eye spacing. Then, an </a:t>
            </a:r>
            <a:r>
              <a:rPr lang="en-US" sz="3600" b="1">
                <a:solidFill>
                  <a:schemeClr val="dk1"/>
                </a:solidFill>
                <a:highlight>
                  <a:schemeClr val="lt1"/>
                </a:highlight>
                <a:latin typeface="Noto Sans"/>
                <a:ea typeface="Noto Sans"/>
                <a:cs typeface="Noto Sans"/>
                <a:sym typeface="Noto Sans"/>
              </a:rPr>
              <a:t>algorithm</a:t>
            </a:r>
            <a:r>
              <a:rPr lang="en-US" sz="3600">
                <a:solidFill>
                  <a:schemeClr val="dk1"/>
                </a:solidFill>
                <a:highlight>
                  <a:schemeClr val="lt1"/>
                </a:highlight>
                <a:latin typeface="Noto Sans"/>
                <a:ea typeface="Noto Sans"/>
                <a:cs typeface="Noto Sans"/>
                <a:sym typeface="Noto Sans"/>
              </a:rPr>
              <a:t> is then used to assess if the shapes in the images are closely enough connected to the images in the data to suggest a match.</a:t>
            </a:r>
            <a:endParaRPr sz="3600">
              <a:solidFill>
                <a:schemeClr val="dk1"/>
              </a:solidFill>
              <a:latin typeface="Noto Sans"/>
              <a:ea typeface="Noto Sans"/>
              <a:cs typeface="Noto Sans"/>
              <a:sym typeface="Noto Sans"/>
            </a:endParaRPr>
          </a:p>
        </p:txBody>
      </p:sp>
      <p:pic>
        <p:nvPicPr>
          <p:cNvPr id="213" name="Google Shape;213;p30"/>
          <p:cNvPicPr preferRelativeResize="0"/>
          <p:nvPr/>
        </p:nvPicPr>
        <p:blipFill>
          <a:blip r:embed="rId3">
            <a:alphaModFix/>
          </a:blip>
          <a:stretch>
            <a:fillRect/>
          </a:stretch>
        </p:blipFill>
        <p:spPr>
          <a:xfrm>
            <a:off x="15371925" y="187050"/>
            <a:ext cx="1570450" cy="1570450"/>
          </a:xfrm>
          <a:prstGeom prst="rect">
            <a:avLst/>
          </a:prstGeom>
          <a:noFill/>
          <a:ln>
            <a:noFill/>
          </a:ln>
        </p:spPr>
      </p:pic>
      <p:sp>
        <p:nvSpPr>
          <p:cNvPr id="214" name="Google Shape;214;p30"/>
          <p:cNvSpPr txBox="1"/>
          <p:nvPr/>
        </p:nvSpPr>
        <p:spPr>
          <a:xfrm>
            <a:off x="979200" y="6226850"/>
            <a:ext cx="6847200" cy="343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500">
                <a:solidFill>
                  <a:srgbClr val="111111"/>
                </a:solidFill>
                <a:latin typeface="Noto Sans"/>
                <a:ea typeface="Noto Sans"/>
                <a:cs typeface="Noto Sans"/>
                <a:sym typeface="Noto Sans"/>
              </a:rPr>
              <a:t>Facial recognition is used for many things, like unlocking your tablet  with your face or helping airports make sure the right person gets on the plane. It is important to know that sometimes this technology can make mistakes, especially if people have similar features or if the lighting isn’t good.</a:t>
            </a:r>
            <a:endParaRPr sz="3700">
              <a:solidFill>
                <a:schemeClr val="dk1"/>
              </a:solidFill>
              <a:latin typeface="Noto Sans"/>
              <a:ea typeface="Noto Sans"/>
              <a:cs typeface="Noto Sans"/>
              <a:sym typeface="Noto Sans"/>
            </a:endParaRPr>
          </a:p>
        </p:txBody>
      </p:sp>
      <p:sp>
        <p:nvSpPr>
          <p:cNvPr id="215" name="Google Shape;215;p30"/>
          <p:cNvSpPr/>
          <p:nvPr/>
        </p:nvSpPr>
        <p:spPr>
          <a:xfrm>
            <a:off x="0" y="0"/>
            <a:ext cx="18288000" cy="2277000"/>
          </a:xfrm>
          <a:prstGeom prst="rect">
            <a:avLst/>
          </a:prstGeom>
          <a:solidFill>
            <a:srgbClr val="F56B00"/>
          </a:solidFill>
          <a:ln w="9525" cap="flat" cmpd="sng">
            <a:solidFill>
              <a:srgbClr val="F56B00"/>
            </a:solidFill>
            <a:prstDash val="solid"/>
            <a:round/>
            <a:headEnd type="none" w="sm" len="sm"/>
            <a:tailEnd type="none" w="sm" len="sm"/>
          </a:ln>
          <a:effectLst>
            <a:outerShdw dist="66675" dir="5400000" algn="bl" rotWithShape="0">
              <a:srgbClr val="D9560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16" name="Google Shape;216;p30"/>
          <p:cNvPicPr preferRelativeResize="0"/>
          <p:nvPr/>
        </p:nvPicPr>
        <p:blipFill>
          <a:blip r:embed="rId4">
            <a:alphaModFix/>
          </a:blip>
          <a:stretch>
            <a:fillRect/>
          </a:stretch>
        </p:blipFill>
        <p:spPr>
          <a:xfrm>
            <a:off x="16035875" y="258825"/>
            <a:ext cx="1794925" cy="1794925"/>
          </a:xfrm>
          <a:prstGeom prst="rect">
            <a:avLst/>
          </a:prstGeom>
          <a:noFill/>
          <a:ln>
            <a:noFill/>
          </a:ln>
        </p:spPr>
      </p:pic>
      <p:sp>
        <p:nvSpPr>
          <p:cNvPr id="217" name="Google Shape;217;p30"/>
          <p:cNvSpPr txBox="1"/>
          <p:nvPr/>
        </p:nvSpPr>
        <p:spPr>
          <a:xfrm>
            <a:off x="0" y="460025"/>
            <a:ext cx="18288000" cy="12579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US" sz="6488">
                <a:solidFill>
                  <a:srgbClr val="FFFFFF"/>
                </a:solidFill>
                <a:latin typeface="Noto Sans SemiBold"/>
                <a:ea typeface="Noto Sans SemiBold"/>
                <a:cs typeface="Noto Sans SemiBold"/>
                <a:sym typeface="Noto Sans SemiBold"/>
              </a:rPr>
              <a:t>            </a:t>
            </a:r>
            <a:r>
              <a:rPr lang="en-US" sz="5800">
                <a:solidFill>
                  <a:srgbClr val="FFFFFF"/>
                </a:solidFill>
                <a:latin typeface="Noto Sans SemiBold"/>
                <a:ea typeface="Noto Sans SemiBold"/>
                <a:cs typeface="Noto Sans SemiBold"/>
                <a:sym typeface="Noto Sans SemiBold"/>
              </a:rPr>
              <a:t>How does facial recognition work?</a:t>
            </a:r>
            <a:endParaRPr sz="5800">
              <a:solidFill>
                <a:srgbClr val="FFFFFF"/>
              </a:solidFill>
              <a:latin typeface="Noto Sans SemiBold"/>
              <a:ea typeface="Noto Sans SemiBold"/>
              <a:cs typeface="Noto Sans SemiBold"/>
              <a:sym typeface="Noto Sans SemiBold"/>
            </a:endParaRPr>
          </a:p>
          <a:p>
            <a:pPr marL="0" lvl="0" indent="0" algn="l" rtl="0">
              <a:spcBef>
                <a:spcPts val="0"/>
              </a:spcBef>
              <a:spcAft>
                <a:spcPts val="0"/>
              </a:spcAft>
              <a:buNone/>
            </a:pPr>
            <a:endParaRPr sz="5600" i="1">
              <a:solidFill>
                <a:srgbClr val="000000"/>
              </a:solidFill>
            </a:endParaRPr>
          </a:p>
          <a:p>
            <a:pPr marL="0" lvl="0" indent="0" algn="l" rtl="0">
              <a:spcBef>
                <a:spcPts val="0"/>
              </a:spcBef>
              <a:spcAft>
                <a:spcPts val="0"/>
              </a:spcAft>
              <a:buNone/>
            </a:pPr>
            <a:endParaRPr sz="5600" i="1">
              <a:solidFill>
                <a:srgbClr val="000000"/>
              </a:solidFill>
            </a:endParaRPr>
          </a:p>
        </p:txBody>
      </p:sp>
      <p:pic>
        <p:nvPicPr>
          <p:cNvPr id="218" name="Google Shape;218;p30"/>
          <p:cNvPicPr preferRelativeResize="0"/>
          <p:nvPr/>
        </p:nvPicPr>
        <p:blipFill rotWithShape="1">
          <a:blip r:embed="rId5">
            <a:alphaModFix/>
          </a:blip>
          <a:srcRect b="645"/>
          <a:stretch/>
        </p:blipFill>
        <p:spPr>
          <a:xfrm>
            <a:off x="1372513" y="2949675"/>
            <a:ext cx="6060577" cy="3051025"/>
          </a:xfrm>
          <a:prstGeom prst="rect">
            <a:avLst/>
          </a:prstGeom>
          <a:noFill/>
          <a:ln>
            <a:noFill/>
          </a:ln>
        </p:spPr>
      </p:pic>
      <p:pic>
        <p:nvPicPr>
          <p:cNvPr id="219" name="Google Shape;219;p30"/>
          <p:cNvPicPr preferRelativeResize="0"/>
          <p:nvPr/>
        </p:nvPicPr>
        <p:blipFill>
          <a:blip r:embed="rId6">
            <a:alphaModFix/>
          </a:blip>
          <a:stretch>
            <a:fillRect/>
          </a:stretch>
        </p:blipFill>
        <p:spPr>
          <a:xfrm>
            <a:off x="16278225" y="8848737"/>
            <a:ext cx="2009775" cy="1438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1"/>
          <p:cNvPicPr preferRelativeResize="0"/>
          <p:nvPr/>
        </p:nvPicPr>
        <p:blipFill rotWithShape="1">
          <a:blip r:embed="rId3">
            <a:alphaModFix/>
          </a:blip>
          <a:srcRect b="37593"/>
          <a:stretch/>
        </p:blipFill>
        <p:spPr>
          <a:xfrm>
            <a:off x="12236400" y="6381975"/>
            <a:ext cx="3794521" cy="3905025"/>
          </a:xfrm>
          <a:prstGeom prst="rect">
            <a:avLst/>
          </a:prstGeom>
          <a:noFill/>
          <a:ln>
            <a:noFill/>
          </a:ln>
        </p:spPr>
      </p:pic>
      <p:sp>
        <p:nvSpPr>
          <p:cNvPr id="225" name="Google Shape;225;p31"/>
          <p:cNvSpPr/>
          <p:nvPr/>
        </p:nvSpPr>
        <p:spPr>
          <a:xfrm>
            <a:off x="0" y="0"/>
            <a:ext cx="18288000" cy="2615100"/>
          </a:xfrm>
          <a:prstGeom prst="rect">
            <a:avLst/>
          </a:prstGeom>
          <a:solidFill>
            <a:srgbClr val="F56B00"/>
          </a:solidFill>
          <a:ln w="9525" cap="flat" cmpd="sng">
            <a:solidFill>
              <a:srgbClr val="F56B00"/>
            </a:solidFill>
            <a:prstDash val="solid"/>
            <a:round/>
            <a:headEnd type="none" w="sm" len="sm"/>
            <a:tailEnd type="none" w="sm" len="sm"/>
          </a:ln>
          <a:effectLst>
            <a:outerShdw dist="66675" dir="5400000" algn="bl" rotWithShape="0">
              <a:srgbClr val="D9560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6" name="Google Shape;226;p31"/>
          <p:cNvSpPr txBox="1"/>
          <p:nvPr/>
        </p:nvSpPr>
        <p:spPr>
          <a:xfrm>
            <a:off x="0" y="129950"/>
            <a:ext cx="18288000" cy="2381100"/>
          </a:xfrm>
          <a:prstGeom prst="rect">
            <a:avLst/>
          </a:prstGeom>
          <a:noFill/>
          <a:ln>
            <a:noFill/>
          </a:ln>
        </p:spPr>
        <p:txBody>
          <a:bodyPr spcFirstLastPara="1" wrap="square" lIns="182850" tIns="182850" rIns="182850" bIns="182850" anchor="t" anchorCtr="0">
            <a:noAutofit/>
          </a:bodyPr>
          <a:lstStyle/>
          <a:p>
            <a:pPr marL="0" lvl="0" indent="0" algn="ctr" rtl="0">
              <a:lnSpc>
                <a:spcPct val="115000"/>
              </a:lnSpc>
              <a:spcBef>
                <a:spcPts val="0"/>
              </a:spcBef>
              <a:spcAft>
                <a:spcPts val="0"/>
              </a:spcAft>
              <a:buNone/>
            </a:pPr>
            <a:r>
              <a:rPr lang="en-US" sz="5800">
                <a:solidFill>
                  <a:srgbClr val="FFFFFF"/>
                </a:solidFill>
                <a:latin typeface="Noto Sans SemiBold"/>
                <a:ea typeface="Noto Sans SemiBold"/>
                <a:cs typeface="Noto Sans SemiBold"/>
                <a:sym typeface="Noto Sans SemiBold"/>
              </a:rPr>
              <a:t>Facial Recognition and </a:t>
            </a:r>
            <a:endParaRPr sz="5800">
              <a:solidFill>
                <a:srgbClr val="FFFFFF"/>
              </a:solidFill>
              <a:latin typeface="Noto Sans SemiBold"/>
              <a:ea typeface="Noto Sans SemiBold"/>
              <a:cs typeface="Noto Sans SemiBold"/>
              <a:sym typeface="Noto Sans SemiBold"/>
            </a:endParaRPr>
          </a:p>
          <a:p>
            <a:pPr marL="0" lvl="0" indent="0" algn="ctr" rtl="0">
              <a:lnSpc>
                <a:spcPct val="115000"/>
              </a:lnSpc>
              <a:spcBef>
                <a:spcPts val="0"/>
              </a:spcBef>
              <a:spcAft>
                <a:spcPts val="0"/>
              </a:spcAft>
              <a:buNone/>
            </a:pPr>
            <a:r>
              <a:rPr lang="en-US" sz="5800">
                <a:solidFill>
                  <a:srgbClr val="FFFFFF"/>
                </a:solidFill>
                <a:latin typeface="Noto Sans SemiBold"/>
                <a:ea typeface="Noto Sans SemiBold"/>
                <a:cs typeface="Noto Sans SemiBold"/>
                <a:sym typeface="Noto Sans SemiBold"/>
              </a:rPr>
              <a:t>Algorithmic Bias</a:t>
            </a:r>
            <a:endParaRPr sz="5600" i="1">
              <a:solidFill>
                <a:srgbClr val="000000"/>
              </a:solidFill>
            </a:endParaRPr>
          </a:p>
          <a:p>
            <a:pPr marL="0" lvl="0" indent="0" algn="l" rtl="0">
              <a:spcBef>
                <a:spcPts val="0"/>
              </a:spcBef>
              <a:spcAft>
                <a:spcPts val="0"/>
              </a:spcAft>
              <a:buNone/>
            </a:pPr>
            <a:endParaRPr sz="5600" i="1">
              <a:solidFill>
                <a:srgbClr val="000000"/>
              </a:solidFill>
            </a:endParaRPr>
          </a:p>
        </p:txBody>
      </p:sp>
      <p:pic>
        <p:nvPicPr>
          <p:cNvPr id="227" name="Google Shape;227;p31"/>
          <p:cNvPicPr preferRelativeResize="0"/>
          <p:nvPr/>
        </p:nvPicPr>
        <p:blipFill>
          <a:blip r:embed="rId4">
            <a:alphaModFix/>
          </a:blip>
          <a:stretch>
            <a:fillRect/>
          </a:stretch>
        </p:blipFill>
        <p:spPr>
          <a:xfrm>
            <a:off x="16035875" y="258825"/>
            <a:ext cx="1794925" cy="1794925"/>
          </a:xfrm>
          <a:prstGeom prst="rect">
            <a:avLst/>
          </a:prstGeom>
          <a:noFill/>
          <a:ln>
            <a:noFill/>
          </a:ln>
        </p:spPr>
      </p:pic>
      <p:sp>
        <p:nvSpPr>
          <p:cNvPr id="228" name="Google Shape;228;p31"/>
          <p:cNvSpPr txBox="1"/>
          <p:nvPr/>
        </p:nvSpPr>
        <p:spPr>
          <a:xfrm>
            <a:off x="1371600" y="3310128"/>
            <a:ext cx="7992000" cy="643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642">
                <a:solidFill>
                  <a:schemeClr val="dk1"/>
                </a:solidFill>
                <a:latin typeface="Noto Sans"/>
                <a:ea typeface="Noto Sans"/>
                <a:cs typeface="Noto Sans"/>
                <a:sym typeface="Noto Sans"/>
              </a:rPr>
              <a:t>All facial measurements and shapes are </a:t>
            </a:r>
            <a:r>
              <a:rPr lang="en-US" sz="3642" b="1">
                <a:solidFill>
                  <a:schemeClr val="dk1"/>
                </a:solidFill>
                <a:latin typeface="Noto Sans"/>
                <a:ea typeface="Noto Sans"/>
                <a:cs typeface="Noto Sans"/>
                <a:sym typeface="Noto Sans"/>
              </a:rPr>
              <a:t>not</a:t>
            </a:r>
            <a:r>
              <a:rPr lang="en-US" sz="3642">
                <a:solidFill>
                  <a:schemeClr val="dk1"/>
                </a:solidFill>
                <a:latin typeface="Noto Sans"/>
                <a:ea typeface="Noto Sans"/>
                <a:cs typeface="Noto Sans"/>
                <a:sym typeface="Noto Sans"/>
              </a:rPr>
              <a:t> the same. This affects the data being put supplied to the algorithm</a:t>
            </a:r>
            <a:endParaRPr sz="5300">
              <a:solidFill>
                <a:srgbClr val="0D0D0D"/>
              </a:solidFill>
              <a:latin typeface="Noto Sans"/>
              <a:ea typeface="Noto Sans"/>
              <a:cs typeface="Noto Sans"/>
              <a:sym typeface="Noto Sans"/>
            </a:endParaRPr>
          </a:p>
          <a:p>
            <a:pPr marL="0" lvl="0" indent="0" algn="l" rtl="0">
              <a:spcBef>
                <a:spcPts val="0"/>
              </a:spcBef>
              <a:spcAft>
                <a:spcPts val="0"/>
              </a:spcAft>
              <a:buNone/>
            </a:pPr>
            <a:endParaRPr sz="3800" b="1">
              <a:solidFill>
                <a:srgbClr val="0D0D0D"/>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US" sz="3600" b="1">
                <a:solidFill>
                  <a:srgbClr val="0D0D0D"/>
                </a:solidFill>
                <a:latin typeface="Noto Sans"/>
                <a:ea typeface="Noto Sans"/>
                <a:cs typeface="Noto Sans"/>
                <a:sym typeface="Noto Sans"/>
              </a:rPr>
              <a:t>Algorithmic bias</a:t>
            </a:r>
            <a:r>
              <a:rPr lang="en-US" sz="3600">
                <a:solidFill>
                  <a:srgbClr val="0D0D0D"/>
                </a:solidFill>
                <a:latin typeface="Source Sans Pro"/>
                <a:ea typeface="Source Sans Pro"/>
                <a:cs typeface="Source Sans Pro"/>
                <a:sym typeface="Source Sans Pro"/>
              </a:rPr>
              <a:t> </a:t>
            </a:r>
            <a:r>
              <a:rPr lang="en-US" sz="3600">
                <a:solidFill>
                  <a:srgbClr val="333333"/>
                </a:solidFill>
                <a:latin typeface="Noto Sans"/>
                <a:ea typeface="Noto Sans"/>
                <a:cs typeface="Noto Sans"/>
                <a:sym typeface="Noto Sans"/>
              </a:rPr>
              <a:t>is </a:t>
            </a:r>
            <a:r>
              <a:rPr lang="en-US" sz="3600">
                <a:solidFill>
                  <a:srgbClr val="040C28"/>
                </a:solidFill>
                <a:latin typeface="Noto Sans"/>
                <a:ea typeface="Noto Sans"/>
                <a:cs typeface="Noto Sans"/>
                <a:sym typeface="Noto Sans"/>
              </a:rPr>
              <a:t>the lack of fairness in the outputs generated by an algorithm</a:t>
            </a:r>
            <a:r>
              <a:rPr lang="en-US" sz="3600">
                <a:solidFill>
                  <a:srgbClr val="202124"/>
                </a:solidFill>
                <a:highlight>
                  <a:schemeClr val="lt1"/>
                </a:highlight>
                <a:latin typeface="Noto Sans"/>
                <a:ea typeface="Noto Sans"/>
                <a:cs typeface="Noto Sans"/>
                <a:sym typeface="Noto Sans"/>
              </a:rPr>
              <a:t>. Or repeated errors that provide privilege to one group of users over another. </a:t>
            </a:r>
            <a:endParaRPr sz="3600">
              <a:solidFill>
                <a:srgbClr val="333333"/>
              </a:solidFill>
              <a:latin typeface="Noto Sans"/>
              <a:ea typeface="Noto Sans"/>
              <a:cs typeface="Noto Sans"/>
              <a:sym typeface="Noto Sans"/>
            </a:endParaRPr>
          </a:p>
          <a:p>
            <a:pPr marL="0" lvl="0" indent="0" algn="l" rtl="0">
              <a:spcBef>
                <a:spcPts val="0"/>
              </a:spcBef>
              <a:spcAft>
                <a:spcPts val="0"/>
              </a:spcAft>
              <a:buNone/>
            </a:pPr>
            <a:endParaRPr sz="3100">
              <a:solidFill>
                <a:srgbClr val="0D0D0D"/>
              </a:solidFill>
              <a:latin typeface="Source Sans Pro"/>
              <a:ea typeface="Source Sans Pro"/>
              <a:cs typeface="Source Sans Pro"/>
              <a:sym typeface="Source Sans Pro"/>
            </a:endParaRPr>
          </a:p>
        </p:txBody>
      </p:sp>
      <p:sp>
        <p:nvSpPr>
          <p:cNvPr id="229" name="Google Shape;229;p31"/>
          <p:cNvSpPr txBox="1"/>
          <p:nvPr/>
        </p:nvSpPr>
        <p:spPr>
          <a:xfrm>
            <a:off x="10266150" y="3982175"/>
            <a:ext cx="6130800" cy="1525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2800">
                <a:solidFill>
                  <a:srgbClr val="D95609"/>
                </a:solidFill>
                <a:latin typeface="Noto Sans SemiBold"/>
                <a:ea typeface="Noto Sans SemiBold"/>
                <a:cs typeface="Noto Sans SemiBold"/>
                <a:sym typeface="Noto Sans SemiBold"/>
              </a:rPr>
              <a:t>Have you or a family member ever encountered an issue with facial recognition technology?</a:t>
            </a:r>
            <a:endParaRPr sz="2800">
              <a:solidFill>
                <a:srgbClr val="D95609"/>
              </a:solidFill>
              <a:latin typeface="Noto Sans SemiBold"/>
              <a:ea typeface="Noto Sans SemiBold"/>
              <a:cs typeface="Noto Sans SemiBold"/>
              <a:sym typeface="Noto Sans SemiBold"/>
            </a:endParaRPr>
          </a:p>
        </p:txBody>
      </p:sp>
      <p:cxnSp>
        <p:nvCxnSpPr>
          <p:cNvPr id="230" name="Google Shape;230;p31"/>
          <p:cNvCxnSpPr/>
          <p:nvPr/>
        </p:nvCxnSpPr>
        <p:spPr>
          <a:xfrm>
            <a:off x="12931036" y="5856547"/>
            <a:ext cx="233100" cy="368700"/>
          </a:xfrm>
          <a:prstGeom prst="straightConnector1">
            <a:avLst/>
          </a:prstGeom>
          <a:noFill/>
          <a:ln w="76200" cap="flat" cmpd="sng">
            <a:solidFill>
              <a:srgbClr val="000000"/>
            </a:solidFill>
            <a:prstDash val="solid"/>
            <a:round/>
            <a:headEnd type="none" w="med" len="med"/>
            <a:tailEnd type="none" w="med" len="med"/>
          </a:ln>
        </p:spPr>
      </p:cxnSp>
      <p:pic>
        <p:nvPicPr>
          <p:cNvPr id="231" name="Google Shape;231;p31"/>
          <p:cNvPicPr preferRelativeResize="0"/>
          <p:nvPr/>
        </p:nvPicPr>
        <p:blipFill>
          <a:blip r:embed="rId5">
            <a:alphaModFix/>
          </a:blip>
          <a:stretch>
            <a:fillRect/>
          </a:stretch>
        </p:blipFill>
        <p:spPr>
          <a:xfrm>
            <a:off x="16944963" y="2685650"/>
            <a:ext cx="1343025" cy="1428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2"/>
          <p:cNvSpPr/>
          <p:nvPr/>
        </p:nvSpPr>
        <p:spPr>
          <a:xfrm>
            <a:off x="0" y="0"/>
            <a:ext cx="18288000" cy="2277000"/>
          </a:xfrm>
          <a:prstGeom prst="rect">
            <a:avLst/>
          </a:prstGeom>
          <a:solidFill>
            <a:srgbClr val="F56B00"/>
          </a:solidFill>
          <a:ln w="9525" cap="flat" cmpd="sng">
            <a:solidFill>
              <a:srgbClr val="F56B00"/>
            </a:solidFill>
            <a:prstDash val="solid"/>
            <a:round/>
            <a:headEnd type="none" w="sm" len="sm"/>
            <a:tailEnd type="none" w="sm" len="sm"/>
          </a:ln>
          <a:effectLst>
            <a:outerShdw dist="66675" dir="5400000" algn="bl" rotWithShape="0">
              <a:srgbClr val="D9560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37" name="Google Shape;237;p32" descr="The potential for AI to help society is enormous. But at the same time we need to develop technology with a focus on ethics, access and fairness. This video explores the influence of AI on every aspect of life and underscores the importance of ethical oversight to prevent the creation of biased AI algorithms.&#10;&#10;Featuring&#10;Amanda Askell - Ethicist at Open AI&#10;Alejandro Carrillo - Roboticist at Farmwise&#10;Deb Raji - the Algorithmic Justice League&#10;Kate Park - PM at Tesla Autopilot&#10;Dr. Regina Barzilay - Professor of CS &amp; AI at MIT&#10;Dr. Mehran Sahami - Professor of CS &amp; AI at Stanford&#10;Deon Nicholas - CEO of Forethought AI&#10;&#10;Start learning today!&#10;https://code.org/ai/how-ai-works&#10;&#10;Stay in touch with us!&#10;• on Twitter https://twitter.com/codeorg&#10;• on Facebook https://www.facebook.com/Code.org&#10;• on Instagram https://instagram.com/codeorg&#10;• on Tumblr https://blog.code.org &#10;• on LinkedIn https://www.linkedin.com/company/code-org&#10;• on Google+ https://google.com/+codeorg&#10;&#10;Produced and Directed by Jael Burrows&#10;Co-produced by Kristin Neibert&#10;Written by Hadi Partovi, Winter Dong and Jael Burrows&#10;Edited by Neal Barenblat&#10;Camera by Bow Jones, Stanford Media Lab, Sand Bay Entertainment, the Clock Factory, and Vic Ferrer" title="Ethics &amp; AI: Equal Access and Algorithmic Bias">
            <a:hlinkClick r:id="rId3"/>
          </p:cNvPr>
          <p:cNvPicPr preferRelativeResize="0"/>
          <p:nvPr/>
        </p:nvPicPr>
        <p:blipFill>
          <a:blip r:embed="rId4">
            <a:alphaModFix/>
          </a:blip>
          <a:stretch>
            <a:fillRect/>
          </a:stretch>
        </p:blipFill>
        <p:spPr>
          <a:xfrm>
            <a:off x="4754375" y="4282425"/>
            <a:ext cx="9269350" cy="5214000"/>
          </a:xfrm>
          <a:prstGeom prst="rect">
            <a:avLst/>
          </a:prstGeom>
          <a:noFill/>
          <a:ln>
            <a:noFill/>
          </a:ln>
        </p:spPr>
      </p:pic>
      <p:sp>
        <p:nvSpPr>
          <p:cNvPr id="238" name="Google Shape;238;p32"/>
          <p:cNvSpPr txBox="1"/>
          <p:nvPr/>
        </p:nvSpPr>
        <p:spPr>
          <a:xfrm>
            <a:off x="1340200" y="3127248"/>
            <a:ext cx="16097700" cy="838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3000">
                <a:solidFill>
                  <a:schemeClr val="dk1"/>
                </a:solidFill>
                <a:latin typeface="Noto Sans SemiBold"/>
                <a:ea typeface="Noto Sans SemiBold"/>
                <a:cs typeface="Noto Sans SemiBold"/>
                <a:sym typeface="Noto Sans SemiBold"/>
              </a:rPr>
              <a:t>Watch this video for more information and a deeper discussion on algorithmic bias.</a:t>
            </a:r>
            <a:endParaRPr sz="3000">
              <a:solidFill>
                <a:schemeClr val="dk1"/>
              </a:solidFill>
              <a:latin typeface="Noto Sans SemiBold"/>
              <a:ea typeface="Noto Sans SemiBold"/>
              <a:cs typeface="Noto Sans SemiBold"/>
              <a:sym typeface="Noto Sans SemiBold"/>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p:txBody>
      </p:sp>
      <p:pic>
        <p:nvPicPr>
          <p:cNvPr id="239" name="Google Shape;239;p32"/>
          <p:cNvPicPr preferRelativeResize="0"/>
          <p:nvPr/>
        </p:nvPicPr>
        <p:blipFill>
          <a:blip r:embed="rId5">
            <a:alphaModFix/>
          </a:blip>
          <a:stretch>
            <a:fillRect/>
          </a:stretch>
        </p:blipFill>
        <p:spPr>
          <a:xfrm>
            <a:off x="16035875" y="258825"/>
            <a:ext cx="1794925" cy="1794925"/>
          </a:xfrm>
          <a:prstGeom prst="rect">
            <a:avLst/>
          </a:prstGeom>
          <a:noFill/>
          <a:ln>
            <a:noFill/>
          </a:ln>
        </p:spPr>
      </p:pic>
      <p:pic>
        <p:nvPicPr>
          <p:cNvPr id="240" name="Google Shape;240;p32"/>
          <p:cNvPicPr preferRelativeResize="0"/>
          <p:nvPr/>
        </p:nvPicPr>
        <p:blipFill>
          <a:blip r:embed="rId6">
            <a:alphaModFix/>
          </a:blip>
          <a:stretch>
            <a:fillRect/>
          </a:stretch>
        </p:blipFill>
        <p:spPr>
          <a:xfrm>
            <a:off x="16278225" y="8848737"/>
            <a:ext cx="2009775" cy="1438275"/>
          </a:xfrm>
          <a:prstGeom prst="rect">
            <a:avLst/>
          </a:prstGeom>
          <a:noFill/>
          <a:ln>
            <a:noFill/>
          </a:ln>
        </p:spPr>
      </p:pic>
      <p:pic>
        <p:nvPicPr>
          <p:cNvPr id="241" name="Google Shape;241;p32"/>
          <p:cNvPicPr preferRelativeResize="0"/>
          <p:nvPr/>
        </p:nvPicPr>
        <p:blipFill>
          <a:blip r:embed="rId7">
            <a:alphaModFix/>
          </a:blip>
          <a:stretch>
            <a:fillRect/>
          </a:stretch>
        </p:blipFill>
        <p:spPr>
          <a:xfrm>
            <a:off x="0" y="2345400"/>
            <a:ext cx="676275" cy="714375"/>
          </a:xfrm>
          <a:prstGeom prst="rect">
            <a:avLst/>
          </a:prstGeom>
          <a:noFill/>
          <a:ln>
            <a:noFill/>
          </a:ln>
        </p:spPr>
      </p:pic>
      <p:sp>
        <p:nvSpPr>
          <p:cNvPr id="242" name="Google Shape;242;p32"/>
          <p:cNvSpPr txBox="1"/>
          <p:nvPr/>
        </p:nvSpPr>
        <p:spPr>
          <a:xfrm>
            <a:off x="0" y="540475"/>
            <a:ext cx="18288000" cy="11772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None/>
            </a:pPr>
            <a:r>
              <a:rPr lang="en-US" sz="5800">
                <a:solidFill>
                  <a:srgbClr val="FFFFFF"/>
                </a:solidFill>
                <a:latin typeface="Noto Sans SemiBold"/>
                <a:ea typeface="Noto Sans SemiBold"/>
                <a:cs typeface="Noto Sans SemiBold"/>
                <a:sym typeface="Noto Sans SemiBold"/>
              </a:rPr>
              <a:t>Deeper Dive into AI and Bias</a:t>
            </a:r>
            <a:endParaRPr sz="5600" i="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3"/>
          <p:cNvSpPr/>
          <p:nvPr/>
        </p:nvSpPr>
        <p:spPr>
          <a:xfrm>
            <a:off x="0" y="0"/>
            <a:ext cx="18288000" cy="2277000"/>
          </a:xfrm>
          <a:prstGeom prst="rect">
            <a:avLst/>
          </a:prstGeom>
          <a:solidFill>
            <a:srgbClr val="F56B00"/>
          </a:solidFill>
          <a:ln w="9525" cap="flat" cmpd="sng">
            <a:solidFill>
              <a:srgbClr val="F56B00"/>
            </a:solidFill>
            <a:prstDash val="solid"/>
            <a:round/>
            <a:headEnd type="none" w="sm" len="sm"/>
            <a:tailEnd type="none" w="sm" len="sm"/>
          </a:ln>
          <a:effectLst>
            <a:outerShdw dist="66675" dir="5400000" algn="bl" rotWithShape="0">
              <a:srgbClr val="D9560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8" name="Google Shape;248;p33"/>
          <p:cNvSpPr txBox="1"/>
          <p:nvPr/>
        </p:nvSpPr>
        <p:spPr>
          <a:xfrm>
            <a:off x="0" y="384325"/>
            <a:ext cx="18288000" cy="1333500"/>
          </a:xfrm>
          <a:prstGeom prst="rect">
            <a:avLst/>
          </a:prstGeom>
          <a:noFill/>
          <a:ln>
            <a:noFill/>
          </a:ln>
        </p:spPr>
        <p:txBody>
          <a:bodyPr spcFirstLastPara="1" wrap="square" lIns="182850" tIns="182850" rIns="182850" bIns="182850" anchor="t" anchorCtr="0">
            <a:noAutofit/>
          </a:bodyPr>
          <a:lstStyle/>
          <a:p>
            <a:pPr marL="0" lvl="0" indent="0" algn="l" rtl="0">
              <a:spcBef>
                <a:spcPts val="0"/>
              </a:spcBef>
              <a:spcAft>
                <a:spcPts val="0"/>
              </a:spcAft>
              <a:buNone/>
            </a:pPr>
            <a:r>
              <a:rPr lang="en-US" sz="6488">
                <a:solidFill>
                  <a:srgbClr val="FFFFFF"/>
                </a:solidFill>
                <a:latin typeface="Noto Sans SemiBold"/>
                <a:ea typeface="Noto Sans SemiBold"/>
                <a:cs typeface="Noto Sans SemiBold"/>
                <a:sym typeface="Noto Sans SemiBold"/>
              </a:rPr>
              <a:t>              </a:t>
            </a:r>
            <a:r>
              <a:rPr lang="en-US" sz="5800">
                <a:solidFill>
                  <a:srgbClr val="FFFFFF"/>
                </a:solidFill>
                <a:latin typeface="Noto Sans SemiBold"/>
                <a:ea typeface="Noto Sans SemiBold"/>
                <a:cs typeface="Noto Sans SemiBold"/>
                <a:sym typeface="Noto Sans SemiBold"/>
              </a:rPr>
              <a:t>Review Today’s Lesson Vocabulary</a:t>
            </a:r>
            <a:endParaRPr sz="5800">
              <a:solidFill>
                <a:srgbClr val="FFFFFF"/>
              </a:solidFill>
              <a:latin typeface="Noto Sans SemiBold"/>
              <a:ea typeface="Noto Sans SemiBold"/>
              <a:cs typeface="Noto Sans SemiBold"/>
              <a:sym typeface="Noto Sans SemiBold"/>
            </a:endParaRPr>
          </a:p>
          <a:p>
            <a:pPr marL="0" lvl="0" indent="0" algn="l" rtl="0">
              <a:spcBef>
                <a:spcPts val="0"/>
              </a:spcBef>
              <a:spcAft>
                <a:spcPts val="0"/>
              </a:spcAft>
              <a:buNone/>
            </a:pPr>
            <a:endParaRPr sz="5600" i="1">
              <a:solidFill>
                <a:srgbClr val="000000"/>
              </a:solidFill>
            </a:endParaRPr>
          </a:p>
          <a:p>
            <a:pPr marL="0" lvl="0" indent="0" algn="l" rtl="0">
              <a:spcBef>
                <a:spcPts val="0"/>
              </a:spcBef>
              <a:spcAft>
                <a:spcPts val="0"/>
              </a:spcAft>
              <a:buNone/>
            </a:pPr>
            <a:endParaRPr sz="5600" i="1">
              <a:solidFill>
                <a:srgbClr val="000000"/>
              </a:solidFill>
            </a:endParaRPr>
          </a:p>
        </p:txBody>
      </p:sp>
      <p:pic>
        <p:nvPicPr>
          <p:cNvPr id="249" name="Google Shape;249;p33"/>
          <p:cNvPicPr preferRelativeResize="0"/>
          <p:nvPr/>
        </p:nvPicPr>
        <p:blipFill>
          <a:blip r:embed="rId3">
            <a:alphaModFix/>
          </a:blip>
          <a:stretch>
            <a:fillRect/>
          </a:stretch>
        </p:blipFill>
        <p:spPr>
          <a:xfrm flipH="1">
            <a:off x="16954500" y="2308063"/>
            <a:ext cx="1333500" cy="1333500"/>
          </a:xfrm>
          <a:prstGeom prst="rect">
            <a:avLst/>
          </a:prstGeom>
          <a:noFill/>
          <a:ln>
            <a:noFill/>
          </a:ln>
        </p:spPr>
      </p:pic>
      <p:pic>
        <p:nvPicPr>
          <p:cNvPr id="250" name="Google Shape;250;p33"/>
          <p:cNvPicPr preferRelativeResize="0"/>
          <p:nvPr/>
        </p:nvPicPr>
        <p:blipFill>
          <a:blip r:embed="rId4">
            <a:alphaModFix/>
          </a:blip>
          <a:stretch>
            <a:fillRect/>
          </a:stretch>
        </p:blipFill>
        <p:spPr>
          <a:xfrm flipH="1">
            <a:off x="0" y="8905875"/>
            <a:ext cx="1333500" cy="1381125"/>
          </a:xfrm>
          <a:prstGeom prst="rect">
            <a:avLst/>
          </a:prstGeom>
          <a:noFill/>
          <a:ln>
            <a:noFill/>
          </a:ln>
        </p:spPr>
      </p:pic>
      <p:sp>
        <p:nvSpPr>
          <p:cNvPr id="251" name="Google Shape;251;p33"/>
          <p:cNvSpPr/>
          <p:nvPr/>
        </p:nvSpPr>
        <p:spPr>
          <a:xfrm>
            <a:off x="12530756" y="3383751"/>
            <a:ext cx="4995300" cy="5846400"/>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sp>
        <p:nvSpPr>
          <p:cNvPr id="252" name="Google Shape;252;p33"/>
          <p:cNvSpPr txBox="1"/>
          <p:nvPr/>
        </p:nvSpPr>
        <p:spPr>
          <a:xfrm>
            <a:off x="12933050" y="5007725"/>
            <a:ext cx="4314300" cy="410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800">
                <a:solidFill>
                  <a:srgbClr val="040C28"/>
                </a:solidFill>
                <a:latin typeface="Noto Sans"/>
                <a:ea typeface="Noto Sans"/>
                <a:cs typeface="Noto Sans"/>
                <a:sym typeface="Noto Sans"/>
              </a:rPr>
              <a:t>Face recognition is a form of artificial intelligence (AI) that copies a human’s ability to recognize human faces.</a:t>
            </a:r>
            <a:endParaRPr sz="1800"/>
          </a:p>
        </p:txBody>
      </p:sp>
      <p:sp>
        <p:nvSpPr>
          <p:cNvPr id="253" name="Google Shape;253;p33"/>
          <p:cNvSpPr/>
          <p:nvPr/>
        </p:nvSpPr>
        <p:spPr>
          <a:xfrm>
            <a:off x="6726903" y="3383751"/>
            <a:ext cx="4995300" cy="5846400"/>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sp>
        <p:nvSpPr>
          <p:cNvPr id="254" name="Google Shape;254;p33"/>
          <p:cNvSpPr/>
          <p:nvPr/>
        </p:nvSpPr>
        <p:spPr>
          <a:xfrm>
            <a:off x="939475" y="3383751"/>
            <a:ext cx="4995300" cy="5846400"/>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sp>
        <p:nvSpPr>
          <p:cNvPr id="255" name="Google Shape;255;p33"/>
          <p:cNvSpPr txBox="1"/>
          <p:nvPr/>
        </p:nvSpPr>
        <p:spPr>
          <a:xfrm>
            <a:off x="12897300" y="3825015"/>
            <a:ext cx="4857300" cy="6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US" sz="3000">
                <a:latin typeface="Noto Sans SemiBold"/>
                <a:ea typeface="Noto Sans SemiBold"/>
                <a:cs typeface="Noto Sans SemiBold"/>
                <a:sym typeface="Noto Sans SemiBold"/>
              </a:rPr>
              <a:t>Facial Recognition Technology</a:t>
            </a:r>
            <a:endParaRPr sz="3000">
              <a:solidFill>
                <a:srgbClr val="000000"/>
              </a:solidFill>
              <a:latin typeface="Noto Sans SemiBold"/>
              <a:ea typeface="Noto Sans SemiBold"/>
              <a:cs typeface="Noto Sans SemiBold"/>
              <a:sym typeface="Noto Sans SemiBold"/>
            </a:endParaRPr>
          </a:p>
        </p:txBody>
      </p:sp>
      <p:sp>
        <p:nvSpPr>
          <p:cNvPr id="256" name="Google Shape;256;p33"/>
          <p:cNvSpPr txBox="1"/>
          <p:nvPr/>
        </p:nvSpPr>
        <p:spPr>
          <a:xfrm>
            <a:off x="1279975" y="3825025"/>
            <a:ext cx="4714500" cy="6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Noto Sans SemiBold"/>
                <a:ea typeface="Noto Sans SemiBold"/>
                <a:cs typeface="Noto Sans SemiBold"/>
                <a:sym typeface="Noto Sans SemiBold"/>
              </a:rPr>
              <a:t>Algorithmic Bias</a:t>
            </a:r>
            <a:endParaRPr sz="3000">
              <a:solidFill>
                <a:srgbClr val="000000"/>
              </a:solidFill>
              <a:latin typeface="Noto Sans SemiBold"/>
              <a:ea typeface="Noto Sans SemiBold"/>
              <a:cs typeface="Noto Sans SemiBold"/>
              <a:sym typeface="Noto Sans SemiBold"/>
            </a:endParaRPr>
          </a:p>
        </p:txBody>
      </p:sp>
      <p:sp>
        <p:nvSpPr>
          <p:cNvPr id="257" name="Google Shape;257;p33"/>
          <p:cNvSpPr txBox="1"/>
          <p:nvPr/>
        </p:nvSpPr>
        <p:spPr>
          <a:xfrm>
            <a:off x="6795900" y="3825015"/>
            <a:ext cx="4857300" cy="6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latin typeface="Noto Sans SemiBold"/>
                <a:ea typeface="Noto Sans SemiBold"/>
                <a:cs typeface="Noto Sans SemiBold"/>
                <a:sym typeface="Noto Sans SemiBold"/>
              </a:rPr>
              <a:t>  Classical AI</a:t>
            </a:r>
            <a:endParaRPr sz="3000">
              <a:solidFill>
                <a:srgbClr val="000000"/>
              </a:solidFill>
              <a:latin typeface="Noto Sans SemiBold"/>
              <a:ea typeface="Noto Sans SemiBold"/>
              <a:cs typeface="Noto Sans SemiBold"/>
              <a:sym typeface="Noto Sans SemiBold"/>
            </a:endParaRPr>
          </a:p>
        </p:txBody>
      </p:sp>
      <p:sp>
        <p:nvSpPr>
          <p:cNvPr id="258" name="Google Shape;258;p33"/>
          <p:cNvSpPr txBox="1"/>
          <p:nvPr/>
        </p:nvSpPr>
        <p:spPr>
          <a:xfrm>
            <a:off x="1279975" y="4757363"/>
            <a:ext cx="4314300" cy="410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US" sz="2800">
                <a:solidFill>
                  <a:srgbClr val="040C28"/>
                </a:solidFill>
                <a:latin typeface="Noto Sans"/>
                <a:ea typeface="Noto Sans"/>
                <a:cs typeface="Noto Sans"/>
                <a:sym typeface="Noto Sans"/>
              </a:rPr>
              <a:t>is the lack of fairness in the outputs generated by an algorithm. Or repeated errors that provide privilege to one group of users over another.</a:t>
            </a:r>
            <a:endParaRPr/>
          </a:p>
        </p:txBody>
      </p:sp>
      <p:sp>
        <p:nvSpPr>
          <p:cNvPr id="259" name="Google Shape;259;p33"/>
          <p:cNvSpPr txBox="1"/>
          <p:nvPr/>
        </p:nvSpPr>
        <p:spPr>
          <a:xfrm>
            <a:off x="7037513" y="4671025"/>
            <a:ext cx="4314300" cy="444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800">
                <a:solidFill>
                  <a:srgbClr val="040C28"/>
                </a:solidFill>
                <a:latin typeface="Noto Sans"/>
                <a:ea typeface="Noto Sans"/>
                <a:cs typeface="Noto Sans"/>
                <a:sym typeface="Noto Sans"/>
              </a:rPr>
              <a:t>This type of AI is not new and has been in our everyday lives for some time. It can solve problems but this type of AI does not learn from data like newer AI.</a:t>
            </a:r>
            <a:endParaRPr sz="16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4"/>
          <p:cNvPicPr preferRelativeResize="0"/>
          <p:nvPr/>
        </p:nvPicPr>
        <p:blipFill>
          <a:blip r:embed="rId3">
            <a:alphaModFix/>
          </a:blip>
          <a:stretch>
            <a:fillRect/>
          </a:stretch>
        </p:blipFill>
        <p:spPr>
          <a:xfrm>
            <a:off x="10124113" y="4316900"/>
            <a:ext cx="7498079" cy="4695226"/>
          </a:xfrm>
          <a:prstGeom prst="rect">
            <a:avLst/>
          </a:prstGeom>
          <a:noFill/>
          <a:ln>
            <a:noFill/>
          </a:ln>
        </p:spPr>
      </p:pic>
      <p:pic>
        <p:nvPicPr>
          <p:cNvPr id="265" name="Google Shape;265;p34"/>
          <p:cNvPicPr preferRelativeResize="0"/>
          <p:nvPr/>
        </p:nvPicPr>
        <p:blipFill>
          <a:blip r:embed="rId4">
            <a:alphaModFix/>
          </a:blip>
          <a:stretch>
            <a:fillRect/>
          </a:stretch>
        </p:blipFill>
        <p:spPr>
          <a:xfrm>
            <a:off x="16035875" y="258825"/>
            <a:ext cx="1794925" cy="1794925"/>
          </a:xfrm>
          <a:prstGeom prst="rect">
            <a:avLst/>
          </a:prstGeom>
          <a:noFill/>
          <a:ln>
            <a:noFill/>
          </a:ln>
        </p:spPr>
      </p:pic>
      <p:pic>
        <p:nvPicPr>
          <p:cNvPr id="266" name="Google Shape;266;p34"/>
          <p:cNvPicPr preferRelativeResize="0"/>
          <p:nvPr/>
        </p:nvPicPr>
        <p:blipFill>
          <a:blip r:embed="rId4">
            <a:alphaModFix/>
          </a:blip>
          <a:stretch>
            <a:fillRect/>
          </a:stretch>
        </p:blipFill>
        <p:spPr>
          <a:xfrm>
            <a:off x="16035875" y="258825"/>
            <a:ext cx="1794925" cy="1794925"/>
          </a:xfrm>
          <a:prstGeom prst="rect">
            <a:avLst/>
          </a:prstGeom>
          <a:noFill/>
          <a:ln>
            <a:noFill/>
          </a:ln>
        </p:spPr>
      </p:pic>
      <p:sp>
        <p:nvSpPr>
          <p:cNvPr id="267" name="Google Shape;267;p34"/>
          <p:cNvSpPr/>
          <p:nvPr/>
        </p:nvSpPr>
        <p:spPr>
          <a:xfrm>
            <a:off x="0" y="0"/>
            <a:ext cx="18288000" cy="2277000"/>
          </a:xfrm>
          <a:prstGeom prst="rect">
            <a:avLst/>
          </a:prstGeom>
          <a:solidFill>
            <a:srgbClr val="F56B00"/>
          </a:solidFill>
          <a:ln w="9525" cap="flat" cmpd="sng">
            <a:solidFill>
              <a:srgbClr val="F56B00"/>
            </a:solidFill>
            <a:prstDash val="solid"/>
            <a:round/>
            <a:headEnd type="none" w="sm" len="sm"/>
            <a:tailEnd type="none" w="sm" len="sm"/>
          </a:ln>
          <a:effectLst>
            <a:outerShdw dist="66675" dir="5400000" algn="bl" rotWithShape="0">
              <a:srgbClr val="D9560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68" name="Google Shape;268;p34"/>
          <p:cNvPicPr preferRelativeResize="0"/>
          <p:nvPr/>
        </p:nvPicPr>
        <p:blipFill>
          <a:blip r:embed="rId4">
            <a:alphaModFix/>
          </a:blip>
          <a:stretch>
            <a:fillRect/>
          </a:stretch>
        </p:blipFill>
        <p:spPr>
          <a:xfrm>
            <a:off x="16035875" y="258825"/>
            <a:ext cx="1794925" cy="1794925"/>
          </a:xfrm>
          <a:prstGeom prst="rect">
            <a:avLst/>
          </a:prstGeom>
          <a:noFill/>
          <a:ln>
            <a:noFill/>
          </a:ln>
        </p:spPr>
      </p:pic>
      <p:sp>
        <p:nvSpPr>
          <p:cNvPr id="269" name="Google Shape;269;p34"/>
          <p:cNvSpPr txBox="1"/>
          <p:nvPr/>
        </p:nvSpPr>
        <p:spPr>
          <a:xfrm>
            <a:off x="0" y="524025"/>
            <a:ext cx="18288000" cy="1281000"/>
          </a:xfrm>
          <a:prstGeom prst="rect">
            <a:avLst/>
          </a:prstGeom>
          <a:noFill/>
          <a:ln>
            <a:noFill/>
          </a:ln>
        </p:spPr>
        <p:txBody>
          <a:bodyPr spcFirstLastPara="1" wrap="square" lIns="182850" tIns="182850" rIns="182850" bIns="182850" anchor="t" anchorCtr="0">
            <a:noAutofit/>
          </a:bodyPr>
          <a:lstStyle/>
          <a:p>
            <a:pPr marL="0" lvl="0" indent="0" algn="ctr" rtl="0">
              <a:spcBef>
                <a:spcPts val="0"/>
              </a:spcBef>
              <a:spcAft>
                <a:spcPts val="0"/>
              </a:spcAft>
              <a:buNone/>
            </a:pPr>
            <a:r>
              <a:rPr lang="en-US" sz="5800">
                <a:solidFill>
                  <a:srgbClr val="FFFFFF"/>
                </a:solidFill>
                <a:latin typeface="Noto Sans SemiBold"/>
                <a:ea typeface="Noto Sans SemiBold"/>
                <a:cs typeface="Noto Sans SemiBold"/>
                <a:sym typeface="Noto Sans SemiBold"/>
              </a:rPr>
              <a:t>Putting it All Together</a:t>
            </a:r>
            <a:endParaRPr sz="5600" i="1">
              <a:solidFill>
                <a:srgbClr val="000000"/>
              </a:solidFill>
            </a:endParaRPr>
          </a:p>
        </p:txBody>
      </p:sp>
      <p:sp>
        <p:nvSpPr>
          <p:cNvPr id="270" name="Google Shape;270;p34"/>
          <p:cNvSpPr txBox="1">
            <a:spLocks noGrp="1"/>
          </p:cNvSpPr>
          <p:nvPr>
            <p:ph type="body" idx="1"/>
          </p:nvPr>
        </p:nvSpPr>
        <p:spPr>
          <a:xfrm>
            <a:off x="1143000" y="3108200"/>
            <a:ext cx="8050800" cy="2867400"/>
          </a:xfrm>
          <a:prstGeom prst="rect">
            <a:avLst/>
          </a:prstGeom>
        </p:spPr>
        <p:txBody>
          <a:bodyPr spcFirstLastPara="1" wrap="square" lIns="182850" tIns="182850" rIns="182850" bIns="182850" anchor="t" anchorCtr="0">
            <a:noAutofit/>
          </a:bodyPr>
          <a:lstStyle/>
          <a:p>
            <a:pPr marL="457200" lvl="0" indent="-419100" algn="l" rtl="0">
              <a:lnSpc>
                <a:spcPct val="115000"/>
              </a:lnSpc>
              <a:spcBef>
                <a:spcPts val="0"/>
              </a:spcBef>
              <a:spcAft>
                <a:spcPts val="0"/>
              </a:spcAft>
              <a:buClr>
                <a:schemeClr val="dk1"/>
              </a:buClr>
              <a:buSzPts val="3000"/>
              <a:buFont typeface="Noto Sans"/>
              <a:buChar char="●"/>
            </a:pPr>
            <a:r>
              <a:rPr lang="en-US" sz="3000" b="1">
                <a:solidFill>
                  <a:schemeClr val="dk1"/>
                </a:solidFill>
                <a:latin typeface="Noto Sans"/>
                <a:ea typeface="Noto Sans"/>
                <a:cs typeface="Noto Sans"/>
                <a:sym typeface="Noto Sans"/>
              </a:rPr>
              <a:t>Artificial Intelligence</a:t>
            </a:r>
            <a:r>
              <a:rPr lang="en-US" sz="3000">
                <a:latin typeface="Noto Sans"/>
                <a:ea typeface="Noto Sans"/>
                <a:cs typeface="Noto Sans"/>
                <a:sym typeface="Noto Sans"/>
              </a:rPr>
              <a:t> </a:t>
            </a:r>
            <a:r>
              <a:rPr lang="en-US" sz="3000">
                <a:solidFill>
                  <a:schemeClr val="dk1"/>
                </a:solidFill>
                <a:latin typeface="Noto Sans"/>
                <a:ea typeface="Noto Sans"/>
                <a:cs typeface="Noto Sans"/>
                <a:sym typeface="Noto Sans"/>
              </a:rPr>
              <a:t>is a branch of Computer Science that …refers to </a:t>
            </a:r>
            <a:r>
              <a:rPr lang="en-US" sz="3000" b="1">
                <a:solidFill>
                  <a:srgbClr val="1D1F25"/>
                </a:solidFill>
                <a:latin typeface="Noto Sans"/>
                <a:ea typeface="Noto Sans"/>
                <a:cs typeface="Noto Sans"/>
                <a:sym typeface="Noto Sans"/>
              </a:rPr>
              <a:t>programs or machines that simulate tasks that typically require human intelligence</a:t>
            </a:r>
            <a:r>
              <a:rPr lang="en-US" sz="3000">
                <a:solidFill>
                  <a:srgbClr val="1D1F25"/>
                </a:solidFill>
                <a:latin typeface="Noto Sans"/>
                <a:ea typeface="Noto Sans"/>
                <a:cs typeface="Noto Sans"/>
                <a:sym typeface="Noto Sans"/>
              </a:rPr>
              <a:t>. </a:t>
            </a:r>
            <a:endParaRPr sz="3000">
              <a:latin typeface="Noto Sans"/>
              <a:ea typeface="Noto Sans"/>
              <a:cs typeface="Noto Sans"/>
              <a:sym typeface="Noto Sans"/>
            </a:endParaRPr>
          </a:p>
          <a:p>
            <a:pPr marL="0" lvl="0" indent="0" algn="l" rtl="0">
              <a:spcBef>
                <a:spcPts val="2400"/>
              </a:spcBef>
              <a:spcAft>
                <a:spcPts val="2400"/>
              </a:spcAft>
              <a:buNone/>
            </a:pPr>
            <a:endParaRPr/>
          </a:p>
        </p:txBody>
      </p:sp>
      <p:sp>
        <p:nvSpPr>
          <p:cNvPr id="271" name="Google Shape;271;p34"/>
          <p:cNvSpPr txBox="1"/>
          <p:nvPr/>
        </p:nvSpPr>
        <p:spPr>
          <a:xfrm>
            <a:off x="1219200" y="6485700"/>
            <a:ext cx="7728900" cy="3344100"/>
          </a:xfrm>
          <a:prstGeom prst="rect">
            <a:avLst/>
          </a:prstGeom>
          <a:noFill/>
          <a:ln>
            <a:noFill/>
          </a:ln>
        </p:spPr>
        <p:txBody>
          <a:bodyPr spcFirstLastPara="1" wrap="square" lIns="91425" tIns="91425" rIns="91425" bIns="91425" anchor="t" anchorCtr="0">
            <a:noAutofit/>
          </a:bodyPr>
          <a:lstStyle/>
          <a:p>
            <a:pPr marL="457200" lvl="0" indent="-419100" algn="l" rtl="0">
              <a:lnSpc>
                <a:spcPct val="115000"/>
              </a:lnSpc>
              <a:spcBef>
                <a:spcPts val="0"/>
              </a:spcBef>
              <a:spcAft>
                <a:spcPts val="0"/>
              </a:spcAft>
              <a:buClr>
                <a:schemeClr val="dk1"/>
              </a:buClr>
              <a:buSzPts val="3000"/>
              <a:buFont typeface="Noto Sans"/>
              <a:buChar char="●"/>
            </a:pPr>
            <a:r>
              <a:rPr lang="en-US" sz="3000" b="1">
                <a:solidFill>
                  <a:schemeClr val="dk1"/>
                </a:solidFill>
                <a:latin typeface="Noto Sans"/>
                <a:ea typeface="Noto Sans"/>
                <a:cs typeface="Noto Sans"/>
                <a:sym typeface="Noto Sans"/>
              </a:rPr>
              <a:t>Machine Learning </a:t>
            </a:r>
            <a:r>
              <a:rPr lang="en-US" sz="3000">
                <a:solidFill>
                  <a:schemeClr val="dk1"/>
                </a:solidFill>
                <a:latin typeface="Noto Sans"/>
                <a:ea typeface="Noto Sans"/>
                <a:cs typeface="Noto Sans"/>
                <a:sym typeface="Noto Sans"/>
              </a:rPr>
              <a:t>happens when a programmer provides a lot of different types of information to an AI model. Since computers are not humans, this is how it “learns.”</a:t>
            </a:r>
            <a:endParaRPr sz="3000">
              <a:solidFill>
                <a:schemeClr val="dk1"/>
              </a:solidFill>
              <a:latin typeface="Noto Sans"/>
              <a:ea typeface="Noto Sans"/>
              <a:cs typeface="Noto Sans"/>
              <a:sym typeface="Noto Sans"/>
            </a:endParaRPr>
          </a:p>
          <a:p>
            <a:pPr marL="0" lvl="0" indent="0" algn="l" rtl="0">
              <a:spcBef>
                <a:spcPts val="2400"/>
              </a:spcBef>
              <a:spcAft>
                <a:spcPts val="0"/>
              </a:spcAft>
              <a:buNone/>
            </a:pPr>
            <a:endParaRPr sz="2400">
              <a:solidFill>
                <a:schemeClr val="dk1"/>
              </a:solidFill>
            </a:endParaRPr>
          </a:p>
        </p:txBody>
      </p:sp>
      <p:pic>
        <p:nvPicPr>
          <p:cNvPr id="272" name="Google Shape;272;p34"/>
          <p:cNvPicPr preferRelativeResize="0"/>
          <p:nvPr/>
        </p:nvPicPr>
        <p:blipFill>
          <a:blip r:embed="rId5">
            <a:alphaModFix/>
          </a:blip>
          <a:stretch>
            <a:fillRect/>
          </a:stretch>
        </p:blipFill>
        <p:spPr>
          <a:xfrm>
            <a:off x="0" y="2340675"/>
            <a:ext cx="1191944" cy="1268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5F1"/>
        </a:solidFill>
        <a:effectLst/>
      </p:bgPr>
    </p:bg>
    <p:spTree>
      <p:nvGrpSpPr>
        <p:cNvPr id="1" name="Shape 276"/>
        <p:cNvGrpSpPr/>
        <p:nvPr/>
      </p:nvGrpSpPr>
      <p:grpSpPr>
        <a:xfrm>
          <a:off x="0" y="0"/>
          <a:ext cx="0" cy="0"/>
          <a:chOff x="0" y="0"/>
          <a:chExt cx="0" cy="0"/>
        </a:xfrm>
      </p:grpSpPr>
      <p:pic>
        <p:nvPicPr>
          <p:cNvPr id="277" name="Google Shape;277;p35"/>
          <p:cNvPicPr preferRelativeResize="0"/>
          <p:nvPr/>
        </p:nvPicPr>
        <p:blipFill>
          <a:blip r:embed="rId3">
            <a:alphaModFix/>
          </a:blip>
          <a:stretch>
            <a:fillRect/>
          </a:stretch>
        </p:blipFill>
        <p:spPr>
          <a:xfrm>
            <a:off x="8334838" y="811625"/>
            <a:ext cx="1333500" cy="1333500"/>
          </a:xfrm>
          <a:prstGeom prst="rect">
            <a:avLst/>
          </a:prstGeom>
          <a:noFill/>
          <a:ln>
            <a:noFill/>
          </a:ln>
        </p:spPr>
      </p:pic>
      <p:pic>
        <p:nvPicPr>
          <p:cNvPr id="278" name="Google Shape;278;p35"/>
          <p:cNvPicPr preferRelativeResize="0"/>
          <p:nvPr/>
        </p:nvPicPr>
        <p:blipFill>
          <a:blip r:embed="rId4">
            <a:alphaModFix/>
          </a:blip>
          <a:stretch>
            <a:fillRect/>
          </a:stretch>
        </p:blipFill>
        <p:spPr>
          <a:xfrm>
            <a:off x="15222520" y="4227333"/>
            <a:ext cx="1926192" cy="1375155"/>
          </a:xfrm>
          <a:prstGeom prst="rect">
            <a:avLst/>
          </a:prstGeom>
          <a:noFill/>
          <a:ln>
            <a:noFill/>
          </a:ln>
        </p:spPr>
      </p:pic>
      <p:pic>
        <p:nvPicPr>
          <p:cNvPr id="279" name="Google Shape;279;p35"/>
          <p:cNvPicPr preferRelativeResize="0"/>
          <p:nvPr/>
        </p:nvPicPr>
        <p:blipFill>
          <a:blip r:embed="rId5">
            <a:alphaModFix/>
          </a:blip>
          <a:stretch>
            <a:fillRect/>
          </a:stretch>
        </p:blipFill>
        <p:spPr>
          <a:xfrm>
            <a:off x="9974875" y="2027500"/>
            <a:ext cx="5562600" cy="847725"/>
          </a:xfrm>
          <a:prstGeom prst="rect">
            <a:avLst/>
          </a:prstGeom>
          <a:noFill/>
          <a:ln>
            <a:noFill/>
          </a:ln>
        </p:spPr>
      </p:pic>
      <p:sp>
        <p:nvSpPr>
          <p:cNvPr id="280" name="Google Shape;280;p35"/>
          <p:cNvSpPr txBox="1"/>
          <p:nvPr/>
        </p:nvSpPr>
        <p:spPr>
          <a:xfrm>
            <a:off x="9974875" y="3241375"/>
            <a:ext cx="6528600" cy="137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3600">
                <a:solidFill>
                  <a:schemeClr val="dk1"/>
                </a:solidFill>
                <a:latin typeface="Noto Sans Medium"/>
                <a:ea typeface="Noto Sans Medium"/>
                <a:cs typeface="Noto Sans Medium"/>
                <a:sym typeface="Noto Sans Medium"/>
              </a:rPr>
              <a:t>to deepen your knowledge of artificial intelligence</a:t>
            </a:r>
            <a:endParaRPr sz="3600">
              <a:solidFill>
                <a:schemeClr val="dk1"/>
              </a:solidFill>
              <a:latin typeface="Noto Sans Medium"/>
              <a:ea typeface="Noto Sans Medium"/>
              <a:cs typeface="Noto Sans Medium"/>
              <a:sym typeface="Noto Sans Medium"/>
            </a:endParaRPr>
          </a:p>
          <a:p>
            <a:pPr marL="0" lvl="0" indent="0" algn="l" rtl="0">
              <a:spcBef>
                <a:spcPts val="1200"/>
              </a:spcBef>
              <a:spcAft>
                <a:spcPts val="0"/>
              </a:spcAft>
              <a:buNone/>
            </a:pPr>
            <a:endParaRPr sz="3600">
              <a:solidFill>
                <a:schemeClr val="dk2"/>
              </a:solidFill>
              <a:latin typeface="Roboto"/>
              <a:ea typeface="Roboto"/>
              <a:cs typeface="Roboto"/>
              <a:sym typeface="Roboto"/>
            </a:endParaRPr>
          </a:p>
        </p:txBody>
      </p:sp>
      <p:pic>
        <p:nvPicPr>
          <p:cNvPr id="281" name="Google Shape;281;p35"/>
          <p:cNvPicPr preferRelativeResize="0"/>
          <p:nvPr/>
        </p:nvPicPr>
        <p:blipFill rotWithShape="1">
          <a:blip r:embed="rId6">
            <a:alphaModFix/>
          </a:blip>
          <a:srcRect b="7834"/>
          <a:stretch/>
        </p:blipFill>
        <p:spPr>
          <a:xfrm>
            <a:off x="960120" y="3769350"/>
            <a:ext cx="9808125" cy="65176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5F1"/>
        </a:solidFill>
        <a:effectLst/>
      </p:bgPr>
    </p:bg>
    <p:spTree>
      <p:nvGrpSpPr>
        <p:cNvPr id="1" name="Shape 92"/>
        <p:cNvGrpSpPr/>
        <p:nvPr/>
      </p:nvGrpSpPr>
      <p:grpSpPr>
        <a:xfrm>
          <a:off x="0" y="0"/>
          <a:ext cx="0" cy="0"/>
          <a:chOff x="0" y="0"/>
          <a:chExt cx="0" cy="0"/>
        </a:xfrm>
      </p:grpSpPr>
      <p:pic>
        <p:nvPicPr>
          <p:cNvPr id="93" name="Google Shape;93;p18"/>
          <p:cNvPicPr preferRelativeResize="0"/>
          <p:nvPr/>
        </p:nvPicPr>
        <p:blipFill>
          <a:blip r:embed="rId3">
            <a:alphaModFix/>
          </a:blip>
          <a:stretch>
            <a:fillRect/>
          </a:stretch>
        </p:blipFill>
        <p:spPr>
          <a:xfrm rot="-540004">
            <a:off x="4156577" y="6135538"/>
            <a:ext cx="4520321" cy="2927174"/>
          </a:xfrm>
          <a:prstGeom prst="rect">
            <a:avLst/>
          </a:prstGeom>
          <a:noFill/>
          <a:ln>
            <a:noFill/>
          </a:ln>
        </p:spPr>
      </p:pic>
      <p:pic>
        <p:nvPicPr>
          <p:cNvPr id="94" name="Google Shape;94;p18"/>
          <p:cNvPicPr preferRelativeResize="0"/>
          <p:nvPr/>
        </p:nvPicPr>
        <p:blipFill>
          <a:blip r:embed="rId4">
            <a:alphaModFix/>
          </a:blip>
          <a:stretch>
            <a:fillRect/>
          </a:stretch>
        </p:blipFill>
        <p:spPr>
          <a:xfrm>
            <a:off x="2399900" y="1361488"/>
            <a:ext cx="1333500" cy="1333500"/>
          </a:xfrm>
          <a:prstGeom prst="rect">
            <a:avLst/>
          </a:prstGeom>
          <a:noFill/>
          <a:ln>
            <a:noFill/>
          </a:ln>
        </p:spPr>
      </p:pic>
      <p:pic>
        <p:nvPicPr>
          <p:cNvPr id="95" name="Google Shape;95;p18"/>
          <p:cNvPicPr preferRelativeResize="0"/>
          <p:nvPr/>
        </p:nvPicPr>
        <p:blipFill>
          <a:blip r:embed="rId5">
            <a:alphaModFix/>
          </a:blip>
          <a:stretch>
            <a:fillRect/>
          </a:stretch>
        </p:blipFill>
        <p:spPr>
          <a:xfrm>
            <a:off x="13717925" y="3646363"/>
            <a:ext cx="2009775" cy="1438275"/>
          </a:xfrm>
          <a:prstGeom prst="rect">
            <a:avLst/>
          </a:prstGeom>
          <a:noFill/>
          <a:ln>
            <a:noFill/>
          </a:ln>
        </p:spPr>
      </p:pic>
      <p:pic>
        <p:nvPicPr>
          <p:cNvPr id="96" name="Google Shape;96;p18"/>
          <p:cNvPicPr preferRelativeResize="0"/>
          <p:nvPr/>
        </p:nvPicPr>
        <p:blipFill>
          <a:blip r:embed="rId6">
            <a:alphaModFix/>
          </a:blip>
          <a:stretch>
            <a:fillRect/>
          </a:stretch>
        </p:blipFill>
        <p:spPr>
          <a:xfrm>
            <a:off x="4046213" y="2390200"/>
            <a:ext cx="10409250" cy="2205625"/>
          </a:xfrm>
          <a:prstGeom prst="rect">
            <a:avLst/>
          </a:prstGeom>
          <a:noFill/>
          <a:ln>
            <a:noFill/>
          </a:ln>
        </p:spPr>
      </p:pic>
      <p:pic>
        <p:nvPicPr>
          <p:cNvPr id="97" name="Google Shape;97;p18"/>
          <p:cNvPicPr preferRelativeResize="0"/>
          <p:nvPr/>
        </p:nvPicPr>
        <p:blipFill>
          <a:blip r:embed="rId7">
            <a:alphaModFix/>
          </a:blip>
          <a:stretch>
            <a:fillRect/>
          </a:stretch>
        </p:blipFill>
        <p:spPr>
          <a:xfrm>
            <a:off x="9867471" y="6340013"/>
            <a:ext cx="3562906" cy="35211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36"/>
          <p:cNvPicPr preferRelativeResize="0"/>
          <p:nvPr/>
        </p:nvPicPr>
        <p:blipFill>
          <a:blip r:embed="rId3">
            <a:alphaModFix/>
          </a:blip>
          <a:stretch>
            <a:fillRect/>
          </a:stretch>
        </p:blipFill>
        <p:spPr>
          <a:xfrm rot="-239998" flipH="1">
            <a:off x="12113424" y="3607376"/>
            <a:ext cx="1717225" cy="948048"/>
          </a:xfrm>
          <a:prstGeom prst="rect">
            <a:avLst/>
          </a:prstGeom>
          <a:noFill/>
          <a:ln>
            <a:noFill/>
          </a:ln>
        </p:spPr>
      </p:pic>
      <p:pic>
        <p:nvPicPr>
          <p:cNvPr id="287" name="Google Shape;287;p36"/>
          <p:cNvPicPr preferRelativeResize="0"/>
          <p:nvPr/>
        </p:nvPicPr>
        <p:blipFill>
          <a:blip r:embed="rId3">
            <a:alphaModFix/>
          </a:blip>
          <a:stretch>
            <a:fillRect/>
          </a:stretch>
        </p:blipFill>
        <p:spPr>
          <a:xfrm rot="-618001">
            <a:off x="14623141" y="7733867"/>
            <a:ext cx="2012495" cy="1111066"/>
          </a:xfrm>
          <a:prstGeom prst="rect">
            <a:avLst/>
          </a:prstGeom>
          <a:noFill/>
          <a:ln>
            <a:noFill/>
          </a:ln>
        </p:spPr>
      </p:pic>
      <p:pic>
        <p:nvPicPr>
          <p:cNvPr id="288" name="Google Shape;288;p36"/>
          <p:cNvPicPr preferRelativeResize="0"/>
          <p:nvPr/>
        </p:nvPicPr>
        <p:blipFill rotWithShape="1">
          <a:blip r:embed="rId4">
            <a:alphaModFix/>
          </a:blip>
          <a:srcRect l="386" r="386"/>
          <a:stretch/>
        </p:blipFill>
        <p:spPr>
          <a:xfrm>
            <a:off x="11022025" y="4736162"/>
            <a:ext cx="7754104" cy="2994700"/>
          </a:xfrm>
          <a:prstGeom prst="rect">
            <a:avLst/>
          </a:prstGeom>
          <a:noFill/>
          <a:ln>
            <a:noFill/>
          </a:ln>
        </p:spPr>
      </p:pic>
      <p:sp>
        <p:nvSpPr>
          <p:cNvPr id="289" name="Google Shape;289;p36"/>
          <p:cNvSpPr/>
          <p:nvPr/>
        </p:nvSpPr>
        <p:spPr>
          <a:xfrm>
            <a:off x="0" y="0"/>
            <a:ext cx="18288000" cy="2615100"/>
          </a:xfrm>
          <a:prstGeom prst="rect">
            <a:avLst/>
          </a:prstGeom>
          <a:solidFill>
            <a:srgbClr val="39A928"/>
          </a:solidFill>
          <a:ln w="9525" cap="flat" cmpd="sng">
            <a:solidFill>
              <a:srgbClr val="39A928"/>
            </a:solidFill>
            <a:prstDash val="solid"/>
            <a:round/>
            <a:headEnd type="none" w="sm" len="sm"/>
            <a:tailEnd type="none" w="sm" len="sm"/>
          </a:ln>
          <a:effectLst>
            <a:outerShdw dist="66675" dir="5400000" algn="bl" rotWithShape="0">
              <a:srgbClr val="258B16"/>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90" name="Google Shape;290;p36"/>
          <p:cNvSpPr txBox="1"/>
          <p:nvPr/>
        </p:nvSpPr>
        <p:spPr>
          <a:xfrm>
            <a:off x="0" y="0"/>
            <a:ext cx="18288000" cy="21192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6488">
              <a:solidFill>
                <a:srgbClr val="FFFFFF"/>
              </a:solidFill>
              <a:latin typeface="Noto Sans SemiBold"/>
              <a:ea typeface="Noto Sans SemiBold"/>
              <a:cs typeface="Noto Sans SemiBold"/>
              <a:sym typeface="Noto Sans SemiBold"/>
            </a:endParaRPr>
          </a:p>
          <a:p>
            <a:pPr marL="0" lvl="0" indent="0" algn="l" rtl="0">
              <a:spcBef>
                <a:spcPts val="0"/>
              </a:spcBef>
              <a:spcAft>
                <a:spcPts val="0"/>
              </a:spcAft>
              <a:buNone/>
            </a:pPr>
            <a:endParaRPr sz="6488">
              <a:solidFill>
                <a:srgbClr val="FFFFFF"/>
              </a:solidFill>
              <a:latin typeface="Noto Sans SemiBold"/>
              <a:ea typeface="Noto Sans SemiBold"/>
              <a:cs typeface="Noto Sans SemiBold"/>
              <a:sym typeface="Noto Sans SemiBold"/>
            </a:endParaRPr>
          </a:p>
          <a:p>
            <a:pPr marL="0" lvl="0" indent="0" algn="ctr" rtl="0">
              <a:lnSpc>
                <a:spcPct val="125000"/>
              </a:lnSpc>
              <a:spcBef>
                <a:spcPts val="0"/>
              </a:spcBef>
              <a:spcAft>
                <a:spcPts val="0"/>
              </a:spcAft>
              <a:buNone/>
            </a:pPr>
            <a:r>
              <a:rPr lang="en-US" sz="5800">
                <a:solidFill>
                  <a:srgbClr val="FFFFFF"/>
                </a:solidFill>
                <a:latin typeface="Noto Sans SemiBold"/>
                <a:ea typeface="Noto Sans SemiBold"/>
                <a:cs typeface="Noto Sans SemiBold"/>
                <a:sym typeface="Noto Sans SemiBold"/>
              </a:rPr>
              <a:t>Activity 1: Solving Problems </a:t>
            </a:r>
            <a:endParaRPr sz="5800">
              <a:solidFill>
                <a:srgbClr val="FFFFFF"/>
              </a:solidFill>
              <a:latin typeface="Noto Sans SemiBold"/>
              <a:ea typeface="Noto Sans SemiBold"/>
              <a:cs typeface="Noto Sans SemiBold"/>
              <a:sym typeface="Noto Sans SemiBold"/>
            </a:endParaRPr>
          </a:p>
          <a:p>
            <a:pPr marL="0" lvl="0" indent="0" algn="ctr" rtl="0">
              <a:lnSpc>
                <a:spcPct val="125000"/>
              </a:lnSpc>
              <a:spcBef>
                <a:spcPts val="0"/>
              </a:spcBef>
              <a:spcAft>
                <a:spcPts val="0"/>
              </a:spcAft>
              <a:buNone/>
            </a:pPr>
            <a:r>
              <a:rPr lang="en-US" sz="5800">
                <a:solidFill>
                  <a:srgbClr val="FFFFFF"/>
                </a:solidFill>
                <a:latin typeface="Noto Sans SemiBold"/>
                <a:ea typeface="Noto Sans SemiBold"/>
                <a:cs typeface="Noto Sans SemiBold"/>
                <a:sym typeface="Noto Sans SemiBold"/>
              </a:rPr>
              <a:t>with AI	</a:t>
            </a:r>
            <a:endParaRPr sz="5800">
              <a:solidFill>
                <a:srgbClr val="FFFFFF"/>
              </a:solidFill>
              <a:latin typeface="Noto Sans SemiBold"/>
              <a:ea typeface="Noto Sans SemiBold"/>
              <a:cs typeface="Noto Sans SemiBold"/>
              <a:sym typeface="Noto Sans SemiBold"/>
            </a:endParaRPr>
          </a:p>
          <a:p>
            <a:pPr marL="0" lvl="0" indent="0" algn="l" rtl="0">
              <a:spcBef>
                <a:spcPts val="0"/>
              </a:spcBef>
              <a:spcAft>
                <a:spcPts val="0"/>
              </a:spcAft>
              <a:buNone/>
            </a:pPr>
            <a:endParaRPr sz="7200" i="1">
              <a:solidFill>
                <a:srgbClr val="000000"/>
              </a:solidFill>
            </a:endParaRPr>
          </a:p>
        </p:txBody>
      </p:sp>
      <p:pic>
        <p:nvPicPr>
          <p:cNvPr id="291" name="Google Shape;291;p36"/>
          <p:cNvPicPr preferRelativeResize="0"/>
          <p:nvPr/>
        </p:nvPicPr>
        <p:blipFill>
          <a:blip r:embed="rId5">
            <a:alphaModFix/>
          </a:blip>
          <a:stretch>
            <a:fillRect/>
          </a:stretch>
        </p:blipFill>
        <p:spPr>
          <a:xfrm>
            <a:off x="16113125" y="549625"/>
            <a:ext cx="1553644" cy="1375150"/>
          </a:xfrm>
          <a:prstGeom prst="rect">
            <a:avLst/>
          </a:prstGeom>
          <a:noFill/>
          <a:ln>
            <a:noFill/>
          </a:ln>
        </p:spPr>
      </p:pic>
      <p:sp>
        <p:nvSpPr>
          <p:cNvPr id="292" name="Google Shape;292;p36"/>
          <p:cNvSpPr txBox="1">
            <a:spLocks noGrp="1"/>
          </p:cNvSpPr>
          <p:nvPr>
            <p:ph type="body" idx="1"/>
          </p:nvPr>
        </p:nvSpPr>
        <p:spPr>
          <a:xfrm>
            <a:off x="1333500" y="4966325"/>
            <a:ext cx="8631000" cy="4711200"/>
          </a:xfrm>
          <a:prstGeom prst="rect">
            <a:avLst/>
          </a:prstGeom>
        </p:spPr>
        <p:txBody>
          <a:bodyPr spcFirstLastPara="1" wrap="square" lIns="182850" tIns="182850" rIns="182850" bIns="182850" anchor="t" anchorCtr="0">
            <a:noAutofit/>
          </a:bodyPr>
          <a:lstStyle/>
          <a:p>
            <a:pPr marL="0" lvl="0" indent="0" algn="l" rtl="0">
              <a:lnSpc>
                <a:spcPct val="115000"/>
              </a:lnSpc>
              <a:spcBef>
                <a:spcPts val="0"/>
              </a:spcBef>
              <a:spcAft>
                <a:spcPts val="2400"/>
              </a:spcAft>
              <a:buClr>
                <a:schemeClr val="dk1"/>
              </a:buClr>
              <a:buSzPts val="1100"/>
              <a:buFont typeface="Arial"/>
              <a:buNone/>
            </a:pPr>
            <a:r>
              <a:rPr lang="en-US" dirty="0">
                <a:solidFill>
                  <a:schemeClr val="dk1"/>
                </a:solidFill>
                <a:latin typeface="Noto Sans"/>
                <a:ea typeface="Noto Sans"/>
                <a:cs typeface="Noto Sans"/>
                <a:sym typeface="Noto Sans"/>
              </a:rPr>
              <a:t>For this activity, think of a big problem that our world is facing today. It could be related to the environment, health, education, or any other area you care about. Use this </a:t>
            </a:r>
            <a:r>
              <a:rPr lang="en-US" u="sng" dirty="0">
                <a:solidFill>
                  <a:srgbClr val="0041C9"/>
                </a:solidFill>
                <a:latin typeface="Noto Sans"/>
                <a:ea typeface="Noto Sans"/>
                <a:cs typeface="Noto Sans"/>
                <a:sym typeface="Noto Sans"/>
                <a:hlinkClick r:id="rId6">
                  <a:extLst>
                    <a:ext uri="{A12FA001-AC4F-418D-AE19-62706E023703}">
                      <ahyp:hlinkClr xmlns:ahyp="http://schemas.microsoft.com/office/drawing/2018/hyperlinkcolor" val="tx"/>
                    </a:ext>
                  </a:extLst>
                </a:hlinkClick>
              </a:rPr>
              <a:t>worksheet</a:t>
            </a:r>
            <a:r>
              <a:rPr lang="en-US" dirty="0">
                <a:solidFill>
                  <a:srgbClr val="0041C9"/>
                </a:solidFill>
                <a:latin typeface="Noto Sans"/>
                <a:ea typeface="Noto Sans"/>
                <a:cs typeface="Noto Sans"/>
                <a:sym typeface="Noto Sans"/>
              </a:rPr>
              <a:t> </a:t>
            </a:r>
            <a:r>
              <a:rPr lang="en-US" dirty="0">
                <a:solidFill>
                  <a:schemeClr val="dk1"/>
                </a:solidFill>
                <a:latin typeface="Noto Sans"/>
                <a:ea typeface="Noto Sans"/>
                <a:cs typeface="Noto Sans"/>
                <a:sym typeface="Noto Sans"/>
              </a:rPr>
              <a:t>to brainstorm how AI could be part of the solution.</a:t>
            </a:r>
            <a:endParaRPr sz="3700" dirty="0"/>
          </a:p>
        </p:txBody>
      </p:sp>
      <p:pic>
        <p:nvPicPr>
          <p:cNvPr id="293" name="Google Shape;293;p36"/>
          <p:cNvPicPr preferRelativeResize="0"/>
          <p:nvPr/>
        </p:nvPicPr>
        <p:blipFill>
          <a:blip r:embed="rId5">
            <a:alphaModFix/>
          </a:blip>
          <a:stretch>
            <a:fillRect/>
          </a:stretch>
        </p:blipFill>
        <p:spPr>
          <a:xfrm>
            <a:off x="16113125" y="549625"/>
            <a:ext cx="1553644" cy="1375150"/>
          </a:xfrm>
          <a:prstGeom prst="rect">
            <a:avLst/>
          </a:prstGeom>
          <a:noFill/>
          <a:ln>
            <a:noFill/>
          </a:ln>
        </p:spPr>
      </p:pic>
      <p:sp>
        <p:nvSpPr>
          <p:cNvPr id="294" name="Google Shape;294;p36"/>
          <p:cNvSpPr txBox="1"/>
          <p:nvPr/>
        </p:nvSpPr>
        <p:spPr>
          <a:xfrm>
            <a:off x="1371600" y="3508248"/>
            <a:ext cx="8412900" cy="1146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2400"/>
              </a:spcAft>
              <a:buClr>
                <a:schemeClr val="dk1"/>
              </a:buClr>
              <a:buSzPts val="1100"/>
              <a:buFont typeface="Arial"/>
              <a:buNone/>
            </a:pPr>
            <a:r>
              <a:rPr lang="en-US" sz="3600">
                <a:solidFill>
                  <a:schemeClr val="dk1"/>
                </a:solidFill>
                <a:latin typeface="Noto Sans SemiBold"/>
                <a:ea typeface="Noto Sans SemiBold"/>
                <a:cs typeface="Noto Sans SemiBold"/>
                <a:sym typeface="Noto Sans SemiBold"/>
              </a:rPr>
              <a:t>What is a big problem you would like to see AI “solve?”</a:t>
            </a:r>
            <a:endParaRPr sz="3600">
              <a:solidFill>
                <a:schemeClr val="dk2"/>
              </a:solidFill>
              <a:latin typeface="Noto Sans SemiBold"/>
              <a:ea typeface="Noto Sans SemiBold"/>
              <a:cs typeface="Noto Sans SemiBold"/>
              <a:sym typeface="Noto Sans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7"/>
          <p:cNvSpPr/>
          <p:nvPr/>
        </p:nvSpPr>
        <p:spPr>
          <a:xfrm>
            <a:off x="0" y="0"/>
            <a:ext cx="18288000" cy="2615100"/>
          </a:xfrm>
          <a:prstGeom prst="rect">
            <a:avLst/>
          </a:prstGeom>
          <a:solidFill>
            <a:srgbClr val="39A928"/>
          </a:solidFill>
          <a:ln w="9525" cap="flat" cmpd="sng">
            <a:solidFill>
              <a:srgbClr val="39A928"/>
            </a:solidFill>
            <a:prstDash val="solid"/>
            <a:round/>
            <a:headEnd type="none" w="sm" len="sm"/>
            <a:tailEnd type="none" w="sm" len="sm"/>
          </a:ln>
          <a:effectLst>
            <a:outerShdw dist="66675" dir="5400000" algn="bl" rotWithShape="0">
              <a:srgbClr val="258B16"/>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0" name="Google Shape;300;p37"/>
          <p:cNvSpPr txBox="1">
            <a:spLocks noGrp="1"/>
          </p:cNvSpPr>
          <p:nvPr>
            <p:ph type="body" idx="1"/>
          </p:nvPr>
        </p:nvSpPr>
        <p:spPr>
          <a:xfrm>
            <a:off x="9948000" y="3675888"/>
            <a:ext cx="7882800" cy="5708700"/>
          </a:xfrm>
          <a:prstGeom prst="rect">
            <a:avLst/>
          </a:prstGeom>
        </p:spPr>
        <p:txBody>
          <a:bodyPr spcFirstLastPara="1" wrap="square" lIns="182850" tIns="182850" rIns="182850" bIns="18285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solidFill>
                  <a:srgbClr val="262423"/>
                </a:solidFill>
                <a:highlight>
                  <a:srgbClr val="FFFFFF"/>
                </a:highlight>
                <a:latin typeface="Noto Sans"/>
                <a:ea typeface="Noto Sans"/>
                <a:cs typeface="Noto Sans"/>
                <a:sym typeface="Noto Sans"/>
              </a:rPr>
              <a:t>In this </a:t>
            </a:r>
            <a:r>
              <a:rPr lang="en-US" u="sng">
                <a:solidFill>
                  <a:srgbClr val="0855DB"/>
                </a:solidFill>
                <a:highlight>
                  <a:srgbClr val="FFFFFF"/>
                </a:highlight>
                <a:latin typeface="Noto Sans"/>
                <a:ea typeface="Noto Sans"/>
                <a:cs typeface="Noto Sans"/>
                <a:sym typeface="Noto Sans"/>
                <a:hlinkClick r:id="rId3">
                  <a:extLst>
                    <a:ext uri="{A12FA001-AC4F-418D-AE19-62706E023703}">
                      <ahyp:hlinkClr xmlns:ahyp="http://schemas.microsoft.com/office/drawing/2018/hyperlinkcolor" val="tx"/>
                    </a:ext>
                  </a:extLst>
                </a:hlinkClick>
              </a:rPr>
              <a:t>activity,</a:t>
            </a:r>
            <a:r>
              <a:rPr lang="en-US">
                <a:solidFill>
                  <a:srgbClr val="0855DB"/>
                </a:solidFill>
                <a:highlight>
                  <a:srgbClr val="FFFFFF"/>
                </a:highlight>
                <a:latin typeface="Noto Sans"/>
                <a:ea typeface="Noto Sans"/>
                <a:cs typeface="Noto Sans"/>
                <a:sym typeface="Noto Sans"/>
              </a:rPr>
              <a:t> </a:t>
            </a:r>
            <a:r>
              <a:rPr lang="en-US">
                <a:solidFill>
                  <a:srgbClr val="262423"/>
                </a:solidFill>
                <a:highlight>
                  <a:srgbClr val="FFFFFF"/>
                </a:highlight>
                <a:latin typeface="Noto Sans"/>
                <a:ea typeface="Noto Sans"/>
                <a:cs typeface="Noto Sans"/>
                <a:sym typeface="Noto Sans"/>
              </a:rPr>
              <a:t>you will work in a Minecraft world to battle a forest wildfire. Although wildfires are labeled as natural disasters, only 10-15% of forest fires occur on their own. The other 85-90% are caused by human error. In this activity, you will build a solution.</a:t>
            </a:r>
            <a:r>
              <a:rPr lang="en-US">
                <a:solidFill>
                  <a:srgbClr val="262423"/>
                </a:solidFill>
                <a:highlight>
                  <a:srgbClr val="FFFFFF"/>
                </a:highlight>
                <a:latin typeface="Source Sans Pro"/>
                <a:ea typeface="Source Sans Pro"/>
                <a:cs typeface="Source Sans Pro"/>
                <a:sym typeface="Source Sans Pro"/>
              </a:rPr>
              <a:t> </a:t>
            </a:r>
            <a:endParaRPr>
              <a:solidFill>
                <a:srgbClr val="262423"/>
              </a:solidFill>
              <a:highlight>
                <a:srgbClr val="FFFFFF"/>
              </a:highlight>
              <a:latin typeface="Source Sans Pro"/>
              <a:ea typeface="Source Sans Pro"/>
              <a:cs typeface="Source Sans Pro"/>
              <a:sym typeface="Source Sans Pro"/>
            </a:endParaRPr>
          </a:p>
          <a:p>
            <a:pPr marL="0" lvl="0" indent="0" algn="l" rtl="0">
              <a:lnSpc>
                <a:spcPct val="115000"/>
              </a:lnSpc>
              <a:spcBef>
                <a:spcPts val="2300"/>
              </a:spcBef>
              <a:spcAft>
                <a:spcPts val="2400"/>
              </a:spcAft>
              <a:buClr>
                <a:schemeClr val="dk1"/>
              </a:buClr>
              <a:buSzPts val="1100"/>
              <a:buFont typeface="Arial"/>
              <a:buNone/>
            </a:pPr>
            <a:endParaRPr/>
          </a:p>
        </p:txBody>
      </p:sp>
      <p:pic>
        <p:nvPicPr>
          <p:cNvPr id="301" name="Google Shape;301;p37" descr="Introducing the new Minecraft Hour of Code lesson for Minecraft: Education Edition! Use code to train the Agent to prevent forest fires, modeled on a real-world example of artificial intelligence. This video introduces the lesson prompt and shows you how to get started coding in Minecraft: Education Edition.  Download the free Hour of Code lesson at: http://aka.ms/minecrafthourofcode&#10;&#10;Visit education.minecraft.net to learn more about Minecraft: Education Edition, and follow @PlayCraftLearn on Twitter and Facebook for updates on #HourofCode." title="Introducing Minecraft Hour of Code: AI for Good (Subtitles)">
            <a:hlinkClick r:id="rId4"/>
          </p:cNvPr>
          <p:cNvPicPr preferRelativeResize="0"/>
          <p:nvPr/>
        </p:nvPicPr>
        <p:blipFill>
          <a:blip r:embed="rId5">
            <a:alphaModFix/>
          </a:blip>
          <a:stretch>
            <a:fillRect/>
          </a:stretch>
        </p:blipFill>
        <p:spPr>
          <a:xfrm>
            <a:off x="1371600" y="4179363"/>
            <a:ext cx="7816775" cy="4396950"/>
          </a:xfrm>
          <a:prstGeom prst="rect">
            <a:avLst/>
          </a:prstGeom>
          <a:noFill/>
          <a:ln>
            <a:noFill/>
          </a:ln>
        </p:spPr>
      </p:pic>
      <p:sp>
        <p:nvSpPr>
          <p:cNvPr id="302" name="Google Shape;302;p37"/>
          <p:cNvSpPr txBox="1"/>
          <p:nvPr/>
        </p:nvSpPr>
        <p:spPr>
          <a:xfrm>
            <a:off x="-229850" y="0"/>
            <a:ext cx="18518100" cy="21192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endParaRPr sz="6488">
              <a:solidFill>
                <a:srgbClr val="FFFFFF"/>
              </a:solidFill>
              <a:latin typeface="Noto Sans SemiBold"/>
              <a:ea typeface="Noto Sans SemiBold"/>
              <a:cs typeface="Noto Sans SemiBold"/>
              <a:sym typeface="Noto Sans SemiBold"/>
            </a:endParaRPr>
          </a:p>
          <a:p>
            <a:pPr marL="0" lvl="0" indent="0" algn="l" rtl="0">
              <a:spcBef>
                <a:spcPts val="0"/>
              </a:spcBef>
              <a:spcAft>
                <a:spcPts val="0"/>
              </a:spcAft>
              <a:buNone/>
            </a:pPr>
            <a:endParaRPr sz="6488">
              <a:solidFill>
                <a:srgbClr val="FFFFFF"/>
              </a:solidFill>
              <a:latin typeface="Noto Sans SemiBold"/>
              <a:ea typeface="Noto Sans SemiBold"/>
              <a:cs typeface="Noto Sans SemiBold"/>
              <a:sym typeface="Noto Sans SemiBold"/>
            </a:endParaRPr>
          </a:p>
          <a:p>
            <a:pPr marL="0" lvl="0" indent="0" algn="ctr" rtl="0">
              <a:lnSpc>
                <a:spcPct val="125000"/>
              </a:lnSpc>
              <a:spcBef>
                <a:spcPts val="0"/>
              </a:spcBef>
              <a:spcAft>
                <a:spcPts val="0"/>
              </a:spcAft>
              <a:buNone/>
            </a:pPr>
            <a:r>
              <a:rPr lang="en-US" sz="5800">
                <a:solidFill>
                  <a:srgbClr val="FFFFFF"/>
                </a:solidFill>
                <a:latin typeface="Noto Sans SemiBold"/>
                <a:ea typeface="Noto Sans SemiBold"/>
                <a:cs typeface="Noto Sans SemiBold"/>
                <a:sym typeface="Noto Sans SemiBold"/>
              </a:rPr>
              <a:t>Activity 2: Hour of Code-AI </a:t>
            </a:r>
            <a:endParaRPr sz="5800">
              <a:solidFill>
                <a:srgbClr val="FFFFFF"/>
              </a:solidFill>
              <a:latin typeface="Noto Sans SemiBold"/>
              <a:ea typeface="Noto Sans SemiBold"/>
              <a:cs typeface="Noto Sans SemiBold"/>
              <a:sym typeface="Noto Sans SemiBold"/>
            </a:endParaRPr>
          </a:p>
          <a:p>
            <a:pPr marL="0" lvl="0" indent="0" algn="ctr" rtl="0">
              <a:lnSpc>
                <a:spcPct val="125000"/>
              </a:lnSpc>
              <a:spcBef>
                <a:spcPts val="0"/>
              </a:spcBef>
              <a:spcAft>
                <a:spcPts val="0"/>
              </a:spcAft>
              <a:buNone/>
            </a:pPr>
            <a:r>
              <a:rPr lang="en-US" sz="5800">
                <a:solidFill>
                  <a:srgbClr val="FFFFFF"/>
                </a:solidFill>
                <a:latin typeface="Noto Sans SemiBold"/>
                <a:ea typeface="Noto Sans SemiBold"/>
                <a:cs typeface="Noto Sans SemiBold"/>
                <a:sym typeface="Noto Sans SemiBold"/>
              </a:rPr>
              <a:t>for Good	</a:t>
            </a:r>
            <a:endParaRPr sz="5800">
              <a:solidFill>
                <a:srgbClr val="FFFFFF"/>
              </a:solidFill>
              <a:latin typeface="Noto Sans SemiBold"/>
              <a:ea typeface="Noto Sans SemiBold"/>
              <a:cs typeface="Noto Sans SemiBold"/>
              <a:sym typeface="Noto Sans SemiBold"/>
            </a:endParaRPr>
          </a:p>
          <a:p>
            <a:pPr marL="0" lvl="0" indent="0" algn="l" rtl="0">
              <a:spcBef>
                <a:spcPts val="0"/>
              </a:spcBef>
              <a:spcAft>
                <a:spcPts val="0"/>
              </a:spcAft>
              <a:buNone/>
            </a:pPr>
            <a:endParaRPr sz="7200" i="1">
              <a:solidFill>
                <a:srgbClr val="000000"/>
              </a:solidFill>
            </a:endParaRPr>
          </a:p>
        </p:txBody>
      </p:sp>
      <p:pic>
        <p:nvPicPr>
          <p:cNvPr id="303" name="Google Shape;303;p37"/>
          <p:cNvPicPr preferRelativeResize="0"/>
          <p:nvPr/>
        </p:nvPicPr>
        <p:blipFill>
          <a:blip r:embed="rId6">
            <a:alphaModFix/>
          </a:blip>
          <a:stretch>
            <a:fillRect/>
          </a:stretch>
        </p:blipFill>
        <p:spPr>
          <a:xfrm>
            <a:off x="16113125" y="549625"/>
            <a:ext cx="1553644" cy="1375150"/>
          </a:xfrm>
          <a:prstGeom prst="rect">
            <a:avLst/>
          </a:prstGeom>
          <a:noFill/>
          <a:ln>
            <a:noFill/>
          </a:ln>
        </p:spPr>
      </p:pic>
      <p:pic>
        <p:nvPicPr>
          <p:cNvPr id="304" name="Google Shape;304;p37"/>
          <p:cNvPicPr preferRelativeResize="0"/>
          <p:nvPr/>
        </p:nvPicPr>
        <p:blipFill>
          <a:blip r:embed="rId7">
            <a:alphaModFix/>
          </a:blip>
          <a:stretch>
            <a:fillRect/>
          </a:stretch>
        </p:blipFill>
        <p:spPr>
          <a:xfrm>
            <a:off x="0" y="2687150"/>
            <a:ext cx="1333500" cy="133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10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8"/>
          <p:cNvSpPr txBox="1">
            <a:spLocks noGrp="1"/>
          </p:cNvSpPr>
          <p:nvPr>
            <p:ph type="title"/>
          </p:nvPr>
        </p:nvSpPr>
        <p:spPr>
          <a:xfrm>
            <a:off x="738375" y="11191500"/>
            <a:ext cx="17041200" cy="1145400"/>
          </a:xfrm>
          <a:prstGeom prst="rect">
            <a:avLst/>
          </a:prstGeom>
        </p:spPr>
        <p:txBody>
          <a:bodyPr spcFirstLastPara="1" wrap="square" lIns="182850" tIns="182850" rIns="182850" bIns="182850" anchor="t" anchorCtr="0">
            <a:normAutofit fontScale="90000"/>
          </a:bodyPr>
          <a:lstStyle/>
          <a:p>
            <a:pPr marL="0" lvl="0" indent="0" algn="l" rtl="0">
              <a:spcBef>
                <a:spcPts val="0"/>
              </a:spcBef>
              <a:spcAft>
                <a:spcPts val="0"/>
              </a:spcAft>
              <a:buNone/>
            </a:pPr>
            <a:endParaRPr lang="en-US" i="1" dirty="0">
              <a:latin typeface="Roboto"/>
              <a:ea typeface="Roboto"/>
              <a:cs typeface="Roboto"/>
            </a:endParaRPr>
          </a:p>
        </p:txBody>
      </p:sp>
      <p:pic>
        <p:nvPicPr>
          <p:cNvPr id="310" name="Google Shape;310;p38" title="File:Asynchronous activity icon.png - Wikimedia Commons"/>
          <p:cNvPicPr preferRelativeResize="0"/>
          <p:nvPr/>
        </p:nvPicPr>
        <p:blipFill>
          <a:blip r:embed="rId3">
            <a:alphaModFix/>
          </a:blip>
          <a:stretch>
            <a:fillRect/>
          </a:stretch>
        </p:blipFill>
        <p:spPr>
          <a:xfrm>
            <a:off x="15995000" y="330863"/>
            <a:ext cx="1922225" cy="1915224"/>
          </a:xfrm>
          <a:prstGeom prst="rect">
            <a:avLst/>
          </a:prstGeom>
          <a:noFill/>
          <a:ln>
            <a:noFill/>
          </a:ln>
        </p:spPr>
      </p:pic>
      <p:sp>
        <p:nvSpPr>
          <p:cNvPr id="311" name="Google Shape;311;p38"/>
          <p:cNvSpPr/>
          <p:nvPr/>
        </p:nvSpPr>
        <p:spPr>
          <a:xfrm>
            <a:off x="0" y="0"/>
            <a:ext cx="18288000" cy="2277000"/>
          </a:xfrm>
          <a:prstGeom prst="rect">
            <a:avLst/>
          </a:prstGeom>
          <a:solidFill>
            <a:srgbClr val="39A928"/>
          </a:solidFill>
          <a:ln w="9525" cap="flat" cmpd="sng">
            <a:solidFill>
              <a:srgbClr val="39A928"/>
            </a:solidFill>
            <a:prstDash val="solid"/>
            <a:round/>
            <a:headEnd type="none" w="sm" len="sm"/>
            <a:tailEnd type="none" w="sm" len="sm"/>
          </a:ln>
          <a:effectLst>
            <a:outerShdw dist="66675" dir="5400000" algn="bl" rotWithShape="0">
              <a:srgbClr val="258B16"/>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2" name="Google Shape;312;p38"/>
          <p:cNvSpPr txBox="1"/>
          <p:nvPr/>
        </p:nvSpPr>
        <p:spPr>
          <a:xfrm>
            <a:off x="0" y="542500"/>
            <a:ext cx="18288000" cy="1145400"/>
          </a:xfrm>
          <a:prstGeom prst="rect">
            <a:avLst/>
          </a:prstGeom>
          <a:noFill/>
          <a:ln>
            <a:noFill/>
          </a:ln>
        </p:spPr>
        <p:txBody>
          <a:bodyPr spcFirstLastPara="1" wrap="square" lIns="182850" tIns="182850" rIns="182850" bIns="182850" anchor="t" anchorCtr="0">
            <a:normAutofit fontScale="92500" lnSpcReduction="20000"/>
          </a:bodyPr>
          <a:lstStyle/>
          <a:p>
            <a:pPr marL="0" lvl="0" indent="0" algn="ctr" rtl="0">
              <a:spcBef>
                <a:spcPts val="0"/>
              </a:spcBef>
              <a:spcAft>
                <a:spcPts val="0"/>
              </a:spcAft>
              <a:buNone/>
            </a:pPr>
            <a:r>
              <a:rPr lang="en-US" sz="6488">
                <a:solidFill>
                  <a:srgbClr val="FFFFFF"/>
                </a:solidFill>
                <a:latin typeface="Noto Sans SemiBold"/>
                <a:ea typeface="Noto Sans SemiBold"/>
                <a:cs typeface="Noto Sans SemiBold"/>
                <a:sym typeface="Noto Sans SemiBold"/>
              </a:rPr>
              <a:t>Further Learning</a:t>
            </a:r>
            <a:endParaRPr sz="5600" b="1" i="1">
              <a:solidFill>
                <a:srgbClr val="000000"/>
              </a:solidFill>
            </a:endParaRPr>
          </a:p>
        </p:txBody>
      </p:sp>
      <p:pic>
        <p:nvPicPr>
          <p:cNvPr id="313" name="Google Shape;313;p38"/>
          <p:cNvPicPr preferRelativeResize="0"/>
          <p:nvPr/>
        </p:nvPicPr>
        <p:blipFill>
          <a:blip r:embed="rId4">
            <a:alphaModFix/>
          </a:blip>
          <a:stretch>
            <a:fillRect/>
          </a:stretch>
        </p:blipFill>
        <p:spPr>
          <a:xfrm>
            <a:off x="0" y="2348700"/>
            <a:ext cx="1320500" cy="1279925"/>
          </a:xfrm>
          <a:prstGeom prst="rect">
            <a:avLst/>
          </a:prstGeom>
          <a:noFill/>
          <a:ln>
            <a:noFill/>
          </a:ln>
        </p:spPr>
      </p:pic>
      <p:pic>
        <p:nvPicPr>
          <p:cNvPr id="314" name="Google Shape;314;p38"/>
          <p:cNvPicPr preferRelativeResize="0"/>
          <p:nvPr/>
        </p:nvPicPr>
        <p:blipFill>
          <a:blip r:embed="rId5">
            <a:alphaModFix/>
          </a:blip>
          <a:stretch>
            <a:fillRect/>
          </a:stretch>
        </p:blipFill>
        <p:spPr>
          <a:xfrm>
            <a:off x="16113125" y="549625"/>
            <a:ext cx="1553644" cy="1375150"/>
          </a:xfrm>
          <a:prstGeom prst="rect">
            <a:avLst/>
          </a:prstGeom>
          <a:noFill/>
          <a:ln>
            <a:noFill/>
          </a:ln>
        </p:spPr>
      </p:pic>
      <p:sp>
        <p:nvSpPr>
          <p:cNvPr id="315" name="Google Shape;315;p38"/>
          <p:cNvSpPr txBox="1"/>
          <p:nvPr/>
        </p:nvSpPr>
        <p:spPr>
          <a:xfrm>
            <a:off x="1189750" y="3127250"/>
            <a:ext cx="16474800" cy="6832800"/>
          </a:xfrm>
          <a:prstGeom prst="rect">
            <a:avLst/>
          </a:prstGeom>
          <a:noFill/>
          <a:ln>
            <a:noFill/>
          </a:ln>
        </p:spPr>
        <p:txBody>
          <a:bodyPr spcFirstLastPara="1" wrap="square" lIns="182850" tIns="182850" rIns="182850" bIns="182850" anchor="t" anchorCtr="0">
            <a:noAutofit/>
          </a:bodyPr>
          <a:lstStyle/>
          <a:p>
            <a:pPr marL="0" lvl="0" indent="0" algn="l" rtl="0">
              <a:lnSpc>
                <a:spcPct val="115000"/>
              </a:lnSpc>
              <a:spcBef>
                <a:spcPts val="0"/>
              </a:spcBef>
              <a:spcAft>
                <a:spcPts val="0"/>
              </a:spcAft>
              <a:buNone/>
            </a:pPr>
            <a:r>
              <a:rPr lang="en-US" sz="4200">
                <a:solidFill>
                  <a:srgbClr val="000000"/>
                </a:solidFill>
                <a:latin typeface="Noto Sans SemiBold"/>
                <a:ea typeface="Noto Sans SemiBold"/>
                <a:cs typeface="Noto Sans SemiBold"/>
                <a:sym typeface="Noto Sans SemiBold"/>
              </a:rPr>
              <a:t>Elementary</a:t>
            </a:r>
            <a:r>
              <a:rPr lang="en-US" sz="4200">
                <a:latin typeface="Noto Sans SemiBold"/>
                <a:ea typeface="Noto Sans SemiBold"/>
                <a:cs typeface="Noto Sans SemiBold"/>
                <a:sym typeface="Noto Sans SemiBold"/>
              </a:rPr>
              <a:t> and </a:t>
            </a:r>
            <a:r>
              <a:rPr lang="en-US" sz="4200">
                <a:solidFill>
                  <a:srgbClr val="000000"/>
                </a:solidFill>
                <a:latin typeface="Noto Sans SemiBold"/>
                <a:ea typeface="Noto Sans SemiBold"/>
                <a:cs typeface="Noto Sans SemiBold"/>
                <a:sym typeface="Noto Sans SemiBold"/>
              </a:rPr>
              <a:t>Grades 6 and up:</a:t>
            </a:r>
            <a:endParaRPr sz="4200">
              <a:solidFill>
                <a:srgbClr val="000000"/>
              </a:solidFill>
              <a:latin typeface="Noto Sans SemiBold"/>
              <a:ea typeface="Noto Sans SemiBold"/>
              <a:cs typeface="Noto Sans SemiBold"/>
              <a:sym typeface="Noto Sans SemiBold"/>
            </a:endParaRPr>
          </a:p>
          <a:p>
            <a:pPr marL="457200" lvl="0" indent="-495300" algn="l" rtl="0">
              <a:lnSpc>
                <a:spcPct val="115000"/>
              </a:lnSpc>
              <a:spcBef>
                <a:spcPts val="2400"/>
              </a:spcBef>
              <a:spcAft>
                <a:spcPts val="0"/>
              </a:spcAft>
              <a:buSzPts val="4200"/>
              <a:buFont typeface="Noto Sans"/>
              <a:buAutoNum type="arabicPeriod"/>
            </a:pPr>
            <a:r>
              <a:rPr lang="en-US" sz="4200">
                <a:solidFill>
                  <a:schemeClr val="dk1"/>
                </a:solidFill>
                <a:latin typeface="Noto Sans"/>
                <a:ea typeface="Noto Sans"/>
                <a:cs typeface="Noto Sans"/>
                <a:sym typeface="Noto Sans"/>
              </a:rPr>
              <a:t>How AI Works- (code.org)</a:t>
            </a:r>
            <a:r>
              <a:rPr lang="en-US" sz="4200">
                <a:solidFill>
                  <a:schemeClr val="dk2"/>
                </a:solidFill>
                <a:latin typeface="Roboto"/>
                <a:ea typeface="Roboto"/>
                <a:cs typeface="Roboto"/>
                <a:sym typeface="Roboto"/>
              </a:rPr>
              <a:t> </a:t>
            </a:r>
            <a:r>
              <a:rPr lang="en-US" sz="4200" u="sng">
                <a:solidFill>
                  <a:srgbClr val="0855DB"/>
                </a:solidFill>
                <a:latin typeface="Noto Sans"/>
                <a:ea typeface="Noto Sans"/>
                <a:cs typeface="Noto Sans"/>
                <a:sym typeface="Noto Sans"/>
                <a:hlinkClick r:id="rId6">
                  <a:extLst>
                    <a:ext uri="{A12FA001-AC4F-418D-AE19-62706E023703}">
                      <ahyp:hlinkClr xmlns:ahyp="http://schemas.microsoft.com/office/drawing/2018/hyperlinkcolor" val="tx"/>
                    </a:ext>
                  </a:extLst>
                </a:hlinkClick>
              </a:rPr>
              <a:t>Lesson 6: Algorithmic Bias</a:t>
            </a:r>
            <a:endParaRPr sz="4200">
              <a:solidFill>
                <a:srgbClr val="0657DB"/>
              </a:solidFill>
              <a:latin typeface="Noto Sans"/>
              <a:ea typeface="Noto Sans"/>
              <a:cs typeface="Noto Sans"/>
              <a:sym typeface="Noto Sans"/>
            </a:endParaRPr>
          </a:p>
          <a:p>
            <a:pPr marL="0" lvl="0" indent="0" algn="l" rtl="0">
              <a:lnSpc>
                <a:spcPct val="90000"/>
              </a:lnSpc>
              <a:spcBef>
                <a:spcPts val="2400"/>
              </a:spcBef>
              <a:spcAft>
                <a:spcPts val="0"/>
              </a:spcAft>
              <a:buNone/>
            </a:pPr>
            <a:endParaRPr sz="100">
              <a:solidFill>
                <a:srgbClr val="0657DB"/>
              </a:solidFill>
              <a:latin typeface="Noto Sans"/>
              <a:ea typeface="Noto Sans"/>
              <a:cs typeface="Noto Sans"/>
              <a:sym typeface="Noto Sans"/>
            </a:endParaRPr>
          </a:p>
          <a:p>
            <a:pPr marL="457200" lvl="0" indent="-495300" algn="l" rtl="0">
              <a:lnSpc>
                <a:spcPct val="115000"/>
              </a:lnSpc>
              <a:spcBef>
                <a:spcPts val="0"/>
              </a:spcBef>
              <a:spcAft>
                <a:spcPts val="0"/>
              </a:spcAft>
              <a:buSzPts val="4200"/>
              <a:buFont typeface="Noto Sans"/>
              <a:buAutoNum type="arabicPeriod"/>
            </a:pPr>
            <a:r>
              <a:rPr lang="en-US" sz="4200" u="sng">
                <a:solidFill>
                  <a:srgbClr val="0856DB"/>
                </a:solidFill>
                <a:latin typeface="Noto Sans"/>
                <a:ea typeface="Noto Sans"/>
                <a:cs typeface="Noto Sans"/>
                <a:sym typeface="Noto Sans"/>
                <a:hlinkClick r:id="rId7">
                  <a:extLst>
                    <a:ext uri="{A12FA001-AC4F-418D-AE19-62706E023703}">
                      <ahyp:hlinkClr xmlns:ahyp="http://schemas.microsoft.com/office/drawing/2018/hyperlinkcolor" val="tx"/>
                    </a:ext>
                  </a:extLst>
                </a:hlinkClick>
              </a:rPr>
              <a:t>What is algorithmic bias</a:t>
            </a:r>
            <a:r>
              <a:rPr lang="en-US" sz="4200">
                <a:solidFill>
                  <a:srgbClr val="0855DB"/>
                </a:solidFill>
                <a:latin typeface="Noto Sans"/>
                <a:ea typeface="Noto Sans"/>
                <a:cs typeface="Noto Sans"/>
                <a:sym typeface="Noto Sans"/>
              </a:rPr>
              <a:t>? </a:t>
            </a:r>
            <a:r>
              <a:rPr lang="en-US" sz="4200">
                <a:solidFill>
                  <a:schemeClr val="dk1"/>
                </a:solidFill>
                <a:latin typeface="Noto Sans"/>
                <a:ea typeface="Noto Sans"/>
                <a:cs typeface="Noto Sans"/>
                <a:sym typeface="Noto Sans"/>
              </a:rPr>
              <a:t>(Anti-Defamation League)</a:t>
            </a:r>
            <a:endParaRPr sz="4200">
              <a:solidFill>
                <a:srgbClr val="0657DB"/>
              </a:solidFill>
              <a:latin typeface="Noto Sans"/>
              <a:ea typeface="Noto Sans"/>
              <a:cs typeface="Noto Sans"/>
              <a:sym typeface="Noto Sans"/>
            </a:endParaRPr>
          </a:p>
          <a:p>
            <a:pPr marL="457200" lvl="0" indent="0" algn="l" rtl="0">
              <a:lnSpc>
                <a:spcPct val="90000"/>
              </a:lnSpc>
              <a:spcBef>
                <a:spcPts val="2400"/>
              </a:spcBef>
              <a:spcAft>
                <a:spcPts val="0"/>
              </a:spcAft>
              <a:buNone/>
            </a:pPr>
            <a:endParaRPr sz="4400">
              <a:solidFill>
                <a:srgbClr val="0856DB"/>
              </a:solidFill>
              <a:latin typeface="Noto Sans"/>
              <a:ea typeface="Noto Sans"/>
              <a:cs typeface="Noto Sans"/>
              <a:sym typeface="Noto Sans"/>
            </a:endParaRPr>
          </a:p>
          <a:p>
            <a:pPr marL="0" lvl="0" indent="0" algn="l" rtl="0">
              <a:lnSpc>
                <a:spcPct val="115000"/>
              </a:lnSpc>
              <a:spcBef>
                <a:spcPts val="0"/>
              </a:spcBef>
              <a:spcAft>
                <a:spcPts val="2400"/>
              </a:spcAft>
              <a:buNone/>
            </a:pPr>
            <a:endParaRPr sz="3600" b="1">
              <a:solidFill>
                <a:srgbClr val="595959"/>
              </a:solidFill>
            </a:endParaRPr>
          </a:p>
        </p:txBody>
      </p:sp>
      <p:pic>
        <p:nvPicPr>
          <p:cNvPr id="316" name="Google Shape;316;p38"/>
          <p:cNvPicPr preferRelativeResize="0"/>
          <p:nvPr/>
        </p:nvPicPr>
        <p:blipFill>
          <a:blip r:embed="rId8">
            <a:alphaModFix/>
          </a:blip>
          <a:stretch>
            <a:fillRect/>
          </a:stretch>
        </p:blipFill>
        <p:spPr>
          <a:xfrm>
            <a:off x="16287750" y="8867763"/>
            <a:ext cx="2000250" cy="1419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9"/>
          <p:cNvPicPr preferRelativeResize="0"/>
          <p:nvPr/>
        </p:nvPicPr>
        <p:blipFill>
          <a:blip r:embed="rId3">
            <a:alphaModFix/>
          </a:blip>
          <a:stretch>
            <a:fillRect/>
          </a:stretch>
        </p:blipFill>
        <p:spPr>
          <a:xfrm>
            <a:off x="0" y="-12"/>
            <a:ext cx="18288000" cy="3686175"/>
          </a:xfrm>
          <a:prstGeom prst="rect">
            <a:avLst/>
          </a:prstGeom>
          <a:noFill/>
          <a:ln>
            <a:noFill/>
          </a:ln>
        </p:spPr>
      </p:pic>
      <p:sp>
        <p:nvSpPr>
          <p:cNvPr id="103" name="Google Shape;103;p19"/>
          <p:cNvSpPr txBox="1"/>
          <p:nvPr/>
        </p:nvSpPr>
        <p:spPr>
          <a:xfrm>
            <a:off x="0" y="655475"/>
            <a:ext cx="18288000" cy="892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800">
                <a:solidFill>
                  <a:srgbClr val="FFFFFF"/>
                </a:solidFill>
                <a:latin typeface="Noto Sans SemiBold"/>
                <a:ea typeface="Noto Sans SemiBold"/>
                <a:cs typeface="Noto Sans SemiBold"/>
                <a:sym typeface="Noto Sans SemiBold"/>
              </a:rPr>
              <a:t>Let’s Review </a:t>
            </a:r>
            <a:endParaRPr sz="5800">
              <a:solidFill>
                <a:srgbClr val="000000"/>
              </a:solidFill>
            </a:endParaRPr>
          </a:p>
        </p:txBody>
      </p:sp>
      <p:sp>
        <p:nvSpPr>
          <p:cNvPr id="104" name="Google Shape;104;p19"/>
          <p:cNvSpPr txBox="1">
            <a:spLocks noGrp="1"/>
          </p:cNvSpPr>
          <p:nvPr>
            <p:ph type="body" idx="1"/>
          </p:nvPr>
        </p:nvSpPr>
        <p:spPr>
          <a:xfrm>
            <a:off x="2355075" y="3429000"/>
            <a:ext cx="14561400" cy="6534300"/>
          </a:xfrm>
          <a:prstGeom prst="rect">
            <a:avLst/>
          </a:prstGeom>
        </p:spPr>
        <p:txBody>
          <a:bodyPr spcFirstLastPara="1" wrap="square" lIns="0" tIns="0" rIns="0" bIns="0" anchor="t" anchorCtr="0">
            <a:noAutofit/>
          </a:bodyPr>
          <a:lstStyle/>
          <a:p>
            <a:pPr>
              <a:lnSpc>
                <a:spcPct val="115000"/>
              </a:lnSpc>
              <a:spcBef>
                <a:spcPts val="0"/>
              </a:spcBef>
              <a:buClr>
                <a:schemeClr val="dk1"/>
              </a:buClr>
              <a:buFont typeface="Noto Sans"/>
              <a:buChar char="●"/>
            </a:pPr>
            <a:r>
              <a:rPr lang="en-US" sz="3000" dirty="0">
                <a:solidFill>
                  <a:schemeClr val="dk1"/>
                </a:solidFill>
                <a:latin typeface="Noto Sans"/>
                <a:ea typeface="Noto Sans"/>
                <a:cs typeface="Noto Sans"/>
                <a:sym typeface="Noto Sans"/>
              </a:rPr>
              <a:t>In the last lesson, we learned that artificial intelligence is a branch of Computer Science that focuses on using information (data) to program machines so that they can perform tasks that typically require a human.</a:t>
            </a:r>
            <a:endParaRPr sz="3000" dirty="0">
              <a:solidFill>
                <a:schemeClr val="dk1"/>
              </a:solidFill>
              <a:latin typeface="Noto Sans"/>
              <a:ea typeface="Noto Sans"/>
              <a:cs typeface="Noto Sans"/>
              <a:sym typeface="Noto Sans"/>
            </a:endParaRPr>
          </a:p>
          <a:p>
            <a:pPr marL="457200" lvl="0" indent="0" algn="l" rtl="0">
              <a:lnSpc>
                <a:spcPct val="115000"/>
              </a:lnSpc>
              <a:spcBef>
                <a:spcPts val="2400"/>
              </a:spcBef>
              <a:spcAft>
                <a:spcPts val="0"/>
              </a:spcAft>
              <a:buClr>
                <a:schemeClr val="dk1"/>
              </a:buClr>
              <a:buSzPts val="1100"/>
              <a:buFont typeface="Arial"/>
              <a:buNone/>
            </a:pPr>
            <a:endParaRPr sz="100">
              <a:solidFill>
                <a:schemeClr val="dk1"/>
              </a:solidFill>
              <a:latin typeface="Noto Sans"/>
              <a:ea typeface="Noto Sans"/>
              <a:cs typeface="Noto Sans"/>
              <a:sym typeface="Noto Sans"/>
            </a:endParaRPr>
          </a:p>
          <a:p>
            <a:pPr marL="457200" lvl="0" indent="-419100" algn="l" rtl="0">
              <a:lnSpc>
                <a:spcPct val="115000"/>
              </a:lnSpc>
              <a:spcBef>
                <a:spcPts val="2400"/>
              </a:spcBef>
              <a:spcAft>
                <a:spcPts val="0"/>
              </a:spcAft>
              <a:buClr>
                <a:schemeClr val="dk1"/>
              </a:buClr>
              <a:buSzPts val="3000"/>
              <a:buChar char="●"/>
            </a:pPr>
            <a:r>
              <a:rPr lang="en-US" sz="3000" dirty="0">
                <a:solidFill>
                  <a:schemeClr val="dk1"/>
                </a:solidFill>
                <a:latin typeface="Noto Sans"/>
                <a:ea typeface="Noto Sans"/>
                <a:cs typeface="Noto Sans"/>
                <a:sym typeface="Noto Sans"/>
              </a:rPr>
              <a:t>The most common form of artificial intelligence we use in our everyday lives in called </a:t>
            </a:r>
            <a:r>
              <a:rPr lang="en-US" sz="3000" b="1" dirty="0">
                <a:solidFill>
                  <a:schemeClr val="dk1"/>
                </a:solidFill>
                <a:latin typeface="Noto Sans"/>
                <a:ea typeface="Noto Sans"/>
                <a:cs typeface="Noto Sans"/>
                <a:sym typeface="Noto Sans"/>
              </a:rPr>
              <a:t>predictive artificial intelligence.</a:t>
            </a:r>
            <a:endParaRPr sz="3000" b="1" dirty="0">
              <a:solidFill>
                <a:schemeClr val="dk1"/>
              </a:solidFill>
              <a:latin typeface="Noto Sans"/>
              <a:ea typeface="Noto Sans"/>
              <a:cs typeface="Noto Sans"/>
              <a:sym typeface="Noto Sans"/>
            </a:endParaRPr>
          </a:p>
          <a:p>
            <a:pPr marL="457200" lvl="0" indent="0" algn="l" rtl="0">
              <a:lnSpc>
                <a:spcPct val="115000"/>
              </a:lnSpc>
              <a:spcBef>
                <a:spcPts val="0"/>
              </a:spcBef>
              <a:spcAft>
                <a:spcPts val="0"/>
              </a:spcAft>
              <a:buClr>
                <a:schemeClr val="dk1"/>
              </a:buClr>
              <a:buSzPts val="1100"/>
              <a:buFont typeface="Arial"/>
              <a:buNone/>
            </a:pPr>
            <a:endParaRPr sz="3000" b="1">
              <a:solidFill>
                <a:schemeClr val="dk1"/>
              </a:solidFill>
              <a:latin typeface="Noto Sans"/>
              <a:ea typeface="Noto Sans"/>
              <a:cs typeface="Noto Sans"/>
              <a:sym typeface="Noto Sans"/>
            </a:endParaRPr>
          </a:p>
          <a:p>
            <a:pPr marL="457200" lvl="0" indent="-419100" algn="l" rtl="0">
              <a:lnSpc>
                <a:spcPct val="115000"/>
              </a:lnSpc>
              <a:spcBef>
                <a:spcPts val="0"/>
              </a:spcBef>
              <a:spcAft>
                <a:spcPts val="0"/>
              </a:spcAft>
              <a:buClr>
                <a:schemeClr val="dk1"/>
              </a:buClr>
              <a:buSzPts val="3000"/>
              <a:buFont typeface="Source Sans Pro"/>
              <a:buChar char="●"/>
            </a:pPr>
            <a:r>
              <a:rPr lang="en-US" sz="3000" dirty="0">
                <a:solidFill>
                  <a:schemeClr val="dk1"/>
                </a:solidFill>
                <a:latin typeface="Noto Sans"/>
                <a:ea typeface="Noto Sans"/>
                <a:cs typeface="Noto Sans"/>
                <a:sym typeface="Noto Sans"/>
              </a:rPr>
              <a:t>An “</a:t>
            </a:r>
            <a:r>
              <a:rPr lang="en-US" sz="3000" b="1" dirty="0">
                <a:solidFill>
                  <a:schemeClr val="dk1"/>
                </a:solidFill>
                <a:latin typeface="Noto Sans"/>
                <a:ea typeface="Noto Sans"/>
                <a:cs typeface="Noto Sans"/>
                <a:sym typeface="Noto Sans"/>
              </a:rPr>
              <a:t>AI model</a:t>
            </a:r>
            <a:r>
              <a:rPr lang="en-US" sz="3000" dirty="0">
                <a:solidFill>
                  <a:schemeClr val="dk1"/>
                </a:solidFill>
                <a:latin typeface="Noto Sans"/>
                <a:ea typeface="Noto Sans"/>
                <a:cs typeface="Noto Sans"/>
                <a:sym typeface="Noto Sans"/>
              </a:rPr>
              <a:t>” is created when a programmer provides a lot of different types of information (data) to the computer program. This is called </a:t>
            </a:r>
            <a:r>
              <a:rPr lang="en-US" sz="3000" b="1" dirty="0">
                <a:solidFill>
                  <a:schemeClr val="dk1"/>
                </a:solidFill>
                <a:latin typeface="Noto Sans"/>
                <a:ea typeface="Noto Sans"/>
                <a:cs typeface="Noto Sans"/>
                <a:sym typeface="Noto Sans"/>
              </a:rPr>
              <a:t>machine learning.</a:t>
            </a:r>
            <a:r>
              <a:rPr lang="en-US" sz="3000" dirty="0">
                <a:solidFill>
                  <a:schemeClr val="dk1"/>
                </a:solidFill>
                <a:latin typeface="Noto Sans"/>
                <a:ea typeface="Noto Sans"/>
                <a:cs typeface="Noto Sans"/>
                <a:sym typeface="Noto Sans"/>
              </a:rPr>
              <a:t> </a:t>
            </a:r>
            <a:endParaRPr sz="3000" dirty="0">
              <a:solidFill>
                <a:schemeClr val="dk1"/>
              </a:solidFill>
              <a:latin typeface="Noto Sans"/>
              <a:ea typeface="Noto Sans"/>
              <a:cs typeface="Noto Sans"/>
              <a:sym typeface="Noto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pic>
        <p:nvPicPr>
          <p:cNvPr id="109" name="Google Shape;109;p20"/>
          <p:cNvPicPr preferRelativeResize="0"/>
          <p:nvPr/>
        </p:nvPicPr>
        <p:blipFill rotWithShape="1">
          <a:blip r:embed="rId3">
            <a:alphaModFix/>
          </a:blip>
          <a:srcRect b="4425"/>
          <a:stretch/>
        </p:blipFill>
        <p:spPr>
          <a:xfrm>
            <a:off x="14631600" y="4118400"/>
            <a:ext cx="3041700" cy="6168600"/>
          </a:xfrm>
          <a:prstGeom prst="rect">
            <a:avLst/>
          </a:prstGeom>
          <a:noFill/>
          <a:ln>
            <a:noFill/>
          </a:ln>
        </p:spPr>
      </p:pic>
      <p:sp>
        <p:nvSpPr>
          <p:cNvPr id="110" name="Google Shape;110;p20"/>
          <p:cNvSpPr txBox="1"/>
          <p:nvPr/>
        </p:nvSpPr>
        <p:spPr>
          <a:xfrm>
            <a:off x="2194552" y="3547875"/>
            <a:ext cx="12369600" cy="5891700"/>
          </a:xfrm>
          <a:prstGeom prst="rect">
            <a:avLst/>
          </a:prstGeom>
          <a:noFill/>
          <a:ln>
            <a:noFill/>
          </a:ln>
        </p:spPr>
        <p:txBody>
          <a:bodyPr spcFirstLastPara="1" wrap="square" lIns="0" tIns="0" rIns="0" bIns="0" anchor="t" anchorCtr="0">
            <a:noAutofit/>
          </a:bodyPr>
          <a:lstStyle/>
          <a:p>
            <a:pPr marL="457200" marR="0" lvl="0" indent="-495300" algn="l" rtl="0">
              <a:lnSpc>
                <a:spcPct val="115000"/>
              </a:lnSpc>
              <a:spcBef>
                <a:spcPts val="0"/>
              </a:spcBef>
              <a:spcAft>
                <a:spcPts val="0"/>
              </a:spcAft>
              <a:buClr>
                <a:schemeClr val="dk1"/>
              </a:buClr>
              <a:buSzPts val="4200"/>
              <a:buFont typeface="Noto Sans"/>
              <a:buChar char="●"/>
            </a:pPr>
            <a:r>
              <a:rPr lang="en-US" sz="4200">
                <a:solidFill>
                  <a:schemeClr val="dk1"/>
                </a:solidFill>
                <a:latin typeface="Noto Sans"/>
                <a:ea typeface="Noto Sans"/>
                <a:cs typeface="Noto Sans"/>
                <a:sym typeface="Noto Sans"/>
              </a:rPr>
              <a:t>I will identify AI tools around me now!</a:t>
            </a:r>
            <a:endParaRPr sz="4200">
              <a:solidFill>
                <a:schemeClr val="dk1"/>
              </a:solidFill>
              <a:latin typeface="Noto Sans"/>
              <a:ea typeface="Noto Sans"/>
              <a:cs typeface="Noto Sans"/>
              <a:sym typeface="Noto Sans"/>
            </a:endParaRPr>
          </a:p>
          <a:p>
            <a:pPr marL="457200" marR="0" lvl="0" indent="0" algn="l" rtl="0">
              <a:lnSpc>
                <a:spcPct val="115000"/>
              </a:lnSpc>
              <a:spcBef>
                <a:spcPts val="0"/>
              </a:spcBef>
              <a:spcAft>
                <a:spcPts val="0"/>
              </a:spcAft>
              <a:buNone/>
            </a:pPr>
            <a:endParaRPr sz="2700">
              <a:solidFill>
                <a:schemeClr val="dk1"/>
              </a:solidFill>
              <a:latin typeface="Noto Sans"/>
              <a:ea typeface="Noto Sans"/>
              <a:cs typeface="Noto Sans"/>
              <a:sym typeface="Noto Sans"/>
            </a:endParaRPr>
          </a:p>
          <a:p>
            <a:pPr marL="457200" marR="0" lvl="0" indent="-495300" algn="l" rtl="0">
              <a:lnSpc>
                <a:spcPct val="115000"/>
              </a:lnSpc>
              <a:spcBef>
                <a:spcPts val="0"/>
              </a:spcBef>
              <a:spcAft>
                <a:spcPts val="0"/>
              </a:spcAft>
              <a:buClr>
                <a:schemeClr val="dk1"/>
              </a:buClr>
              <a:buSzPts val="4200"/>
              <a:buFont typeface="Noto Sans"/>
              <a:buChar char="●"/>
            </a:pPr>
            <a:r>
              <a:rPr lang="en-US" sz="4200">
                <a:solidFill>
                  <a:schemeClr val="dk1"/>
                </a:solidFill>
                <a:latin typeface="Noto Sans"/>
                <a:ea typeface="Noto Sans"/>
                <a:cs typeface="Noto Sans"/>
                <a:sym typeface="Noto Sans"/>
              </a:rPr>
              <a:t>I will identify AI tools that have been in use</a:t>
            </a:r>
            <a:endParaRPr sz="4200">
              <a:solidFill>
                <a:schemeClr val="dk1"/>
              </a:solidFill>
              <a:latin typeface="Noto Sans"/>
              <a:ea typeface="Noto Sans"/>
              <a:cs typeface="Noto Sans"/>
              <a:sym typeface="Noto Sans"/>
            </a:endParaRPr>
          </a:p>
          <a:p>
            <a:pPr marL="457200" marR="0" lvl="0" indent="0" algn="l" rtl="0">
              <a:lnSpc>
                <a:spcPct val="115000"/>
              </a:lnSpc>
              <a:spcBef>
                <a:spcPts val="0"/>
              </a:spcBef>
              <a:spcAft>
                <a:spcPts val="0"/>
              </a:spcAft>
              <a:buNone/>
            </a:pPr>
            <a:endParaRPr sz="2700">
              <a:solidFill>
                <a:schemeClr val="dk1"/>
              </a:solidFill>
              <a:latin typeface="Noto Sans"/>
              <a:ea typeface="Noto Sans"/>
              <a:cs typeface="Noto Sans"/>
              <a:sym typeface="Noto Sans"/>
            </a:endParaRPr>
          </a:p>
          <a:p>
            <a:pPr marL="457200" marR="0" lvl="0" indent="-495300" algn="l" rtl="0">
              <a:lnSpc>
                <a:spcPct val="115000"/>
              </a:lnSpc>
              <a:spcBef>
                <a:spcPts val="0"/>
              </a:spcBef>
              <a:spcAft>
                <a:spcPts val="0"/>
              </a:spcAft>
              <a:buClr>
                <a:schemeClr val="dk1"/>
              </a:buClr>
              <a:buSzPts val="4200"/>
              <a:buFont typeface="Noto Sans"/>
              <a:buChar char="●"/>
            </a:pPr>
            <a:r>
              <a:rPr lang="en-US" sz="4200">
                <a:solidFill>
                  <a:schemeClr val="dk1"/>
                </a:solidFill>
                <a:latin typeface="Noto Sans"/>
                <a:ea typeface="Noto Sans"/>
                <a:cs typeface="Noto Sans"/>
                <a:sym typeface="Noto Sans"/>
              </a:rPr>
              <a:t>I will recognize how AI is changing the world</a:t>
            </a:r>
            <a:endParaRPr sz="4200">
              <a:solidFill>
                <a:schemeClr val="dk1"/>
              </a:solidFill>
              <a:latin typeface="Noto Sans"/>
              <a:ea typeface="Noto Sans"/>
              <a:cs typeface="Noto Sans"/>
              <a:sym typeface="Noto Sans"/>
            </a:endParaRPr>
          </a:p>
          <a:p>
            <a:pPr marL="457200" marR="0" lvl="0" indent="0" algn="l" rtl="0">
              <a:lnSpc>
                <a:spcPct val="115000"/>
              </a:lnSpc>
              <a:spcBef>
                <a:spcPts val="0"/>
              </a:spcBef>
              <a:spcAft>
                <a:spcPts val="0"/>
              </a:spcAft>
              <a:buNone/>
            </a:pPr>
            <a:endParaRPr sz="2700">
              <a:solidFill>
                <a:schemeClr val="dk1"/>
              </a:solidFill>
              <a:latin typeface="Noto Sans"/>
              <a:ea typeface="Noto Sans"/>
              <a:cs typeface="Noto Sans"/>
              <a:sym typeface="Noto Sans"/>
            </a:endParaRPr>
          </a:p>
          <a:p>
            <a:pPr marL="457200" marR="0" lvl="0" indent="-495300" algn="l" rtl="0">
              <a:lnSpc>
                <a:spcPct val="115000"/>
              </a:lnSpc>
              <a:spcBef>
                <a:spcPts val="0"/>
              </a:spcBef>
              <a:spcAft>
                <a:spcPts val="0"/>
              </a:spcAft>
              <a:buClr>
                <a:schemeClr val="dk1"/>
              </a:buClr>
              <a:buSzPts val="4200"/>
              <a:buFont typeface="Noto Sans"/>
              <a:buChar char="●"/>
            </a:pPr>
            <a:r>
              <a:rPr lang="en-US" sz="4200">
                <a:solidFill>
                  <a:schemeClr val="dk1"/>
                </a:solidFill>
                <a:latin typeface="Noto Sans"/>
                <a:ea typeface="Noto Sans"/>
                <a:cs typeface="Noto Sans"/>
                <a:sym typeface="Noto Sans"/>
              </a:rPr>
              <a:t>I will begin to explore how AI can be used to address global issues.</a:t>
            </a:r>
            <a:r>
              <a:rPr lang="en-US" sz="4200">
                <a:solidFill>
                  <a:schemeClr val="accent1"/>
                </a:solidFill>
                <a:latin typeface="Noto Sans"/>
                <a:ea typeface="Noto Sans"/>
                <a:cs typeface="Noto Sans"/>
                <a:sym typeface="Noto Sans"/>
              </a:rPr>
              <a:t> </a:t>
            </a:r>
            <a:endParaRPr sz="4200">
              <a:solidFill>
                <a:schemeClr val="accent1"/>
              </a:solidFill>
              <a:latin typeface="Noto Sans"/>
              <a:ea typeface="Noto Sans"/>
              <a:cs typeface="Noto Sans"/>
              <a:sym typeface="Noto Sans"/>
            </a:endParaRPr>
          </a:p>
          <a:p>
            <a:pPr marL="457200" marR="0" lvl="0" indent="0" algn="l" rtl="0">
              <a:lnSpc>
                <a:spcPct val="100000"/>
              </a:lnSpc>
              <a:spcBef>
                <a:spcPts val="0"/>
              </a:spcBef>
              <a:spcAft>
                <a:spcPts val="0"/>
              </a:spcAft>
              <a:buNone/>
            </a:pPr>
            <a:endParaRPr sz="5300">
              <a:solidFill>
                <a:schemeClr val="accent1"/>
              </a:solidFill>
              <a:latin typeface="Roboto"/>
              <a:ea typeface="Roboto"/>
              <a:cs typeface="Roboto"/>
              <a:sym typeface="Roboto"/>
            </a:endParaRPr>
          </a:p>
        </p:txBody>
      </p:sp>
      <p:pic>
        <p:nvPicPr>
          <p:cNvPr id="111" name="Google Shape;111;p20"/>
          <p:cNvPicPr preferRelativeResize="0"/>
          <p:nvPr/>
        </p:nvPicPr>
        <p:blipFill>
          <a:blip r:embed="rId4">
            <a:alphaModFix/>
          </a:blip>
          <a:stretch>
            <a:fillRect/>
          </a:stretch>
        </p:blipFill>
        <p:spPr>
          <a:xfrm>
            <a:off x="0" y="-12"/>
            <a:ext cx="18288000" cy="3686175"/>
          </a:xfrm>
          <a:prstGeom prst="rect">
            <a:avLst/>
          </a:prstGeom>
          <a:noFill/>
          <a:ln>
            <a:noFill/>
          </a:ln>
        </p:spPr>
      </p:pic>
      <p:sp>
        <p:nvSpPr>
          <p:cNvPr id="112" name="Google Shape;112;p20"/>
          <p:cNvSpPr txBox="1"/>
          <p:nvPr/>
        </p:nvSpPr>
        <p:spPr>
          <a:xfrm>
            <a:off x="0" y="671900"/>
            <a:ext cx="18288000" cy="892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800">
                <a:solidFill>
                  <a:srgbClr val="FFFFFF"/>
                </a:solidFill>
                <a:latin typeface="Noto Sans SemiBold"/>
                <a:ea typeface="Noto Sans SemiBold"/>
                <a:cs typeface="Noto Sans SemiBold"/>
                <a:sym typeface="Noto Sans SemiBold"/>
              </a:rPr>
              <a:t>What will we learn today?</a:t>
            </a:r>
            <a:r>
              <a:rPr lang="en-US" sz="5800" b="1">
                <a:solidFill>
                  <a:srgbClr val="000000"/>
                </a:solidFill>
              </a:rPr>
              <a:t> </a:t>
            </a:r>
            <a:endParaRPr sz="580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body" idx="1"/>
          </p:nvPr>
        </p:nvSpPr>
        <p:spPr>
          <a:xfrm>
            <a:off x="1371600" y="3422550"/>
            <a:ext cx="6536100" cy="4385700"/>
          </a:xfrm>
          <a:prstGeom prst="rect">
            <a:avLst/>
          </a:prstGeom>
        </p:spPr>
        <p:txBody>
          <a:bodyPr spcFirstLastPara="1" wrap="square" lIns="0" tIns="0" rIns="0" bIns="0" anchor="t" anchorCtr="0">
            <a:noAutofit/>
          </a:bodyPr>
          <a:lstStyle/>
          <a:p>
            <a:pPr marL="457200" lvl="0" indent="-495300" algn="l" rtl="0">
              <a:lnSpc>
                <a:spcPct val="115000"/>
              </a:lnSpc>
              <a:spcBef>
                <a:spcPts val="1500"/>
              </a:spcBef>
              <a:spcAft>
                <a:spcPts val="0"/>
              </a:spcAft>
              <a:buClr>
                <a:schemeClr val="dk1"/>
              </a:buClr>
              <a:buSzPts val="4200"/>
              <a:buFont typeface="Noto Sans"/>
              <a:buAutoNum type="arabicPeriod"/>
            </a:pPr>
            <a:r>
              <a:rPr lang="en-US" sz="4200">
                <a:solidFill>
                  <a:schemeClr val="dk1"/>
                </a:solidFill>
                <a:latin typeface="Noto Sans"/>
                <a:ea typeface="Noto Sans"/>
                <a:cs typeface="Noto Sans"/>
                <a:sym typeface="Noto Sans"/>
              </a:rPr>
              <a:t>Do you recognize the device in the photos?</a:t>
            </a:r>
            <a:endParaRPr sz="4200">
              <a:solidFill>
                <a:schemeClr val="dk1"/>
              </a:solidFill>
              <a:latin typeface="Noto Sans"/>
              <a:ea typeface="Noto Sans"/>
              <a:cs typeface="Noto Sans"/>
              <a:sym typeface="Noto Sans"/>
            </a:endParaRPr>
          </a:p>
          <a:p>
            <a:pPr marL="457200" lvl="0" indent="0" algn="l" rtl="0">
              <a:lnSpc>
                <a:spcPct val="115000"/>
              </a:lnSpc>
              <a:spcBef>
                <a:spcPts val="2400"/>
              </a:spcBef>
              <a:spcAft>
                <a:spcPts val="0"/>
              </a:spcAft>
              <a:buNone/>
            </a:pPr>
            <a:endParaRPr sz="100">
              <a:solidFill>
                <a:schemeClr val="dk1"/>
              </a:solidFill>
              <a:latin typeface="Noto Sans"/>
              <a:ea typeface="Noto Sans"/>
              <a:cs typeface="Noto Sans"/>
              <a:sym typeface="Noto Sans"/>
            </a:endParaRPr>
          </a:p>
          <a:p>
            <a:pPr marL="457200" lvl="0" indent="-495300" algn="l" rtl="0">
              <a:lnSpc>
                <a:spcPct val="115000"/>
              </a:lnSpc>
              <a:spcBef>
                <a:spcPts val="2400"/>
              </a:spcBef>
              <a:spcAft>
                <a:spcPts val="0"/>
              </a:spcAft>
              <a:buClr>
                <a:schemeClr val="dk1"/>
              </a:buClr>
              <a:buSzPts val="4200"/>
              <a:buFont typeface="Noto Sans"/>
              <a:buAutoNum type="arabicPeriod"/>
            </a:pPr>
            <a:r>
              <a:rPr lang="en-US" sz="4200">
                <a:solidFill>
                  <a:schemeClr val="dk1"/>
                </a:solidFill>
                <a:latin typeface="Noto Sans"/>
                <a:ea typeface="Noto Sans"/>
                <a:cs typeface="Noto Sans"/>
                <a:sym typeface="Noto Sans"/>
              </a:rPr>
              <a:t>Do you think this device uses AI? Why or why not?</a:t>
            </a:r>
            <a:endParaRPr sz="4200">
              <a:solidFill>
                <a:schemeClr val="dk1"/>
              </a:solidFill>
              <a:latin typeface="Noto Sans"/>
              <a:ea typeface="Noto Sans"/>
              <a:cs typeface="Noto Sans"/>
              <a:sym typeface="Noto Sans"/>
            </a:endParaRPr>
          </a:p>
          <a:p>
            <a:pPr marL="457200" lvl="0" indent="-495300" algn="l" rtl="0">
              <a:lnSpc>
                <a:spcPct val="115000"/>
              </a:lnSpc>
              <a:spcBef>
                <a:spcPts val="0"/>
              </a:spcBef>
              <a:spcAft>
                <a:spcPts val="0"/>
              </a:spcAft>
              <a:buClr>
                <a:schemeClr val="dk1"/>
              </a:buClr>
              <a:buSzPts val="4200"/>
              <a:buFont typeface="Noto Sans"/>
              <a:buAutoNum type="arabicPeriod"/>
            </a:pPr>
            <a:r>
              <a:rPr lang="en-US" sz="4200">
                <a:solidFill>
                  <a:schemeClr val="dk1"/>
                </a:solidFill>
                <a:latin typeface="Noto Sans"/>
                <a:ea typeface="Noto Sans"/>
                <a:cs typeface="Noto Sans"/>
                <a:sym typeface="Noto Sans"/>
              </a:rPr>
              <a:t>Does this device help us solve a problem?</a:t>
            </a:r>
            <a:endParaRPr sz="4200">
              <a:solidFill>
                <a:schemeClr val="dk1"/>
              </a:solidFill>
              <a:latin typeface="Noto Sans"/>
              <a:ea typeface="Noto Sans"/>
              <a:cs typeface="Noto Sans"/>
              <a:sym typeface="Noto Sans"/>
            </a:endParaRPr>
          </a:p>
        </p:txBody>
      </p:sp>
      <p:pic>
        <p:nvPicPr>
          <p:cNvPr id="118" name="Google Shape;118;p21"/>
          <p:cNvPicPr preferRelativeResize="0">
            <a:picLocks noGrp="1"/>
          </p:cNvPicPr>
          <p:nvPr>
            <p:ph type="pic" idx="2"/>
          </p:nvPr>
        </p:nvPicPr>
        <p:blipFill rotWithShape="1">
          <a:blip r:embed="rId3">
            <a:alphaModFix/>
          </a:blip>
          <a:srcRect t="10197" b="10197"/>
          <a:stretch/>
        </p:blipFill>
        <p:spPr>
          <a:xfrm>
            <a:off x="9305924" y="2836325"/>
            <a:ext cx="8537400" cy="6796300"/>
          </a:xfrm>
          <a:prstGeom prst="rect">
            <a:avLst/>
          </a:prstGeom>
        </p:spPr>
      </p:pic>
      <p:pic>
        <p:nvPicPr>
          <p:cNvPr id="119" name="Google Shape;119;p21"/>
          <p:cNvPicPr preferRelativeResize="0"/>
          <p:nvPr/>
        </p:nvPicPr>
        <p:blipFill>
          <a:blip r:embed="rId4">
            <a:alphaModFix/>
          </a:blip>
          <a:stretch>
            <a:fillRect/>
          </a:stretch>
        </p:blipFill>
        <p:spPr>
          <a:xfrm>
            <a:off x="0" y="-12"/>
            <a:ext cx="18288000" cy="3686175"/>
          </a:xfrm>
          <a:prstGeom prst="rect">
            <a:avLst/>
          </a:prstGeom>
          <a:noFill/>
          <a:ln>
            <a:noFill/>
          </a:ln>
        </p:spPr>
      </p:pic>
      <p:sp>
        <p:nvSpPr>
          <p:cNvPr id="120" name="Google Shape;120;p21"/>
          <p:cNvSpPr txBox="1"/>
          <p:nvPr/>
        </p:nvSpPr>
        <p:spPr>
          <a:xfrm>
            <a:off x="0" y="655500"/>
            <a:ext cx="18008400" cy="892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800">
                <a:solidFill>
                  <a:srgbClr val="FFFFFF"/>
                </a:solidFill>
                <a:latin typeface="Noto Sans SemiBold"/>
                <a:ea typeface="Noto Sans SemiBold"/>
                <a:cs typeface="Noto Sans SemiBold"/>
                <a:sym typeface="Noto Sans SemiBold"/>
              </a:rPr>
              <a:t>Warm Up</a:t>
            </a:r>
            <a:r>
              <a:rPr lang="en-US" sz="5800" b="1">
                <a:solidFill>
                  <a:srgbClr val="000000"/>
                </a:solidFill>
              </a:rPr>
              <a:t> </a:t>
            </a:r>
            <a:endParaRPr sz="58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5F1"/>
        </a:solidFill>
        <a:effectLst/>
      </p:bgPr>
    </p:bg>
    <p:spTree>
      <p:nvGrpSpPr>
        <p:cNvPr id="1" name="Shape 124"/>
        <p:cNvGrpSpPr/>
        <p:nvPr/>
      </p:nvGrpSpPr>
      <p:grpSpPr>
        <a:xfrm>
          <a:off x="0" y="0"/>
          <a:ext cx="0" cy="0"/>
          <a:chOff x="0" y="0"/>
          <a:chExt cx="0" cy="0"/>
        </a:xfrm>
      </p:grpSpPr>
      <p:pic>
        <p:nvPicPr>
          <p:cNvPr id="125" name="Google Shape;125;p22"/>
          <p:cNvPicPr preferRelativeResize="0"/>
          <p:nvPr/>
        </p:nvPicPr>
        <p:blipFill>
          <a:blip r:embed="rId3">
            <a:alphaModFix/>
          </a:blip>
          <a:stretch>
            <a:fillRect/>
          </a:stretch>
        </p:blipFill>
        <p:spPr>
          <a:xfrm>
            <a:off x="7326838" y="811625"/>
            <a:ext cx="1333500" cy="1333500"/>
          </a:xfrm>
          <a:prstGeom prst="rect">
            <a:avLst/>
          </a:prstGeom>
          <a:noFill/>
          <a:ln>
            <a:noFill/>
          </a:ln>
        </p:spPr>
      </p:pic>
      <p:pic>
        <p:nvPicPr>
          <p:cNvPr id="126" name="Google Shape;126;p22"/>
          <p:cNvPicPr preferRelativeResize="0"/>
          <p:nvPr/>
        </p:nvPicPr>
        <p:blipFill>
          <a:blip r:embed="rId4">
            <a:alphaModFix/>
          </a:blip>
          <a:stretch>
            <a:fillRect/>
          </a:stretch>
        </p:blipFill>
        <p:spPr>
          <a:xfrm>
            <a:off x="15405620" y="3393808"/>
            <a:ext cx="1926192" cy="1375155"/>
          </a:xfrm>
          <a:prstGeom prst="rect">
            <a:avLst/>
          </a:prstGeom>
          <a:noFill/>
          <a:ln>
            <a:noFill/>
          </a:ln>
        </p:spPr>
      </p:pic>
      <p:pic>
        <p:nvPicPr>
          <p:cNvPr id="127" name="Google Shape;127;p22">
            <a:hlinkClick r:id="rId5"/>
          </p:cNvPr>
          <p:cNvPicPr preferRelativeResize="0"/>
          <p:nvPr/>
        </p:nvPicPr>
        <p:blipFill>
          <a:blip r:embed="rId6">
            <a:alphaModFix/>
          </a:blip>
          <a:stretch>
            <a:fillRect/>
          </a:stretch>
        </p:blipFill>
        <p:spPr>
          <a:xfrm>
            <a:off x="8486675" y="2203704"/>
            <a:ext cx="8001001" cy="800100"/>
          </a:xfrm>
          <a:prstGeom prst="rect">
            <a:avLst/>
          </a:prstGeom>
          <a:noFill/>
          <a:ln>
            <a:noFill/>
          </a:ln>
        </p:spPr>
      </p:pic>
      <p:pic>
        <p:nvPicPr>
          <p:cNvPr id="128" name="Google Shape;128;p22">
            <a:hlinkClick r:id="rId5"/>
          </p:cNvPr>
          <p:cNvPicPr preferRelativeResize="0"/>
          <p:nvPr/>
        </p:nvPicPr>
        <p:blipFill rotWithShape="1">
          <a:blip r:embed="rId7">
            <a:alphaModFix/>
          </a:blip>
          <a:srcRect l="6279" r="-6279" b="15761"/>
          <a:stretch/>
        </p:blipFill>
        <p:spPr>
          <a:xfrm>
            <a:off x="-107812" y="3241400"/>
            <a:ext cx="16202827" cy="70455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sp>
        <p:nvSpPr>
          <p:cNvPr id="133" name="Google Shape;133;p23"/>
          <p:cNvSpPr/>
          <p:nvPr/>
        </p:nvSpPr>
        <p:spPr>
          <a:xfrm>
            <a:off x="3109325" y="4556975"/>
            <a:ext cx="11860200" cy="5007900"/>
          </a:xfrm>
          <a:prstGeom prst="rect">
            <a:avLst/>
          </a:prstGeom>
          <a:solidFill>
            <a:srgbClr val="FCF5F1"/>
          </a:solidFill>
          <a:ln w="9525" cap="flat" cmpd="sng">
            <a:solidFill>
              <a:srgbClr val="FCF5F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 </a:t>
            </a:r>
            <a:endParaRPr/>
          </a:p>
        </p:txBody>
      </p:sp>
      <p:sp>
        <p:nvSpPr>
          <p:cNvPr id="134" name="Google Shape;134;p23"/>
          <p:cNvSpPr txBox="1"/>
          <p:nvPr/>
        </p:nvSpPr>
        <p:spPr>
          <a:xfrm>
            <a:off x="4398175" y="7722525"/>
            <a:ext cx="3530100" cy="6936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Clr>
                <a:srgbClr val="000000"/>
              </a:buClr>
              <a:buSzPts val="3600"/>
              <a:buFont typeface="Noto Sans"/>
              <a:buChar char="●"/>
            </a:pPr>
            <a:r>
              <a:rPr lang="en-US" sz="4200" dirty="0">
                <a:latin typeface="Noto Sans"/>
                <a:ea typeface="Noto Sans"/>
                <a:cs typeface="Noto Sans"/>
                <a:sym typeface="Noto Sans"/>
              </a:rPr>
              <a:t>classical AI</a:t>
            </a:r>
            <a:endParaRPr sz="4200" dirty="0">
              <a:solidFill>
                <a:srgbClr val="000000"/>
              </a:solidFill>
              <a:latin typeface="Noto Sans"/>
              <a:ea typeface="Noto Sans"/>
              <a:cs typeface="Noto Sans"/>
              <a:sym typeface="Noto Sans"/>
            </a:endParaRPr>
          </a:p>
        </p:txBody>
      </p:sp>
      <p:sp>
        <p:nvSpPr>
          <p:cNvPr id="135" name="Google Shape;135;p23"/>
          <p:cNvSpPr txBox="1"/>
          <p:nvPr/>
        </p:nvSpPr>
        <p:spPr>
          <a:xfrm>
            <a:off x="4398175" y="5181875"/>
            <a:ext cx="4827600" cy="6069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Clr>
                <a:srgbClr val="000000"/>
              </a:buClr>
              <a:buSzPts val="3600"/>
              <a:buFont typeface="Noto Sans"/>
              <a:buChar char="●"/>
            </a:pPr>
            <a:r>
              <a:rPr lang="en-US" sz="4200">
                <a:latin typeface="Noto Sans"/>
                <a:ea typeface="Noto Sans"/>
                <a:cs typeface="Noto Sans"/>
                <a:sym typeface="Noto Sans"/>
              </a:rPr>
              <a:t>Algorithmic Bias</a:t>
            </a:r>
            <a:endParaRPr sz="4200">
              <a:solidFill>
                <a:srgbClr val="000000"/>
              </a:solidFill>
              <a:latin typeface="Noto Sans"/>
              <a:ea typeface="Noto Sans"/>
              <a:cs typeface="Noto Sans"/>
              <a:sym typeface="Noto Sans"/>
            </a:endParaRPr>
          </a:p>
        </p:txBody>
      </p:sp>
      <p:sp>
        <p:nvSpPr>
          <p:cNvPr id="136" name="Google Shape;136;p23"/>
          <p:cNvSpPr txBox="1"/>
          <p:nvPr/>
        </p:nvSpPr>
        <p:spPr>
          <a:xfrm>
            <a:off x="4398175" y="6509350"/>
            <a:ext cx="8177700" cy="606900"/>
          </a:xfrm>
          <a:prstGeom prst="rect">
            <a:avLst/>
          </a:prstGeom>
          <a:noFill/>
          <a:ln>
            <a:noFill/>
          </a:ln>
        </p:spPr>
        <p:txBody>
          <a:bodyPr spcFirstLastPara="1" wrap="square" lIns="91425" tIns="91425" rIns="91425" bIns="91425" anchor="t" anchorCtr="0">
            <a:noAutofit/>
          </a:bodyPr>
          <a:lstStyle/>
          <a:p>
            <a:pPr marL="457200" lvl="0" indent="-457200" algn="l" rtl="0">
              <a:spcBef>
                <a:spcPts val="0"/>
              </a:spcBef>
              <a:spcAft>
                <a:spcPts val="0"/>
              </a:spcAft>
              <a:buClr>
                <a:srgbClr val="000000"/>
              </a:buClr>
              <a:buSzPts val="3600"/>
              <a:buFont typeface="Noto Sans"/>
              <a:buChar char="●"/>
            </a:pPr>
            <a:r>
              <a:rPr lang="en-US" sz="4200">
                <a:latin typeface="Noto Sans"/>
                <a:ea typeface="Noto Sans"/>
                <a:cs typeface="Noto Sans"/>
                <a:sym typeface="Noto Sans"/>
              </a:rPr>
              <a:t>Facial Recognition Technology</a:t>
            </a:r>
            <a:endParaRPr sz="4200">
              <a:solidFill>
                <a:srgbClr val="000000"/>
              </a:solidFill>
              <a:latin typeface="Noto Sans"/>
              <a:ea typeface="Noto Sans"/>
              <a:cs typeface="Noto Sans"/>
              <a:sym typeface="Noto Sans"/>
            </a:endParaRPr>
          </a:p>
        </p:txBody>
      </p:sp>
      <p:sp>
        <p:nvSpPr>
          <p:cNvPr id="137" name="Google Shape;137;p23"/>
          <p:cNvSpPr/>
          <p:nvPr/>
        </p:nvSpPr>
        <p:spPr>
          <a:xfrm>
            <a:off x="0" y="0"/>
            <a:ext cx="18288000" cy="2299500"/>
          </a:xfrm>
          <a:prstGeom prst="rect">
            <a:avLst/>
          </a:prstGeom>
          <a:solidFill>
            <a:srgbClr val="1E6EEA"/>
          </a:solidFill>
          <a:ln w="9525" cap="flat" cmpd="sng">
            <a:solidFill>
              <a:srgbClr val="1E6EEA"/>
            </a:solidFill>
            <a:prstDash val="solid"/>
            <a:round/>
            <a:headEnd type="none" w="sm" len="sm"/>
            <a:tailEnd type="none" w="sm" len="sm"/>
          </a:ln>
          <a:effectLst>
            <a:outerShdw dist="66675" dir="5400000" algn="bl" rotWithShape="0">
              <a:srgbClr val="0041C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 name="Google Shape;138;p23"/>
          <p:cNvSpPr txBox="1"/>
          <p:nvPr/>
        </p:nvSpPr>
        <p:spPr>
          <a:xfrm>
            <a:off x="0" y="693250"/>
            <a:ext cx="18288000" cy="8928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5800">
                <a:solidFill>
                  <a:srgbClr val="FFFFFF"/>
                </a:solidFill>
                <a:latin typeface="Noto Sans SemiBold"/>
                <a:ea typeface="Noto Sans SemiBold"/>
                <a:cs typeface="Noto Sans SemiBold"/>
                <a:sym typeface="Noto Sans SemiBold"/>
              </a:rPr>
              <a:t> Preview the Vocabulary</a:t>
            </a:r>
            <a:endParaRPr sz="5800">
              <a:solidFill>
                <a:srgbClr val="FFFFFF"/>
              </a:solidFill>
              <a:latin typeface="Noto Sans SemiBold"/>
              <a:ea typeface="Noto Sans SemiBold"/>
              <a:cs typeface="Noto Sans SemiBold"/>
              <a:sym typeface="Noto Sans SemiBold"/>
            </a:endParaRPr>
          </a:p>
        </p:txBody>
      </p:sp>
      <p:pic>
        <p:nvPicPr>
          <p:cNvPr id="139" name="Google Shape;139;p23"/>
          <p:cNvPicPr preferRelativeResize="0"/>
          <p:nvPr/>
        </p:nvPicPr>
        <p:blipFill>
          <a:blip r:embed="rId3">
            <a:alphaModFix/>
          </a:blip>
          <a:stretch>
            <a:fillRect/>
          </a:stretch>
        </p:blipFill>
        <p:spPr>
          <a:xfrm>
            <a:off x="0" y="2365750"/>
            <a:ext cx="1333500" cy="1333500"/>
          </a:xfrm>
          <a:prstGeom prst="rect">
            <a:avLst/>
          </a:prstGeom>
          <a:noFill/>
          <a:ln>
            <a:noFill/>
          </a:ln>
        </p:spPr>
      </p:pic>
      <p:sp>
        <p:nvSpPr>
          <p:cNvPr id="140" name="Google Shape;140;p23"/>
          <p:cNvSpPr txBox="1"/>
          <p:nvPr/>
        </p:nvSpPr>
        <p:spPr>
          <a:xfrm>
            <a:off x="2341400" y="2974848"/>
            <a:ext cx="13944600" cy="73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700" dirty="0">
                <a:solidFill>
                  <a:srgbClr val="000000"/>
                </a:solidFill>
                <a:latin typeface="Noto Sans SemiBold"/>
                <a:ea typeface="Noto Sans SemiBold"/>
                <a:cs typeface="Noto Sans SemiBold"/>
                <a:sym typeface="Noto Sans SemiBold"/>
              </a:rPr>
              <a:t>Look at the word</a:t>
            </a:r>
            <a:r>
              <a:rPr lang="en-US" sz="3700" dirty="0">
                <a:latin typeface="Noto Sans SemiBold"/>
                <a:ea typeface="Noto Sans SemiBold"/>
                <a:cs typeface="Noto Sans SemiBold"/>
                <a:sym typeface="Noto Sans SemiBold"/>
              </a:rPr>
              <a:t>,</a:t>
            </a:r>
            <a:r>
              <a:rPr lang="en-US" sz="3700" dirty="0">
                <a:solidFill>
                  <a:srgbClr val="000000"/>
                </a:solidFill>
                <a:latin typeface="Noto Sans SemiBold"/>
                <a:ea typeface="Noto Sans SemiBold"/>
                <a:cs typeface="Noto Sans SemiBold"/>
                <a:sym typeface="Noto Sans SemiBold"/>
              </a:rPr>
              <a:t> do you know the meaning?</a:t>
            </a:r>
            <a:r>
              <a:rPr lang="en-US" sz="3600" dirty="0">
                <a:solidFill>
                  <a:srgbClr val="000000"/>
                </a:solidFill>
                <a:latin typeface="Noto Sans SemiBold"/>
                <a:ea typeface="Noto Sans SemiBold"/>
                <a:cs typeface="Noto Sans SemiBold"/>
                <a:sym typeface="Noto Sans SemiBold"/>
              </a:rPr>
              <a:t> </a:t>
            </a:r>
            <a:endParaRPr sz="3600" dirty="0">
              <a:solidFill>
                <a:srgbClr val="000000"/>
              </a:solidFill>
              <a:latin typeface="Noto Sans SemiBold"/>
              <a:ea typeface="Noto Sans SemiBold"/>
              <a:cs typeface="Noto Sans SemiBold"/>
              <a:sym typeface="Noto Sans Semi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
        <p:cNvGrpSpPr/>
        <p:nvPr/>
      </p:nvGrpSpPr>
      <p:grpSpPr>
        <a:xfrm>
          <a:off x="0" y="0"/>
          <a:ext cx="0" cy="0"/>
          <a:chOff x="0" y="0"/>
          <a:chExt cx="0" cy="0"/>
        </a:xfrm>
      </p:grpSpPr>
      <p:pic>
        <p:nvPicPr>
          <p:cNvPr id="145" name="Google Shape;145;p24"/>
          <p:cNvPicPr preferRelativeResize="0"/>
          <p:nvPr/>
        </p:nvPicPr>
        <p:blipFill rotWithShape="1">
          <a:blip r:embed="rId3">
            <a:alphaModFix/>
          </a:blip>
          <a:srcRect b="21996"/>
          <a:stretch/>
        </p:blipFill>
        <p:spPr>
          <a:xfrm flipH="1">
            <a:off x="2803450" y="5921900"/>
            <a:ext cx="3383275" cy="4365101"/>
          </a:xfrm>
          <a:prstGeom prst="rect">
            <a:avLst/>
          </a:prstGeom>
          <a:noFill/>
          <a:ln>
            <a:noFill/>
          </a:ln>
        </p:spPr>
      </p:pic>
      <p:sp>
        <p:nvSpPr>
          <p:cNvPr id="146" name="Google Shape;146;p24"/>
          <p:cNvSpPr/>
          <p:nvPr/>
        </p:nvSpPr>
        <p:spPr>
          <a:xfrm>
            <a:off x="0" y="0"/>
            <a:ext cx="18288000" cy="2614800"/>
          </a:xfrm>
          <a:prstGeom prst="rect">
            <a:avLst/>
          </a:prstGeom>
          <a:solidFill>
            <a:srgbClr val="1E6EEA"/>
          </a:solidFill>
          <a:ln w="9525" cap="flat" cmpd="sng">
            <a:solidFill>
              <a:srgbClr val="1E6EEA"/>
            </a:solidFill>
            <a:prstDash val="solid"/>
            <a:round/>
            <a:headEnd type="none" w="sm" len="sm"/>
            <a:tailEnd type="none" w="sm" len="sm"/>
          </a:ln>
          <a:effectLst>
            <a:outerShdw dist="66675" dir="5400000" algn="bl" rotWithShape="0">
              <a:srgbClr val="0041C9"/>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7" name="Google Shape;147;p24"/>
          <p:cNvSpPr txBox="1">
            <a:spLocks noGrp="1"/>
          </p:cNvSpPr>
          <p:nvPr>
            <p:ph type="title"/>
          </p:nvPr>
        </p:nvSpPr>
        <p:spPr>
          <a:xfrm>
            <a:off x="0" y="116975"/>
            <a:ext cx="18288000" cy="2444400"/>
          </a:xfrm>
          <a:prstGeom prst="rect">
            <a:avLst/>
          </a:prstGeom>
        </p:spPr>
        <p:txBody>
          <a:bodyPr spcFirstLastPara="1" wrap="square" lIns="182850" tIns="182850" rIns="182850" bIns="182850" anchor="t" anchorCtr="0">
            <a:noAutofit/>
          </a:bodyPr>
          <a:lstStyle/>
          <a:p>
            <a:pPr marL="0" lvl="0" indent="0" algn="ctr" rtl="0">
              <a:lnSpc>
                <a:spcPct val="125000"/>
              </a:lnSpc>
              <a:spcBef>
                <a:spcPts val="0"/>
              </a:spcBef>
              <a:spcAft>
                <a:spcPts val="0"/>
              </a:spcAft>
              <a:buSzPts val="990"/>
              <a:buNone/>
            </a:pPr>
            <a:r>
              <a:rPr lang="en-US" sz="5800">
                <a:solidFill>
                  <a:schemeClr val="lt1"/>
                </a:solidFill>
                <a:latin typeface="Noto Sans SemiBold"/>
                <a:ea typeface="Noto Sans SemiBold"/>
                <a:cs typeface="Noto Sans SemiBold"/>
                <a:sym typeface="Noto Sans SemiBold"/>
              </a:rPr>
              <a:t>Hey, Chicken! -</a:t>
            </a:r>
            <a:endParaRPr sz="5800">
              <a:solidFill>
                <a:schemeClr val="lt1"/>
              </a:solidFill>
              <a:latin typeface="Noto Sans SemiBold"/>
              <a:ea typeface="Noto Sans SemiBold"/>
              <a:cs typeface="Noto Sans SemiBold"/>
              <a:sym typeface="Noto Sans SemiBold"/>
            </a:endParaRPr>
          </a:p>
        </p:txBody>
      </p:sp>
      <p:grpSp>
        <p:nvGrpSpPr>
          <p:cNvPr id="148" name="Google Shape;148;p24"/>
          <p:cNvGrpSpPr/>
          <p:nvPr/>
        </p:nvGrpSpPr>
        <p:grpSpPr>
          <a:xfrm>
            <a:off x="7542282" y="3800417"/>
            <a:ext cx="8826248" cy="6534348"/>
            <a:chOff x="8870525" y="3473825"/>
            <a:chExt cx="8229602" cy="6194869"/>
          </a:xfrm>
        </p:grpSpPr>
        <p:sp>
          <p:nvSpPr>
            <p:cNvPr id="149" name="Google Shape;149;p24"/>
            <p:cNvSpPr/>
            <p:nvPr/>
          </p:nvSpPr>
          <p:spPr>
            <a:xfrm>
              <a:off x="12247325" y="7646094"/>
              <a:ext cx="1526400" cy="2022600"/>
            </a:xfrm>
            <a:prstGeom prst="rect">
              <a:avLst/>
            </a:prstGeom>
            <a:solidFill>
              <a:srgbClr val="20212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0" name="Google Shape;150;p24"/>
            <p:cNvPicPr preferRelativeResize="0"/>
            <p:nvPr/>
          </p:nvPicPr>
          <p:blipFill>
            <a:blip r:embed="rId4">
              <a:alphaModFix/>
            </a:blip>
            <a:stretch>
              <a:fillRect/>
            </a:stretch>
          </p:blipFill>
          <p:spPr>
            <a:xfrm>
              <a:off x="8870525" y="3473825"/>
              <a:ext cx="8229602" cy="5261301"/>
            </a:xfrm>
            <a:prstGeom prst="rect">
              <a:avLst/>
            </a:prstGeom>
            <a:noFill/>
            <a:ln>
              <a:noFill/>
            </a:ln>
            <a:effectLst>
              <a:outerShdw dist="38100" dir="5160000" algn="bl" rotWithShape="0">
                <a:srgbClr val="000000">
                  <a:alpha val="50000"/>
                </a:srgbClr>
              </a:outerShdw>
            </a:effectLst>
          </p:spPr>
        </p:pic>
      </p:grpSp>
      <p:pic>
        <p:nvPicPr>
          <p:cNvPr id="151" name="Google Shape;151;p24"/>
          <p:cNvPicPr preferRelativeResize="0"/>
          <p:nvPr/>
        </p:nvPicPr>
        <p:blipFill>
          <a:blip r:embed="rId5">
            <a:alphaModFix/>
          </a:blip>
          <a:stretch>
            <a:fillRect/>
          </a:stretch>
        </p:blipFill>
        <p:spPr>
          <a:xfrm>
            <a:off x="7985000" y="4303200"/>
            <a:ext cx="7948073" cy="4443599"/>
          </a:xfrm>
          <a:prstGeom prst="rect">
            <a:avLst/>
          </a:prstGeom>
          <a:noFill/>
          <a:ln>
            <a:noFill/>
          </a:ln>
        </p:spPr>
      </p:pic>
      <p:pic>
        <p:nvPicPr>
          <p:cNvPr id="152" name="Google Shape;152;p24"/>
          <p:cNvPicPr preferRelativeResize="0"/>
          <p:nvPr/>
        </p:nvPicPr>
        <p:blipFill>
          <a:blip r:embed="rId6">
            <a:alphaModFix/>
          </a:blip>
          <a:stretch>
            <a:fillRect/>
          </a:stretch>
        </p:blipFill>
        <p:spPr>
          <a:xfrm>
            <a:off x="-12" y="2680600"/>
            <a:ext cx="1343025" cy="1428750"/>
          </a:xfrm>
          <a:prstGeom prst="rect">
            <a:avLst/>
          </a:prstGeom>
          <a:noFill/>
          <a:ln>
            <a:noFill/>
          </a:ln>
        </p:spPr>
      </p:pic>
      <p:pic>
        <p:nvPicPr>
          <p:cNvPr id="153" name="Google Shape;153;p24"/>
          <p:cNvPicPr preferRelativeResize="0"/>
          <p:nvPr/>
        </p:nvPicPr>
        <p:blipFill>
          <a:blip r:embed="rId7">
            <a:alphaModFix/>
          </a:blip>
          <a:stretch>
            <a:fillRect/>
          </a:stretch>
        </p:blipFill>
        <p:spPr>
          <a:xfrm>
            <a:off x="2306425" y="3514750"/>
            <a:ext cx="4377324" cy="1693350"/>
          </a:xfrm>
          <a:prstGeom prst="rect">
            <a:avLst/>
          </a:prstGeom>
          <a:noFill/>
          <a:ln>
            <a:noFill/>
          </a:ln>
        </p:spPr>
      </p:pic>
      <p:cxnSp>
        <p:nvCxnSpPr>
          <p:cNvPr id="154" name="Google Shape;154;p24"/>
          <p:cNvCxnSpPr/>
          <p:nvPr/>
        </p:nvCxnSpPr>
        <p:spPr>
          <a:xfrm>
            <a:off x="3417375" y="5565225"/>
            <a:ext cx="635100" cy="677400"/>
          </a:xfrm>
          <a:prstGeom prst="straightConnector1">
            <a:avLst/>
          </a:prstGeom>
          <a:noFill/>
          <a:ln w="114300" cap="flat" cmpd="sng">
            <a:solidFill>
              <a:srgbClr val="000000"/>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grpSp>
        <p:nvGrpSpPr>
          <p:cNvPr id="159" name="Google Shape;159;p25"/>
          <p:cNvGrpSpPr/>
          <p:nvPr/>
        </p:nvGrpSpPr>
        <p:grpSpPr>
          <a:xfrm>
            <a:off x="0" y="-1450"/>
            <a:ext cx="18288025" cy="4044188"/>
            <a:chOff x="0" y="-1450"/>
            <a:chExt cx="18288025" cy="4044188"/>
          </a:xfrm>
        </p:grpSpPr>
        <p:sp>
          <p:nvSpPr>
            <p:cNvPr id="160" name="Google Shape;160;p25"/>
            <p:cNvSpPr/>
            <p:nvPr/>
          </p:nvSpPr>
          <p:spPr>
            <a:xfrm>
              <a:off x="25" y="-1450"/>
              <a:ext cx="18288000" cy="850500"/>
            </a:xfrm>
            <a:prstGeom prst="rect">
              <a:avLst/>
            </a:prstGeom>
            <a:solidFill>
              <a:srgbClr val="1E6EEA"/>
            </a:solidFill>
            <a:ln w="9525" cap="flat" cmpd="sng">
              <a:solidFill>
                <a:srgbClr val="1E6EE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v</a:t>
              </a:r>
              <a:endParaRPr/>
            </a:p>
          </p:txBody>
        </p:sp>
        <p:pic>
          <p:nvPicPr>
            <p:cNvPr id="161" name="Google Shape;161;p25"/>
            <p:cNvPicPr preferRelativeResize="0"/>
            <p:nvPr/>
          </p:nvPicPr>
          <p:blipFill>
            <a:blip r:embed="rId3">
              <a:alphaModFix/>
            </a:blip>
            <a:stretch>
              <a:fillRect/>
            </a:stretch>
          </p:blipFill>
          <p:spPr>
            <a:xfrm>
              <a:off x="0" y="356563"/>
              <a:ext cx="18288000" cy="3686175"/>
            </a:xfrm>
            <a:prstGeom prst="rect">
              <a:avLst/>
            </a:prstGeom>
            <a:noFill/>
            <a:ln>
              <a:noFill/>
            </a:ln>
          </p:spPr>
        </p:pic>
      </p:grpSp>
      <p:sp>
        <p:nvSpPr>
          <p:cNvPr id="162" name="Google Shape;162;p25"/>
          <p:cNvSpPr txBox="1"/>
          <p:nvPr/>
        </p:nvSpPr>
        <p:spPr>
          <a:xfrm>
            <a:off x="0" y="116975"/>
            <a:ext cx="18288000" cy="2444400"/>
          </a:xfrm>
          <a:prstGeom prst="rect">
            <a:avLst/>
          </a:prstGeom>
          <a:noFill/>
          <a:ln>
            <a:noFill/>
          </a:ln>
        </p:spPr>
        <p:txBody>
          <a:bodyPr spcFirstLastPara="1" wrap="square" lIns="182850" tIns="182850" rIns="182850" bIns="182850" anchor="t" anchorCtr="0">
            <a:noAutofit/>
          </a:bodyPr>
          <a:lstStyle/>
          <a:p>
            <a:pPr marL="0" lvl="0" indent="0" algn="ctr" rtl="0">
              <a:lnSpc>
                <a:spcPct val="125000"/>
              </a:lnSpc>
              <a:spcBef>
                <a:spcPts val="0"/>
              </a:spcBef>
              <a:spcAft>
                <a:spcPts val="0"/>
              </a:spcAft>
              <a:buNone/>
            </a:pPr>
            <a:r>
              <a:rPr lang="en-US" sz="5840" dirty="0">
                <a:solidFill>
                  <a:srgbClr val="FFFFFF"/>
                </a:solidFill>
                <a:latin typeface="Noto Sans SemiBold"/>
                <a:ea typeface="Noto Sans SemiBold"/>
                <a:cs typeface="Noto Sans SemiBold"/>
                <a:sym typeface="Noto Sans SemiBold"/>
              </a:rPr>
              <a:t>Big Question: What AI is Old? </a:t>
            </a:r>
            <a:endParaRPr sz="5840" dirty="0">
              <a:solidFill>
                <a:srgbClr val="FFFFFF"/>
              </a:solidFill>
              <a:latin typeface="Noto Sans SemiBold"/>
              <a:ea typeface="Noto Sans SemiBold"/>
              <a:cs typeface="Noto Sans SemiBold"/>
              <a:sym typeface="Noto Sans SemiBold"/>
            </a:endParaRPr>
          </a:p>
          <a:p>
            <a:pPr marL="0" lvl="0" indent="0" algn="ctr" rtl="0">
              <a:lnSpc>
                <a:spcPct val="125000"/>
              </a:lnSpc>
              <a:spcBef>
                <a:spcPts val="0"/>
              </a:spcBef>
              <a:spcAft>
                <a:spcPts val="0"/>
              </a:spcAft>
              <a:buNone/>
            </a:pPr>
            <a:r>
              <a:rPr lang="en-US" sz="5840" dirty="0">
                <a:solidFill>
                  <a:srgbClr val="FFFFFF"/>
                </a:solidFill>
                <a:latin typeface="Noto Sans SemiBold"/>
                <a:ea typeface="Noto Sans SemiBold"/>
                <a:cs typeface="Noto Sans SemiBold"/>
                <a:sym typeface="Noto Sans SemiBold"/>
              </a:rPr>
              <a:t>What AI is new?</a:t>
            </a:r>
            <a:endParaRPr sz="5840" dirty="0">
              <a:solidFill>
                <a:srgbClr val="FFFFFF"/>
              </a:solidFill>
              <a:latin typeface="Noto Sans SemiBold"/>
              <a:ea typeface="Noto Sans SemiBold"/>
              <a:cs typeface="Noto Sans SemiBold"/>
              <a:sym typeface="Noto Sans SemiBold"/>
            </a:endParaRPr>
          </a:p>
        </p:txBody>
      </p:sp>
      <p:sp>
        <p:nvSpPr>
          <p:cNvPr id="164" name="Google Shape;164;p25"/>
          <p:cNvSpPr txBox="1">
            <a:spLocks noGrp="1"/>
          </p:cNvSpPr>
          <p:nvPr>
            <p:ph type="body" idx="1"/>
          </p:nvPr>
        </p:nvSpPr>
        <p:spPr>
          <a:xfrm>
            <a:off x="2414016" y="3666744"/>
            <a:ext cx="15150000" cy="6241200"/>
          </a:xfrm>
          <a:prstGeom prst="rect">
            <a:avLst/>
          </a:prstGeom>
        </p:spPr>
        <p:txBody>
          <a:bodyPr spcFirstLastPara="1" wrap="square" lIns="182850" tIns="182850" rIns="182850" bIns="182850" anchor="t" anchorCtr="0">
            <a:noAutofit/>
          </a:bodyPr>
          <a:lstStyle/>
          <a:p>
            <a:pPr marL="457200" lvl="0" indent="-457200" algn="l" rtl="0">
              <a:spcBef>
                <a:spcPts val="0"/>
              </a:spcBef>
              <a:spcAft>
                <a:spcPts val="0"/>
              </a:spcAft>
              <a:buClr>
                <a:schemeClr val="dk1"/>
              </a:buClr>
              <a:buSzPts val="3600"/>
              <a:buFont typeface="Noto Sans"/>
              <a:buAutoNum type="arabicPeriod"/>
            </a:pPr>
            <a:r>
              <a:rPr lang="en-US" dirty="0">
                <a:solidFill>
                  <a:schemeClr val="dk1"/>
                </a:solidFill>
                <a:latin typeface="Noto Sans"/>
                <a:ea typeface="Noto Sans"/>
                <a:cs typeface="Noto Sans"/>
                <a:sym typeface="Noto Sans"/>
              </a:rPr>
              <a:t>Do you use facial recognition? If yes, with what device?</a:t>
            </a:r>
            <a:endParaRPr dirty="0">
              <a:solidFill>
                <a:schemeClr val="dk1"/>
              </a:solidFill>
              <a:latin typeface="Noto Sans"/>
              <a:ea typeface="Noto Sans"/>
              <a:cs typeface="Noto Sans"/>
              <a:sym typeface="Noto Sans"/>
            </a:endParaRPr>
          </a:p>
          <a:p>
            <a:pPr marL="457200" lvl="0" indent="0" algn="l" rtl="0">
              <a:spcBef>
                <a:spcPts val="2400"/>
              </a:spcBef>
              <a:spcAft>
                <a:spcPts val="0"/>
              </a:spcAft>
              <a:buNone/>
            </a:pPr>
            <a:endParaRPr sz="100">
              <a:solidFill>
                <a:schemeClr val="dk1"/>
              </a:solidFill>
              <a:latin typeface="Noto Sans"/>
              <a:ea typeface="Noto Sans"/>
              <a:cs typeface="Noto Sans"/>
              <a:sym typeface="Noto Sans"/>
            </a:endParaRPr>
          </a:p>
          <a:p>
            <a:pPr marL="457200" lvl="0" indent="-457200" algn="l" rtl="0">
              <a:spcBef>
                <a:spcPts val="2400"/>
              </a:spcBef>
              <a:spcAft>
                <a:spcPts val="0"/>
              </a:spcAft>
              <a:buClr>
                <a:schemeClr val="dk1"/>
              </a:buClr>
              <a:buSzPts val="3600"/>
              <a:buFont typeface="Noto Sans"/>
              <a:buAutoNum type="arabicPeriod"/>
            </a:pPr>
            <a:r>
              <a:rPr lang="en-US" dirty="0">
                <a:solidFill>
                  <a:schemeClr val="dk1"/>
                </a:solidFill>
                <a:latin typeface="Noto Sans"/>
                <a:ea typeface="Noto Sans"/>
                <a:cs typeface="Noto Sans"/>
                <a:sym typeface="Noto Sans"/>
              </a:rPr>
              <a:t>When you are using facial recognition, what do you think is happening?</a:t>
            </a:r>
            <a:endParaRPr dirty="0">
              <a:solidFill>
                <a:schemeClr val="dk1"/>
              </a:solidFill>
              <a:latin typeface="Noto Sans"/>
              <a:ea typeface="Noto Sans"/>
              <a:cs typeface="Noto Sans"/>
              <a:sym typeface="Noto Sans"/>
            </a:endParaRPr>
          </a:p>
          <a:p>
            <a:pPr marL="457200" lvl="0" indent="0" algn="l" rtl="0">
              <a:spcBef>
                <a:spcPts val="2400"/>
              </a:spcBef>
              <a:spcAft>
                <a:spcPts val="0"/>
              </a:spcAft>
              <a:buNone/>
            </a:pPr>
            <a:endParaRPr sz="100">
              <a:solidFill>
                <a:schemeClr val="dk1"/>
              </a:solidFill>
              <a:latin typeface="Noto Sans"/>
              <a:ea typeface="Noto Sans"/>
              <a:cs typeface="Noto Sans"/>
              <a:sym typeface="Noto Sans"/>
            </a:endParaRPr>
          </a:p>
          <a:p>
            <a:pPr marL="457200" lvl="0" indent="-457200" algn="l" rtl="0">
              <a:spcBef>
                <a:spcPts val="2400"/>
              </a:spcBef>
              <a:spcAft>
                <a:spcPts val="0"/>
              </a:spcAft>
              <a:buClr>
                <a:schemeClr val="dk1"/>
              </a:buClr>
              <a:buSzPts val="3600"/>
              <a:buFont typeface="Noto Sans"/>
              <a:buAutoNum type="arabicPeriod"/>
            </a:pPr>
            <a:r>
              <a:rPr lang="en-US" dirty="0">
                <a:solidFill>
                  <a:schemeClr val="dk1"/>
                </a:solidFill>
                <a:latin typeface="Noto Sans"/>
                <a:ea typeface="Noto Sans"/>
                <a:cs typeface="Noto Sans"/>
                <a:sym typeface="Noto Sans"/>
              </a:rPr>
              <a:t>Have you heard of people being able to create their own chatbot?</a:t>
            </a:r>
            <a:endParaRPr dirty="0">
              <a:solidFill>
                <a:schemeClr val="dk1"/>
              </a:solidFill>
              <a:latin typeface="Noto Sans"/>
              <a:ea typeface="Noto Sans"/>
              <a:cs typeface="Noto Sans"/>
              <a:sym typeface="Noto Sans"/>
            </a:endParaRPr>
          </a:p>
          <a:p>
            <a:pPr marL="0" lvl="0" indent="0" algn="l" rtl="0">
              <a:spcBef>
                <a:spcPts val="2400"/>
              </a:spcBef>
              <a:spcAft>
                <a:spcPts val="0"/>
              </a:spcAft>
              <a:buNone/>
            </a:pPr>
            <a:endParaRPr sz="100">
              <a:solidFill>
                <a:schemeClr val="dk1"/>
              </a:solidFill>
              <a:latin typeface="Noto Sans"/>
              <a:ea typeface="Noto Sans"/>
              <a:cs typeface="Noto Sans"/>
              <a:sym typeface="Noto Sans"/>
            </a:endParaRPr>
          </a:p>
          <a:p>
            <a:pPr marL="457200" lvl="0" indent="-457200" algn="l" rtl="0">
              <a:spcBef>
                <a:spcPts val="2400"/>
              </a:spcBef>
              <a:spcAft>
                <a:spcPts val="0"/>
              </a:spcAft>
              <a:buClr>
                <a:schemeClr val="dk1"/>
              </a:buClr>
              <a:buSzPts val="3600"/>
              <a:buFont typeface="Noto Sans"/>
              <a:buAutoNum type="arabicPeriod"/>
            </a:pPr>
            <a:r>
              <a:rPr lang="en-US" dirty="0">
                <a:solidFill>
                  <a:schemeClr val="dk1"/>
                </a:solidFill>
                <a:latin typeface="Noto Sans"/>
                <a:ea typeface="Noto Sans"/>
                <a:cs typeface="Noto Sans"/>
                <a:sym typeface="Noto Sans"/>
              </a:rPr>
              <a:t>What kind of AI do you think is used by a self-driving taxi?</a:t>
            </a:r>
            <a:endParaRPr dirty="0">
              <a:solidFill>
                <a:schemeClr val="dk1"/>
              </a:solidFill>
              <a:latin typeface="Noto Sans"/>
              <a:ea typeface="Noto Sans"/>
              <a:cs typeface="Noto Sans"/>
              <a:sym typeface="Noto Sans"/>
            </a:endParaRPr>
          </a:p>
          <a:p>
            <a:pPr marL="914400" lvl="1" indent="-457200" algn="l" rtl="0">
              <a:spcBef>
                <a:spcPts val="0"/>
              </a:spcBef>
              <a:spcAft>
                <a:spcPts val="0"/>
              </a:spcAft>
              <a:buSzPts val="3600"/>
              <a:buFont typeface="Roboto"/>
              <a:buAutoNum type="alphaLcPeriod"/>
            </a:pPr>
            <a:r>
              <a:rPr lang="en-US" sz="3400" dirty="0">
                <a:solidFill>
                  <a:schemeClr val="dk1"/>
                </a:solidFill>
                <a:latin typeface="Noto Sans"/>
                <a:ea typeface="Noto Sans"/>
                <a:cs typeface="Noto Sans"/>
                <a:sym typeface="Noto Sans"/>
              </a:rPr>
              <a:t>Do you think a self-driving car is a good idea? Why or why not?</a:t>
            </a:r>
            <a:r>
              <a:rPr lang="en-US" sz="3600" dirty="0">
                <a:latin typeface="Roboto"/>
                <a:ea typeface="Roboto"/>
                <a:cs typeface="Roboto"/>
                <a:sym typeface="Roboto"/>
              </a:rPr>
              <a:t> </a:t>
            </a:r>
            <a:endParaRPr sz="3600" dirty="0">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6f8b132c-22c5-470b-8bce-4a31aa15d99b">
      <Terms xmlns="http://schemas.microsoft.com/office/infopath/2007/PartnerControls"/>
    </lcf76f155ced4ddcb4097134ff3c332f>
    <TaxCatchAll xmlns="444c0559-170e-40f8-8752-a3d150e4a85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3CC41BDCAB1C94F85924B98D99D5CB2" ma:contentTypeVersion="16" ma:contentTypeDescription="Create a new document." ma:contentTypeScope="" ma:versionID="7b32264c435ce4de07046e2f454c0abc">
  <xsd:schema xmlns:xsd="http://www.w3.org/2001/XMLSchema" xmlns:xs="http://www.w3.org/2001/XMLSchema" xmlns:p="http://schemas.microsoft.com/office/2006/metadata/properties" xmlns:ns1="http://schemas.microsoft.com/sharepoint/v3" xmlns:ns2="6f8b132c-22c5-470b-8bce-4a31aa15d99b" xmlns:ns3="444c0559-170e-40f8-8752-a3d150e4a85d" targetNamespace="http://schemas.microsoft.com/office/2006/metadata/properties" ma:root="true" ma:fieldsID="31229f5647e9ca599287ed44fd045deb" ns1:_="" ns2:_="" ns3:_="">
    <xsd:import namespace="http://schemas.microsoft.com/sharepoint/v3"/>
    <xsd:import namespace="6f8b132c-22c5-470b-8bce-4a31aa15d99b"/>
    <xsd:import namespace="444c0559-170e-40f8-8752-a3d150e4a85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8b132c-22c5-470b-8bce-4a31aa15d9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44c0559-170e-40f8-8752-a3d150e4a85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b130e67-9bf7-47d8-9a62-d7e9e3394fad}" ma:internalName="TaxCatchAll" ma:showField="CatchAllData" ma:web="444c0559-170e-40f8-8752-a3d150e4a8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9A84CD-E541-49A6-A5AF-695E84AB2D5D}">
  <ds:schemaRefs>
    <ds:schemaRef ds:uri="http://schemas.microsoft.com/office/2006/metadata/properties"/>
    <ds:schemaRef ds:uri="444c0559-170e-40f8-8752-a3d150e4a85d"/>
    <ds:schemaRef ds:uri="http://purl.org/dc/elements/1.1/"/>
    <ds:schemaRef ds:uri="http://schemas.microsoft.com/office/infopath/2007/PartnerControls"/>
    <ds:schemaRef ds:uri="http://schemas.openxmlformats.org/package/2006/metadata/core-properties"/>
    <ds:schemaRef ds:uri="http://purl.org/dc/dcmitype/"/>
    <ds:schemaRef ds:uri="http://purl.org/dc/terms/"/>
    <ds:schemaRef ds:uri="http://schemas.microsoft.com/office/2006/documentManagement/types"/>
    <ds:schemaRef ds:uri="6f8b132c-22c5-470b-8bce-4a31aa15d99b"/>
    <ds:schemaRef ds:uri="http://schemas.microsoft.com/sharepoint/v3"/>
    <ds:schemaRef ds:uri="http://www.w3.org/XML/1998/namespace"/>
  </ds:schemaRefs>
</ds:datastoreItem>
</file>

<file path=customXml/itemProps2.xml><?xml version="1.0" encoding="utf-8"?>
<ds:datastoreItem xmlns:ds="http://schemas.openxmlformats.org/officeDocument/2006/customXml" ds:itemID="{6B072D24-ECC0-428D-86DF-517D157232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f8b132c-22c5-470b-8bce-4a31aa15d99b"/>
    <ds:schemaRef ds:uri="444c0559-170e-40f8-8752-a3d150e4a8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248DD3-E5BC-4826-9E5A-A57417ADFC4B}">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1185</Words>
  <Application>Microsoft Office PowerPoint</Application>
  <PresentationFormat>Custom</PresentationFormat>
  <Paragraphs>122</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Hey, Chicken!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Laylah Bulman</cp:lastModifiedBy>
  <cp:revision>23</cp:revision>
  <dcterms:modified xsi:type="dcterms:W3CDTF">2026-06-16T09:07:20Z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0x01010043CC41BDCAB1C94F85924B98D99D5CB2</vt:lpwstr>
  </property>
  <property fmtid="{D5CDD505-2E9C-101B-9397-08002B2CF9AE}" pid="3" name="MediaServiceImageTags">
    <vt:lpwstr/>
  </property>
</Properties>
</file>