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11:53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11:52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tw"/>
              <a:t>課程結束後，我們將分享簡報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11:52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11:52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tw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Corporation。保留所有權利。MICROSOFT 對本簡報中的資訊不提供任何明示、暗示或法定的保證。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11:52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標誌白色文字版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這是一幅鳥瞰圖，有一個女人正坐著用 OneNote 做筆記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標誌灰色文字版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zh-tw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Corporation。保留所有權利。</a:t>
            </a:r>
          </a:p>
        </p:txBody>
      </p:sp>
      <p:pic>
        <p:nvPicPr>
          <p:cNvPr id="5" name="MS logo white - EMF" descr="Microsoft 標誌白色文字版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標誌白色文字版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標誌灰色文字版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這是一幅鳥瞰圖，有一個女人正坐著用 OneNote 做筆記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標誌白色文字版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這是一幅鳥瞰圖，有一個女人正坐著用 OneNote 做筆記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標誌灰色文字版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標誌白色文字版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標誌灰色文字版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zh-tw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Corporation。保留所有權利。</a:t>
            </a:r>
          </a:p>
        </p:txBody>
      </p:sp>
      <p:pic>
        <p:nvPicPr>
          <p:cNvPr id="6" name="MS logo gray - EMF" descr="Microsoft 標誌灰色文字版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zh-tw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zh-tw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zh-tw" TargetMode="External"/><Relationship Id="rId4" Type="http://schemas.openxmlformats.org/officeDocument/2006/relationships/hyperlink" Target="https://aka.ms/HOC21extensionactivities_zh-tw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minecraft-ja.gamepedia.com/Education_Edition" TargetMode="External"/><Relationship Id="rId3" Type="http://schemas.openxmlformats.org/officeDocument/2006/relationships/hyperlink" Target="https://aka.ms/HOC21trailerbuild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aka.ms/HOC21educatorguide_zh-tw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aka.ms/HOC21solutionsguide_en" TargetMode="External"/><Relationship Id="rId5" Type="http://schemas.openxmlformats.org/officeDocument/2006/relationships/hyperlink" Target="https://aka.ms/HOC21solutionsguide_zh-tw" TargetMode="External"/><Relationship Id="rId4" Type="http://schemas.openxmlformats.org/officeDocument/2006/relationships/hyperlink" Target="https://aka.ms/HOC2021presentationslides_zh-tw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zh-tw" dirty="0"/>
              <a:t>一小時程式設計 2021：</a:t>
            </a:r>
            <a:br/>
            <a:r>
              <a:rPr lang="zh-tw" dirty="0"/>
              <a:t>時間世界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/>
              <a:t>進行訓練師課程</a:t>
            </a:r>
          </a:p>
        </p:txBody>
      </p:sp>
      <p:pic>
        <p:nvPicPr>
          <p:cNvPr id="13" name="Picture Placeholder 8" descr="一個人坐在桌邊使用電腦&#10;&#10;描述自動生成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zh-tw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傳送、取得提示以及更多內容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sz="1800" dirty="0"/>
              <a:t>TARRA 是 AI (人工智慧機器)，將在整個遊戲過程中引導學生。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sz="1800" dirty="0"/>
              <a:t>學生將獲得一個名為 T.A.L.K. 的通訊裝置。(Time Agent 連結鑰匙)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sz="1800" dirty="0"/>
              <a:t>若要獲得 T.A.R.R.A.的協助、接收提示、重設或解決活動，或是想傳送回時間線電腦，學生都可以用右鍵點擊裝置。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zh-tw" sz="3400" dirty="0"/>
              <a:t>編碼挑戰 (只需選擇 3 個 - 你可以隨時重玩！)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zh-tw" sz="2400" dirty="0"/>
              <a:t>挑戰 1：爵士大樂隊</a:t>
            </a:r>
          </a:p>
          <a:p>
            <a:r>
              <a:rPr lang="zh-tw" sz="2400" dirty="0"/>
              <a:t>挑戰 2：吉薩大金字塔</a:t>
            </a:r>
          </a:p>
          <a:p>
            <a:r>
              <a:rPr lang="zh-tw" sz="2400" dirty="0"/>
              <a:t>挑戰 3：登月任務</a:t>
            </a:r>
          </a:p>
          <a:p>
            <a:r>
              <a:rPr lang="zh-tw" sz="2400" dirty="0"/>
              <a:t>挑戰 4：中國萬里長城</a:t>
            </a:r>
          </a:p>
          <a:p>
            <a:r>
              <a:rPr lang="zh-tw" sz="2400" dirty="0"/>
              <a:t>挑戰 5：蒙娜麗莎</a:t>
            </a:r>
          </a:p>
          <a:p>
            <a:r>
              <a:rPr lang="zh-tw" sz="2400" dirty="0"/>
              <a:t>挑戰 6：首次飛行</a:t>
            </a:r>
          </a:p>
          <a:p>
            <a:r>
              <a:rPr lang="zh-tw" sz="2400" dirty="0"/>
              <a:t>挑戰 7：第一位工程師</a:t>
            </a:r>
          </a:p>
          <a:p>
            <a:r>
              <a:rPr lang="zh-tw" sz="2400" dirty="0"/>
              <a:t>挑戰 8：人類最好的朋友</a:t>
            </a:r>
          </a:p>
          <a:p>
            <a:r>
              <a:rPr lang="zh-tw" sz="2400" dirty="0"/>
              <a:t>挑戰 9：古生物學謎題</a:t>
            </a:r>
          </a:p>
          <a:p>
            <a:r>
              <a:rPr lang="zh-tw" sz="2400" dirty="0"/>
              <a:t>挑戰 10：發現元素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文字、標誌&#10;&#10;描述自動生成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zh-tw">
                <a:solidFill>
                  <a:srgbClr val="D59DFF"/>
                </a:solidFill>
              </a:rPr>
              <a:t>回顧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dirty="0">
                <a:solidFill>
                  <a:schemeClr val="bg1"/>
                </a:solidFill>
              </a:rPr>
              <a:t>你今天的成果：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學會了編碼概念，包括演算法、定序、偵錯和條件，或許還有迴圈。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了解電腦科學無處不在 — 存在於所有我們熱衷的事物、興趣和未來的職業生涯中。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tw" dirty="0">
                <a:solidFill>
                  <a:schemeClr val="bg1"/>
                </a:solidFill>
              </a:rPr>
              <a:t>編成讓你的 Minecraft Time Agent 拯救未來！</a:t>
            </a:r>
          </a:p>
        </p:txBody>
      </p:sp>
      <p:pic>
        <p:nvPicPr>
          <p:cNvPr id="7" name="Picture Placeholder 6" descr="電玩遊戲的螢幕擷取畫面&#10;&#10;描述自動生成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文字、標誌&#10;&#10;描述自動生成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反思。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你最喜歡一小時程式設計的哪一部分？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一小時程式設計中哪一部分最具挑戰性？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你今天如何利用電腦科學技能？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你今天新學到的一件事是什麼？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為什麼電腦科學對所有人來說都至關重要？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tw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你要再試一次 Minecraft: Education Edition 嗎？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zh-tw"/>
              <a:t>完成證書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tw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文字、標誌&#10;&#10;描述自動生成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zh-tw" sz="4000" dirty="0">
                <a:latin typeface="Torque Bold" panose="020B0803030202050203" pitchFamily="34" charset="0"/>
              </a:rPr>
              <a:t>歡迎</a:t>
            </a:r>
          </a:p>
          <a:p>
            <a:pPr algn="ctr"/>
            <a:r>
              <a:rPr lang="zh-tw" sz="4000" dirty="0">
                <a:latin typeface="Torque Bold" panose="020B0803030202050203" pitchFamily="34" charset="0"/>
              </a:rPr>
              <a:t>Minecraft 一小時程式設計 2021：時間世界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電玩遊戲的螢幕擷取畫面&#10;&#10;描述自動生成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如何準備電腦科學教育週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05034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dirty="0"/>
              <a:t>遊玩一小時程式設計 2021：時間世界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dirty="0"/>
              <a:t>下載</a:t>
            </a:r>
            <a:r>
              <a:rPr lang="zh-tw" dirty="0">
                <a:hlinkClick r:id="rId2"/>
              </a:rPr>
              <a:t>參考答案</a:t>
            </a:r>
            <a:r>
              <a:rPr lang="zh-tw" dirty="0"/>
              <a:t>副本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dirty="0"/>
              <a:t>閱讀</a:t>
            </a:r>
            <a:r>
              <a:rPr lang="zh-tw" dirty="0">
                <a:hlinkClick r:id="rId3"/>
              </a:rPr>
              <a:t>教育人員指南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dirty="0"/>
              <a:t>查看</a:t>
            </a:r>
            <a:r>
              <a:rPr lang="zh-tw" dirty="0">
                <a:hlinkClick r:id="rId4"/>
              </a:rPr>
              <a:t>整合電腦科學計畫</a:t>
            </a:r>
            <a:r>
              <a:rPr lang="zh-tw" dirty="0"/>
              <a:t>的擴充活動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dirty="0"/>
              <a:t>前往</a:t>
            </a:r>
            <a:r>
              <a:rPr lang="zh-tw" dirty="0">
                <a:hlinkClick r:id="rId5"/>
              </a:rPr>
              <a:t>一小時程式設計後日談</a:t>
            </a:r>
            <a:r>
              <a:rPr lang="zh-tw" dirty="0"/>
              <a:t>，探索各種趣味十足的世界！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文字、標誌&#10;&#10;描述自動生成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dirty="0"/>
              <a:t>如何進行 1 小時課程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5660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b="1" dirty="0"/>
              <a:t>自我介紹 </a:t>
            </a:r>
            <a:r>
              <a:rPr lang="zh-tw" sz="2000" dirty="0"/>
              <a:t>(2 分鐘)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介紹</a:t>
            </a:r>
            <a:r>
              <a:rPr lang="zh-tw" sz="2000" b="1" dirty="0"/>
              <a:t>課程主題</a:t>
            </a:r>
            <a:r>
              <a:rPr lang="zh-tw" sz="2000" dirty="0"/>
              <a:t> - 閱讀</a:t>
            </a:r>
            <a:r>
              <a:rPr lang="zh-tw" sz="2000" dirty="0">
                <a:hlinkClick r:id="rId2"/>
              </a:rPr>
              <a:t>教育人員指南</a:t>
            </a:r>
            <a:r>
              <a:rPr lang="zh-tw" sz="2000" b="1" dirty="0"/>
              <a:t> </a:t>
            </a:r>
            <a:r>
              <a:rPr lang="zh-tw" sz="2000" dirty="0"/>
              <a:t>(1 分鐘)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分享你的畫面</a:t>
            </a:r>
            <a:r>
              <a:rPr lang="zh-tw" sz="2000" b="1" dirty="0"/>
              <a:t>並觀看</a:t>
            </a:r>
            <a:r>
              <a:rPr lang="zh-tw" sz="2000" dirty="0">
                <a:hlinkClick r:id="rId3"/>
              </a:rPr>
              <a:t>介紹影片</a:t>
            </a:r>
            <a:r>
              <a:rPr lang="zh-tw" sz="2000" dirty="0"/>
              <a:t> (2 分鐘) (記得分享視訊內容！)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介紹</a:t>
            </a:r>
            <a:r>
              <a:rPr lang="zh-tw" sz="2000" b="1" dirty="0"/>
              <a:t>課程概念</a:t>
            </a:r>
            <a:r>
              <a:rPr lang="zh-tw" sz="2000" dirty="0"/>
              <a:t> - 閱讀教育人員指南 (投影片 5-8 ) (5 分鐘)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前往</a:t>
            </a:r>
            <a:r>
              <a:rPr lang="zh-tw" sz="2000" b="1" dirty="0"/>
              <a:t>訣竅與技巧 </a:t>
            </a:r>
            <a:r>
              <a:rPr lang="zh-tw" sz="2000" dirty="0"/>
              <a:t>(投影片 7) (3 分鐘)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分享你的畫面、開啟世界並</a:t>
            </a:r>
            <a:r>
              <a:rPr lang="zh-tw" sz="2000" b="1" dirty="0"/>
              <a:t>遊玩第一個活動</a:t>
            </a:r>
            <a:r>
              <a:rPr lang="zh-tw" sz="2000" dirty="0"/>
              <a:t> (序章 + 爵士大樂隊)，並讓學生跟著課程進行 (10-15 分鐘)。利用學生面對面</a:t>
            </a:r>
            <a:r>
              <a:rPr lang="zh-tw" sz="2000" dirty="0">
                <a:hlinkClick r:id="rId4"/>
              </a:rPr>
              <a:t>投影片</a:t>
            </a:r>
            <a:r>
              <a:rPr lang="zh-tw" sz="2000" dirty="0"/>
              <a:t>獲得更多支援內容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要求學生</a:t>
            </a:r>
            <a:r>
              <a:rPr lang="zh-tw" sz="2000" b="1" dirty="0"/>
              <a:t>獨自完成 2 個以上的活動</a:t>
            </a:r>
            <a:r>
              <a:rPr lang="zh-tw" sz="2000" dirty="0"/>
              <a:t>，如有問題，請學生們提出 (20 分鐘)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sz="1600" dirty="0"/>
              <a:t>請在手邊</a:t>
            </a:r>
            <a:r>
              <a:rPr lang="zh-tw" sz="2000" b="1" dirty="0"/>
              <a:t>準備</a:t>
            </a:r>
            <a:r>
              <a:rPr lang="zh-tw" sz="1600" dirty="0">
                <a:hlinkClick r:id="rId5"/>
              </a:rPr>
              <a:t>參考答案</a:t>
            </a:r>
            <a:endParaRPr lang="zh-tw" sz="1600" dirty="0">
              <a:hlinkClick r:id="rId6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b="1" dirty="0"/>
              <a:t>課程總結 (投影片 10) </a:t>
            </a:r>
            <a:r>
              <a:rPr lang="zh-tw" sz="2000" dirty="0"/>
              <a:t>(5 分鐘)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sz="2000" dirty="0"/>
              <a:t>剩餘時間留給學生問答</a:t>
            </a:r>
            <a:r>
              <a:rPr lang="zh-tw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文字、標誌&#10;&#10;描述自動生成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zh-tw" dirty="0"/>
              <a:t>電腦科學如何應用在興趣活動和各種不同的工作中？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sz="4000" dirty="0">
                <a:latin typeface="Torque Bold" panose="020B0803030202050203" pitchFamily="34" charset="0"/>
              </a:rPr>
              <a:t>電腦科學</a:t>
            </a:r>
            <a:br/>
            <a:br/>
            <a:r>
              <a:rPr lang="zh-tw" sz="4000" dirty="0">
                <a:latin typeface="Torque Bold" panose="020B0803030202050203" pitchFamily="34" charset="0"/>
              </a:rPr>
              <a:t>無所不在</a:t>
            </a:r>
            <a:br/>
            <a:r>
              <a:rPr lang="zh-tw" sz="4000" dirty="0">
                <a:latin typeface="Torque Bold" panose="020B0803030202050203" pitchFamily="34" charset="0"/>
              </a:rPr>
              <a:t>與所有人息息相關！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電玩遊戲的螢幕擷取畫面&#10;&#10;描述自動生成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身為重大時間錯誤研究所的電腦科學家，你的工作是糾正歷史上出現的神秘時間分裂，並找出是誰 (或什麼！) 造成了這種情況。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tw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你能使用編碼超能力，協助修復時間分裂並拯救未來嗎？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在你的時間世界任務中，</a:t>
            </a:r>
          </a:p>
          <a:p>
            <a:r>
              <a:rPr lang="zh-tw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你必須：</a:t>
            </a:r>
          </a:p>
          <a:p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回到世界歷史中的刺激時刻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編碼 Time Agent 以修復三個時間分裂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tw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運用線索找出禍首 (找出是誰或是什麼導致了時間分裂)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你準備好</a:t>
            </a:r>
          </a:p>
          <a:p>
            <a:r>
              <a:rPr lang="zh-tw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踏上穿越時間的冒險了嗎？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zh-tw" dirty="0"/>
              <a:t>重要詞彙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在開始遊玩前，我們需要了解一些重要事項—讓我們先回顧一些概念！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重大時間錯誤研究所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時間分裂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我們要為此機器人編寫程式碼，協助我們解決時間分割問題。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你是一名電腦科學家，在重大時間錯誤研究所工作。你負責監控並維護時間順序。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這是地球歷史時間線內發生的重大問題 (或變化)。這些都會顯示在主機中。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072" y="3435135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1006" y="3578010"/>
            <a:ext cx="3062514" cy="1275614"/>
          </a:xfrm>
          <a:prstGeom prst="rect">
            <a:avLst/>
          </a:prstGeom>
        </p:spPr>
      </p:pic>
      <p:pic>
        <p:nvPicPr>
          <p:cNvPr id="9" name="Picture 8" descr="圖片中包含文字、物品、辦公室、雜亂&#10;&#10;描述自動生成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2842106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/>
              <a:t>技巧和訣竅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tw" dirty="0"/>
              <a:t>繪製照片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dirty="0"/>
              <a:t>鼓勵學生繪製為 Agent 規劃的路徑圖，協助他們規劃和調整變數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zh-tw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沈浸式閱讀程式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tw" dirty="0"/>
              <a:t>學生可以點擊沈浸式閱讀程式圖標，大聲朗讀或翻譯文字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文字、標誌&#10;&#10;描述自動生成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tw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沈浸式閱讀程式可以在 Minecraft 內開啟，閱讀標示和 NPC 的對話！這是非常有幫助！</a:t>
            </a:r>
            <a:br/>
            <a:br/>
            <a:r>
              <a:rPr lang="zh-tw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這非常適合提供額外的閱讀協助，包括翻譯文字和大聲朗讀。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zh-tw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了解如何在 Minecraft: Education Edition 中使用沈浸式閱讀程式：</a:t>
            </a:r>
            <a:r>
              <a:rPr lang="zh-tw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zh-tw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1777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一小時程式設計 2021： 時間世界</vt:lpstr>
      <vt:lpstr>PowerPoint Presentation</vt:lpstr>
      <vt:lpstr>如何準備電腦科學教育週</vt:lpstr>
      <vt:lpstr>如何進行 1 小時課程</vt:lpstr>
      <vt:lpstr>PowerPoint Presentation</vt:lpstr>
      <vt:lpstr>電腦科學  無所不在 與所有人息息相關！</vt:lpstr>
      <vt:lpstr>PowerPoint Presentation</vt:lpstr>
      <vt:lpstr>重要詞彙</vt:lpstr>
      <vt:lpstr>技巧和訣竅</vt:lpstr>
      <vt:lpstr>傳送、取得提示以及更多內容 </vt:lpstr>
      <vt:lpstr>編碼挑戰 (只需選擇 3 個 - 你可以隨時重玩！)</vt:lpstr>
      <vt:lpstr>回顧</vt:lpstr>
      <vt:lpstr>反思。</vt:lpstr>
      <vt:lpstr>完成證書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2021-11-15T19:54:19Z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