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3.xml" ContentType="application/vnd.openxmlformats-officedocument.theme+xml"/>
  <Override PartName="/ppt/slideLayouts/slideLayout1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54" r:id="rId5"/>
    <p:sldMasterId id="2147484799" r:id="rId6"/>
    <p:sldMasterId id="2147484675" r:id="rId7"/>
  </p:sldMasterIdLst>
  <p:notesMasterIdLst>
    <p:notesMasterId r:id="rId86"/>
  </p:notesMasterIdLst>
  <p:handoutMasterIdLst>
    <p:handoutMasterId r:id="rId87"/>
  </p:handoutMasterIdLst>
  <p:sldIdLst>
    <p:sldId id="1554" r:id="rId8"/>
    <p:sldId id="299" r:id="rId9"/>
    <p:sldId id="1504" r:id="rId10"/>
    <p:sldId id="1503" r:id="rId11"/>
    <p:sldId id="1474" r:id="rId12"/>
    <p:sldId id="1475" r:id="rId13"/>
    <p:sldId id="1472" r:id="rId14"/>
    <p:sldId id="1471" r:id="rId15"/>
    <p:sldId id="1477" r:id="rId16"/>
    <p:sldId id="1476" r:id="rId17"/>
    <p:sldId id="1478" r:id="rId18"/>
    <p:sldId id="1480" r:id="rId19"/>
    <p:sldId id="1479" r:id="rId20"/>
    <p:sldId id="1482" r:id="rId21"/>
    <p:sldId id="1483" r:id="rId22"/>
    <p:sldId id="1484" r:id="rId23"/>
    <p:sldId id="1487" r:id="rId24"/>
    <p:sldId id="1544" r:id="rId25"/>
    <p:sldId id="1547" r:id="rId26"/>
    <p:sldId id="1486" r:id="rId27"/>
    <p:sldId id="1485" r:id="rId28"/>
    <p:sldId id="1489" r:id="rId29"/>
    <p:sldId id="1490" r:id="rId30"/>
    <p:sldId id="1517" r:id="rId31"/>
    <p:sldId id="1505" r:id="rId32"/>
    <p:sldId id="1506" r:id="rId33"/>
    <p:sldId id="1507" r:id="rId34"/>
    <p:sldId id="1518" r:id="rId35"/>
    <p:sldId id="1508" r:id="rId36"/>
    <p:sldId id="1520" r:id="rId37"/>
    <p:sldId id="1522" r:id="rId38"/>
    <p:sldId id="1548" r:id="rId39"/>
    <p:sldId id="1523" r:id="rId40"/>
    <p:sldId id="1524" r:id="rId41"/>
    <p:sldId id="1541" r:id="rId42"/>
    <p:sldId id="1525" r:id="rId43"/>
    <p:sldId id="1526" r:id="rId44"/>
    <p:sldId id="1519" r:id="rId45"/>
    <p:sldId id="1528" r:id="rId46"/>
    <p:sldId id="1527" r:id="rId47"/>
    <p:sldId id="1529" r:id="rId48"/>
    <p:sldId id="1491" r:id="rId49"/>
    <p:sldId id="1545" r:id="rId50"/>
    <p:sldId id="1510" r:id="rId51"/>
    <p:sldId id="1531" r:id="rId52"/>
    <p:sldId id="1532" r:id="rId53"/>
    <p:sldId id="1533" r:id="rId54"/>
    <p:sldId id="1509" r:id="rId55"/>
    <p:sldId id="1493" r:id="rId56"/>
    <p:sldId id="1534" r:id="rId57"/>
    <p:sldId id="1542" r:id="rId58"/>
    <p:sldId id="1494" r:id="rId59"/>
    <p:sldId id="1495" r:id="rId60"/>
    <p:sldId id="1535" r:id="rId61"/>
    <p:sldId id="1496" r:id="rId62"/>
    <p:sldId id="1500" r:id="rId63"/>
    <p:sldId id="1501" r:id="rId64"/>
    <p:sldId id="1516" r:id="rId65"/>
    <p:sldId id="1549" r:id="rId66"/>
    <p:sldId id="1511" r:id="rId67"/>
    <p:sldId id="1536" r:id="rId68"/>
    <p:sldId id="1546" r:id="rId69"/>
    <p:sldId id="1497" r:id="rId70"/>
    <p:sldId id="1538" r:id="rId71"/>
    <p:sldId id="1537" r:id="rId72"/>
    <p:sldId id="1498" r:id="rId73"/>
    <p:sldId id="1539" r:id="rId74"/>
    <p:sldId id="1512" r:id="rId75"/>
    <p:sldId id="1513" r:id="rId76"/>
    <p:sldId id="1499" r:id="rId77"/>
    <p:sldId id="1540" r:id="rId78"/>
    <p:sldId id="1492" r:id="rId79"/>
    <p:sldId id="1550" r:id="rId80"/>
    <p:sldId id="1551" r:id="rId81"/>
    <p:sldId id="1502" r:id="rId82"/>
    <p:sldId id="1552" r:id="rId83"/>
    <p:sldId id="1543" r:id="rId84"/>
    <p:sldId id="1553" r:id="rId8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ly Gerlach" initials="HG" lastIdx="5" clrIdx="0">
    <p:extLst>
      <p:ext uri="{19B8F6BF-5375-455C-9EA6-DF929625EA0E}">
        <p15:presenceInfo xmlns:p15="http://schemas.microsoft.com/office/powerpoint/2012/main" userId="S::holly.gerlach@LEGO.com::a773409d-00f1-49d0-bf53-44934dd6ecb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121"/>
    <a:srgbClr val="C6C6C6"/>
    <a:srgbClr val="272727"/>
    <a:srgbClr val="3C3C3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6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56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77" d="100"/>
          <a:sy n="77" d="100"/>
        </p:scale>
        <p:origin x="279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presProps" Target="pres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2.xml"/><Relationship Id="rId90" Type="http://schemas.openxmlformats.org/officeDocument/2006/relationships/viewProps" Target="viewProps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B23029-D2BE-4B81-9DDC-AEBBDEB300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177022-7093-4A62-BAD1-EB7B8B496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4E4A0-CFE2-43E5-AB02-E16BDC000F6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F4BFB6-9A7D-4EF9-B2FC-40CCAB8876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D2BA0-47B9-4257-B5C7-70BA3A529B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168D5-6651-4274-A857-5C47FA651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56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EADEF-C132-492A-898B-2BA1EE166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0F92B-4059-456C-8401-4C299DE42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8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Relationships xmlns="http://schemas.openxmlformats.org/package/2006/relationships"><Relationship Id="rId3" Type="http://schemas.openxmlformats.org/officeDocument/2006/relationships/hyperlink" Target="https://education.minecraft.net/hour-of-code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講者 - 請在通話開始時，更新並將以下內容在聊天室中貼上：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歡迎來到 [工作坊標題]！我們將於 [時間 (包括時區)] 開始。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如果您有任何問題或遇到任何技術問題，請在聊天室中告訴我們。如果您想了解更多關於其他線上工作坊的資訊，請前往 &lt;URL&gt;。如果您還沒有這樣做，請馬上到 </a:t>
            </a:r>
            <a:r>
              <a:rPr lang="zh-tw" sz="882" u="sng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  <a:hlinkClick r:id="rId3"/>
              </a:rPr>
              <a:t>https://education.minecraft.net/hour-of-code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.</a:t>
            </a: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下載 Minecraft: Education Edition，在今天的活動中奪得先機。</a:t>
            </a:r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請這麼做：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歡迎參加人員：</a:t>
            </a:r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在 Teams 會議中簡報 PowerPoint，並展示第一張幻燈片。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更新並發布上方建議的聊天開場白。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當參加人員抵達時向他們表達歡迎，並確保每個人都處於靜音狀態。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告知參加人員，他們可能會想在工作坊期間使用草稿紙和原子筆/鉛筆。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根據您的群組規模，決定是否要允許音訊參與，或是僅提供聊天室參與。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請這麼說：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大家好，謝謝你們來參加！我叫 __________。這位是我的協同領導者___________。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zh-tw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Corporation。保留所有權利。MICROSOFT 對本簡報中的資訊不提供任何明示、暗示或法定的保證。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21E5A7B-BB8D-4368-A182-109669521632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36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請這麼說：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程式碼是一組以特定順序完成的指令，就是你剛才建立的那樣。這是程式用來對電腦下達動作指令的語言。工程師就是編寫程式碼的人。這就是我們今天會學到的內容！你可以透過各種不同的方式編寫程式碼。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在這個任務中，我們將會使用</a:t>
            </a:r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方塊型程式碼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，這是一種絕佳的入門編碼方式。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有了方塊型編碼，您可以拖放代表編程命令的方塊，像拼圖一樣把它們連接在一起。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程式碼也可以用文字、數字和標點符號編寫。圖片中的 JavaScript 是一種</a:t>
            </a:r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文字型程式碼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語言。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請這樣問：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這些圖片顯示的是以圖片型程式碼和文字型程式碼編寫的相同程式。你覺得哪裡相似，哪裡不同？</a:t>
            </a:r>
          </a:p>
          <a:p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zh-tw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可能聽到的回答如下：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相似之處：許多單字和數字都相同，並且順序相同；不同之處：彩色方塊 vs. 編號文字行；開始 vs. 沒有開始；只有單字和數字 vs. 單字和數字加標點符號；可連接方塊 vs. 必須輸入文字。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請這麼做：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在聊天室中尋求回應，或取消舉手參加人員的靜音。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zh-tw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Corporation。保留所有權利。MICROSOFT 對本簡報中的資訊不提供任何明示、暗示或法定的保證。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50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請這麼說：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做得好！你已完成了第一個「任務」，成功拯救村莊！讓我們查看一下你遇到的所有挑戰，並回顧一下出現過的概念。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在</a:t>
            </a:r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序列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中，動作或事件會依照順序進行下一個的動作。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這表示你放置程式碼方塊的順序至關重要。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Agent 將依照您排序的順序移動。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這就是我們透過機器人算法開始學習的編碼概念。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請這樣問：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如果你將「Agent 分析」方塊放在「Agent 移動」方塊前，你的上一個程序能運作嗎？為什麼能？為什麼不能？</a:t>
            </a:r>
          </a:p>
          <a:p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zh-tw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請這樣回答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：不能，因為 Agent 需要向前移動才能到達乾灌木叢，然後才能進行分析。)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請這麼做：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在聊天室中尋求回應，或取消舉手參加人員的靜音。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請這麼說：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如果規劃序列時遇到困難，用鉛筆和紙寫下步驟會是很好的方法。寫下你的想法，然後檢查一遍。如果你有更好的想法，請寫下來。對你規劃的內容感到滿意後，就能開始建立程式碼。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zh-tw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Corporation。保留所有權利。MICROSOFT 對本簡報中的資訊不提供任何明示、暗示或法定的保證。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87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請這麼說：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做得好！你完成了一項具有挑戰性的任務，成功引導 Agent 穿越迷宮！讓我們回顧一下，並討論解決程式碼問題的訣竅。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在編碼過程中，</a:t>
            </a:r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偵錯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指的是尋找和修復程式碼中的錯誤。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之所以稱為偵錯，是因為程式碼錯誤有時會被稱為錯誤。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無論是經驗再豐富的工程師都會犯錯。當程式碼沒有按照你的預期執行時，記得保持好奇而非感到沮喪 — 尋找錯誤的時候到了！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請這樣問：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你的程式碼在你第一次嘗試時有成功運作嗎？你是如何發現並修復程式碼中的任何錯誤？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請這麼做：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在聊天室中尋求回應，或取消舉手參加人員的靜音。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請這麼說：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在這些任務中發現錯誤的方法之一，就是在執行程式碼時仔細地觀察 Agent。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例如，如果沒有左轉沿著迷宮路徑前進，而是嘗試繼續前進，系統會告訴你程式碼中存在錯誤，並為你提供正確路徑的線索。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若要偵錯程式碼，請在程式碼中尋找與 Agent 走錯路的地方相應的位置。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嘗試變更「Agent 移動」方塊中的數字，並再次執行你的程式碼，查看是否有效。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zh-tw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Corporation。保留所有權利。MICROSOFT 對本簡報中的資訊不提供任何明示、暗示或法定的保證。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61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請這麼說：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做得好！你已完成了一小時程式設計，成功拯救村莊！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請這樣問：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你最喜歡的任務或挑戰是什麼？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請這麼做：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在聊天室中尋求回應，或取消舉手參加人員的靜音。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注意：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如果你的團隊沒有完成所有任務，請祝賀他們取得巨大進步。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Corporation。保留所有權利。MICROSOFT 對本簡報中的資訊不提供任何明示、暗示或法定的保證。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858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請這樣說：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今天我們進行了很多活動！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學會了編碼概念，包括演算法、人工智慧、定序、偵錯和條件。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編成讓你的 Minecraft Agent 阻止森林大火！</a:t>
            </a:r>
          </a:p>
          <a:p>
            <a:endParaRPr lang="en-US" sz="882" i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zh-tw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選擇性討論問題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：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電腦在預防森林火災方面扮演什麼角色？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對抗森林火災時哪些資料 (資訊) 非常重要？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我們可如何避免森林發生火災？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什麼是植樹造林？您要如何處理？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zh-tw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Corporation。保留所有權利。MICROSOFT 對本簡報中的資訊不提供任何明示、暗示或法定的保證。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請這樣說：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工作坊結束後，還有更多方法可以繼續享受今天的編碼活動樂趣：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繼續進行獎勵活動，復原森林並飼養動物。本活動會教你如何使用程式碼來放置花朵等方塊，並生成雞之類的生物。過程非常有趣，並且有機會透過代碼發揮更多創意。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復原森林後，請與消防員交談並替你的作品拍照，然後將其保存到電腦或裝置上。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你也會獲得一份個人化認證，證明你已完成本次一小時程式設計挑戰！按下鍵盤上的 </a:t>
            </a:r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Esc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按鈕，然後選擇</a:t>
            </a:r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我已經完成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，然後依照說明進行。向父母或其他成年人尋求協助會是個好主意。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zh-tw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Corporation。保留所有權利。MICROSOFT 對本簡報中的資訊不提供任何明示、暗示或法定的保證。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72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zh-tw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請這樣做：</a:t>
            </a:r>
            <a:r>
              <a:rPr lang="zh-tw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介紹即將發生的事件，並確保評論內容與所選行銷素材一致。</a:t>
            </a:r>
          </a:p>
          <a:p>
            <a:endParaRPr lang="en-US"/>
          </a:p>
          <a:p>
            <a:r>
              <a:rPr lang="zh-tw"/>
              <a:t>教育人士可以從專屬教育團隊處獲得裝置、專業發展和其他訓練資源等量身打造的支援。你可以發送電子郵件給 Annie (annie.Goldsnider@microsoft.com) 聯絡團隊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Corporation。保留所有權利。MICROSOFT 對本簡報中的資訊不提供任何明示、暗示或法定的保證。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85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74A60-9813-4D86-95DF-8EC37E652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A15B-7B2C-4A38-B43D-80334A1DB5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3569F-E8A1-4717-83E5-04631B80AC4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FE0540EF-38E4-494B-A5D9-154C734E9E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D149512-72FE-4DD8-9304-D84CF5555F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</p:spTree>
    <p:extLst>
      <p:ext uri="{BB962C8B-B14F-4D97-AF65-F5344CB8AC3E}">
        <p14:creationId xmlns:p14="http://schemas.microsoft.com/office/powerpoint/2010/main" val="285046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CAF53B0-260D-434B-8AE0-41064BAFB07B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01E50A2-E2A6-4B2B-8D18-7AAEFDF1D96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CEF9D98-0B65-473F-9D1E-518C7D78004F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C56D9F0F-53B5-4889-A825-DF47A36B56F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E9720774-226F-4651-B83E-036495F5F9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ECF8FD15-32D9-4D17-8824-70AE9FB1A9B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80DC6656-1AC4-4B75-81DF-D41CD97B40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29F9AE32-B679-490E-8994-BFECD54101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C4700124-B95F-4019-94A5-A9C3094584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09A44377-2C7F-44FC-B31E-C976BE04F5C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9793465-52E5-4620-990C-14E5A38D1B6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27">
              <a:extLst>
                <a:ext uri="{FF2B5EF4-FFF2-40B4-BE49-F238E27FC236}">
                  <a16:creationId xmlns:a16="http://schemas.microsoft.com/office/drawing/2014/main" id="{449AEE6E-CBBE-496C-ABEC-3A90CCB9635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2FC47D00-B47E-42BD-858F-A3637A09C87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DE84E75-04A3-4749-AFDA-FC0DDA41E20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5D8B860-216B-4810-A79C-AB682117494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E8CDADA-7FD0-4599-96DE-E736DAD91B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CC2DC2D-F91C-4732-9592-9AC1411C4D3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0C43774-3F17-4B76-88D7-222BCF1430C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CE3016F4-FD93-4E32-A0EF-9668D1C7875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F21348C0-0C99-43CB-82FA-A00D19F72D7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F7773EAA-879F-4A19-9267-858ABCA72FC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8190582-1307-415B-A04B-25B5F7A28BFC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39B5229-0837-4909-A8DA-61DF2765FF67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78D203E-93E0-4161-8250-58D9E0339BD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34D875B-9EF0-4434-A3B9-DBB20219D89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C5DB0CA-616E-4531-9F11-0756341774D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6CBCE82-F294-40EA-8803-05BD82BE7F87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3553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9427" y="264733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69427" y="492580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4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88447A-4690-43FB-AC69-9A18F5EF5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55BD91-2364-4A34-AFB9-551F14225A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495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>
              <a:buNone/>
              <a:defRPr sz="2800">
                <a:solidFill>
                  <a:schemeClr val="tx1">
                    <a:alpha val="99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7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2800" kern="1200" dirty="0">
                <a:solidFill>
                  <a:schemeClr val="tx1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4826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43937" y="2412078"/>
            <a:ext cx="6903228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43936" y="3882103"/>
            <a:ext cx="6903228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3200" kern="1200" dirty="0">
                <a:solidFill>
                  <a:schemeClr val="tx2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2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3C3BEB-D3A8-425B-95E7-FBF40FCC44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18E5798-EB7A-4788-AB25-A920543B97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22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32A246-281C-4C62-A6C7-4BF192B507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FF04BC-009E-4EDE-B8F9-3DD728B54F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638832-F8AC-4B29-9101-B3E2FE411D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982" y="1466098"/>
            <a:ext cx="5506218" cy="539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2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5A20C0-E9B2-46EB-A149-B102AD38C4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CA12FB-789B-4546-86AB-479E042919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42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2B6E9-B4FC-43DB-AF78-7B68E38CB9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967" y="1274510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1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0CD70FB-FD30-4485-A472-17D7CE8952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AB052D-10A9-4EC1-8518-3318D893B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9090" y="1542696"/>
            <a:ext cx="3779166" cy="43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3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33B285-D84B-4CB1-B137-8A1DA3EF772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C1CBA5-F8FD-4704-85BC-0B50F5EB92C4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811F953-BAB9-4B79-B626-01FBF6ED3AC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470BC7E-9983-4998-98B9-C200CF4AC13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E70DE20C-3974-4F5E-AB8F-13221F0D644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010CB-2396-43CD-8C59-5CBB4235248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0FDE3C33-95CC-4DF4-B821-14BDC67EB38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BE7C8F80-DEAA-4723-BCC8-6A9B6495A5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3D50A41E-7473-48EC-BE0B-A237776BC7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CA038BBA-1B6A-41D3-A000-D0ED2A2E4C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12B5F666-BEDE-478D-9F11-BF26F6AF86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E3A1AC-1833-4609-823A-FDA933E9DBA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BA77DFE3-014F-4041-86B0-CCDED239F667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ABDB0DD3-B9BA-4980-896A-286C9D8AACC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3E7EF19B-AB43-4392-824D-E807750F08CC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214FCB-FB30-4DF4-BCFE-F2526D5F5CE3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E78F50-B15C-43FE-8692-8580307CFAC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4CD02EC1-145C-4837-9541-9EFB90C8D30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971AE08-A2CE-450F-8281-7B25D93A4EB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CD20E2-6EC6-4297-8D0F-955313E5FC6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FFCC7B43-D6A1-4270-A432-44904D4BFB3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81BE72B0-9C1F-43E2-9B8C-50729A81D4DA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6FD0F15-EF3A-421B-9584-73E4DAC3B2E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2083D787-C6CA-46AE-98BA-FFC82D49244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A4D8BD2-CFE7-44B3-816C-967121C65354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0C63F6-43C5-4C9C-8F72-985C0E2AAC6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94C543-961B-4004-AF9B-468625AA662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14F0785-1B3B-4356-BC9E-93EBE9DA7ADD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43970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A30585-34A7-458F-9C80-D69907CC01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accent5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7AB8F2D-CCD9-473F-80CC-1C570C913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C7D8A-A673-485B-8CC7-B0B437D852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8818" y="1698336"/>
            <a:ext cx="3292904" cy="379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9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65979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Blue - Add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7645574-1A95-4004-93B6-927DA783884A}"/>
              </a:ext>
            </a:extLst>
          </p:cNvPr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8C0C7D8-0D0A-4A0E-93FF-F7E05F02A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CDF9F3-10CD-4F66-BD5A-406606AD53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41555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27A5F92-C790-4985-890A-0BBAA84EE139}"/>
              </a:ext>
            </a:extLst>
          </p:cNvPr>
          <p:cNvGrpSpPr/>
          <p:nvPr userDrawn="1"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8D60506-9F44-4BA7-9006-84BD9B2E421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4232804-66B0-46E7-AA0E-4A5FDC9BB578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123F2F7-617A-4A1F-A00F-6202B398C8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ADA624E-6FC7-4814-9109-3F633C1F5022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A3EE644-4E3E-4C9F-97EE-CCC97AF9B11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087E8B-0734-41E5-A87C-CADA945763C8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38355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Red - Add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56FB04-7D3F-4A28-9E24-39509F404D7C}"/>
              </a:ext>
            </a:extLst>
          </p:cNvPr>
          <p:cNvGrpSpPr/>
          <p:nvPr userDrawn="1"/>
        </p:nvGrpSpPr>
        <p:grpSpPr>
          <a:xfrm>
            <a:off x="0" y="0"/>
            <a:ext cx="12195176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7A9E42-3918-482E-A5FE-785DEC8F9C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EA118BE-876E-4C79-B6EB-2F68736A6F9E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4828EB6-1ADA-46B2-9F65-F632E10D451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2AAFC0D-8BA4-466B-BC9A-F1F7E048829F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D9D0A5-05F3-48F7-9001-72B3EDAA75B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AD9B7DB-E6F4-456F-85BC-D2C40819867C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2950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old - Add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F95A303-4A41-44AB-9F16-5D1E3E00ECE1}"/>
              </a:ext>
            </a:extLst>
          </p:cNvPr>
          <p:cNvGrpSpPr/>
          <p:nvPr userDrawn="1"/>
        </p:nvGrpSpPr>
        <p:grpSpPr>
          <a:xfrm>
            <a:off x="2" y="-4883"/>
            <a:ext cx="12191998" cy="6862883"/>
            <a:chOff x="1" y="-4883"/>
            <a:chExt cx="12188823" cy="68628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C71D28-BD3C-4E5C-9A8B-69E7EA462D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4338320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C276FB8-AF49-413C-9AF0-BB8C0AF9E1C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8321" y="0"/>
              <a:ext cx="433832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6C6EEB-DAE5-48EE-8B39-324C90B37A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6641" y="-4883"/>
              <a:ext cx="3512183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24503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grpSp>
        <p:nvGrpSpPr>
          <p:cNvPr id="6" name="Group 5" hidden="1"/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7" name="Freeform 58"/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DF5A6BB-0A85-4913-BB4D-04EB29959B79}"/>
              </a:ext>
            </a:extLst>
          </p:cNvPr>
          <p:cNvSpPr/>
          <p:nvPr userDrawn="1"/>
        </p:nvSpPr>
        <p:spPr bwMode="auto">
          <a:xfrm>
            <a:off x="-1" y="4784436"/>
            <a:ext cx="12192001" cy="2073564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721DBE-6733-40F2-91ED-AB2D9E64F227}"/>
              </a:ext>
            </a:extLst>
          </p:cNvPr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7A48A26F-0F1A-458F-82FE-7A5BB3F31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26C475E-AB37-4EE3-AAA0-E01062D73415}"/>
                </a:ext>
              </a:extLst>
            </p:cNvPr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86C3FEF-1C9D-4084-9497-558C77991F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4" y="5337715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079767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15" name="Freeform 39" hidden="1"/>
          <p:cNvSpPr>
            <a:spLocks/>
          </p:cNvSpPr>
          <p:nvPr userDrawn="1"/>
        </p:nvSpPr>
        <p:spPr bwMode="auto">
          <a:xfrm flipH="1">
            <a:off x="856481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18" name="Oval 17" hidden="1"/>
          <p:cNvSpPr/>
          <p:nvPr/>
        </p:nvSpPr>
        <p:spPr bwMode="auto">
          <a:xfrm>
            <a:off x="644141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66C790-8893-412D-8C9C-B7E6A6949581}"/>
              </a:ext>
            </a:extLst>
          </p:cNvPr>
          <p:cNvSpPr/>
          <p:nvPr userDrawn="1"/>
        </p:nvSpPr>
        <p:spPr bwMode="auto">
          <a:xfrm>
            <a:off x="0" y="4784436"/>
            <a:ext cx="12192001" cy="207356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3D04DA8-3EF8-4F39-89C3-4E7C5345DA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5" y="4897269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Demo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A5AA55A-8961-4736-B60A-F6A536E8AA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0707" y="5737707"/>
            <a:ext cx="9860674" cy="77803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6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9" name="Freeform 39">
            <a:extLst>
              <a:ext uri="{FF2B5EF4-FFF2-40B4-BE49-F238E27FC236}">
                <a16:creationId xmlns:a16="http://schemas.microsoft.com/office/drawing/2014/main" id="{12220794-EEE1-4979-B812-015671581FE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6482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28AFA8-AD8F-4B9D-A322-11A15DEFCE99}"/>
              </a:ext>
            </a:extLst>
          </p:cNvPr>
          <p:cNvSpPr/>
          <p:nvPr userDrawn="1"/>
        </p:nvSpPr>
        <p:spPr bwMode="auto">
          <a:xfrm>
            <a:off x="644142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</p:spTree>
    <p:extLst>
      <p:ext uri="{BB962C8B-B14F-4D97-AF65-F5344CB8AC3E}">
        <p14:creationId xmlns:p14="http://schemas.microsoft.com/office/powerpoint/2010/main" val="1478364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3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E02D42-4087-4346-9497-3D8009C7E266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D57C62E-3CF1-48AC-9219-BF36B02820C9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209BDC-573A-46A7-9271-2204C8997ED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990A60-9C6E-4857-8A59-A051AB66B1B7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B6F4C0-45DE-4CEF-8E9B-57A62EDDFC19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5B150C53-C72C-4E64-ADEE-F14686868EC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73BF78A2-BAC7-42F4-B003-DD7B32AAFC1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7B6AEA4-B398-496E-952B-667A62D380C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1B42CCDB-ABED-4306-B04E-91BADDACB9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B0554D09-C220-42BF-8D56-984125C37F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F68A305-ECD9-46E3-A1A1-EF33830CC1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FAC14FE6-CD8C-4A21-8519-48C991C345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143587-50CA-4151-B0DC-E5F5B9AD10D6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27">
              <a:extLst>
                <a:ext uri="{FF2B5EF4-FFF2-40B4-BE49-F238E27FC236}">
                  <a16:creationId xmlns:a16="http://schemas.microsoft.com/office/drawing/2014/main" id="{FE19F65F-4192-423A-8A20-F75125B3C22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2" name="Graphic 27">
                <a:extLst>
                  <a:ext uri="{FF2B5EF4-FFF2-40B4-BE49-F238E27FC236}">
                    <a16:creationId xmlns:a16="http://schemas.microsoft.com/office/drawing/2014/main" id="{64BEAE23-AD21-46BE-8CB8-E104AE1CFE1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01F20406-BDA0-4EEB-884A-22816843668D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C4692F-580E-4338-B77B-F33A54EB5E7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B53A412-E2C7-433F-94D6-FC36733D647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BBD33C88-90BD-4E40-AA8B-77666C790B6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37AC0FB8-7818-42DD-94B9-010A6D9C3A2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46C01266-0B6C-4D39-B93F-DD8D3887C8C4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26CC99E-5AD0-43B5-8BB0-EB393CC7CDEF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9C72410C-FADB-4504-92C7-DFFD23FC0B39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FF81C5FF-CDEC-43D7-97FA-E7BACDCACF2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5E0024E-B74C-4E69-828F-44CCB6BCB078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A776073-E555-4917-8F76-CFB3106AF91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36D07F1-E29B-48FC-A874-537CF4ADC51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F5C5972-03DC-49E7-AA65-4F5D9FF0FD3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EF071008-E929-4933-889B-BF0322F216F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60193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0" indent="0"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5984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accent5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accent5"/>
                </a:solidFill>
              </a:defRPr>
            </a:lvl3pPr>
            <a:lvl4pPr marL="451084" indent="0">
              <a:buNone/>
              <a:defRPr sz="1400">
                <a:solidFill>
                  <a:schemeClr val="accent5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tx1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tx1"/>
                </a:solidFill>
              </a:defRPr>
            </a:lvl3pPr>
            <a:lvl4pPr marL="451084" indent="0"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0043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4895" y="1189176"/>
            <a:ext cx="11653523" cy="244734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2pPr>
            <a:lvl3pPr marL="223987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3pPr>
            <a:lvl4pPr marL="447973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17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0491151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0670013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7763419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392089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Laven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4112705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BBE3AF8-84F0-44AD-A9FD-3727983B4F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422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955E2A-427A-47B5-814C-D99E75102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-8600"/>
            <a:ext cx="4339449" cy="6866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95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965248-5504-47A7-9728-9A3509EC7AF9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F1681AD-7B23-4709-B0E1-60D97FFBDC1C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C74EE3A-0224-4B76-A600-B68539FCF6E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1DA5805-02B2-475B-B794-F84BB155947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37A78D9-3AFB-4437-9996-057EDB9AB698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4E8230B-E1F0-443C-8927-02F3D7CDA9D3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DAD59E28-8B92-46A3-9968-3DEF572804B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7739F3B-BEE7-467E-BBB7-35EAC0A2D6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F66F245-9311-4934-B57C-519D5C8179B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7959A860-4B2C-4EC9-B2F6-605C7C692C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789365B9-2EF8-422E-8833-1BB383A4E4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96C54221-703F-4CBB-913A-594D85FE1C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9" name="Graphic 27">
            <a:extLst>
              <a:ext uri="{FF2B5EF4-FFF2-40B4-BE49-F238E27FC236}">
                <a16:creationId xmlns:a16="http://schemas.microsoft.com/office/drawing/2014/main" id="{FFB995E6-4D7E-4CA2-A447-A5A0389BEFE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9266651-D9D3-4E48-920C-24F553CDAC6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99C2143-CF14-45ED-A47C-0E8B5B2267D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BEBF7321-E944-4939-9703-A5C36708C209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34B8B33-4293-40E2-826F-4E6CE6F8B07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B9C39EA8-8EDA-4751-A72D-B25CE084FED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2415D5B-9F6C-4CA3-9CD4-52D2C569F244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21B06B7-BA9B-4722-B81B-40449FA044D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7C858EB-BE6B-4A8F-AD77-D746E01CD441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C1882FB-9B82-4FDB-BA35-56CE014FEF2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B4C01358-DB2F-4EA6-BA3B-41B40D94372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aphic 27">
                <a:extLst>
                  <a:ext uri="{FF2B5EF4-FFF2-40B4-BE49-F238E27FC236}">
                    <a16:creationId xmlns:a16="http://schemas.microsoft.com/office/drawing/2014/main" id="{34780C23-3E6E-42F1-BBA0-727D66CEF6A2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6F6174F7-079D-40CA-B487-1D939B47BEC0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78C7D7B-6E93-47A3-B7C4-BB3C691FECC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828632D-2C47-462F-B1F8-5285BBC57E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633F05D-0278-47C5-A51F-66CCCF09D971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53513401-61BA-417E-AB54-02CBF3C5B5B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BBBD84D-D8EF-4FE1-94AF-DB3ED4BA0EE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23392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058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84" tIns="146228" rIns="182784" bIns="1462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91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 dirty="0" err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Gotham Book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3"/>
            <a:ext cx="4339450" cy="1223121"/>
          </a:xfrm>
        </p:spPr>
        <p:txBody>
          <a:bodyPr lIns="182880" rIns="182880" anchor="ctr"/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398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3902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D69C42-D207-4E4D-9BB7-475F596C5E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40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5001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8620" y="1417578"/>
            <a:ext cx="5109169" cy="2780185"/>
          </a:xfrm>
        </p:spPr>
        <p:txBody>
          <a:bodyPr wrap="square">
            <a:spAutoFit/>
          </a:bodyPr>
          <a:lstStyle>
            <a:lvl1pPr>
              <a:defRPr sz="646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120955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25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5462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73" y="3113532"/>
            <a:ext cx="2952332" cy="630936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 userDrawn="1"/>
        </p:nvSpPr>
        <p:spPr bwMode="blackWhite">
          <a:xfrm>
            <a:off x="274710" y="6294477"/>
            <a:ext cx="11890295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zh-tw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Copyright Microsoft Corporation。保留所有權利。</a:t>
            </a:r>
          </a:p>
        </p:txBody>
      </p:sp>
    </p:spTree>
    <p:extLst>
      <p:ext uri="{BB962C8B-B14F-4D97-AF65-F5344CB8AC3E}">
        <p14:creationId xmlns:p14="http://schemas.microsoft.com/office/powerpoint/2010/main" val="228781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DEC010-DDB9-42D4-B78F-4D54E3BEA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blackWhite">
          <a:xfrm>
            <a:off x="0" y="0"/>
            <a:ext cx="4356100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F6E003-50E5-45D8-A623-8E629A545C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3637" cy="5683250"/>
          </a:xfrm>
        </p:spPr>
        <p:txBody>
          <a:bodyPr anchor="ctr"/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5F69672-DC8B-4F90-8167-6367A65F8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38315" y="585788"/>
            <a:ext cx="6669658" cy="5683250"/>
          </a:xfrm>
        </p:spPr>
        <p:txBody>
          <a:bodyPr anchor="ctr" anchorCtr="0"/>
          <a:lstStyle>
            <a:lvl1pPr marL="0" indent="0">
              <a:spcAft>
                <a:spcPts val="1200"/>
              </a:spcAft>
              <a:buNone/>
              <a:defRPr sz="2800"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5703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14" pos="3110">
          <p15:clr>
            <a:srgbClr val="5ACBF0"/>
          </p15:clr>
        </p15:guide>
        <p15:guide id="29" orient="horz" pos="2160">
          <p15:clr>
            <a:srgbClr val="FDE53C"/>
          </p15:clr>
        </p15:guide>
        <p15:guide id="30" pos="2376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22C1D-5F68-4AD1-AF62-B92661EAC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11049-8734-4FAF-884A-19FA58BEF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A0249A5-0772-4B2A-88AB-C779DCF9DD2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CC6FDED-05AC-41F4-8F15-EEFB9855ED1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FEE0837-58BD-48B9-9DA1-A3B295C43E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BA3F944-A7A2-4E68-871C-BCD1505802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CF7C2D6C-AC30-41D0-8482-EF9B790308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4" name="Graphic 27">
            <a:extLst>
              <a:ext uri="{FF2B5EF4-FFF2-40B4-BE49-F238E27FC236}">
                <a16:creationId xmlns:a16="http://schemas.microsoft.com/office/drawing/2014/main" id="{B0E46478-A6B5-4BF8-A0AC-2519A4B2409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6A844CA-1D0D-4F89-906E-2BF1A332F20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DABA000E-D83B-48E9-B0F3-4DE098DBC29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D101A84C-84DE-4FAF-A552-39FB228BB2CB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5EE6595-ECBB-4CE4-8282-2F8E119E984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AC1049ED-B5AA-4F08-BF2B-85F8793F17A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B36C17F5-D14F-4220-9A46-901B95FB12CC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073AAFA-EA95-4BC6-9472-28D29F88AB2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F93E54E5-8DD7-4708-8694-13079D605B6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1877C33-FCE5-400F-BF5B-6554C7E42F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BCEA18A-8F65-41C5-B3E0-90CD8484F21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582ECDB6-D12F-42A2-81FE-39BC12DE6B9B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3ECF1B4D-76DD-4D68-AEDC-CBADC81F945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4E3554B2-A654-4C76-87D6-075587EC5731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B592672-7488-47BE-B932-AEE3BF61A38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87F669B4-5B1B-4A54-BACA-040D5CFB23EE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A934262-F392-4EB1-BD72-93B7DCE0DDF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EB8D5AC-4812-4D0B-A215-376D639733F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4220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-2381" y="2286000"/>
            <a:ext cx="12192000" cy="4572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109728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3803553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1031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422152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82612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39255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717952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7" name="Picture 6" descr="一個人坐在桌邊使用電腦&#10;&#10;描述自動生成">
            <a:extLst>
              <a:ext uri="{FF2B5EF4-FFF2-40B4-BE49-F238E27FC236}">
                <a16:creationId xmlns:a16="http://schemas.microsoft.com/office/drawing/2014/main" id="{CC8E8413-FBF3-49EB-855C-688A14E6D6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6063" y="0"/>
            <a:ext cx="6865937" cy="686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90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4E4EB-38C7-4DF4-A1F8-2FC1BB83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ECE651-3402-4441-B780-820F46B0E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BEA1827-8928-43A6-A399-502E772BD520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3ECAE45-1A6B-4339-AF76-360C63EF908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36E7A9A-A68E-4C64-815F-2C49A969C9C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90BF533-0266-4B55-8395-A0D224733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0E5F1C3F-9BF9-494C-BE47-4FA10A3AB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7E52985-7A98-4BA9-A0E4-E2C32491AF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5C0C2AD1-0C31-4B6B-BD3D-C0AB151F95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B14D604-2173-4399-A26B-6DD044B59E8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D5E8EA99-BEAA-4FAB-A0CC-72F9326E673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387391BA-B2B5-4351-99D0-68A10DDC6F4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9259FF8F-901E-4CE6-A5BD-C8EC7E70FE86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8C19C6F-037A-4CE3-AAC0-D4BF60C8C4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7A341077-8191-4A26-9B84-886C5D9B741A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79A2C6A-A99A-4A1A-B669-5736F9A3B1E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FDC670-FEDE-412E-B1A8-A66BF7995D7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E0BDE46-9196-4309-8D75-C5488C889E1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9316A21-3628-4993-9A6D-AD7B860205F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5BF24755-2FF8-4052-A134-40647ADF00B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316DDD8-9AC4-4754-934C-69B92A08F2E2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B5F40E37-7C2C-4B23-9D98-770CCF69C575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54843C6D-E9C9-45B0-89D3-0C6EBA99D0E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C10EE42-C2B9-4A09-BAE2-90478AE3576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33E3A7FD-F070-408B-9544-CCC502533876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1C96293-DB23-48BA-AA2E-2BEE0A6B118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4234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CBFA583-1CA4-4DDA-A520-F9779ACB3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2D09970-AF14-4946-9C5F-AA756074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7038F3F-BD27-4602-8C8B-5AB57CBADEB3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44B0920-47B3-4930-BECE-2666CA2E075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26F5671-20CF-4F86-8CCD-BCCF338DCA7D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267DDF1-969D-4347-881D-EA2C12618B1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F3E84C62-E89D-42B4-85E0-A369ED7FE3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C91BFDB-054A-46C3-B8DB-5C6CC22DA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A0EC9BAC-AB8D-42D0-A869-2478BE3B8C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5" name="Graphic 27">
            <a:extLst>
              <a:ext uri="{FF2B5EF4-FFF2-40B4-BE49-F238E27FC236}">
                <a16:creationId xmlns:a16="http://schemas.microsoft.com/office/drawing/2014/main" id="{65C6063C-94BC-48F7-A7E7-BA6250A1FC3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3C39CF6-46A6-4B17-B87B-94CD6AAEBAB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4469B7F3-5257-492F-B511-B9CE0DA7CD1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F877ED53-BB8A-48EF-B99E-4258E996D26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2BBBB13-5D43-416A-A08E-60950555375E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301F806-CB5E-42E9-AE0B-7B5CACAF69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6B00E88-31DE-40DE-84F9-49AC68B874B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4B5959B-CE3E-49D2-B381-95DCCF0F7EDF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53908A-2580-43FF-9B38-814FF3F4AAF6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958B5445-9C74-4DC7-A32A-ED78FDE2F13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8D2359E-2AAC-4191-914A-3663613649E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3BBC3065-52A2-496F-A374-652A8C3C4BC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F19A26E-9348-481E-86AD-B2B9A0E9677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27346C9D-624A-4E94-8F22-5983857B8C0B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7BAFF2C-A8EA-410A-97D3-8EFC6A62CC7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F8832725-C791-4251-91AF-1F5E8CA7496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555135-6C89-4B36-8BC3-2E8338A33CD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B4B1815-CAEA-4193-85D2-65CEA4C4023E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17523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715828B-00D0-42B0-A8E8-FA6086D7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1BB30B-A38F-496A-9A51-0C22F0B6A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F6FFF0F-BAB9-40DC-BAF9-35B2A5228D84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F38674F-4C91-4494-B465-12C2060F4FC3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7CE058E-4C5B-4AE6-8AEE-4627F18EBB2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5B0C93-0FFA-4F79-A254-F9360D6A55B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0E0C5E03-C7F6-4079-AFC4-04FC71F6767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8A646E0-7B78-4B13-9EB3-CCE2A53BB9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A6130D2-AD01-4E58-93F0-7548DBC57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DF3D902-4F37-4AC7-9EF8-9A49202249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6B76752D-2524-425E-ACEF-FCA4683315EA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AAAC8D-CBE4-4A94-AA97-148AB2203C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5785AE98-B932-46CA-822E-880EAC6CB3BF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6" name="Graphic 27">
                <a:extLst>
                  <a:ext uri="{FF2B5EF4-FFF2-40B4-BE49-F238E27FC236}">
                    <a16:creationId xmlns:a16="http://schemas.microsoft.com/office/drawing/2014/main" id="{6699E6A7-2CAB-450B-BF63-78E752442E0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5DB8113-A084-4D98-9CCB-FD317DE6A2A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10C7388-D40F-42F6-A95F-E41E3C73552E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4AA78AB-9D5A-43AB-AB36-9D4479C412A9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DA0EE01-22BA-47BC-9C96-0913BB9844BA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3482840-D2DD-41BB-8E02-F2FA6557E24B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DFC5601-D29A-4F3D-8C00-7EADE971D459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42A0641-81A5-463A-B982-CB24D2A1AE9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428290EC-B2EE-40A2-B079-FB1C89C78E83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DB72217-FC04-4206-A595-EEC804AF250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28F9D996-3ACB-4B93-9B16-C8306E0A2B3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ADDC0F5-065E-4F9E-BD0F-5DAAFB5B197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289BFCF7-05D4-43F4-BFC5-88E725168FA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514935F-C1AF-4137-9ADE-4DAE50F1348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5E4E39-E64F-4672-8709-624E1B67E8D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07506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03A551-6A85-4FA5-97E2-9F9DF3ECB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454FED-4B24-4888-8398-05AE05B9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D9CEE68-9A51-423B-A133-657ED8044F0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533C267-3FFC-44B9-BA75-6F5376677A9B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3FA56E5-1510-4C96-BF9E-1AAA79474661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33C2CAA-E9C9-493B-92AC-185C3414E50A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6D37C69-C3BA-4130-BBB8-D6BAFB53E11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7EE0A2-B242-41BB-8E60-D56BF1F440A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1B58D665-7BD7-464A-8F51-C4D97676BB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140CD038-AC24-4F40-A536-7E639CE898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4381796E-D2F9-487E-BCEB-4A8329541A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918BABC4-8D17-43F8-8E7B-4F026BD070A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DF1279C-7E93-44C0-812C-52FD09DCBA4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459DCC7F-A96E-4FC7-BE29-B12E4C0359C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7" name="Graphic 27">
                <a:extLst>
                  <a:ext uri="{FF2B5EF4-FFF2-40B4-BE49-F238E27FC236}">
                    <a16:creationId xmlns:a16="http://schemas.microsoft.com/office/drawing/2014/main" id="{B3325CEE-6FAE-493D-8DC6-8D7337BA0D5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0DDE7AD8-AAB0-41F7-AF18-61B5A940142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6674966E-0AE2-4397-9146-01049C32A91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158AA59-C7A7-4D12-87B2-6963C7E925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E85C0DA-4800-4416-A352-208DE0CAD4F1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D7DA29B-7CC1-45F7-A5B2-DD5DE8B5465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D2E8E75-3224-40B1-8B4C-9158124BEDE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6180EEA-7FCF-4835-AAE7-D1DD76657CB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1308E7F4-7392-49E9-B446-375D4008B0E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DD4A48E6-28CC-4CC7-B140-57D740BC18B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ABCAC2D-0739-4B84-A893-D8DE6AE9D8B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D0799141-FA55-4D17-8B37-62485A48E9B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DA738652-2BAC-4527-A9A2-009AF41B879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7E0C2D6F-E658-47D3-8ECE-EB12D30B2EF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5B2C717-15DA-4390-AD5F-E83972857B29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8059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B5D223-6D51-4CB4-8213-043FD1D70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36824-2B25-4369-A9E2-C5B520BC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34F616-933D-42E0-8372-F9FCA262F75F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63E233-B79A-4CFE-B80A-4B58921E204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4BECD26-FA91-4824-99E1-742ECA6DBD58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876C07D-95BA-4743-9DC1-8F5DE8166328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9F421E9-BB84-4562-9786-8794A63CE5A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53EDB82-DA8F-4C30-9E9D-09742376C72E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90D98-FC4A-46D0-B344-A052387900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25F9CBDB-87F6-4A0E-BE9E-38C13CA61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3B464F79-0279-4FA4-BD8B-D00564BD64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6F8CA905-20EE-4CA2-BFF7-C847D9AAA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7DE718B5-5F22-4487-A022-521E70DA589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1403F2F-92D6-476C-82DA-573FC69208AD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10A29F16-3A02-4D02-B880-653D105D82D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9" name="Graphic 27">
                <a:extLst>
                  <a:ext uri="{FF2B5EF4-FFF2-40B4-BE49-F238E27FC236}">
                    <a16:creationId xmlns:a16="http://schemas.microsoft.com/office/drawing/2014/main" id="{7627AA79-5AF6-4512-8B33-D90D9D04BAD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848A88D-A8BF-409E-9026-502B43141FE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0BAAA8C-341C-4A33-96BA-8FB8EAC9A6D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8303C50-537D-4130-86E3-606502A7EDFE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5BF10141-311B-48AD-B570-7DB780C4FFAE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D1B8832-046D-47AC-AE1A-E1B14E636D7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C4BC6BD5-D0C0-4849-9B97-F93CAAA198F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99B7C719-B922-4B8A-97AB-066D6F0FB95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Graphic 27">
                <a:extLst>
                  <a:ext uri="{FF2B5EF4-FFF2-40B4-BE49-F238E27FC236}">
                    <a16:creationId xmlns:a16="http://schemas.microsoft.com/office/drawing/2014/main" id="{92D105A9-E3D5-48EA-BEF2-6CEB30EE1ED1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ABC5B15-B566-4B3F-A8E1-DFE93A613CB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BBE744-3B78-4F84-9BEB-B8271360BC16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8627D3D-743B-4DC8-A6E1-D4218CE78551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C07E098-E3B5-4C43-8100-C3561EB8A8E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CC9398B6-C9AA-4208-92AC-07727AA9F59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2F45310-C05F-4D3C-BCFA-E2D7E221A2A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24550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9">
            <a:extLst>
              <a:ext uri="{FF2B5EF4-FFF2-40B4-BE49-F238E27FC236}">
                <a16:creationId xmlns:a16="http://schemas.microsoft.com/office/drawing/2014/main" id="{DE2BBB4F-58E4-4BA9-AA53-3B1A409144F8}"/>
              </a:ext>
            </a:extLst>
          </p:cNvPr>
          <p:cNvGrpSpPr/>
          <p:nvPr userDrawn="1"/>
        </p:nvGrpSpPr>
        <p:grpSpPr>
          <a:xfrm>
            <a:off x="2667746" y="2619723"/>
            <a:ext cx="6856508" cy="1618554"/>
            <a:chOff x="966787" y="1938997"/>
            <a:chExt cx="10253698" cy="2420498"/>
          </a:xfrm>
          <a:solidFill>
            <a:schemeClr val="tx1"/>
          </a:solidFill>
        </p:grpSpPr>
        <p:grpSp>
          <p:nvGrpSpPr>
            <p:cNvPr id="26" name="Graphic 9">
              <a:extLst>
                <a:ext uri="{FF2B5EF4-FFF2-40B4-BE49-F238E27FC236}">
                  <a16:creationId xmlns:a16="http://schemas.microsoft.com/office/drawing/2014/main" id="{AB0F489C-CDB8-4CD6-B41E-0BE1CB7E1ACC}"/>
                </a:ext>
              </a:extLst>
            </p:cNvPr>
            <p:cNvGrpSpPr/>
            <p:nvPr/>
          </p:nvGrpSpPr>
          <p:grpSpPr>
            <a:xfrm>
              <a:off x="3700614" y="3838985"/>
              <a:ext cx="4808558" cy="520510"/>
              <a:chOff x="3700614" y="3838985"/>
              <a:chExt cx="4808558" cy="52051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6DEAEB0-A790-4769-A507-3B8540FBEB57}"/>
                  </a:ext>
                </a:extLst>
              </p:cNvPr>
              <p:cNvSpPr/>
              <p:nvPr/>
            </p:nvSpPr>
            <p:spPr>
              <a:xfrm>
                <a:off x="4411962" y="3852225"/>
                <a:ext cx="438287" cy="493336"/>
              </a:xfrm>
              <a:custGeom>
                <a:avLst/>
                <a:gdLst>
                  <a:gd name="connsiteX0" fmla="*/ 419428 w 438287"/>
                  <a:gd name="connsiteY0" fmla="*/ -419 h 493336"/>
                  <a:gd name="connsiteX1" fmla="*/ 18010 w 438287"/>
                  <a:gd name="connsiteY1" fmla="*/ -419 h 493336"/>
                  <a:gd name="connsiteX2" fmla="*/ -424 w 438287"/>
                  <a:gd name="connsiteY2" fmla="*/ 18015 h 493336"/>
                  <a:gd name="connsiteX3" fmla="*/ -424 w 438287"/>
                  <a:gd name="connsiteY3" fmla="*/ 18016 h 493336"/>
                  <a:gd name="connsiteX4" fmla="*/ -424 w 438287"/>
                  <a:gd name="connsiteY4" fmla="*/ 110055 h 493336"/>
                  <a:gd name="connsiteX5" fmla="*/ 18009 w 438287"/>
                  <a:gd name="connsiteY5" fmla="*/ 128489 h 493336"/>
                  <a:gd name="connsiteX6" fmla="*/ 18010 w 438287"/>
                  <a:gd name="connsiteY6" fmla="*/ 128489 h 493336"/>
                  <a:gd name="connsiteX7" fmla="*/ 128167 w 438287"/>
                  <a:gd name="connsiteY7" fmla="*/ 128489 h 493336"/>
                  <a:gd name="connsiteX8" fmla="*/ 146601 w 438287"/>
                  <a:gd name="connsiteY8" fmla="*/ 146923 h 493336"/>
                  <a:gd name="connsiteX9" fmla="*/ 146601 w 438287"/>
                  <a:gd name="connsiteY9" fmla="*/ 146924 h 493336"/>
                  <a:gd name="connsiteX10" fmla="*/ 146602 w 438287"/>
                  <a:gd name="connsiteY10" fmla="*/ 474482 h 493336"/>
                  <a:gd name="connsiteX11" fmla="*/ 165037 w 438287"/>
                  <a:gd name="connsiteY11" fmla="*/ 492917 h 493336"/>
                  <a:gd name="connsiteX12" fmla="*/ 272407 w 438287"/>
                  <a:gd name="connsiteY12" fmla="*/ 492917 h 493336"/>
                  <a:gd name="connsiteX13" fmla="*/ 290841 w 438287"/>
                  <a:gd name="connsiteY13" fmla="*/ 474482 h 493336"/>
                  <a:gd name="connsiteX14" fmla="*/ 290841 w 438287"/>
                  <a:gd name="connsiteY14" fmla="*/ 474482 h 493336"/>
                  <a:gd name="connsiteX15" fmla="*/ 290841 w 438287"/>
                  <a:gd name="connsiteY15" fmla="*/ 146923 h 493336"/>
                  <a:gd name="connsiteX16" fmla="*/ 309276 w 438287"/>
                  <a:gd name="connsiteY16" fmla="*/ 128489 h 493336"/>
                  <a:gd name="connsiteX17" fmla="*/ 419429 w 438287"/>
                  <a:gd name="connsiteY17" fmla="*/ 128489 h 493336"/>
                  <a:gd name="connsiteX18" fmla="*/ 437864 w 438287"/>
                  <a:gd name="connsiteY18" fmla="*/ 110055 h 493336"/>
                  <a:gd name="connsiteX19" fmla="*/ 437864 w 438287"/>
                  <a:gd name="connsiteY19" fmla="*/ 110054 h 493336"/>
                  <a:gd name="connsiteX20" fmla="*/ 437863 w 438287"/>
                  <a:gd name="connsiteY20" fmla="*/ 18015 h 493336"/>
                  <a:gd name="connsiteX21" fmla="*/ 419429 w 438287"/>
                  <a:gd name="connsiteY21" fmla="*/ -419 h 493336"/>
                  <a:gd name="connsiteX22" fmla="*/ 419428 w 438287"/>
                  <a:gd name="connsiteY22" fmla="*/ -419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38287" h="493336">
                    <a:moveTo>
                      <a:pt x="419428" y="-419"/>
                    </a:moveTo>
                    <a:lnTo>
                      <a:pt x="18010" y="-419"/>
                    </a:lnTo>
                    <a:cubicBezTo>
                      <a:pt x="7829" y="-419"/>
                      <a:pt x="-424" y="7834"/>
                      <a:pt x="-424" y="18015"/>
                    </a:cubicBezTo>
                    <a:cubicBezTo>
                      <a:pt x="-424" y="18015"/>
                      <a:pt x="-424" y="18015"/>
                      <a:pt x="-424" y="18016"/>
                    </a:cubicBezTo>
                    <a:lnTo>
                      <a:pt x="-424" y="110055"/>
                    </a:lnTo>
                    <a:cubicBezTo>
                      <a:pt x="-425" y="120235"/>
                      <a:pt x="7828" y="128489"/>
                      <a:pt x="18009" y="128489"/>
                    </a:cubicBezTo>
                    <a:cubicBezTo>
                      <a:pt x="18010" y="128489"/>
                      <a:pt x="18010" y="128489"/>
                      <a:pt x="18010" y="128489"/>
                    </a:cubicBezTo>
                    <a:lnTo>
                      <a:pt x="128167" y="128489"/>
                    </a:lnTo>
                    <a:cubicBezTo>
                      <a:pt x="138348" y="128489"/>
                      <a:pt x="146601" y="136742"/>
                      <a:pt x="146601" y="146923"/>
                    </a:cubicBezTo>
                    <a:cubicBezTo>
                      <a:pt x="146601" y="146923"/>
                      <a:pt x="146601" y="146923"/>
                      <a:pt x="146601" y="146924"/>
                    </a:cubicBezTo>
                    <a:lnTo>
                      <a:pt x="146602" y="474482"/>
                    </a:lnTo>
                    <a:cubicBezTo>
                      <a:pt x="146602" y="484663"/>
                      <a:pt x="154855" y="492916"/>
                      <a:pt x="165037" y="492917"/>
                    </a:cubicBezTo>
                    <a:lnTo>
                      <a:pt x="272407" y="492917"/>
                    </a:lnTo>
                    <a:cubicBezTo>
                      <a:pt x="282588" y="492917"/>
                      <a:pt x="290841" y="484664"/>
                      <a:pt x="290841" y="474482"/>
                    </a:cubicBezTo>
                    <a:cubicBezTo>
                      <a:pt x="290841" y="474482"/>
                      <a:pt x="290841" y="474482"/>
                      <a:pt x="290841" y="474482"/>
                    </a:cubicBezTo>
                    <a:lnTo>
                      <a:pt x="290841" y="146923"/>
                    </a:lnTo>
                    <a:cubicBezTo>
                      <a:pt x="290841" y="136742"/>
                      <a:pt x="299095" y="128489"/>
                      <a:pt x="309276" y="128489"/>
                    </a:cubicBezTo>
                    <a:lnTo>
                      <a:pt x="419429" y="128489"/>
                    </a:lnTo>
                    <a:cubicBezTo>
                      <a:pt x="429610" y="128490"/>
                      <a:pt x="437863" y="120237"/>
                      <a:pt x="437864" y="110055"/>
                    </a:cubicBezTo>
                    <a:cubicBezTo>
                      <a:pt x="437864" y="110055"/>
                      <a:pt x="437864" y="110055"/>
                      <a:pt x="437864" y="110054"/>
                    </a:cubicBezTo>
                    <a:lnTo>
                      <a:pt x="437863" y="18015"/>
                    </a:lnTo>
                    <a:cubicBezTo>
                      <a:pt x="437864" y="7835"/>
                      <a:pt x="429611" y="-419"/>
                      <a:pt x="419429" y="-419"/>
                    </a:cubicBezTo>
                    <a:cubicBezTo>
                      <a:pt x="419429" y="-419"/>
                      <a:pt x="419428" y="-419"/>
                      <a:pt x="419428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A0A7AF3-5192-45C6-89F0-719F38C2FF7B}"/>
                  </a:ext>
                </a:extLst>
              </p:cNvPr>
              <p:cNvSpPr/>
              <p:nvPr/>
            </p:nvSpPr>
            <p:spPr>
              <a:xfrm>
                <a:off x="5987336" y="3852226"/>
                <a:ext cx="454311" cy="493336"/>
              </a:xfrm>
              <a:custGeom>
                <a:avLst/>
                <a:gdLst>
                  <a:gd name="connsiteX0" fmla="*/ 171683 w 454311"/>
                  <a:gd name="connsiteY0" fmla="*/ -419 h 493336"/>
                  <a:gd name="connsiteX1" fmla="*/ 18011 w 454311"/>
                  <a:gd name="connsiteY1" fmla="*/ -419 h 493336"/>
                  <a:gd name="connsiteX2" fmla="*/ -424 w 454311"/>
                  <a:gd name="connsiteY2" fmla="*/ 18014 h 493336"/>
                  <a:gd name="connsiteX3" fmla="*/ -424 w 454311"/>
                  <a:gd name="connsiteY3" fmla="*/ 18015 h 493336"/>
                  <a:gd name="connsiteX4" fmla="*/ -424 w 454311"/>
                  <a:gd name="connsiteY4" fmla="*/ 474482 h 493336"/>
                  <a:gd name="connsiteX5" fmla="*/ 18010 w 454311"/>
                  <a:gd name="connsiteY5" fmla="*/ 492917 h 493336"/>
                  <a:gd name="connsiteX6" fmla="*/ 18011 w 454311"/>
                  <a:gd name="connsiteY6" fmla="*/ 492917 h 493336"/>
                  <a:gd name="connsiteX7" fmla="*/ 170990 w 454311"/>
                  <a:gd name="connsiteY7" fmla="*/ 492917 h 493336"/>
                  <a:gd name="connsiteX8" fmla="*/ 453887 w 454311"/>
                  <a:gd name="connsiteY8" fmla="*/ 244855 h 493336"/>
                  <a:gd name="connsiteX9" fmla="*/ 171683 w 454311"/>
                  <a:gd name="connsiteY9" fmla="*/ -419 h 493336"/>
                  <a:gd name="connsiteX10" fmla="*/ 164526 w 454311"/>
                  <a:gd name="connsiteY10" fmla="*/ 366795 h 493336"/>
                  <a:gd name="connsiteX11" fmla="*/ 157767 w 454311"/>
                  <a:gd name="connsiteY11" fmla="*/ 366795 h 493336"/>
                  <a:gd name="connsiteX12" fmla="*/ 139032 w 454311"/>
                  <a:gd name="connsiteY12" fmla="*/ 348361 h 493336"/>
                  <a:gd name="connsiteX13" fmla="*/ 139033 w 454311"/>
                  <a:gd name="connsiteY13" fmla="*/ 144136 h 493336"/>
                  <a:gd name="connsiteX14" fmla="*/ 157768 w 454311"/>
                  <a:gd name="connsiteY14" fmla="*/ 125701 h 493336"/>
                  <a:gd name="connsiteX15" fmla="*/ 165945 w 454311"/>
                  <a:gd name="connsiteY15" fmla="*/ 125701 h 493336"/>
                  <a:gd name="connsiteX16" fmla="*/ 306865 w 454311"/>
                  <a:gd name="connsiteY16" fmla="*/ 244855 h 493336"/>
                  <a:gd name="connsiteX17" fmla="*/ 164527 w 454311"/>
                  <a:gd name="connsiteY17" fmla="*/ 366795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4311" h="493336">
                    <a:moveTo>
                      <a:pt x="171683" y="-419"/>
                    </a:move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4"/>
                    </a:cubicBezTo>
                    <a:cubicBezTo>
                      <a:pt x="-424" y="18015"/>
                      <a:pt x="-424" y="18015"/>
                      <a:pt x="-424" y="18015"/>
                    </a:cubicBezTo>
                    <a:lnTo>
                      <a:pt x="-424" y="474482"/>
                    </a:lnTo>
                    <a:cubicBezTo>
                      <a:pt x="-424" y="484663"/>
                      <a:pt x="7829" y="492916"/>
                      <a:pt x="18010" y="492917"/>
                    </a:cubicBezTo>
                    <a:cubicBezTo>
                      <a:pt x="18010" y="492917"/>
                      <a:pt x="18011" y="492917"/>
                      <a:pt x="18011" y="492917"/>
                    </a:cubicBezTo>
                    <a:lnTo>
                      <a:pt x="170990" y="492917"/>
                    </a:lnTo>
                    <a:cubicBezTo>
                      <a:pt x="345187" y="492917"/>
                      <a:pt x="453887" y="398150"/>
                      <a:pt x="453887" y="244855"/>
                    </a:cubicBezTo>
                    <a:cubicBezTo>
                      <a:pt x="453887" y="94346"/>
                      <a:pt x="349371" y="-419"/>
                      <a:pt x="171683" y="-419"/>
                    </a:cubicBezTo>
                    <a:close/>
                    <a:moveTo>
                      <a:pt x="164526" y="366795"/>
                    </a:moveTo>
                    <a:lnTo>
                      <a:pt x="157767" y="366795"/>
                    </a:lnTo>
                    <a:cubicBezTo>
                      <a:pt x="147503" y="366878"/>
                      <a:pt x="139116" y="358624"/>
                      <a:pt x="139032" y="348361"/>
                    </a:cubicBezTo>
                    <a:lnTo>
                      <a:pt x="139033" y="144136"/>
                    </a:lnTo>
                    <a:cubicBezTo>
                      <a:pt x="139116" y="133872"/>
                      <a:pt x="147504" y="125619"/>
                      <a:pt x="157768" y="125701"/>
                    </a:cubicBezTo>
                    <a:lnTo>
                      <a:pt x="165945" y="125701"/>
                    </a:lnTo>
                    <a:cubicBezTo>
                      <a:pt x="259420" y="125701"/>
                      <a:pt x="306865" y="161937"/>
                      <a:pt x="306865" y="244855"/>
                    </a:cubicBezTo>
                    <a:cubicBezTo>
                      <a:pt x="306865" y="330564"/>
                      <a:pt x="259420" y="366795"/>
                      <a:pt x="164527" y="3667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357652C-D8E9-42E5-A984-D1A13FEBE539}"/>
                  </a:ext>
                </a:extLst>
              </p:cNvPr>
              <p:cNvSpPr/>
              <p:nvPr/>
            </p:nvSpPr>
            <p:spPr>
              <a:xfrm>
                <a:off x="6800939" y="3852226"/>
                <a:ext cx="147544" cy="493335"/>
              </a:xfrm>
              <a:custGeom>
                <a:avLst/>
                <a:gdLst>
                  <a:gd name="connsiteX0" fmla="*/ 129110 w 147544"/>
                  <a:gd name="connsiteY0" fmla="*/ 0 h 493335"/>
                  <a:gd name="connsiteX1" fmla="*/ 147544 w 147544"/>
                  <a:gd name="connsiteY1" fmla="*/ 0 h 493335"/>
                  <a:gd name="connsiteX2" fmla="*/ 147544 w 147544"/>
                  <a:gd name="connsiteY2" fmla="*/ 493336 h 493335"/>
                  <a:gd name="connsiteX3" fmla="*/ 129110 w 147544"/>
                  <a:gd name="connsiteY3" fmla="*/ 493336 h 493335"/>
                  <a:gd name="connsiteX4" fmla="*/ 18435 w 147544"/>
                  <a:gd name="connsiteY4" fmla="*/ 493336 h 493335"/>
                  <a:gd name="connsiteX5" fmla="*/ 18435 w 147544"/>
                  <a:gd name="connsiteY5" fmla="*/ 0 h 493335"/>
                  <a:gd name="connsiteX6" fmla="*/ 0 w 147544"/>
                  <a:gd name="connsiteY6" fmla="*/ 0 h 493335"/>
                  <a:gd name="connsiteX7" fmla="*/ 18435 w 147544"/>
                  <a:gd name="connsiteY7" fmla="*/ 0 h 49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544" h="493335">
                    <a:moveTo>
                      <a:pt x="129110" y="0"/>
                    </a:moveTo>
                    <a:cubicBezTo>
                      <a:pt x="139291" y="0"/>
                      <a:pt x="147544" y="0"/>
                      <a:pt x="147544" y="0"/>
                    </a:cubicBezTo>
                    <a:lnTo>
                      <a:pt x="147544" y="493336"/>
                    </a:lnTo>
                    <a:cubicBezTo>
                      <a:pt x="147544" y="493336"/>
                      <a:pt x="139291" y="493336"/>
                      <a:pt x="129110" y="493336"/>
                    </a:cubicBezTo>
                    <a:lnTo>
                      <a:pt x="18435" y="493336"/>
                    </a:lnTo>
                    <a:lnTo>
                      <a:pt x="18435" y="0"/>
                    </a:lnTo>
                    <a:cubicBezTo>
                      <a:pt x="8253" y="0"/>
                      <a:pt x="0" y="0"/>
                      <a:pt x="0" y="0"/>
                    </a:cubicBezTo>
                    <a:cubicBezTo>
                      <a:pt x="0" y="0"/>
                      <a:pt x="8254" y="0"/>
                      <a:pt x="1843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0406BA9-3B5B-4919-9A0B-7E09D6CA5D30}"/>
                  </a:ext>
                </a:extLst>
              </p:cNvPr>
              <p:cNvSpPr/>
              <p:nvPr/>
            </p:nvSpPr>
            <p:spPr>
              <a:xfrm>
                <a:off x="5188868" y="3852225"/>
                <a:ext cx="438985" cy="506576"/>
              </a:xfrm>
              <a:custGeom>
                <a:avLst/>
                <a:gdLst>
                  <a:gd name="connsiteX0" fmla="*/ 420126 w 438985"/>
                  <a:gd name="connsiteY0" fmla="*/ -419 h 506576"/>
                  <a:gd name="connsiteX1" fmla="*/ 314847 w 438985"/>
                  <a:gd name="connsiteY1" fmla="*/ -419 h 506576"/>
                  <a:gd name="connsiteX2" fmla="*/ 296412 w 438985"/>
                  <a:gd name="connsiteY2" fmla="*/ 18015 h 506576"/>
                  <a:gd name="connsiteX3" fmla="*/ 296412 w 438985"/>
                  <a:gd name="connsiteY3" fmla="*/ 18016 h 506576"/>
                  <a:gd name="connsiteX4" fmla="*/ 296412 w 438985"/>
                  <a:gd name="connsiteY4" fmla="*/ 262973 h 506576"/>
                  <a:gd name="connsiteX5" fmla="*/ 219071 w 438985"/>
                  <a:gd name="connsiteY5" fmla="*/ 373763 h 506576"/>
                  <a:gd name="connsiteX6" fmla="*/ 141725 w 438985"/>
                  <a:gd name="connsiteY6" fmla="*/ 262973 h 506576"/>
                  <a:gd name="connsiteX7" fmla="*/ 141725 w 438985"/>
                  <a:gd name="connsiteY7" fmla="*/ 18015 h 506576"/>
                  <a:gd name="connsiteX8" fmla="*/ 123291 w 438985"/>
                  <a:gd name="connsiteY8" fmla="*/ -419 h 506576"/>
                  <a:gd name="connsiteX9" fmla="*/ 123290 w 438985"/>
                  <a:gd name="connsiteY9" fmla="*/ -419 h 506576"/>
                  <a:gd name="connsiteX10" fmla="*/ 18011 w 438985"/>
                  <a:gd name="connsiteY10" fmla="*/ -419 h 506576"/>
                  <a:gd name="connsiteX11" fmla="*/ -424 w 438985"/>
                  <a:gd name="connsiteY11" fmla="*/ 18015 h 506576"/>
                  <a:gd name="connsiteX12" fmla="*/ -424 w 438985"/>
                  <a:gd name="connsiteY12" fmla="*/ 18016 h 506576"/>
                  <a:gd name="connsiteX13" fmla="*/ -424 w 438985"/>
                  <a:gd name="connsiteY13" fmla="*/ 276907 h 506576"/>
                  <a:gd name="connsiteX14" fmla="*/ 219071 w 438985"/>
                  <a:gd name="connsiteY14" fmla="*/ 506157 h 506576"/>
                  <a:gd name="connsiteX15" fmla="*/ 438562 w 438985"/>
                  <a:gd name="connsiteY15" fmla="*/ 276209 h 506576"/>
                  <a:gd name="connsiteX16" fmla="*/ 438562 w 438985"/>
                  <a:gd name="connsiteY16" fmla="*/ 18015 h 506576"/>
                  <a:gd name="connsiteX17" fmla="*/ 420128 w 438985"/>
                  <a:gd name="connsiteY17" fmla="*/ -419 h 506576"/>
                  <a:gd name="connsiteX18" fmla="*/ 420126 w 438985"/>
                  <a:gd name="connsiteY18" fmla="*/ -419 h 5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8985" h="506576">
                    <a:moveTo>
                      <a:pt x="420126" y="-419"/>
                    </a:moveTo>
                    <a:lnTo>
                      <a:pt x="314847" y="-419"/>
                    </a:lnTo>
                    <a:cubicBezTo>
                      <a:pt x="304666" y="-419"/>
                      <a:pt x="296412" y="7834"/>
                      <a:pt x="296412" y="18015"/>
                    </a:cubicBezTo>
                    <a:cubicBezTo>
                      <a:pt x="296412" y="18015"/>
                      <a:pt x="296412" y="18016"/>
                      <a:pt x="296412" y="18016"/>
                    </a:cubicBezTo>
                    <a:lnTo>
                      <a:pt x="296412" y="262973"/>
                    </a:lnTo>
                    <a:cubicBezTo>
                      <a:pt x="296412" y="345197"/>
                      <a:pt x="274114" y="373763"/>
                      <a:pt x="219071" y="373763"/>
                    </a:cubicBezTo>
                    <a:cubicBezTo>
                      <a:pt x="164022" y="373763"/>
                      <a:pt x="141725" y="345197"/>
                      <a:pt x="141725" y="262973"/>
                    </a:cubicBezTo>
                    <a:lnTo>
                      <a:pt x="141725" y="18015"/>
                    </a:lnTo>
                    <a:cubicBezTo>
                      <a:pt x="141725" y="7835"/>
                      <a:pt x="133472" y="-419"/>
                      <a:pt x="123291" y="-419"/>
                    </a:cubicBezTo>
                    <a:cubicBezTo>
                      <a:pt x="123291" y="-419"/>
                      <a:pt x="123290" y="-419"/>
                      <a:pt x="123290" y="-419"/>
                    </a:cubicBez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5"/>
                    </a:cubicBezTo>
                    <a:cubicBezTo>
                      <a:pt x="-424" y="18015"/>
                      <a:pt x="-424" y="18016"/>
                      <a:pt x="-424" y="18016"/>
                    </a:cubicBezTo>
                    <a:lnTo>
                      <a:pt x="-424" y="276907"/>
                    </a:lnTo>
                    <a:cubicBezTo>
                      <a:pt x="-424" y="428114"/>
                      <a:pt x="67167" y="506157"/>
                      <a:pt x="219071" y="506157"/>
                    </a:cubicBezTo>
                    <a:cubicBezTo>
                      <a:pt x="366791" y="506157"/>
                      <a:pt x="438562" y="423934"/>
                      <a:pt x="438562" y="276209"/>
                    </a:cubicBezTo>
                    <a:lnTo>
                      <a:pt x="438562" y="18015"/>
                    </a:lnTo>
                    <a:cubicBezTo>
                      <a:pt x="438562" y="7835"/>
                      <a:pt x="430309" y="-419"/>
                      <a:pt x="420128" y="-419"/>
                    </a:cubicBezTo>
                    <a:cubicBezTo>
                      <a:pt x="420127" y="-419"/>
                      <a:pt x="420127" y="-419"/>
                      <a:pt x="420126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8488F3D-0E22-4C88-8FEE-8492812A985F}"/>
                  </a:ext>
                </a:extLst>
              </p:cNvPr>
              <p:cNvSpPr/>
              <p:nvPr/>
            </p:nvSpPr>
            <p:spPr>
              <a:xfrm>
                <a:off x="370061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2 w 384228"/>
                  <a:gd name="connsiteY1" fmla="*/ 182133 h 520510"/>
                  <a:gd name="connsiteX2" fmla="*/ 158890 w 384228"/>
                  <a:gd name="connsiteY2" fmla="*/ 130876 h 520510"/>
                  <a:gd name="connsiteX3" fmla="*/ 219315 w 384228"/>
                  <a:gd name="connsiteY3" fmla="*/ 114598 h 520510"/>
                  <a:gd name="connsiteX4" fmla="*/ 272109 w 384228"/>
                  <a:gd name="connsiteY4" fmla="*/ 155694 h 520510"/>
                  <a:gd name="connsiteX5" fmla="*/ 281746 w 384228"/>
                  <a:gd name="connsiteY5" fmla="*/ 161794 h 520510"/>
                  <a:gd name="connsiteX6" fmla="*/ 281746 w 384228"/>
                  <a:gd name="connsiteY6" fmla="*/ 161794 h 520510"/>
                  <a:gd name="connsiteX7" fmla="*/ 295008 w 384228"/>
                  <a:gd name="connsiteY7" fmla="*/ 158873 h 520510"/>
                  <a:gd name="connsiteX8" fmla="*/ 371773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0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6 w 384228"/>
                  <a:gd name="connsiteY14" fmla="*/ 321332 h 520510"/>
                  <a:gd name="connsiteX15" fmla="*/ 237831 w 384228"/>
                  <a:gd name="connsiteY15" fmla="*/ 383001 h 520510"/>
                  <a:gd name="connsiteX16" fmla="*/ 165131 w 384228"/>
                  <a:gd name="connsiteY16" fmla="*/ 402586 h 520510"/>
                  <a:gd name="connsiteX17" fmla="*/ 105988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4 w 384228"/>
                  <a:gd name="connsiteY19" fmla="*/ 351544 h 520510"/>
                  <a:gd name="connsiteX20" fmla="*/ 83898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2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9" y="103941"/>
                      <a:pt x="219315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7" y="158646"/>
                      <a:pt x="277995" y="160772"/>
                      <a:pt x="281746" y="161794"/>
                    </a:cubicBezTo>
                    <a:lnTo>
                      <a:pt x="281746" y="161794"/>
                    </a:lnTo>
                    <a:cubicBezTo>
                      <a:pt x="286381" y="162770"/>
                      <a:pt x="291212" y="161706"/>
                      <a:pt x="295008" y="158873"/>
                    </a:cubicBezTo>
                    <a:lnTo>
                      <a:pt x="371773" y="101577"/>
                    </a:lnTo>
                    <a:cubicBezTo>
                      <a:pt x="379107" y="96090"/>
                      <a:pt x="380605" y="85696"/>
                      <a:pt x="375118" y="78362"/>
                    </a:cubicBezTo>
                    <a:cubicBezTo>
                      <a:pt x="374963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7" y="-419"/>
                      <a:pt x="15890" y="63691"/>
                      <a:pt x="15890" y="146607"/>
                    </a:cubicBezTo>
                    <a:cubicBezTo>
                      <a:pt x="15890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6" y="321332"/>
                    </a:cubicBezTo>
                    <a:cubicBezTo>
                      <a:pt x="244083" y="335880"/>
                      <a:pt x="245979" y="360563"/>
                      <a:pt x="237831" y="383001"/>
                    </a:cubicBezTo>
                    <a:cubicBezTo>
                      <a:pt x="229684" y="405438"/>
                      <a:pt x="196807" y="415071"/>
                      <a:pt x="165131" y="402586"/>
                    </a:cubicBezTo>
                    <a:cubicBezTo>
                      <a:pt x="143024" y="393872"/>
                      <a:pt x="108402" y="360423"/>
                      <a:pt x="105988" y="357071"/>
                    </a:cubicBezTo>
                    <a:cubicBezTo>
                      <a:pt x="103663" y="354313"/>
                      <a:pt x="100500" y="352390"/>
                      <a:pt x="96981" y="351596"/>
                    </a:cubicBezTo>
                    <a:lnTo>
                      <a:pt x="96734" y="351544"/>
                    </a:lnTo>
                    <a:cubicBezTo>
                      <a:pt x="92278" y="350606"/>
                      <a:pt x="87632" y="351552"/>
                      <a:pt x="83898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4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4" y="291544"/>
                      <a:pt x="349657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0DF54B6-762C-4C13-9615-4B957EB91AA2}"/>
                  </a:ext>
                </a:extLst>
              </p:cNvPr>
              <p:cNvSpPr/>
              <p:nvPr/>
            </p:nvSpPr>
            <p:spPr>
              <a:xfrm>
                <a:off x="7299544" y="3838985"/>
                <a:ext cx="519803" cy="519804"/>
              </a:xfrm>
              <a:custGeom>
                <a:avLst/>
                <a:gdLst>
                  <a:gd name="connsiteX0" fmla="*/ 259477 w 519803"/>
                  <a:gd name="connsiteY0" fmla="*/ -419 h 519804"/>
                  <a:gd name="connsiteX1" fmla="*/ -424 w 519803"/>
                  <a:gd name="connsiteY1" fmla="*/ 259483 h 519804"/>
                  <a:gd name="connsiteX2" fmla="*/ 259477 w 519803"/>
                  <a:gd name="connsiteY2" fmla="*/ 519385 h 519804"/>
                  <a:gd name="connsiteX3" fmla="*/ 519379 w 519803"/>
                  <a:gd name="connsiteY3" fmla="*/ 259483 h 519804"/>
                  <a:gd name="connsiteX4" fmla="*/ 259477 w 519803"/>
                  <a:gd name="connsiteY4" fmla="*/ -419 h 519804"/>
                  <a:gd name="connsiteX5" fmla="*/ 259477 w 519803"/>
                  <a:gd name="connsiteY5" fmla="*/ 375468 h 519804"/>
                  <a:gd name="connsiteX6" fmla="*/ 143492 w 519803"/>
                  <a:gd name="connsiteY6" fmla="*/ 259482 h 519804"/>
                  <a:gd name="connsiteX7" fmla="*/ 259477 w 519803"/>
                  <a:gd name="connsiteY7" fmla="*/ 143496 h 519804"/>
                  <a:gd name="connsiteX8" fmla="*/ 375463 w 519803"/>
                  <a:gd name="connsiteY8" fmla="*/ 259482 h 519804"/>
                  <a:gd name="connsiteX9" fmla="*/ 259477 w 519803"/>
                  <a:gd name="connsiteY9" fmla="*/ 375468 h 51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9803" h="519804">
                    <a:moveTo>
                      <a:pt x="259477" y="-419"/>
                    </a:moveTo>
                    <a:cubicBezTo>
                      <a:pt x="115937" y="-419"/>
                      <a:pt x="-424" y="115943"/>
                      <a:pt x="-424" y="259483"/>
                    </a:cubicBezTo>
                    <a:cubicBezTo>
                      <a:pt x="-424" y="403023"/>
                      <a:pt x="115939" y="519385"/>
                      <a:pt x="259477" y="519385"/>
                    </a:cubicBezTo>
                    <a:cubicBezTo>
                      <a:pt x="403018" y="519385"/>
                      <a:pt x="519379" y="403023"/>
                      <a:pt x="519379" y="259483"/>
                    </a:cubicBezTo>
                    <a:cubicBezTo>
                      <a:pt x="519379" y="115943"/>
                      <a:pt x="403016" y="-419"/>
                      <a:pt x="259477" y="-419"/>
                    </a:cubicBezTo>
                    <a:close/>
                    <a:moveTo>
                      <a:pt x="259477" y="375468"/>
                    </a:moveTo>
                    <a:cubicBezTo>
                      <a:pt x="195420" y="375468"/>
                      <a:pt x="143492" y="323539"/>
                      <a:pt x="143492" y="259482"/>
                    </a:cubicBezTo>
                    <a:cubicBezTo>
                      <a:pt x="143492" y="195425"/>
                      <a:pt x="195420" y="143496"/>
                      <a:pt x="259477" y="143496"/>
                    </a:cubicBezTo>
                    <a:cubicBezTo>
                      <a:pt x="323535" y="143496"/>
                      <a:pt x="375463" y="195425"/>
                      <a:pt x="375463" y="259482"/>
                    </a:cubicBezTo>
                    <a:cubicBezTo>
                      <a:pt x="375391" y="323510"/>
                      <a:pt x="323505" y="375396"/>
                      <a:pt x="259477" y="37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17D8939-D2B1-4223-B3AE-26ECAF239F65}"/>
                  </a:ext>
                </a:extLst>
              </p:cNvPr>
              <p:cNvSpPr/>
              <p:nvPr/>
            </p:nvSpPr>
            <p:spPr>
              <a:xfrm>
                <a:off x="812494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1 w 384228"/>
                  <a:gd name="connsiteY1" fmla="*/ 182133 h 520510"/>
                  <a:gd name="connsiteX2" fmla="*/ 158890 w 384228"/>
                  <a:gd name="connsiteY2" fmla="*/ 130876 h 520510"/>
                  <a:gd name="connsiteX3" fmla="*/ 219314 w 384228"/>
                  <a:gd name="connsiteY3" fmla="*/ 114598 h 520510"/>
                  <a:gd name="connsiteX4" fmla="*/ 272109 w 384228"/>
                  <a:gd name="connsiteY4" fmla="*/ 155694 h 520510"/>
                  <a:gd name="connsiteX5" fmla="*/ 281745 w 384228"/>
                  <a:gd name="connsiteY5" fmla="*/ 161794 h 520510"/>
                  <a:gd name="connsiteX6" fmla="*/ 281747 w 384228"/>
                  <a:gd name="connsiteY6" fmla="*/ 161794 h 520510"/>
                  <a:gd name="connsiteX7" fmla="*/ 295009 w 384228"/>
                  <a:gd name="connsiteY7" fmla="*/ 158873 h 520510"/>
                  <a:gd name="connsiteX8" fmla="*/ 371774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1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7 w 384228"/>
                  <a:gd name="connsiteY14" fmla="*/ 321332 h 520510"/>
                  <a:gd name="connsiteX15" fmla="*/ 237832 w 384228"/>
                  <a:gd name="connsiteY15" fmla="*/ 383001 h 520510"/>
                  <a:gd name="connsiteX16" fmla="*/ 165132 w 384228"/>
                  <a:gd name="connsiteY16" fmla="*/ 402586 h 520510"/>
                  <a:gd name="connsiteX17" fmla="*/ 105989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5 w 384228"/>
                  <a:gd name="connsiteY19" fmla="*/ 351544 h 520510"/>
                  <a:gd name="connsiteX20" fmla="*/ 83899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1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8" y="103941"/>
                      <a:pt x="219314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8" y="158646"/>
                      <a:pt x="277994" y="160772"/>
                      <a:pt x="281745" y="161794"/>
                    </a:cubicBezTo>
                    <a:lnTo>
                      <a:pt x="281747" y="161794"/>
                    </a:lnTo>
                    <a:cubicBezTo>
                      <a:pt x="286381" y="162770"/>
                      <a:pt x="291212" y="161706"/>
                      <a:pt x="295009" y="158873"/>
                    </a:cubicBezTo>
                    <a:lnTo>
                      <a:pt x="371774" y="101577"/>
                    </a:lnTo>
                    <a:cubicBezTo>
                      <a:pt x="379108" y="96090"/>
                      <a:pt x="380604" y="85696"/>
                      <a:pt x="375118" y="78362"/>
                    </a:cubicBezTo>
                    <a:cubicBezTo>
                      <a:pt x="374962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8" y="-419"/>
                      <a:pt x="15891" y="63691"/>
                      <a:pt x="15891" y="146607"/>
                    </a:cubicBezTo>
                    <a:cubicBezTo>
                      <a:pt x="15891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7" y="321332"/>
                    </a:cubicBezTo>
                    <a:cubicBezTo>
                      <a:pt x="244084" y="335880"/>
                      <a:pt x="245979" y="360563"/>
                      <a:pt x="237832" y="383001"/>
                    </a:cubicBezTo>
                    <a:cubicBezTo>
                      <a:pt x="229685" y="405438"/>
                      <a:pt x="196808" y="415071"/>
                      <a:pt x="165132" y="402586"/>
                    </a:cubicBezTo>
                    <a:cubicBezTo>
                      <a:pt x="143024" y="393872"/>
                      <a:pt x="108401" y="360423"/>
                      <a:pt x="105989" y="357071"/>
                    </a:cubicBezTo>
                    <a:cubicBezTo>
                      <a:pt x="103663" y="354313"/>
                      <a:pt x="100499" y="352390"/>
                      <a:pt x="96981" y="351596"/>
                    </a:cubicBezTo>
                    <a:lnTo>
                      <a:pt x="96735" y="351544"/>
                    </a:lnTo>
                    <a:cubicBezTo>
                      <a:pt x="92279" y="350606"/>
                      <a:pt x="87633" y="351552"/>
                      <a:pt x="83899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5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3" y="291544"/>
                      <a:pt x="349656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9">
              <a:extLst>
                <a:ext uri="{FF2B5EF4-FFF2-40B4-BE49-F238E27FC236}">
                  <a16:creationId xmlns:a16="http://schemas.microsoft.com/office/drawing/2014/main" id="{AE57C190-D928-476B-908A-FFDD36E3A69D}"/>
                </a:ext>
              </a:extLst>
            </p:cNvPr>
            <p:cNvGrpSpPr/>
            <p:nvPr/>
          </p:nvGrpSpPr>
          <p:grpSpPr>
            <a:xfrm>
              <a:off x="966787" y="1938997"/>
              <a:ext cx="10253698" cy="1562101"/>
              <a:chOff x="966787" y="1938997"/>
              <a:chExt cx="10253698" cy="1562101"/>
            </a:xfrm>
            <a:grpFill/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4016E56-761B-4204-BD2E-4267956100EF}"/>
                  </a:ext>
                </a:extLst>
              </p:cNvPr>
              <p:cNvSpPr/>
              <p:nvPr/>
            </p:nvSpPr>
            <p:spPr>
              <a:xfrm>
                <a:off x="2852739" y="1938997"/>
                <a:ext cx="1562101" cy="1562101"/>
              </a:xfrm>
              <a:custGeom>
                <a:avLst/>
                <a:gdLst>
                  <a:gd name="connsiteX0" fmla="*/ 780626 w 1562101"/>
                  <a:gd name="connsiteY0" fmla="*/ -419 h 1562101"/>
                  <a:gd name="connsiteX1" fmla="*/ -424 w 1562101"/>
                  <a:gd name="connsiteY1" fmla="*/ 780632 h 1562101"/>
                  <a:gd name="connsiteX2" fmla="*/ 780626 w 1562101"/>
                  <a:gd name="connsiteY2" fmla="*/ 1561682 h 1562101"/>
                  <a:gd name="connsiteX3" fmla="*/ 1561677 w 1562101"/>
                  <a:gd name="connsiteY3" fmla="*/ 780631 h 1562101"/>
                  <a:gd name="connsiteX4" fmla="*/ 780626 w 1562101"/>
                  <a:gd name="connsiteY4" fmla="*/ -419 h 1562101"/>
                  <a:gd name="connsiteX5" fmla="*/ 780626 w 1562101"/>
                  <a:gd name="connsiteY5" fmla="*/ 1161632 h 1562101"/>
                  <a:gd name="connsiteX6" fmla="*/ 399625 w 1562101"/>
                  <a:gd name="connsiteY6" fmla="*/ 780632 h 1562101"/>
                  <a:gd name="connsiteX7" fmla="*/ 780625 w 1562101"/>
                  <a:gd name="connsiteY7" fmla="*/ 399631 h 1562101"/>
                  <a:gd name="connsiteX8" fmla="*/ 1161627 w 1562101"/>
                  <a:gd name="connsiteY8" fmla="*/ 780631 h 1562101"/>
                  <a:gd name="connsiteX9" fmla="*/ 780626 w 1562101"/>
                  <a:gd name="connsiteY9" fmla="*/ 1161632 h 156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2101" h="1562101">
                    <a:moveTo>
                      <a:pt x="780626" y="-419"/>
                    </a:moveTo>
                    <a:cubicBezTo>
                      <a:pt x="349264" y="-419"/>
                      <a:pt x="-424" y="349269"/>
                      <a:pt x="-424" y="780632"/>
                    </a:cubicBezTo>
                    <a:cubicBezTo>
                      <a:pt x="-424" y="1211994"/>
                      <a:pt x="349264" y="1561682"/>
                      <a:pt x="780626" y="1561682"/>
                    </a:cubicBezTo>
                    <a:cubicBezTo>
                      <a:pt x="1211989" y="1561682"/>
                      <a:pt x="1561677" y="1211994"/>
                      <a:pt x="1561677" y="780631"/>
                    </a:cubicBezTo>
                    <a:cubicBezTo>
                      <a:pt x="1561677" y="349269"/>
                      <a:pt x="1211989" y="-419"/>
                      <a:pt x="780626" y="-419"/>
                    </a:cubicBezTo>
                    <a:close/>
                    <a:moveTo>
                      <a:pt x="780626" y="1161632"/>
                    </a:moveTo>
                    <a:cubicBezTo>
                      <a:pt x="570206" y="1161632"/>
                      <a:pt x="399626" y="991053"/>
                      <a:pt x="399625" y="780632"/>
                    </a:cubicBezTo>
                    <a:cubicBezTo>
                      <a:pt x="399625" y="570211"/>
                      <a:pt x="570204" y="399632"/>
                      <a:pt x="780625" y="399631"/>
                    </a:cubicBezTo>
                    <a:cubicBezTo>
                      <a:pt x="991046" y="399631"/>
                      <a:pt x="1161626" y="570211"/>
                      <a:pt x="1161627" y="780631"/>
                    </a:cubicBezTo>
                    <a:cubicBezTo>
                      <a:pt x="1161389" y="990953"/>
                      <a:pt x="990949" y="1161394"/>
                      <a:pt x="780626" y="11616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6BC34AE-C081-4845-B1E2-DB952257DC01}"/>
                  </a:ext>
                </a:extLst>
              </p:cNvPr>
              <p:cNvSpPr/>
              <p:nvPr/>
            </p:nvSpPr>
            <p:spPr>
              <a:xfrm>
                <a:off x="4571063" y="1958048"/>
                <a:ext cx="1523028" cy="1524000"/>
              </a:xfrm>
              <a:custGeom>
                <a:avLst/>
                <a:gdLst>
                  <a:gd name="connsiteX0" fmla="*/ 1484505 w 1523028"/>
                  <a:gd name="connsiteY0" fmla="*/ -419 h 1524000"/>
                  <a:gd name="connsiteX1" fmla="*/ 417704 w 1523028"/>
                  <a:gd name="connsiteY1" fmla="*/ -419 h 1524000"/>
                  <a:gd name="connsiteX2" fmla="*/ 379604 w 1523028"/>
                  <a:gd name="connsiteY2" fmla="*/ 37681 h 1524000"/>
                  <a:gd name="connsiteX3" fmla="*/ 379604 w 1523028"/>
                  <a:gd name="connsiteY3" fmla="*/ 342481 h 1524000"/>
                  <a:gd name="connsiteX4" fmla="*/ 417704 w 1523028"/>
                  <a:gd name="connsiteY4" fmla="*/ 380581 h 1524000"/>
                  <a:gd name="connsiteX5" fmla="*/ 1141605 w 1523028"/>
                  <a:gd name="connsiteY5" fmla="*/ 380581 h 1524000"/>
                  <a:gd name="connsiteX6" fmla="*/ 1141605 w 1523028"/>
                  <a:gd name="connsiteY6" fmla="*/ 1047326 h 1524000"/>
                  <a:gd name="connsiteX7" fmla="*/ 1046355 w 1523028"/>
                  <a:gd name="connsiteY7" fmla="*/ 1142576 h 1524000"/>
                  <a:gd name="connsiteX8" fmla="*/ 1046355 w 1523028"/>
                  <a:gd name="connsiteY8" fmla="*/ 1142581 h 1524000"/>
                  <a:gd name="connsiteX9" fmla="*/ 760604 w 1523028"/>
                  <a:gd name="connsiteY9" fmla="*/ 1142581 h 1524000"/>
                  <a:gd name="connsiteX10" fmla="*/ 381121 w 1523028"/>
                  <a:gd name="connsiteY10" fmla="*/ 795730 h 1524000"/>
                  <a:gd name="connsiteX11" fmla="*/ 343380 w 1523028"/>
                  <a:gd name="connsiteY11" fmla="*/ 761581 h 1524000"/>
                  <a:gd name="connsiteX12" fmla="*/ 37816 w 1523028"/>
                  <a:gd name="connsiteY12" fmla="*/ 761581 h 1524000"/>
                  <a:gd name="connsiteX13" fmla="*/ -423 w 1523028"/>
                  <a:gd name="connsiteY13" fmla="*/ 799126 h 1524000"/>
                  <a:gd name="connsiteX14" fmla="*/ -374 w 1523028"/>
                  <a:gd name="connsiteY14" fmla="*/ 801422 h 1524000"/>
                  <a:gd name="connsiteX15" fmla="*/ 760604 w 1523028"/>
                  <a:gd name="connsiteY15" fmla="*/ 1523581 h 1524000"/>
                  <a:gd name="connsiteX16" fmla="*/ 1103504 w 1523028"/>
                  <a:gd name="connsiteY16" fmla="*/ 1523581 h 1524000"/>
                  <a:gd name="connsiteX17" fmla="*/ 1141604 w 1523028"/>
                  <a:gd name="connsiteY17" fmla="*/ 1485481 h 1524000"/>
                  <a:gd name="connsiteX18" fmla="*/ 1141604 w 1523028"/>
                  <a:gd name="connsiteY18" fmla="*/ 1333079 h 1524000"/>
                  <a:gd name="connsiteX19" fmla="*/ 1332104 w 1523028"/>
                  <a:gd name="connsiteY19" fmla="*/ 1142579 h 1524000"/>
                  <a:gd name="connsiteX20" fmla="*/ 1332108 w 1523028"/>
                  <a:gd name="connsiteY20" fmla="*/ 1142579 h 1524000"/>
                  <a:gd name="connsiteX21" fmla="*/ 1484505 w 1523028"/>
                  <a:gd name="connsiteY21" fmla="*/ 1142582 h 1524000"/>
                  <a:gd name="connsiteX22" fmla="*/ 1522605 w 1523028"/>
                  <a:gd name="connsiteY22" fmla="*/ 1104483 h 1524000"/>
                  <a:gd name="connsiteX23" fmla="*/ 1522605 w 1523028"/>
                  <a:gd name="connsiteY23" fmla="*/ 1104483 h 1524000"/>
                  <a:gd name="connsiteX24" fmla="*/ 1522605 w 1523028"/>
                  <a:gd name="connsiteY24" fmla="*/ 37681 h 1524000"/>
                  <a:gd name="connsiteX25" fmla="*/ 1484505 w 1523028"/>
                  <a:gd name="connsiteY25" fmla="*/ -419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3028" h="1524000">
                    <a:moveTo>
                      <a:pt x="1484505" y="-419"/>
                    </a:moveTo>
                    <a:lnTo>
                      <a:pt x="417704" y="-419"/>
                    </a:lnTo>
                    <a:cubicBezTo>
                      <a:pt x="396661" y="-419"/>
                      <a:pt x="379604" y="16639"/>
                      <a:pt x="379604" y="37681"/>
                    </a:cubicBezTo>
                    <a:lnTo>
                      <a:pt x="379604" y="342481"/>
                    </a:lnTo>
                    <a:cubicBezTo>
                      <a:pt x="379604" y="363523"/>
                      <a:pt x="396661" y="380581"/>
                      <a:pt x="417704" y="380581"/>
                    </a:cubicBezTo>
                    <a:lnTo>
                      <a:pt x="1141605" y="380581"/>
                    </a:lnTo>
                    <a:lnTo>
                      <a:pt x="1141605" y="1047326"/>
                    </a:lnTo>
                    <a:cubicBezTo>
                      <a:pt x="1141605" y="1099931"/>
                      <a:pt x="1098960" y="1142576"/>
                      <a:pt x="1046355" y="1142576"/>
                    </a:cubicBezTo>
                    <a:lnTo>
                      <a:pt x="1046355" y="1142581"/>
                    </a:lnTo>
                    <a:lnTo>
                      <a:pt x="760604" y="1142581"/>
                    </a:lnTo>
                    <a:cubicBezTo>
                      <a:pt x="563507" y="1142341"/>
                      <a:pt x="399034" y="992012"/>
                      <a:pt x="381121" y="795730"/>
                    </a:cubicBezTo>
                    <a:cubicBezTo>
                      <a:pt x="379256" y="776304"/>
                      <a:pt x="362895" y="761500"/>
                      <a:pt x="343380" y="761581"/>
                    </a:cubicBezTo>
                    <a:lnTo>
                      <a:pt x="37816" y="761581"/>
                    </a:lnTo>
                    <a:cubicBezTo>
                      <a:pt x="16889" y="761389"/>
                      <a:pt x="-231" y="778199"/>
                      <a:pt x="-423" y="799126"/>
                    </a:cubicBezTo>
                    <a:cubicBezTo>
                      <a:pt x="-430" y="799891"/>
                      <a:pt x="-413" y="800657"/>
                      <a:pt x="-374" y="801422"/>
                    </a:cubicBezTo>
                    <a:cubicBezTo>
                      <a:pt x="20837" y="1206226"/>
                      <a:pt x="355245" y="1523576"/>
                      <a:pt x="760604" y="1523581"/>
                    </a:cubicBezTo>
                    <a:lnTo>
                      <a:pt x="1103504" y="1523581"/>
                    </a:lnTo>
                    <a:cubicBezTo>
                      <a:pt x="1124547" y="1523581"/>
                      <a:pt x="1141604" y="1506524"/>
                      <a:pt x="1141604" y="1485481"/>
                    </a:cubicBezTo>
                    <a:lnTo>
                      <a:pt x="1141604" y="1333079"/>
                    </a:lnTo>
                    <a:cubicBezTo>
                      <a:pt x="1141604" y="1227869"/>
                      <a:pt x="1226894" y="1142579"/>
                      <a:pt x="1332104" y="1142579"/>
                    </a:cubicBezTo>
                    <a:cubicBezTo>
                      <a:pt x="1332105" y="1142579"/>
                      <a:pt x="1332107" y="1142579"/>
                      <a:pt x="1332108" y="1142579"/>
                    </a:cubicBezTo>
                    <a:lnTo>
                      <a:pt x="1484505" y="1142582"/>
                    </a:lnTo>
                    <a:cubicBezTo>
                      <a:pt x="1505547" y="1142583"/>
                      <a:pt x="1522604" y="1125525"/>
                      <a:pt x="1522605" y="1104483"/>
                    </a:cubicBezTo>
                    <a:cubicBezTo>
                      <a:pt x="1522605" y="1104483"/>
                      <a:pt x="1522605" y="1104483"/>
                      <a:pt x="1522605" y="1104483"/>
                    </a:cubicBezTo>
                    <a:lnTo>
                      <a:pt x="1522605" y="37681"/>
                    </a:lnTo>
                    <a:cubicBezTo>
                      <a:pt x="1522605" y="16639"/>
                      <a:pt x="1505547" y="-419"/>
                      <a:pt x="148450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A44A28D-204F-403B-ABCA-71191FDC1602}"/>
                  </a:ext>
                </a:extLst>
              </p:cNvPr>
              <p:cNvSpPr/>
              <p:nvPr/>
            </p:nvSpPr>
            <p:spPr>
              <a:xfrm>
                <a:off x="7999096" y="1958048"/>
                <a:ext cx="1524000" cy="1524001"/>
              </a:xfrm>
              <a:custGeom>
                <a:avLst/>
                <a:gdLst>
                  <a:gd name="connsiteX0" fmla="*/ 37675 w 1524000"/>
                  <a:gd name="connsiteY0" fmla="*/ -419 h 1524001"/>
                  <a:gd name="connsiteX1" fmla="*/ 1104476 w 1524000"/>
                  <a:gd name="connsiteY1" fmla="*/ -419 h 1524001"/>
                  <a:gd name="connsiteX2" fmla="*/ 1142576 w 1524000"/>
                  <a:gd name="connsiteY2" fmla="*/ 37681 h 1524001"/>
                  <a:gd name="connsiteX3" fmla="*/ 1142576 w 1524000"/>
                  <a:gd name="connsiteY3" fmla="*/ 189877 h 1524001"/>
                  <a:gd name="connsiteX4" fmla="*/ 1332821 w 1524000"/>
                  <a:gd name="connsiteY4" fmla="*/ 380377 h 1524001"/>
                  <a:gd name="connsiteX5" fmla="*/ 1485476 w 1524000"/>
                  <a:gd name="connsiteY5" fmla="*/ 380581 h 1524001"/>
                  <a:gd name="connsiteX6" fmla="*/ 1523576 w 1524000"/>
                  <a:gd name="connsiteY6" fmla="*/ 418681 h 1524001"/>
                  <a:gd name="connsiteX7" fmla="*/ 1523576 w 1524000"/>
                  <a:gd name="connsiteY7" fmla="*/ 1485482 h 1524001"/>
                  <a:gd name="connsiteX8" fmla="*/ 1485476 w 1524000"/>
                  <a:gd name="connsiteY8" fmla="*/ 1523582 h 1524001"/>
                  <a:gd name="connsiteX9" fmla="*/ 1180676 w 1524000"/>
                  <a:gd name="connsiteY9" fmla="*/ 1523582 h 1524001"/>
                  <a:gd name="connsiteX10" fmla="*/ 1142576 w 1524000"/>
                  <a:gd name="connsiteY10" fmla="*/ 1485482 h 1524001"/>
                  <a:gd name="connsiteX11" fmla="*/ 1142576 w 1524000"/>
                  <a:gd name="connsiteY11" fmla="*/ 475825 h 1524001"/>
                  <a:gd name="connsiteX12" fmla="*/ 1047384 w 1524000"/>
                  <a:gd name="connsiteY12" fmla="*/ 380581 h 1524001"/>
                  <a:gd name="connsiteX13" fmla="*/ 475768 w 1524000"/>
                  <a:gd name="connsiteY13" fmla="*/ 380581 h 1524001"/>
                  <a:gd name="connsiteX14" fmla="*/ 380576 w 1524000"/>
                  <a:gd name="connsiteY14" fmla="*/ 475825 h 1524001"/>
                  <a:gd name="connsiteX15" fmla="*/ 380576 w 1524000"/>
                  <a:gd name="connsiteY15" fmla="*/ 1485482 h 1524001"/>
                  <a:gd name="connsiteX16" fmla="*/ 342476 w 1524000"/>
                  <a:gd name="connsiteY16" fmla="*/ 1523582 h 1524001"/>
                  <a:gd name="connsiteX17" fmla="*/ 37676 w 1524000"/>
                  <a:gd name="connsiteY17" fmla="*/ 1523582 h 1524001"/>
                  <a:gd name="connsiteX18" fmla="*/ -424 w 1524000"/>
                  <a:gd name="connsiteY18" fmla="*/ 1485482 h 1524001"/>
                  <a:gd name="connsiteX19" fmla="*/ -424 w 1524000"/>
                  <a:gd name="connsiteY19" fmla="*/ 37681 h 1524001"/>
                  <a:gd name="connsiteX20" fmla="*/ 37675 w 1524000"/>
                  <a:gd name="connsiteY20" fmla="*/ -419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24000" h="1524001">
                    <a:moveTo>
                      <a:pt x="37675" y="-419"/>
                    </a:moveTo>
                    <a:lnTo>
                      <a:pt x="1104476" y="-419"/>
                    </a:lnTo>
                    <a:cubicBezTo>
                      <a:pt x="1125518" y="-419"/>
                      <a:pt x="1142576" y="16639"/>
                      <a:pt x="1142576" y="37681"/>
                    </a:cubicBezTo>
                    <a:lnTo>
                      <a:pt x="1142576" y="189877"/>
                    </a:lnTo>
                    <a:cubicBezTo>
                      <a:pt x="1142576" y="294988"/>
                      <a:pt x="1227710" y="380237"/>
                      <a:pt x="1332821" y="380377"/>
                    </a:cubicBezTo>
                    <a:lnTo>
                      <a:pt x="1485476" y="380581"/>
                    </a:lnTo>
                    <a:cubicBezTo>
                      <a:pt x="1506518" y="380581"/>
                      <a:pt x="1523576" y="397639"/>
                      <a:pt x="1523576" y="418681"/>
                    </a:cubicBezTo>
                    <a:lnTo>
                      <a:pt x="1523576" y="1485482"/>
                    </a:lnTo>
                    <a:cubicBezTo>
                      <a:pt x="1523576" y="1506524"/>
                      <a:pt x="1506518" y="1523582"/>
                      <a:pt x="1485476" y="1523582"/>
                    </a:cubicBezTo>
                    <a:lnTo>
                      <a:pt x="1180676" y="1523582"/>
                    </a:lnTo>
                    <a:cubicBezTo>
                      <a:pt x="1159634" y="1523582"/>
                      <a:pt x="1142576" y="1506524"/>
                      <a:pt x="1142576" y="1485482"/>
                    </a:cubicBezTo>
                    <a:lnTo>
                      <a:pt x="1142576" y="475825"/>
                    </a:lnTo>
                    <a:cubicBezTo>
                      <a:pt x="1142575" y="423244"/>
                      <a:pt x="1099965" y="380611"/>
                      <a:pt x="1047384" y="380581"/>
                    </a:cubicBezTo>
                    <a:lnTo>
                      <a:pt x="475768" y="380581"/>
                    </a:lnTo>
                    <a:cubicBezTo>
                      <a:pt x="423187" y="380611"/>
                      <a:pt x="380577" y="423244"/>
                      <a:pt x="380576" y="475825"/>
                    </a:cubicBezTo>
                    <a:lnTo>
                      <a:pt x="380576" y="1485482"/>
                    </a:lnTo>
                    <a:cubicBezTo>
                      <a:pt x="380576" y="1506524"/>
                      <a:pt x="363518" y="1523582"/>
                      <a:pt x="342476" y="1523582"/>
                    </a:cubicBezTo>
                    <a:lnTo>
                      <a:pt x="37676" y="1523582"/>
                    </a:lnTo>
                    <a:cubicBezTo>
                      <a:pt x="16634" y="1523582"/>
                      <a:pt x="-424" y="1506524"/>
                      <a:pt x="-424" y="1485482"/>
                    </a:cubicBezTo>
                    <a:lnTo>
                      <a:pt x="-424" y="37681"/>
                    </a:lnTo>
                    <a:cubicBezTo>
                      <a:pt x="-424" y="16639"/>
                      <a:pt x="16633" y="-419"/>
                      <a:pt x="3767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8022F18-FA61-43F7-88ED-583DA423114E}"/>
                  </a:ext>
                </a:extLst>
              </p:cNvPr>
              <p:cNvSpPr/>
              <p:nvPr/>
            </p:nvSpPr>
            <p:spPr>
              <a:xfrm>
                <a:off x="6279193" y="1958048"/>
                <a:ext cx="1524000" cy="1524001"/>
              </a:xfrm>
              <a:custGeom>
                <a:avLst/>
                <a:gdLst>
                  <a:gd name="connsiteX0" fmla="*/ 1485478 w 1524000"/>
                  <a:gd name="connsiteY0" fmla="*/ 380581 h 1524001"/>
                  <a:gd name="connsiteX1" fmla="*/ 1332330 w 1524000"/>
                  <a:gd name="connsiteY1" fmla="*/ 379981 h 1524001"/>
                  <a:gd name="connsiteX2" fmla="*/ 1142577 w 1524000"/>
                  <a:gd name="connsiteY2" fmla="*/ 189482 h 1524001"/>
                  <a:gd name="connsiteX3" fmla="*/ 1142577 w 1524000"/>
                  <a:gd name="connsiteY3" fmla="*/ 37681 h 1524001"/>
                  <a:gd name="connsiteX4" fmla="*/ 1104477 w 1524000"/>
                  <a:gd name="connsiteY4" fmla="*/ -419 h 1524001"/>
                  <a:gd name="connsiteX5" fmla="*/ 761576 w 1524000"/>
                  <a:gd name="connsiteY5" fmla="*/ -419 h 1524001"/>
                  <a:gd name="connsiteX6" fmla="*/ -424 w 1524000"/>
                  <a:gd name="connsiteY6" fmla="*/ 761581 h 1524001"/>
                  <a:gd name="connsiteX7" fmla="*/ -424 w 1524000"/>
                  <a:gd name="connsiteY7" fmla="*/ 1485482 h 1524001"/>
                  <a:gd name="connsiteX8" fmla="*/ 37676 w 1524000"/>
                  <a:gd name="connsiteY8" fmla="*/ 1523582 h 1524001"/>
                  <a:gd name="connsiteX9" fmla="*/ 342476 w 1524000"/>
                  <a:gd name="connsiteY9" fmla="*/ 1523582 h 1524001"/>
                  <a:gd name="connsiteX10" fmla="*/ 380576 w 1524000"/>
                  <a:gd name="connsiteY10" fmla="*/ 1485482 h 1524001"/>
                  <a:gd name="connsiteX11" fmla="*/ 380576 w 1524000"/>
                  <a:gd name="connsiteY11" fmla="*/ 761581 h 1524001"/>
                  <a:gd name="connsiteX12" fmla="*/ 761576 w 1524000"/>
                  <a:gd name="connsiteY12" fmla="*/ 380581 h 1524001"/>
                  <a:gd name="connsiteX13" fmla="*/ 1047385 w 1524000"/>
                  <a:gd name="connsiteY13" fmla="*/ 380581 h 1524001"/>
                  <a:gd name="connsiteX14" fmla="*/ 1142577 w 1524000"/>
                  <a:gd name="connsiteY14" fmla="*/ 475826 h 1524001"/>
                  <a:gd name="connsiteX15" fmla="*/ 1142577 w 1524000"/>
                  <a:gd name="connsiteY15" fmla="*/ 666326 h 1524001"/>
                  <a:gd name="connsiteX16" fmla="*/ 1047326 w 1524000"/>
                  <a:gd name="connsiteY16" fmla="*/ 761576 h 1524001"/>
                  <a:gd name="connsiteX17" fmla="*/ 1047328 w 1524000"/>
                  <a:gd name="connsiteY17" fmla="*/ 761581 h 1524001"/>
                  <a:gd name="connsiteX18" fmla="*/ 628225 w 1524000"/>
                  <a:gd name="connsiteY18" fmla="*/ 761581 h 1524001"/>
                  <a:gd name="connsiteX19" fmla="*/ 590125 w 1524000"/>
                  <a:gd name="connsiteY19" fmla="*/ 799681 h 1524001"/>
                  <a:gd name="connsiteX20" fmla="*/ 590125 w 1524000"/>
                  <a:gd name="connsiteY20" fmla="*/ 1104481 h 1524001"/>
                  <a:gd name="connsiteX21" fmla="*/ 628225 w 1524000"/>
                  <a:gd name="connsiteY21" fmla="*/ 1142581 h 1524001"/>
                  <a:gd name="connsiteX22" fmla="*/ 1047385 w 1524000"/>
                  <a:gd name="connsiteY22" fmla="*/ 1142581 h 1524001"/>
                  <a:gd name="connsiteX23" fmla="*/ 1142577 w 1524000"/>
                  <a:gd name="connsiteY23" fmla="*/ 1237826 h 1524001"/>
                  <a:gd name="connsiteX24" fmla="*/ 1142577 w 1524000"/>
                  <a:gd name="connsiteY24" fmla="*/ 1485482 h 1524001"/>
                  <a:gd name="connsiteX25" fmla="*/ 1180677 w 1524000"/>
                  <a:gd name="connsiteY25" fmla="*/ 1523582 h 1524001"/>
                  <a:gd name="connsiteX26" fmla="*/ 1485477 w 1524000"/>
                  <a:gd name="connsiteY26" fmla="*/ 1523582 h 1524001"/>
                  <a:gd name="connsiteX27" fmla="*/ 1523577 w 1524000"/>
                  <a:gd name="connsiteY27" fmla="*/ 1485482 h 1524001"/>
                  <a:gd name="connsiteX28" fmla="*/ 1523577 w 1524000"/>
                  <a:gd name="connsiteY28" fmla="*/ 418681 h 1524001"/>
                  <a:gd name="connsiteX29" fmla="*/ 1485478 w 1524000"/>
                  <a:gd name="connsiteY29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4000" h="1524001">
                    <a:moveTo>
                      <a:pt x="1485478" y="380581"/>
                    </a:moveTo>
                    <a:lnTo>
                      <a:pt x="1332330" y="379981"/>
                    </a:lnTo>
                    <a:cubicBezTo>
                      <a:pt x="1227412" y="379570"/>
                      <a:pt x="1142577" y="294401"/>
                      <a:pt x="1142577" y="189482"/>
                    </a:cubicBezTo>
                    <a:lnTo>
                      <a:pt x="1142577" y="37681"/>
                    </a:lnTo>
                    <a:cubicBezTo>
                      <a:pt x="1142577" y="16639"/>
                      <a:pt x="1125518" y="-419"/>
                      <a:pt x="1104477" y="-419"/>
                    </a:cubicBezTo>
                    <a:lnTo>
                      <a:pt x="761576" y="-419"/>
                    </a:lnTo>
                    <a:cubicBezTo>
                      <a:pt x="340735" y="-419"/>
                      <a:pt x="-424" y="340740"/>
                      <a:pt x="-424" y="761581"/>
                    </a:cubicBezTo>
                    <a:lnTo>
                      <a:pt x="-424" y="1485482"/>
                    </a:lnTo>
                    <a:cubicBezTo>
                      <a:pt x="-424" y="1506524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4"/>
                      <a:pt x="380576" y="1485482"/>
                    </a:cubicBezTo>
                    <a:lnTo>
                      <a:pt x="380576" y="761581"/>
                    </a:lnTo>
                    <a:cubicBezTo>
                      <a:pt x="380576" y="551161"/>
                      <a:pt x="551156" y="380581"/>
                      <a:pt x="761576" y="380581"/>
                    </a:cubicBezTo>
                    <a:lnTo>
                      <a:pt x="1047385" y="380581"/>
                    </a:lnTo>
                    <a:cubicBezTo>
                      <a:pt x="1099965" y="380611"/>
                      <a:pt x="1142575" y="423245"/>
                      <a:pt x="1142577" y="475826"/>
                    </a:cubicBezTo>
                    <a:lnTo>
                      <a:pt x="1142577" y="666326"/>
                    </a:lnTo>
                    <a:cubicBezTo>
                      <a:pt x="1142577" y="718931"/>
                      <a:pt x="1099931" y="761576"/>
                      <a:pt x="1047326" y="761576"/>
                    </a:cubicBezTo>
                    <a:lnTo>
                      <a:pt x="1047328" y="761581"/>
                    </a:lnTo>
                    <a:lnTo>
                      <a:pt x="628225" y="761581"/>
                    </a:lnTo>
                    <a:cubicBezTo>
                      <a:pt x="607184" y="761581"/>
                      <a:pt x="590125" y="778639"/>
                      <a:pt x="590125" y="799681"/>
                    </a:cubicBezTo>
                    <a:lnTo>
                      <a:pt x="590125" y="1104481"/>
                    </a:lnTo>
                    <a:cubicBezTo>
                      <a:pt x="590125" y="1125524"/>
                      <a:pt x="607184" y="1142581"/>
                      <a:pt x="628225" y="1142581"/>
                    </a:cubicBezTo>
                    <a:lnTo>
                      <a:pt x="1047385" y="1142581"/>
                    </a:lnTo>
                    <a:cubicBezTo>
                      <a:pt x="1099965" y="1142612"/>
                      <a:pt x="1142575" y="1185245"/>
                      <a:pt x="1142577" y="1237826"/>
                    </a:cubicBezTo>
                    <a:lnTo>
                      <a:pt x="1142577" y="1485482"/>
                    </a:lnTo>
                    <a:cubicBezTo>
                      <a:pt x="1142577" y="1506524"/>
                      <a:pt x="1159635" y="1523582"/>
                      <a:pt x="1180677" y="1523582"/>
                    </a:cubicBezTo>
                    <a:lnTo>
                      <a:pt x="1485477" y="1523582"/>
                    </a:lnTo>
                    <a:cubicBezTo>
                      <a:pt x="1506518" y="1523582"/>
                      <a:pt x="1523577" y="1506524"/>
                      <a:pt x="1523577" y="1485482"/>
                    </a:cubicBezTo>
                    <a:lnTo>
                      <a:pt x="1523577" y="418681"/>
                    </a:lnTo>
                    <a:cubicBezTo>
                      <a:pt x="1523577" y="397639"/>
                      <a:pt x="1506519" y="380581"/>
                      <a:pt x="1485478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48F9FCE-9733-404C-8DA7-A91AE94E13EE}"/>
                  </a:ext>
                </a:extLst>
              </p:cNvPr>
              <p:cNvSpPr/>
              <p:nvPr/>
            </p:nvSpPr>
            <p:spPr>
              <a:xfrm>
                <a:off x="966787" y="1958047"/>
                <a:ext cx="1714500" cy="1524001"/>
              </a:xfrm>
              <a:custGeom>
                <a:avLst/>
                <a:gdLst>
                  <a:gd name="connsiteX0" fmla="*/ 1523277 w 1714500"/>
                  <a:gd name="connsiteY0" fmla="*/ 380581 h 1524001"/>
                  <a:gd name="connsiteX1" fmla="*/ 1332776 w 1714500"/>
                  <a:gd name="connsiteY1" fmla="*/ 190081 h 1524001"/>
                  <a:gd name="connsiteX2" fmla="*/ 1332777 w 1714500"/>
                  <a:gd name="connsiteY2" fmla="*/ 189704 h 1524001"/>
                  <a:gd name="connsiteX3" fmla="*/ 1333077 w 1714500"/>
                  <a:gd name="connsiteY3" fmla="*/ 37681 h 1524001"/>
                  <a:gd name="connsiteX4" fmla="*/ 1294977 w 1714500"/>
                  <a:gd name="connsiteY4" fmla="*/ -419 h 1524001"/>
                  <a:gd name="connsiteX5" fmla="*/ 37676 w 1714500"/>
                  <a:gd name="connsiteY5" fmla="*/ -419 h 1524001"/>
                  <a:gd name="connsiteX6" fmla="*/ -424 w 1714500"/>
                  <a:gd name="connsiteY6" fmla="*/ 37681 h 1524001"/>
                  <a:gd name="connsiteX7" fmla="*/ -424 w 1714500"/>
                  <a:gd name="connsiteY7" fmla="*/ 1485482 h 1524001"/>
                  <a:gd name="connsiteX8" fmla="*/ 37676 w 1714500"/>
                  <a:gd name="connsiteY8" fmla="*/ 1523582 h 1524001"/>
                  <a:gd name="connsiteX9" fmla="*/ 342476 w 1714500"/>
                  <a:gd name="connsiteY9" fmla="*/ 1523582 h 1524001"/>
                  <a:gd name="connsiteX10" fmla="*/ 380576 w 1714500"/>
                  <a:gd name="connsiteY10" fmla="*/ 1485482 h 1524001"/>
                  <a:gd name="connsiteX11" fmla="*/ 380576 w 1714500"/>
                  <a:gd name="connsiteY11" fmla="*/ 475784 h 1524001"/>
                  <a:gd name="connsiteX12" fmla="*/ 475826 w 1714500"/>
                  <a:gd name="connsiteY12" fmla="*/ 380534 h 1524001"/>
                  <a:gd name="connsiteX13" fmla="*/ 571076 w 1714500"/>
                  <a:gd name="connsiteY13" fmla="*/ 380534 h 1524001"/>
                  <a:gd name="connsiteX14" fmla="*/ 666326 w 1714500"/>
                  <a:gd name="connsiteY14" fmla="*/ 475784 h 1524001"/>
                  <a:gd name="connsiteX15" fmla="*/ 666326 w 1714500"/>
                  <a:gd name="connsiteY15" fmla="*/ 1103510 h 1524001"/>
                  <a:gd name="connsiteX16" fmla="*/ 704426 w 1714500"/>
                  <a:gd name="connsiteY16" fmla="*/ 1141610 h 1524001"/>
                  <a:gd name="connsiteX17" fmla="*/ 1009226 w 1714500"/>
                  <a:gd name="connsiteY17" fmla="*/ 1141610 h 1524001"/>
                  <a:gd name="connsiteX18" fmla="*/ 1047326 w 1714500"/>
                  <a:gd name="connsiteY18" fmla="*/ 1103510 h 1524001"/>
                  <a:gd name="connsiteX19" fmla="*/ 1047326 w 1714500"/>
                  <a:gd name="connsiteY19" fmla="*/ 475784 h 1524001"/>
                  <a:gd name="connsiteX20" fmla="*/ 1142576 w 1714500"/>
                  <a:gd name="connsiteY20" fmla="*/ 380534 h 1524001"/>
                  <a:gd name="connsiteX21" fmla="*/ 1237400 w 1714500"/>
                  <a:gd name="connsiteY21" fmla="*/ 380534 h 1524001"/>
                  <a:gd name="connsiteX22" fmla="*/ 1332650 w 1714500"/>
                  <a:gd name="connsiteY22" fmla="*/ 475744 h 1524001"/>
                  <a:gd name="connsiteX23" fmla="*/ 1333077 w 1714500"/>
                  <a:gd name="connsiteY23" fmla="*/ 1485482 h 1524001"/>
                  <a:gd name="connsiteX24" fmla="*/ 1371177 w 1714500"/>
                  <a:gd name="connsiteY24" fmla="*/ 1523582 h 1524001"/>
                  <a:gd name="connsiteX25" fmla="*/ 1675977 w 1714500"/>
                  <a:gd name="connsiteY25" fmla="*/ 1523582 h 1524001"/>
                  <a:gd name="connsiteX26" fmla="*/ 1714077 w 1714500"/>
                  <a:gd name="connsiteY26" fmla="*/ 1485482 h 1524001"/>
                  <a:gd name="connsiteX27" fmla="*/ 1714077 w 1714500"/>
                  <a:gd name="connsiteY27" fmla="*/ 418681 h 1524001"/>
                  <a:gd name="connsiteX28" fmla="*/ 1675977 w 1714500"/>
                  <a:gd name="connsiteY28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14500" h="1524001">
                    <a:moveTo>
                      <a:pt x="1523277" y="380581"/>
                    </a:moveTo>
                    <a:cubicBezTo>
                      <a:pt x="1418066" y="380581"/>
                      <a:pt x="1332777" y="295292"/>
                      <a:pt x="1332776" y="190081"/>
                    </a:cubicBezTo>
                    <a:cubicBezTo>
                      <a:pt x="1332776" y="189955"/>
                      <a:pt x="1332776" y="189830"/>
                      <a:pt x="1332777" y="189704"/>
                    </a:cubicBezTo>
                    <a:lnTo>
                      <a:pt x="1333077" y="37681"/>
                    </a:lnTo>
                    <a:cubicBezTo>
                      <a:pt x="1333077" y="16639"/>
                      <a:pt x="1316019" y="-419"/>
                      <a:pt x="1294977" y="-419"/>
                    </a:cubicBezTo>
                    <a:lnTo>
                      <a:pt x="37676" y="-419"/>
                    </a:lnTo>
                    <a:cubicBezTo>
                      <a:pt x="16634" y="-419"/>
                      <a:pt x="-424" y="16639"/>
                      <a:pt x="-424" y="37681"/>
                    </a:cubicBezTo>
                    <a:lnTo>
                      <a:pt x="-424" y="1485482"/>
                    </a:lnTo>
                    <a:cubicBezTo>
                      <a:pt x="-424" y="1506525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5"/>
                      <a:pt x="380576" y="1485482"/>
                    </a:cubicBezTo>
                    <a:lnTo>
                      <a:pt x="380576" y="475784"/>
                    </a:lnTo>
                    <a:cubicBezTo>
                      <a:pt x="380576" y="423179"/>
                      <a:pt x="423221" y="380534"/>
                      <a:pt x="475826" y="380534"/>
                    </a:cubicBezTo>
                    <a:lnTo>
                      <a:pt x="571076" y="380534"/>
                    </a:lnTo>
                    <a:cubicBezTo>
                      <a:pt x="623681" y="380534"/>
                      <a:pt x="666326" y="423179"/>
                      <a:pt x="666326" y="475784"/>
                    </a:cubicBezTo>
                    <a:lnTo>
                      <a:pt x="666326" y="1103510"/>
                    </a:lnTo>
                    <a:cubicBezTo>
                      <a:pt x="666326" y="1124553"/>
                      <a:pt x="683384" y="1141610"/>
                      <a:pt x="704426" y="1141610"/>
                    </a:cubicBezTo>
                    <a:lnTo>
                      <a:pt x="1009226" y="1141610"/>
                    </a:lnTo>
                    <a:cubicBezTo>
                      <a:pt x="1030268" y="1141610"/>
                      <a:pt x="1047326" y="1124553"/>
                      <a:pt x="1047326" y="1103510"/>
                    </a:cubicBezTo>
                    <a:lnTo>
                      <a:pt x="1047326" y="475784"/>
                    </a:lnTo>
                    <a:cubicBezTo>
                      <a:pt x="1047326" y="423179"/>
                      <a:pt x="1089971" y="380534"/>
                      <a:pt x="1142576" y="380534"/>
                    </a:cubicBezTo>
                    <a:lnTo>
                      <a:pt x="1237400" y="380534"/>
                    </a:lnTo>
                    <a:cubicBezTo>
                      <a:pt x="1289990" y="380534"/>
                      <a:pt x="1332628" y="423155"/>
                      <a:pt x="1332650" y="475744"/>
                    </a:cubicBezTo>
                    <a:lnTo>
                      <a:pt x="1333077" y="1485482"/>
                    </a:lnTo>
                    <a:cubicBezTo>
                      <a:pt x="1333077" y="1506525"/>
                      <a:pt x="1350134" y="1523582"/>
                      <a:pt x="1371177" y="1523582"/>
                    </a:cubicBezTo>
                    <a:lnTo>
                      <a:pt x="1675977" y="1523582"/>
                    </a:lnTo>
                    <a:cubicBezTo>
                      <a:pt x="1697019" y="1523582"/>
                      <a:pt x="1714077" y="1506525"/>
                      <a:pt x="1714077" y="1485482"/>
                    </a:cubicBezTo>
                    <a:lnTo>
                      <a:pt x="1714077" y="418681"/>
                    </a:lnTo>
                    <a:cubicBezTo>
                      <a:pt x="1714077" y="397639"/>
                      <a:pt x="1697019" y="380581"/>
                      <a:pt x="1675977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BE1D7F2-A32E-4E59-A378-057F788D7412}"/>
                  </a:ext>
                </a:extLst>
              </p:cNvPr>
              <p:cNvSpPr/>
              <p:nvPr/>
            </p:nvSpPr>
            <p:spPr>
              <a:xfrm>
                <a:off x="9696616" y="1958047"/>
                <a:ext cx="1523869" cy="1523872"/>
              </a:xfrm>
              <a:custGeom>
                <a:avLst/>
                <a:gdLst>
                  <a:gd name="connsiteX0" fmla="*/ 750798 w 1523869"/>
                  <a:gd name="connsiteY0" fmla="*/ 380546 h 1523872"/>
                  <a:gd name="connsiteX1" fmla="*/ 1485348 w 1523869"/>
                  <a:gd name="connsiteY1" fmla="*/ 380546 h 1523872"/>
                  <a:gd name="connsiteX2" fmla="*/ 1523444 w 1523869"/>
                  <a:gd name="connsiteY2" fmla="*/ 342458 h 1523872"/>
                  <a:gd name="connsiteX3" fmla="*/ 1523444 w 1523869"/>
                  <a:gd name="connsiteY3" fmla="*/ 342449 h 1523872"/>
                  <a:gd name="connsiteX4" fmla="*/ 1523444 w 1523869"/>
                  <a:gd name="connsiteY4" fmla="*/ 37677 h 1523872"/>
                  <a:gd name="connsiteX5" fmla="*/ 1485348 w 1523869"/>
                  <a:gd name="connsiteY5" fmla="*/ -419 h 1523872"/>
                  <a:gd name="connsiteX6" fmla="*/ 751475 w 1523869"/>
                  <a:gd name="connsiteY6" fmla="*/ -419 h 1523872"/>
                  <a:gd name="connsiteX7" fmla="*/ 36336 w 1523869"/>
                  <a:gd name="connsiteY7" fmla="*/ 521180 h 1523872"/>
                  <a:gd name="connsiteX8" fmla="*/ 721779 w 1523869"/>
                  <a:gd name="connsiteY8" fmla="*/ 1522434 h 1523872"/>
                  <a:gd name="connsiteX9" fmla="*/ 761470 w 1523869"/>
                  <a:gd name="connsiteY9" fmla="*/ 1486465 h 1523872"/>
                  <a:gd name="connsiteX10" fmla="*/ 761514 w 1523869"/>
                  <a:gd name="connsiteY10" fmla="*/ 1484242 h 1523872"/>
                  <a:gd name="connsiteX11" fmla="*/ 761514 w 1523869"/>
                  <a:gd name="connsiteY11" fmla="*/ 1237719 h 1523872"/>
                  <a:gd name="connsiteX12" fmla="*/ 856699 w 1523869"/>
                  <a:gd name="connsiteY12" fmla="*/ 1142478 h 1523872"/>
                  <a:gd name="connsiteX13" fmla="*/ 1047294 w 1523869"/>
                  <a:gd name="connsiteY13" fmla="*/ 1142478 h 1523872"/>
                  <a:gd name="connsiteX14" fmla="*/ 1142479 w 1523869"/>
                  <a:gd name="connsiteY14" fmla="*/ 1237719 h 1523872"/>
                  <a:gd name="connsiteX15" fmla="*/ 1142479 w 1523869"/>
                  <a:gd name="connsiteY15" fmla="*/ 1485356 h 1523872"/>
                  <a:gd name="connsiteX16" fmla="*/ 1180575 w 1523869"/>
                  <a:gd name="connsiteY16" fmla="*/ 1523452 h 1523872"/>
                  <a:gd name="connsiteX17" fmla="*/ 1485349 w 1523869"/>
                  <a:gd name="connsiteY17" fmla="*/ 1523453 h 1523872"/>
                  <a:gd name="connsiteX18" fmla="*/ 1523445 w 1523869"/>
                  <a:gd name="connsiteY18" fmla="*/ 1485356 h 1523872"/>
                  <a:gd name="connsiteX19" fmla="*/ 1523445 w 1523869"/>
                  <a:gd name="connsiteY19" fmla="*/ 799608 h 1523872"/>
                  <a:gd name="connsiteX20" fmla="*/ 1485349 w 1523869"/>
                  <a:gd name="connsiteY20" fmla="*/ 761512 h 1523872"/>
                  <a:gd name="connsiteX21" fmla="*/ 799610 w 1523869"/>
                  <a:gd name="connsiteY21" fmla="*/ 761512 h 1523872"/>
                  <a:gd name="connsiteX22" fmla="*/ 761514 w 1523869"/>
                  <a:gd name="connsiteY22" fmla="*/ 799608 h 1523872"/>
                  <a:gd name="connsiteX23" fmla="*/ 761514 w 1523869"/>
                  <a:gd name="connsiteY23" fmla="*/ 1000835 h 1523872"/>
                  <a:gd name="connsiteX24" fmla="*/ 653415 w 1523869"/>
                  <a:gd name="connsiteY24" fmla="*/ 1109279 h 1523872"/>
                  <a:gd name="connsiteX25" fmla="*/ 634519 w 1523869"/>
                  <a:gd name="connsiteY25" fmla="*/ 1107648 h 1523872"/>
                  <a:gd name="connsiteX26" fmla="*/ 525707 w 1523869"/>
                  <a:gd name="connsiteY26" fmla="*/ 1060377 h 1523872"/>
                  <a:gd name="connsiteX27" fmla="*/ 408863 w 1523869"/>
                  <a:gd name="connsiteY27" fmla="*/ 613021 h 1523872"/>
                  <a:gd name="connsiteX28" fmla="*/ 750798 w 1523869"/>
                  <a:gd name="connsiteY28" fmla="*/ 380547 h 152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23869" h="1523872">
                    <a:moveTo>
                      <a:pt x="750798" y="380546"/>
                    </a:moveTo>
                    <a:lnTo>
                      <a:pt x="1485348" y="380546"/>
                    </a:lnTo>
                    <a:cubicBezTo>
                      <a:pt x="1506386" y="380548"/>
                      <a:pt x="1523442" y="363496"/>
                      <a:pt x="1523444" y="342458"/>
                    </a:cubicBezTo>
                    <a:cubicBezTo>
                      <a:pt x="1523444" y="342455"/>
                      <a:pt x="1523444" y="342452"/>
                      <a:pt x="1523444" y="342449"/>
                    </a:cubicBezTo>
                    <a:lnTo>
                      <a:pt x="1523444" y="37677"/>
                    </a:lnTo>
                    <a:cubicBezTo>
                      <a:pt x="1523443" y="16637"/>
                      <a:pt x="1506387" y="-419"/>
                      <a:pt x="1485348" y="-419"/>
                    </a:cubicBezTo>
                    <a:lnTo>
                      <a:pt x="751475" y="-419"/>
                    </a:lnTo>
                    <a:cubicBezTo>
                      <a:pt x="425083" y="-419"/>
                      <a:pt x="132015" y="209131"/>
                      <a:pt x="36336" y="521180"/>
                    </a:cubicBezTo>
                    <a:cubicBezTo>
                      <a:pt x="-119756" y="1030293"/>
                      <a:pt x="242486" y="1497814"/>
                      <a:pt x="721779" y="1522434"/>
                    </a:cubicBezTo>
                    <a:cubicBezTo>
                      <a:pt x="742672" y="1523461"/>
                      <a:pt x="760442" y="1507358"/>
                      <a:pt x="761470" y="1486465"/>
                    </a:cubicBezTo>
                    <a:cubicBezTo>
                      <a:pt x="761506" y="1485724"/>
                      <a:pt x="761521" y="1484983"/>
                      <a:pt x="761514" y="1484242"/>
                    </a:cubicBezTo>
                    <a:lnTo>
                      <a:pt x="761514" y="1237719"/>
                    </a:lnTo>
                    <a:cubicBezTo>
                      <a:pt x="761516" y="1185142"/>
                      <a:pt x="804122" y="1142511"/>
                      <a:pt x="856699" y="1142478"/>
                    </a:cubicBezTo>
                    <a:lnTo>
                      <a:pt x="1047294" y="1142478"/>
                    </a:lnTo>
                    <a:cubicBezTo>
                      <a:pt x="1099871" y="1142511"/>
                      <a:pt x="1142477" y="1185142"/>
                      <a:pt x="1142479" y="1237719"/>
                    </a:cubicBezTo>
                    <a:lnTo>
                      <a:pt x="1142479" y="1485356"/>
                    </a:lnTo>
                    <a:cubicBezTo>
                      <a:pt x="1142480" y="1506396"/>
                      <a:pt x="1159536" y="1523451"/>
                      <a:pt x="1180575" y="1523452"/>
                    </a:cubicBezTo>
                    <a:lnTo>
                      <a:pt x="1485349" y="1523453"/>
                    </a:lnTo>
                    <a:cubicBezTo>
                      <a:pt x="1506388" y="1523452"/>
                      <a:pt x="1523444" y="1506396"/>
                      <a:pt x="1523445" y="1485356"/>
                    </a:cubicBezTo>
                    <a:lnTo>
                      <a:pt x="1523445" y="799608"/>
                    </a:lnTo>
                    <a:cubicBezTo>
                      <a:pt x="1523444" y="778568"/>
                      <a:pt x="1506388" y="761513"/>
                      <a:pt x="1485349" y="761512"/>
                    </a:cubicBezTo>
                    <a:lnTo>
                      <a:pt x="799610" y="761512"/>
                    </a:lnTo>
                    <a:cubicBezTo>
                      <a:pt x="778571" y="761513"/>
                      <a:pt x="761515" y="778568"/>
                      <a:pt x="761514" y="799608"/>
                    </a:cubicBezTo>
                    <a:lnTo>
                      <a:pt x="761514" y="1000835"/>
                    </a:lnTo>
                    <a:cubicBezTo>
                      <a:pt x="761609" y="1060632"/>
                      <a:pt x="713211" y="1109184"/>
                      <a:pt x="653415" y="1109279"/>
                    </a:cubicBezTo>
                    <a:cubicBezTo>
                      <a:pt x="647080" y="1109289"/>
                      <a:pt x="640758" y="1108744"/>
                      <a:pt x="634519" y="1107648"/>
                    </a:cubicBezTo>
                    <a:cubicBezTo>
                      <a:pt x="594938" y="1100994"/>
                      <a:pt x="557583" y="1084767"/>
                      <a:pt x="525707" y="1060377"/>
                    </a:cubicBezTo>
                    <a:cubicBezTo>
                      <a:pt x="402444" y="962787"/>
                      <a:pt x="340493" y="790987"/>
                      <a:pt x="408863" y="613021"/>
                    </a:cubicBezTo>
                    <a:cubicBezTo>
                      <a:pt x="463857" y="472321"/>
                      <a:pt x="599734" y="379942"/>
                      <a:pt x="750798" y="38054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B7F603D5-7B10-42BE-9768-0B1C212E3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FC8C91E-704F-41CB-B334-D58D23D7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FE6D8B9-B4A6-43E2-8C56-DA073BDDD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523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D4C9D-9022-4B06-B3C2-707D30931F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327150"/>
            <a:ext cx="5802313" cy="47688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E30B54BE-DFCD-4F67-A521-8B52D4BCE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136726BB-3727-4A3D-AD56-F59DD11E46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398A58-91AE-46C5-9AB9-852CC2D0B403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7077EB-0472-4BB2-87EF-8827E1FD9AC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963AA4D-07D0-4772-9D89-F6CB69E54B8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28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E803699-BD67-4AE7-A0C6-07A9874B07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4329114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71A8B1F6-0EBC-4BFE-A667-1E34E0DC719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4329114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61B474-F9B3-4248-A40E-F57EE1CF5FC8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9D7D07-795A-4049-924B-9C3A4B65ED17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1E334-7FC0-4018-B43A-96E7CE536FB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8FD8FF08-DDE8-4C25-AED2-A447CE9FA8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16824" y="1550194"/>
            <a:ext cx="4329113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961BD9F-E41C-4BE7-8361-210F7BAABC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16824" y="1327150"/>
            <a:ext cx="4329113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4A486BD7-8FD7-4109-A413-4B732FE56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C3C57FA3-82B6-4092-8209-E56F5A7890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0148692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A49ABA-D4BD-4121-ABDA-3D0F5BCB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BF564B-CD4D-47D2-81D9-E16F04005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409B6-DA83-43FA-A748-DCBA10B74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FEF1005-068B-45B5-B8DB-C802CF2D4AA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72064E1-FE68-476E-9EF4-DBF1C42165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537B3DC-41BA-4260-9F8B-138B1FD1D0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A18E0C9-A572-47D0-894D-50D88FA4CDC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CF735860-B5AE-4C3E-8D67-8B2C08511C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1C786CF-F73A-4BC0-BC24-07345F468B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48D02963-ACDE-457E-863C-1158E585A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D2C2E3C-1D13-40B6-AFBC-8493A31362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3957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1F269FC3-69DB-43E4-BDB3-9BDAFEA825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288533A-BDA5-4B13-B915-8A392F2749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E9122D9D-DE3C-431A-8631-C943B2D808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AA91287-C80F-46C5-87BE-151D1DA7DF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E081351-746C-4B41-B61A-67C2EF1AA0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9AEC5389-E534-4BAF-99C2-958E3B52F58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F52BA1-70F3-40B6-A62F-305D18AF8E2D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FD989-044B-4FBB-BCF0-599DB6D474B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E70BC-39FB-476A-861F-7A0E40D69B52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1776B33-DB16-4228-9EDD-4C8F50EA7B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C5E8D6-B8A1-4FAC-AD86-2A18C67F18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itle 23">
            <a:extLst>
              <a:ext uri="{FF2B5EF4-FFF2-40B4-BE49-F238E27FC236}">
                <a16:creationId xmlns:a16="http://schemas.microsoft.com/office/drawing/2014/main" id="{9EC305D8-99F5-4D62-A01F-6B7B8D0B3E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4C6CA838-5EB3-43BC-ACB0-E60EF9FA88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191571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Timelin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1020FF19-64EC-4997-8810-BCEF07763A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52413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9AB4E66-E1A5-4BC7-ABD0-2D9761331A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6F34205D-5CCD-472E-984C-015885DF80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852B04B8-A200-4845-995C-684E577296D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8370793-C639-46B7-818D-AFE19B2B785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0" name="Text Placeholder 21">
            <a:extLst>
              <a:ext uri="{FF2B5EF4-FFF2-40B4-BE49-F238E27FC236}">
                <a16:creationId xmlns:a16="http://schemas.microsoft.com/office/drawing/2014/main" id="{2CCB73BE-8A25-40B2-AACE-9ADF86281A6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97226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3D5AAD2B-9E2B-4C82-9EBF-3DC173426B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42039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868EC492-7545-42A9-A3E0-CB35DF37544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3675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50630-E9DE-42A8-A376-6F38F2909A7D}"/>
              </a:ext>
            </a:extLst>
          </p:cNvPr>
          <p:cNvSpPr>
            <a:spLocks noGrp="1"/>
          </p:cNvSpPr>
          <p:nvPr>
            <p:ph type="dt" sz="half" idx="4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1FD656-22AF-455D-8F88-4B7F506F9638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C3733A-23FB-4C5E-81E5-F63D67DBBCC0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5403988F-73C7-490A-BA1C-6FF0068AA7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CF24185-8F82-4A4B-A250-AE4A4F3A57E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88FB33D-C060-49EE-B38B-DBB796AC4E0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CACD907-8E06-4ED2-BC39-EAC1E916E9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itle 23">
            <a:extLst>
              <a:ext uri="{FF2B5EF4-FFF2-40B4-BE49-F238E27FC236}">
                <a16:creationId xmlns:a16="http://schemas.microsoft.com/office/drawing/2014/main" id="{CCE18077-32FA-41BE-9F47-D9F1137C2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C2D727F-9FB9-49F1-B276-3A510D34EA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75516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BCA681-ECCA-4DC5-B3FB-3FAB9C704D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46CE9-CE87-4064-BD50-C45187EB67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560DA8-CF27-4532-A194-5EF234E580F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D0F2F64-410B-4B72-B159-A1837355EE1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B7DFCA7-78EF-4F48-988F-CFDA1A22107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4B5C783-6FF6-498F-854A-35647DAC3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DA655E6-7F02-47DA-8B80-2F6E9A8B8EB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68EE299-EBF2-43F3-B967-B50433BD89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792C8E8-19F1-49CC-9EE8-C55789D6E7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C377A34-2598-4FD3-AA0E-3D63EAE32D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A30AB321-F9A9-4270-BD89-F2072095864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5" name="Title 23">
            <a:extLst>
              <a:ext uri="{FF2B5EF4-FFF2-40B4-BE49-F238E27FC236}">
                <a16:creationId xmlns:a16="http://schemas.microsoft.com/office/drawing/2014/main" id="{BD611F08-CA7D-4780-923B-27E65FBD1C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79BC3EE7-DED0-44AB-8546-FEB59D5BF9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75636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1F9DBBE-B7C7-4F78-933F-9D87B8D88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44D7FF6-76A5-403F-A82E-D94173F58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B8D4480-7570-4A4D-8728-07E88FB82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05A23242-8110-4FC6-AF09-ECF7D4C574D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860B9330-271E-45C6-8779-88B28874E9E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94E99715-03E6-4EC5-A0BC-CF7F81BD3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FE13EDD1-4369-4090-A611-158886608CC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B967907-5ECF-4C2A-9BB5-1AB2E388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131AA88-3582-43DB-9CE1-628E9746778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7AB1731-6C23-4DC1-A274-88C951EDAE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10748E9-4D36-413D-863A-F45079827EB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itle 23">
            <a:extLst>
              <a:ext uri="{FF2B5EF4-FFF2-40B4-BE49-F238E27FC236}">
                <a16:creationId xmlns:a16="http://schemas.microsoft.com/office/drawing/2014/main" id="{8B720C46-FCA0-43CC-9710-0B8F067BB7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2" name="Text Placeholder 21">
            <a:extLst>
              <a:ext uri="{FF2B5EF4-FFF2-40B4-BE49-F238E27FC236}">
                <a16:creationId xmlns:a16="http://schemas.microsoft.com/office/drawing/2014/main" id="{8408C8A5-89D2-424E-B4C5-4FD2660728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79195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6CD7EA0-B4D3-4A98-9D62-CF585E18333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4CDFCA0E-C3FA-4006-8F20-BF32981A452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5A3D200-AA14-4B69-98E0-7E22B08F2C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F69637-E16D-4ED1-85D9-C74E12EAB310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5064C-BD6A-435E-B78D-4B695EA0A4C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22E13F-F36B-4925-AC51-041877CB1827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B4CDE2A-8D38-4E09-90FF-6CAA66897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05D19981-6FD5-4B9D-AD6F-113EE9C737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2EED76C-F984-4194-B3DC-05EAAA0636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8B181BF-ED01-4065-A340-E02B4ACA405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0B23B5C-4DD3-4ABB-871A-7357AF72250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FA26DF7-1988-4A11-B1ED-C65DB621745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030E526E-CF72-4FD7-8F01-F8BD57A8900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768C24A9-A5DF-4956-931B-B07ED2F92EE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16674999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06A87D-07F0-477B-949D-3BDBFAD32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9A153D-7919-46BC-965D-4DDAEA2B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BFB38-24E2-40E7-8185-9EEA52B7F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2DCBCBEE-4C75-4B83-B4B4-9D4271F9431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0C2E30C2-7787-415E-8327-1D81DBE7D2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E540F7DA-E726-4949-9E54-DA5B175D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525787D4-69C2-4A87-B756-1B8312307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E27EC9D1-90EF-4090-BD69-2DA70D9DB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5A23144-6944-4CFF-9A8C-35D41619B1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4A672EA-5C42-42B1-B31C-DA79B8CE36B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78E9293-8BAD-467D-86BB-73149C5EA9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FBE2BEE5-F4BE-4B2B-9459-8B1BCE79E1A7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DC525D70-7364-4D40-AD36-068F2E266C6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B6F63255-053D-4EBA-93B0-3079DC4E80B8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4974099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A4E331F-5057-4A83-ACCD-E14E93A0994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FD670A-A5CC-4C98-90D2-B8BF8CFDF29A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4AC56-6FF7-4B46-B0EE-7E17ECA55FD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4A7F4-2708-46E4-835E-07EF70C038D7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467522-DDF5-43E0-B973-A71340D863D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4701466-85E6-48BD-8D62-594CA0E818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ED3F8081-5FD3-494E-A10C-69F8863991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4B750BF-9846-4071-AB47-D4F7802900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79199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B866F7B-3FCC-4DB0-BD8C-1E166E1819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9F75BC-9D31-40DB-8133-C5D26E6D9D8E}"/>
              </a:ext>
            </a:extLst>
          </p:cNvPr>
          <p:cNvSpPr/>
          <p:nvPr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7B3CFD3-9B36-4BDD-928E-8BEC6BE7A65C}"/>
              </a:ext>
            </a:extLst>
          </p:cNvPr>
          <p:cNvSpPr/>
          <p:nvPr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D98170-2C3C-4E7A-8EDD-99D3AB1F7ED3}"/>
              </a:ext>
            </a:extLst>
          </p:cNvPr>
          <p:cNvSpPr/>
          <p:nvPr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8BEFB58-C3E9-4CF7-81E7-A03371485FA9}"/>
              </a:ext>
            </a:extLst>
          </p:cNvPr>
          <p:cNvSpPr/>
          <p:nvPr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9F0F358-39C6-42E8-A3B6-9A73AF9D6E95}"/>
              </a:ext>
            </a:extLst>
          </p:cNvPr>
          <p:cNvSpPr/>
          <p:nvPr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C36AA8-1DEF-4A63-81D7-5494F7415766}"/>
              </a:ext>
            </a:extLst>
          </p:cNvPr>
          <p:cNvSpPr/>
          <p:nvPr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27">
            <a:extLst>
              <a:ext uri="{FF2B5EF4-FFF2-40B4-BE49-F238E27FC236}">
                <a16:creationId xmlns:a16="http://schemas.microsoft.com/office/drawing/2014/main" id="{90885CBD-CB4B-44B4-903A-8C197AB669EC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C915305-9408-4471-B0D4-FC7C04034FE5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D38FE882-7255-4042-BC39-5204B6AC1CEB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5" name="Graphic 27">
                <a:extLst>
                  <a:ext uri="{FF2B5EF4-FFF2-40B4-BE49-F238E27FC236}">
                    <a16:creationId xmlns:a16="http://schemas.microsoft.com/office/drawing/2014/main" id="{904420B5-803F-4729-A108-FB0AA986EF8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B2B7EDF-40F8-4D42-B080-B5155F095E71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A1E4AD0E-137C-4CBE-81BD-A1BE80A8B50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40D14AC0-3048-4478-9862-BBB7E15F51F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B01CBEE-C01F-4F87-9511-64E4554EC12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3FF1B80-A33E-4CA1-9C5C-74A3BB98E2E0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94F6DEC1-BD21-4C88-A4DB-AD93B4D2477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38045A8-F2F2-4D64-B058-FFC64EB4E66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" name="Graphic 27">
                <a:extLst>
                  <a:ext uri="{FF2B5EF4-FFF2-40B4-BE49-F238E27FC236}">
                    <a16:creationId xmlns:a16="http://schemas.microsoft.com/office/drawing/2014/main" id="{9F59AD8B-6249-45DA-A913-01F4F96E65D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BE3883-72BC-46EA-8880-99E0F8F9D62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780DC8B-6B22-4D2D-AC55-B72A3BF8C3D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93DCF14E-4C09-4E71-9C9F-FAE10FFC42F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1B653BD-EE17-4E19-B94B-0B991040D44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B204428-BB56-4BB3-AB69-B1B9DE925A9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E3F5840-1BE5-4324-836F-644605582610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D533D95-26A9-40D5-82E0-965E7B893BE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E84EF73E-8740-47B5-9ACE-8CA3FEE2680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B10840F-E756-490A-A3AB-DA586637E1E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52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AD2F2857-10A0-4AF6-8F1E-C92EB905FDB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763EEF-9A0B-4ACD-81D8-E66CCD0B54ED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2312C-0587-4ED0-A2E1-B9264092777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C97FB-A9BC-4D12-BE65-61325D0FDD6C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8C34146-72FB-44A9-BCF2-140A69695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4AD4405B-9EDD-43B7-89E2-E0133A96CF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14A5682-5B2A-43B4-A6A1-D4E8F9C0DBF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8B66060-5378-4B44-979C-2F8319CA60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41757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C9C6707-A6E4-4839-B4F7-651B5E39EC77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7CECB-07DD-41B2-8C9D-9DEAEC225A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0151F-30B5-4A0D-B822-82F610AC0E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2AEE6-3783-4147-B00A-2C94E52BB9E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F6F64F4-DEB5-4E3E-A44B-4C96455E71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C0ADAC8D-0AC8-44DF-8D11-DB67002615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F234427-528A-4AA6-BCD0-47E17B78065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1915DFC-6A36-49FA-9073-8E89F87498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76601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62CCE9F-EB35-452F-9C5B-CB27E5AF8619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B0934A21-41C6-40BC-9CED-DB57B9F6EA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B26E788D-A585-4648-B01A-43AE77CD22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1256F-D1E0-4E83-8F20-92965E48F5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4432-696B-4A68-9FB1-FA2523029D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7C3230-1F6F-405E-903C-BE945F8499D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BAE777E-647F-440D-BCDE-F4B4F16ABC4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098D37C-A518-4053-A187-804D38219F1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267624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38CD1AC-1C9D-4BD5-898E-6EB6BEB7CE6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68DA05-3080-47A8-A9BD-3BA2DFC78265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74100-FB23-41BF-9702-49823F1EA78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E26B-61FD-4FD2-B22D-859BC3DE9E21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CE45498-D888-4689-A3D1-627CF7011F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EB82E78-A0A9-4CD2-8349-C8522814CEA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753A3BB-E4B0-4990-8F17-36C5CD6FD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C59FF4BF-F966-47AD-BC19-43A355BBBC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9146910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DA34A682-8DE5-4F01-B612-ABF5C84D75F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38F9DF-9E01-41A6-9CE2-970E9AC2FFD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67E63-603E-4D51-808B-3FEED0583E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B478F-8B60-4A27-BB97-4943620DA20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9E81FC83-F1FF-4246-B2BA-D8D6819E0D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6AB23C00-2708-4AB1-8FD4-EBB34A5805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78629E2-22DC-4151-A595-48D1269DA54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FA42BCD-6D36-4E25-84A7-D75012255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66005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B42DB4A-FD16-4E5D-B860-9D4C0F4BB1E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0BB66A-E084-4BA3-BD1F-ECA8C7967D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2AC94-076D-4863-9C24-81E6F6391A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5C5CD-9C34-4714-8414-4A405B7A9B6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A824A7FA-850B-4FCF-80FE-56C61966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D8926D3A-B02C-4B66-8E72-12E8A7B070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38B7729F-91E6-4437-B274-D2416E49636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1DE1173-668B-460B-ABAE-F151CC4551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509800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E7BA28A-1758-4964-BACD-549DA328BB08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731D9C-BED4-4F72-9259-64043DE0DF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14426-0ABE-4F64-B204-E996FF1EB5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F30F85-91EE-44C7-9310-BD2760A012C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99E902-0C06-4342-90CB-A8CA85BFD2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E1455412-4D1E-4313-A743-8508ECA8A7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D368D9B-2C7D-4E02-A9EC-9610AF7877A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0BEE571-DE26-4210-B1B9-0C081C76DF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078211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BA60705-BB8D-4549-8499-B4D37AFBC3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E2CD5-1C11-4760-BBAB-7142553DB4D6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EBDDAE-0465-420D-BBA2-F47144C79778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3DBE4-41AD-4BFC-89AB-849F11CFDB56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itle 23">
            <a:extLst>
              <a:ext uri="{FF2B5EF4-FFF2-40B4-BE49-F238E27FC236}">
                <a16:creationId xmlns:a16="http://schemas.microsoft.com/office/drawing/2014/main" id="{CCA68599-0BD8-4C66-89D9-81650063D2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A09FFD54-5B6A-41D8-9AD0-ACE32878E1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F64A4C4-521F-4700-A54F-1342673D23B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FDD581BC-D17B-4EF3-9857-3E0140EBE3F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9E75591B-E3FD-4BD4-8684-3F7C0221042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D6603CD-B303-422D-86B2-A767F1F323D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32564257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02E52822-2FF1-4477-B040-0C6FF426F85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A0EA6F-38DC-4AB3-A768-7CB44A6918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68762-C2DF-476C-81FA-AAB854BB1D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79A1C-73DB-47CC-8E57-042DC35845E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E85238A-55AF-4C43-A439-2325D1C51B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48977EBB-A443-4628-A5A8-5CB6FDE443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E35CE5D-0308-4494-824F-F62C297FC0E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D7C2A6F-D5A0-4C58-961D-C49FA1561C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75121F7-D500-47FB-B2B1-F054B06251B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6A11C9FF-93C1-4D79-BD03-3357C8304C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595703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C45267-3A1A-43AE-A3A2-4D5C581D46E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0E68E7-8405-4842-8009-AA9BA7BCD3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DDCFF-7A0E-46EA-950F-4CB1E08A0A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D8CB9F-B4BB-41FF-A8B5-254C9C446AE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BB9541-6EC3-436F-A097-CB541F15D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2746B46B-AB2A-4BE6-B27B-EBCABAA90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E58CAB41-E3E0-44CE-8045-F7FBD314BC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F33715D-DF41-48B5-AD43-0EEE4A76133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C5DB9E1-F817-4A43-B5A3-FD93BD4F7C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E910757-A351-4817-BAB1-789FC3BC400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179509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286" y="255588"/>
            <a:ext cx="7272464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286" y="1955983"/>
            <a:ext cx="7272464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FF23E-9523-43B2-807A-97CBE949D786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195637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1A9A0-938E-47D2-A7BC-A9F79C46F00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8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4" name="Graphic 27">
            <a:extLst>
              <a:ext uri="{FF2B5EF4-FFF2-40B4-BE49-F238E27FC236}">
                <a16:creationId xmlns:a16="http://schemas.microsoft.com/office/drawing/2014/main" id="{98A8F1BA-F4E9-4783-9EE5-FEBD28374C7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A1CADF1-EA35-4370-89A8-D5948679BE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" name="Graphic 27">
              <a:extLst>
                <a:ext uri="{FF2B5EF4-FFF2-40B4-BE49-F238E27FC236}">
                  <a16:creationId xmlns:a16="http://schemas.microsoft.com/office/drawing/2014/main" id="{DF6F29A0-0E5B-4A26-9F62-73C86A474404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7" name="Graphic 27">
                <a:extLst>
                  <a:ext uri="{FF2B5EF4-FFF2-40B4-BE49-F238E27FC236}">
                    <a16:creationId xmlns:a16="http://schemas.microsoft.com/office/drawing/2014/main" id="{DAB801CF-D8A7-4191-B26B-BD797A8EF61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B2592F0-EF39-47D4-B558-ACE193AE714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28FE4A95-9E63-413C-A60A-03415658DA6D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5E97802-C380-4071-9C80-9DC24D9FC4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E1F4D864-5370-4FD6-BCA7-DC01F11A31D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22136697-AFB5-4DE1-B67E-F63B2B03724D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4A5CC49D-6D04-4343-8713-194B986FB41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B3C76F05-C293-4F1F-AF47-00E28FBC5F5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57BB478-B82C-4CF8-A357-30A75368F28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4F6212-69C8-404F-92A4-5729FF1C3D3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06404B4-0CA6-43E7-BCF2-87992FB624C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1E05CE0A-6B8D-4299-A45C-70F43B2019C6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8F657AE-A2D7-4C3C-B3E6-F29943926252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6A1AB80-6B00-4C68-8F33-31D5D87B761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FE2318D4-FD31-46A4-B7AC-3949A7C49EF3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A94F671-B099-4F31-B036-FD1C0520D70A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F1F61AB-A11D-44E0-A7C0-956F48FC262D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6FBEAEB-D74E-4044-9BC4-CF8305137C7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5A0CCEE-1332-43C6-A4D1-4587D214CB9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CDFADEB9-C4CA-4DDA-A586-EDD76771B9D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A7F280AC-24B0-4972-964C-564A6C05F91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Slide Number Placeholder 63">
            <a:extLst>
              <a:ext uri="{FF2B5EF4-FFF2-40B4-BE49-F238E27FC236}">
                <a16:creationId xmlns:a16="http://schemas.microsoft.com/office/drawing/2014/main" id="{2A479D62-A5FA-4484-8B52-F8DF3416269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54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5EE5193-03FD-403A-AD09-57BA12DF397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43FA6-5B04-4C9E-B86D-0A62A34DB5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D3423-7DE3-4AC2-80EC-A4853C60C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CF1DA-060C-4395-BDD8-D9459619F46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3A011259-E0AC-4557-931D-7AA98AC482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A18495F-7C83-4561-A4EE-BA836C601B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A8C2F6AB-2F55-4A35-9E40-3CA2734C35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57353C32-30F2-4D25-8B2E-330AE43922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F866A4A-F747-40A8-B32C-66F4A46FA4E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0D04FC-A2E6-44E8-8FD3-5AD4AC815C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256544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8F0A46-7288-4F1A-8BD0-3895B1CBDDD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256E494-700F-43AE-92D1-3760888E62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7AC9AECC-728A-4BEF-82CE-A461B07B67D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CE4A5F30-6979-471B-B82D-17578C3BA7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40DD6A3-EDC5-4FC5-A1B8-96D33D6D80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C1C99-7455-470F-AB4D-94E62CF786EC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75DEA5-0721-4C17-A8F0-4EEF0AAE4030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253B8-F31E-4582-B583-AD22140A2AF0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632E8DC-5B53-4FD8-8FD7-A0A7407B23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D86151B2-BB20-4348-91C1-20EDA8497F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722318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A1E25804-7EC9-4647-9638-1803A321167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4C5C3A-AA6F-40D8-A29B-BF6F4E2012C2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844DD-6203-4296-BF3C-E3663FFD97BD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EAED78-AAD2-4D8D-9EED-D6A37D2AF367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4E1C8F4-0D46-46F7-B478-974B27F97E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7CDEDE5-35B2-421B-B107-B29FA980EA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17EB0C3-4AB2-43C5-927D-7A124F9B8AF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AD7211E-A5D2-4B7E-ACD5-F55DC284C3A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2B4D779D-11F4-47C8-886A-B3CA8EC627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000978-1449-4132-B87A-8C887AC91D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78036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8AC6B2-AB6E-4D88-B7DE-667AF7C8D82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E7CF3E-ACA0-46CD-A3A3-9BAFB8A0233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80E472-9E16-44B5-8B3A-D9981066D149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B385F-2238-45DF-B52B-822CB555E6FE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0B8999D7-14A1-4A4F-AD1F-32CE36C74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F4D3F8DC-4E1D-43BD-A088-43843D697F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323757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69F4CF2-F04E-4201-AA3B-546A2234E3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E1187-857F-478D-B166-5D77D71F66B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F4F7F4-4DFE-4185-B5C4-848C6710BF5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88DF34-5E01-4B53-AF6D-CFF1F94F600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A54E288-119E-4B58-AE38-3C90A474B8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A7A20077-B813-4747-B78A-7EE5063872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87040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28CD1E-49BB-4494-B643-C54FFF7DAA6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1D58C03-40BF-4AFA-BBD6-FDF280AC3BF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5C907-7F00-4847-82A3-7E6BD92E45E8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6569E-CB9C-4445-8752-EA063EE13509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B51A4-70DC-4E27-8AF4-B37684A7958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BE8503C-2537-4998-81D2-9BCFAD817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66F5277-C4DA-42DF-8F97-B8DD34562B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6795040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53439670-4192-4D74-B2ED-B26E22713E5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A3AB7A-65D2-48AA-A9CF-6CFC6B5EED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BC2FB-1432-41AB-86A9-C39D244C9B83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B8883-7897-498D-81C4-7D4B502C6FD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733E3-CFED-47C1-8808-5ED9EF3B2BC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7AFA82EA-33C8-4E46-B5A6-2972A702FD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9ACE8E5-25EB-4758-AC24-51089CE32F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891439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867F0B64-25A1-4725-90FE-80C724F655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A5318FB9-5B6A-4F64-80E0-012E15632AE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E944901-FCD0-4206-B1E5-B826B97CA3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0D2F2-CED6-403A-A1F1-A66952422A91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28EA6-D04C-4F87-AE1C-C6E53BD0581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33296-A61C-45CD-9B90-F2A7CF8D07A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64A3994F-A6E4-4FC5-B425-6DEF3F7A76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EFDFB7A9-B06A-4252-AECD-2016B175692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663613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97F896BF-24DC-44E9-BF2A-3968F6917EE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8EDCEA-A809-4025-B648-EA6935F7E8C1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0364DE-63A8-4168-909C-98793A980F93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01EDF4-DD78-4D22-899F-6F0CAC01C53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5C71EFC-0E06-462A-B1B8-2BF6CE11FD8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6BC3184-5C9E-466D-BE99-9774B9BA53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962C2B5-FFE6-4235-AB5F-C251297FF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F254BE5C-F5C3-4661-A8EF-481EF2EA4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2584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AE7D80B9-7AFF-45A9-A681-008A02E3ED0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C0A1C9D9-FEBE-456A-8284-43E835976D6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CDBFD844-4214-49FF-9083-067CB5AA059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E927F8-E8AF-4F74-85FE-1EFD789DAEA6}"/>
              </a:ext>
            </a:extLst>
          </p:cNvPr>
          <p:cNvSpPr>
            <a:spLocks noGrp="1"/>
          </p:cNvSpPr>
          <p:nvPr>
            <p:ph type="dt" sz="half" idx="27"/>
          </p:nvPr>
        </p:nvSpPr>
        <p:spPr>
          <a:xfrm>
            <a:off x="3203575" y="6512719"/>
            <a:ext cx="2743200" cy="912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34FD5-D427-47BE-9C22-F216B10E324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 algn="l"/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9175D-9878-4708-BF0B-65222A4B212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D112C90-5422-480C-B05F-0FEEB2C3DA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704C6F69-3F21-4840-BE71-F51375ADF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C043131-B24B-43B6-9CF8-A1784034E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07539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grpSp>
        <p:nvGrpSpPr>
          <p:cNvPr id="35" name="Graphic 27">
            <a:extLst>
              <a:ext uri="{FF2B5EF4-FFF2-40B4-BE49-F238E27FC236}">
                <a16:creationId xmlns:a16="http://schemas.microsoft.com/office/drawing/2014/main" id="{EF3B772A-DD5C-455C-AD76-E045FD4126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A92F6ED-8619-44DD-8F74-505C5048604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27">
              <a:extLst>
                <a:ext uri="{FF2B5EF4-FFF2-40B4-BE49-F238E27FC236}">
                  <a16:creationId xmlns:a16="http://schemas.microsoft.com/office/drawing/2014/main" id="{D84D859D-15B6-4BD6-8208-8F6FA9ABC3E1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DDB0385-6706-47B1-980D-9E9B18EA4274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3FF2C054-2BBF-4D2E-BBDA-5ACF8083FBA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B935C445-FB28-48EF-927A-D6ED0861434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80DFEFC5-B69F-4D46-86D5-8DEEF0858C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35292D88-CB77-491D-B093-C7165C3D66C2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8AB2E8C-5327-4FEC-9BF9-332036696007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A0B9D7E2-E187-4382-A49D-EF7F84EB4C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0B1C4EE2-1FCB-4592-AC60-1B10723CEC4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" name="Graphic 27">
                <a:extLst>
                  <a:ext uri="{FF2B5EF4-FFF2-40B4-BE49-F238E27FC236}">
                    <a16:creationId xmlns:a16="http://schemas.microsoft.com/office/drawing/2014/main" id="{A8194D6E-E2CC-459C-918D-3C38AA2D56AD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C61F51A-2670-49FB-B7C0-D3F6E2CEF6E4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27C17D90-2E03-4553-92D9-6E559C0C05E9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3D4AD200-A8BB-4DB6-8ADF-AB1780B7E7B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3689DB6-BBA0-4A70-AC2B-2452AE321BEB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86BDBC60-E5EE-49A7-B1B8-E698547FFF1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06FC048D-5D7A-44F1-A119-491EC856B668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702EF9E-528D-4A45-A7D3-A3A79FEEAA51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C9FBFD1-ABAF-4A5C-9CCE-123C51B13389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35D3E65-DA11-41F9-B304-81C17FB567F2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44D845-CEAD-42DC-8C67-F44E78DEA6E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1F8AF90-15DA-4D4E-8F99-B48C49E80F6C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1384225-2D3D-4E1D-A0FD-5248097A26F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Date Placeholder 62">
            <a:extLst>
              <a:ext uri="{FF2B5EF4-FFF2-40B4-BE49-F238E27FC236}">
                <a16:creationId xmlns:a16="http://schemas.microsoft.com/office/drawing/2014/main" id="{20DABCD6-B616-4DA9-8608-AAA8D5B0E4F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ooter Placeholder 63">
            <a:extLst>
              <a:ext uri="{FF2B5EF4-FFF2-40B4-BE49-F238E27FC236}">
                <a16:creationId xmlns:a16="http://schemas.microsoft.com/office/drawing/2014/main" id="{8950C096-1E7D-4EBE-AD8A-61F9598539B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Slide Number Placeholder 65">
            <a:extLst>
              <a:ext uri="{FF2B5EF4-FFF2-40B4-BE49-F238E27FC236}">
                <a16:creationId xmlns:a16="http://schemas.microsoft.com/office/drawing/2014/main" id="{919B5AEA-EEAC-4192-801E-A1FD74E3927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56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E2AB6D9E-1DB7-4239-8E06-3265AA98367A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90C31357-8836-432D-914F-225780ADD46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AC86E474-5D83-405C-8B66-44F051E15AFE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6E9FE3-F9DA-4EFB-A5C6-46F2316499EB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778CD9E-36D6-480C-85B7-F65FAA28E44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8A508D0-F6CC-419C-B7AE-D45BAC6EC7B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752A7C2C-001F-405E-A837-B16842C37B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7FAF7466-A3B0-48E8-9330-CD40B9B396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38F76D4-5260-4577-BC05-4F7EE1DA7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17391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C3C61AF-AF2C-421B-9E65-74C3468F99B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7435E66-6A70-4AAC-B152-0B8E763992D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D8BF299B-B624-4015-BA3B-BB735D06B214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C8045A3F-5E42-4700-AE7F-A732082D6339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2046B8-430B-40EF-ABB4-28886A7C672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C7324D-CA9D-4008-940E-34334AB4044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2011C-02F2-43CB-AB80-4E9A4602812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DEC4FAB8-5FBD-49C7-93C1-7CB8CE54E4E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EA0C939F-96D1-400B-8BEB-7560445153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2B271E18-39A7-47F3-B20F-4289F368BB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340791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0406AF05-7A79-46BD-8563-145F22BFCCB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B31743B-4A22-40B4-A4A2-CB1BB95FC3C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2A45D354-52B5-466E-A965-BFDD0260C0A7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E7AB98ED-7269-4711-863F-7B245DF149A2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A5D4A1-6494-48AB-8EA1-CA33ED422F33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860CD4-A477-4E65-8712-6C9D2652115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BD9B67-7E85-46E5-B0AC-DD7A9B199818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C8928A5-12E5-4789-8AC7-5A8AA7AC8E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97E35436-EA3F-4ABB-AF7A-379D4F0A24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C6CA48C3-AEA2-4E10-A6DB-B6A9360E83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271908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3E48E2-312F-4E85-AF42-A09445E147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AAEAA0-7D65-4C3E-B6F3-C9AAD4EDBC92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2E702F-C24B-4187-AD62-62EF7B7513F2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AE4ECA-E6F4-459E-9553-866F0588D78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EB10EA14-E339-43DD-95FF-1AE16E66B2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916E718A-736C-40B2-BBA5-0274040884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15225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B8CD8F-C5B6-4B4E-97FF-5458F79F7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211FC2-F4A0-4FE9-B146-4DDEEB5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F0B91-0D6C-4871-BBEA-1280ED9B9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DFA995-3593-43C8-8D1E-BB74D4C8A69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A28A0973-D066-460D-A0B9-2A4ABDB14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4C55E782-01EF-483A-A05D-9AED6491D3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23174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7BB4A8-8334-4847-B9AC-64BB48682C1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277FF-C510-45C7-A4BD-C6A55760D8A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886E-39BA-43C4-94FA-2F6AA8CB38F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A801B7D-D114-4A58-A3C7-B58EADDE08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A719CEBF-5CAB-466C-9A25-314B57496C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A9760E-635A-46CB-8249-F852BF8F44B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1498398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84815C3-CE9D-4D4A-BA71-CDA75232A0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0DA856A7-AA12-4FFA-96C6-35B8D58F7C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5687F-3B35-470F-99D7-A6E8C954C2B4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1B056-2519-4386-8B42-68B5ADF5F1A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251432-322A-4F57-AC9B-0B2A0245950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E0F6266-3798-4187-9BBF-55EE252A590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631978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CC8AFD-3464-455A-A25C-17583E2AA73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4FACAB4E-F6BB-4870-9B15-D6FBFC8A01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BA70E0C-F081-4A07-AF8B-B6200D75A4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57E31-8A11-4881-9823-18FE0B8BF4E7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BCE86-F326-42A3-BC7F-55CF2E812E70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3030C-9D52-43E4-8B76-9226BFC3EA13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87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9DD00C6-F868-4C47-9FBC-E15552111B5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24D52DB-93C0-440A-A01D-AA11CC5BF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80E76B3-C0B9-42F8-BC23-AE5159D3D4B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8FBC-C294-4EA7-B463-BC0A1E3DC442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631E8-2AD8-4BCE-A327-8885FD75E1A8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D5916-92E1-409E-AAA0-E341303DC34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97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22DBDB2C-AD7C-4BD7-AB3C-5FC37556DEF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FDDC003-0C30-483E-A2AA-E8D84FD4946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98A3A-D409-43BC-B7F7-7C6DD20926B6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A1C5B6-6D9A-4B86-B6F7-F36EF4EC8C7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E42FD-3807-48C6-B6E1-01BCAFA7F6A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61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/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3999"/>
            <a:ext cx="11687175" cy="52609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Add your statement or quote here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712BF-AB0B-49E5-B1BD-8077CF89F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91C7A-F319-449C-BBAE-9BF89CFFC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C678B-9E1F-4926-8DE7-492F91499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99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941606D1-5160-4399-B927-1AE85C6AC2C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ACA31C2D-86A4-4724-B48C-75021011955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DE7795-8A44-4CF4-A2AB-33D3C4BB25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7D96A-E918-4C87-A6ED-15BBFA27A3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019F5-A711-4233-A3C8-55AF2517E1B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326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A894DFD-ED21-4904-9054-2E24112F4449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CE1F7351-DC71-4479-AA73-6C8FD75B582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892FC00-63D1-4ADB-A12F-E3D50BE1E108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5D855-BAB6-409E-A307-64BC869F56A0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35C9A-A9B6-41BC-B407-81D77378273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101BB8-8552-47AF-8122-40A36DC279E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75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32C832C9-5B8B-45D7-9665-A173BC7E650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62481A0E-2AF3-45E2-B5E8-8E0EAF479B66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AFB9FC2-C21A-4849-817C-675689C859D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7B097-6E0C-4851-BAAD-DAE23C591A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616E6-C6EC-453E-803D-0139AA14CD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9A4410-3AA9-45DC-8206-3D0CF1214E0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3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580696-AABE-4788-AD07-90B7766A61A6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3024E-9F7C-4B93-A6CF-187B41AD121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5741F-4003-4669-9541-C6800F2D75E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D06DF80-6561-4A70-812D-7D332F5639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20673690-46C6-4174-A27D-76CB1195F7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8CEB6C-5F74-49FE-B0E4-2F0B4BB72DF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6762657-FAEF-447D-951F-AEB34FE80A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10223F15-420E-4833-8114-93A2D94CECC3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665530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887D76-CD04-4508-8C39-407F9FD8035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E3352D-09CC-451C-8CA9-E4866259CFE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B4C1A-DB9B-4332-943F-93D4C03E35A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571D4FB8-D5A9-496E-BDE6-D0BF4ECC37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04B49C1-DC86-4146-A50D-53BA9CD714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58672AA-A84B-40F9-A741-F991A362C9B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34396412-BB98-47F6-9FF2-33D996BC723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9FDFE8C-7547-4678-B786-FB051464C1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29174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F09476B-945C-45B4-B70D-5C4F88681A1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0D60E52-555F-4B92-A1B9-AC9F81C1124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090983-B63E-494D-A89C-076C54A1CE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45FB3A1-9398-49A4-A3D2-E92A4973020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10EF3F-1C1F-43F2-9A55-4D0158595210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75A61-C52A-400F-BFE9-3AD5193FD56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D1A42F-410F-4395-A112-863ADC175CA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60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41CDF0DE-2CC7-4234-AE90-9BC9A50F9544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7151326A-157B-44C1-83A1-7204FB31940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F0C92F0F-1BB4-4481-938D-F79D8A2EC87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9AF51A7-A159-4D42-9A44-911D357C15E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613ACC-8831-433D-A1AF-4C6F5D56A1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AFED4-8688-440E-8201-3488A148CD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4B6F1C-F245-4835-B295-A5C907FABF0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872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BFB98E-7D0C-470F-905A-223897D4684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C0B48F5-0C21-40AC-B71B-DBC15C83F33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36E044FA-E402-4230-82DC-EE245F3D597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ABF020E0-44B0-4715-89F2-7E2D1375D3F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7D2D8B5D-D958-411B-A809-A756F157D29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B71AD1A4-63E8-4D78-AE7B-4D7452685E4E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A3D95A-529A-4D19-8A83-D9E08C35DAF0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E8EFC-E183-4700-87DC-611B53119959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F1F94A-FA42-46E9-A368-9354014CA5A0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361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C3EDAEC-B974-463A-8E6C-A71E7403F49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43849CC-C6CC-4699-B3F8-F3103979DDB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9E35DB53-2676-4EF8-9474-95C08D44CDE8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64B4D78-900E-4902-A52B-511E412C4D1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B7A7ABB-F4C2-4CD2-BB24-2A882DB68B3C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EC24370-A568-493F-A56E-90C276325D64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06053C-63FB-4EA8-B6EB-120541A76233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BA1374-CB70-490E-8C5A-7B64509E7FA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178328-A118-4DAE-94B5-BD8E7DBAB12D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60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56892A83-0FE4-407C-BCC8-9CC6D7D25E0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D1649938-60B6-45C7-9781-BA91351DE2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F1AF5242-D2E4-4C32-8717-230F370FE5EB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206625-D59D-4E4D-A502-C3A9B032DB9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9A94E83E-B365-4AAB-8004-AEA7174750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68762BE2-EC75-4299-A91A-9250B0871B5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05CE7C7-39C4-4FCC-9E1D-D59CBE1E2B8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4D4F2DA7-7A45-4F68-B16D-F417B2E4EC58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324CD984-8689-4560-9521-3AE03BA3046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tx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</p:spTree>
    <p:extLst>
      <p:ext uri="{BB962C8B-B14F-4D97-AF65-F5344CB8AC3E}">
        <p14:creationId xmlns:p14="http://schemas.microsoft.com/office/powerpoint/2010/main" val="1151160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3">
            <a:extLst>
              <a:ext uri="{FF2B5EF4-FFF2-40B4-BE49-F238E27FC236}">
                <a16:creationId xmlns:a16="http://schemas.microsoft.com/office/drawing/2014/main" id="{175AE02B-F932-426E-9D4B-1F034F6BF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3200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Agenda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074F5F42-0B9D-482D-91F6-F8895E2A6C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0350"/>
            <a:ext cx="2851150" cy="234950"/>
          </a:xfrm>
          <a:prstGeom prst="rect">
            <a:avLst/>
          </a:prstGeom>
        </p:spPr>
        <p:txBody>
          <a:bodyPr lIns="0" tIns="18288" rIns="274320" bIns="0" anchor="t" anchorCtr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Agenda Subtitle (14pt)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3A9995C4-EC49-4060-A006-D4B8A51F6BC9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D5251FB-8B5B-4CAF-A625-783C3875935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0ED848A-2AF9-4328-AF5E-8BBB63F6033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DE19464-F610-4AAC-88D5-154900105F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95639" y="1327150"/>
            <a:ext cx="7269162" cy="4187825"/>
          </a:xfrm>
          <a:prstGeom prst="rect">
            <a:avLst/>
          </a:prstGeom>
          <a:noFill/>
        </p:spPr>
        <p:txBody>
          <a:bodyPr lIns="0" tIns="0" rIns="0" bIns="0"/>
          <a:lstStyle>
            <a:lvl1pPr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>
                <a:solidFill>
                  <a:schemeClr val="tx1"/>
                </a:solidFill>
              </a:defRPr>
            </a:lvl1pPr>
            <a:lvl2pPr marL="365760" indent="-182880">
              <a:lnSpc>
                <a:spcPct val="105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Courier New" panose="02070309020205020404" pitchFamily="49" charset="0"/>
              <a:buChar char="o"/>
              <a:defRPr sz="1400">
                <a:solidFill>
                  <a:schemeClr val="tx1"/>
                </a:solidFill>
              </a:defRPr>
            </a:lvl2pPr>
          </a:lstStyle>
          <a:p>
            <a:r>
              <a:rPr lang="en-US"/>
              <a:t>Topic A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B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C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</p:txBody>
      </p:sp>
    </p:spTree>
    <p:extLst>
      <p:ext uri="{BB962C8B-B14F-4D97-AF65-F5344CB8AC3E}">
        <p14:creationId xmlns:p14="http://schemas.microsoft.com/office/powerpoint/2010/main" val="1718158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B4A695-EF54-44A4-BD5C-A7B66A0F406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B88141BD-56A2-41B0-A2EF-1CB733F27EF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554DF8B-CAF6-4A77-A390-B1F4D474864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4E4E79B-E5EE-4D09-84F9-26E39034075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8356964-830A-4689-8509-11DA4243C27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BF7ACF5A-9BAE-471C-B78E-C30DCD489AA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32983BF1-C504-4888-A72A-28C3BB69D6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EFACABE-FE2E-450F-B68F-32C3DB72AD67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15934269-7952-4047-A4BF-6830B547F66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accent3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61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Ligh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8BE0B0-67D2-4C99-A74A-F27434AF65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8226B-6F65-4AB4-BECE-7E81BBE21BD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A9DFD-948D-4994-8664-DDFD709F0AF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E19AF-9827-4608-B6D9-392D0A79BF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054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0BFEE63-18B0-4407-A5E2-D8E82FC3DCF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6DF03-71B1-401D-B326-E840776E5E3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FFFA1-CD5D-4DD2-BDF4-D41AB758CB1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85CED-DDC6-4ADF-9C8A-CA276DA2915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9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7947103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21440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947116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90963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ADF7C0-CAC0-45D6-8BF1-DD1678C5D69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0EE900-11F7-4E88-AD24-70FAFF570343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0C38C1-F6AF-4109-9FBD-9E0590CC1D2D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CA16BC-3054-49F0-A2D0-5AF4482EF160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DD0D77A-10A5-4D60-9B72-600163DF7D5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1D3A709-3D5A-4E70-BDA9-13538C13D39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F90B9E2-930B-486A-A542-788D118779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C3224-30FF-456F-9B92-0DEA58DCBA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3311E9D-7361-4501-96C2-80649211EF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87623F24-DAE7-470A-9066-3541D4EB05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EF02754E-A789-42E1-947A-076363B93D3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F43902E8-6CF1-497B-A3E1-FA61A56147A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33414733-52C8-46A3-B307-2BC3A48F8F1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001CB4F3-A4D3-40CE-A156-B09787F280A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FA0FFF0E-491E-48AD-86EA-D26AFE3556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DAF3D16-C4C8-454C-A44B-69B6E0951E0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8691962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E909EE7-1961-4971-8EBF-1A38712A1A34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D59E49E-D747-4C0E-B027-3879AA735E7E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23D054B-C88F-415B-9ADD-55528CE40A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905351F-49BA-4BDE-8A02-648BEBA9F569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7658603B-2D54-4126-9762-E08B2974131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D5472CD2-8B33-4B89-8EA7-44AE47FD3F3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0822FC7-368A-4C2A-8E5F-D429D6A5A6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FA2B6370-8FFE-4283-B19E-91D884F40C3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2FEB32E-11F3-4266-B1C6-A7A28311E5E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65A653FE-B6B4-49CC-9495-CF60F485518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8C9E4F49-1B67-4D62-B9F5-729C5C6D82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0022498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56BB29C-C39B-45B8-B2F5-3FF28E6A6E6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9EFC0E4-88CF-4C54-A546-B8C0DBAE4044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379AE7-A3BD-4195-897E-41BBDA028C95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723CF67-A828-4627-A232-C0B69776C584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1B62DEE-E473-4936-82BB-BA619F8215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724E09D1-7B23-440C-B3F6-84D0AB9CE6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D6DA49F5-7483-4327-B606-466E45A3890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5BF9F7A-F23D-4C4D-95FB-1BAC8848FC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FC57C1FD-423D-4A44-AB78-7A5276829A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B96FFABE-8874-45AC-B1E8-B2F3983C7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A890BC2D-CA63-4812-B701-1F2BD3E515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57F82266-45AF-4146-A3B0-5E31E7E188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47FCB01-CF09-45B3-AE9C-7BEDF82423EF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6">
            <a:extLst>
              <a:ext uri="{FF2B5EF4-FFF2-40B4-BE49-F238E27FC236}">
                <a16:creationId xmlns:a16="http://schemas.microsoft.com/office/drawing/2014/main" id="{F0C0329C-DF58-4A1A-ADE5-D692076062F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6" name="Text Placeholder 26">
            <a:extLst>
              <a:ext uri="{FF2B5EF4-FFF2-40B4-BE49-F238E27FC236}">
                <a16:creationId xmlns:a16="http://schemas.microsoft.com/office/drawing/2014/main" id="{E7D83BDE-1C40-499C-8B8F-4AE3A923C1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7" name="Text Placeholder 26">
            <a:extLst>
              <a:ext uri="{FF2B5EF4-FFF2-40B4-BE49-F238E27FC236}">
                <a16:creationId xmlns:a16="http://schemas.microsoft.com/office/drawing/2014/main" id="{635686B1-C7F3-45E6-8DED-479C7F8BE03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667B2187-3369-436B-902A-D238ED9D498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9" name="Text Placeholder 26">
            <a:extLst>
              <a:ext uri="{FF2B5EF4-FFF2-40B4-BE49-F238E27FC236}">
                <a16:creationId xmlns:a16="http://schemas.microsoft.com/office/drawing/2014/main" id="{544426FA-AD3A-4C81-9E57-FC7A9CD55EA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236731A4-B0F1-4BB9-AE21-57009C39BD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EE503F5F-10CD-4F8F-BBBA-903C7D70A0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1327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03EA3E8-7D51-4B63-B1D3-02DEC1AE0C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8F8CA7B3-9B28-4A72-8AE3-6DFE3877B5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54E41824-FC4A-4302-9BC0-DA845CE498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8EDA6-F7BD-4444-B5C6-8388A7BF685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6CF0C6-C494-48D5-9405-ADD3F6FCD4F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DEB94C3-BA20-4989-A9E8-583A90428041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Slide Number Placeholder 32">
            <a:extLst>
              <a:ext uri="{FF2B5EF4-FFF2-40B4-BE49-F238E27FC236}">
                <a16:creationId xmlns:a16="http://schemas.microsoft.com/office/drawing/2014/main" id="{E40A02B5-84C8-4F99-A8AC-E73051D7CD9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aphic 27">
            <a:extLst>
              <a:ext uri="{FF2B5EF4-FFF2-40B4-BE49-F238E27FC236}">
                <a16:creationId xmlns:a16="http://schemas.microsoft.com/office/drawing/2014/main" id="{F0FFCE5B-809F-4E2A-A396-CC88BAFBCA3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56FE822-FDD7-4699-9BF9-BA97A43C07D0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27">
              <a:extLst>
                <a:ext uri="{FF2B5EF4-FFF2-40B4-BE49-F238E27FC236}">
                  <a16:creationId xmlns:a16="http://schemas.microsoft.com/office/drawing/2014/main" id="{689D3491-4CB9-42B7-A74E-FCF80AD48D95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5" name="Graphic 27">
                <a:extLst>
                  <a:ext uri="{FF2B5EF4-FFF2-40B4-BE49-F238E27FC236}">
                    <a16:creationId xmlns:a16="http://schemas.microsoft.com/office/drawing/2014/main" id="{86E90DE0-20C4-475E-8237-72BA8F1667AE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244BEE5-7FFF-4E05-9A95-A5028FC4646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7D7E67A-5965-4B34-9CC8-2B23E9BB34C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26E45F01-D6DB-4A09-AA98-AED9564CA1B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E8CC897-61F0-428C-8DE1-F7C0D4E98E74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DDADCDE-8694-441F-B3D1-8EA5150BE7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EE457D6-0C90-4EB2-9638-93680AD1084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CE299023-5A84-4B64-8DB0-74FFF35F371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aphic 27">
                <a:extLst>
                  <a:ext uri="{FF2B5EF4-FFF2-40B4-BE49-F238E27FC236}">
                    <a16:creationId xmlns:a16="http://schemas.microsoft.com/office/drawing/2014/main" id="{23C39247-3150-469B-B287-15FDADD9EC64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3A9F332-93A6-411D-B8AD-F2CF96C465C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273DABE0-8DE8-4358-BE7F-B3F8A854090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5390640-73C9-4191-94E3-A93651D4F5A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5706ADE-DB11-45BD-A9CF-5DE642717CD7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04583EB-1F77-4E84-8212-40D7821D040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2600BAE-2BF8-44B2-B8FF-0EBD5A677D2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77792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9EEA68B-4FA4-46B0-9E3B-091F2D42818F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08B16D0-FA6B-472A-8980-B54598693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FF8547D-2D38-4163-877D-73FF852A7C39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4B4DDBE-E59B-4D41-B954-B2594D11C822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69E93A2C-0238-4FB1-9CC3-E55E2B06770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9825AAC-0773-4330-85CE-B11E289BC9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B2A3668-012B-4333-B1A0-46FAA698563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1F028C0E-446A-4433-A80B-A5B38A0D92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196A323-EB93-402B-81AB-FB4E6E0B50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F0B2DCFE-4D4A-4235-8486-45807E0C0EF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17F48E59-F3FA-446F-A6DC-E8203A15622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AF67FBDD-7F45-42B1-86C8-57B48E4193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83830F32-D1E9-4A7C-A8F4-BED15303761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D58F168A-2DA9-46F9-BB6D-79EAD1598E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C21B682-9369-4ABB-9CCB-F3E68552CB68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255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36EB8C-4C6E-4E99-B5AD-5C80EEDEB2F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06A990-DDAF-4F02-BDA9-62E8DEB38F2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51F561-1DC7-4E49-AD88-BE36601C8F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02A3B79A-E8F0-45EC-AD01-A692887CE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4C5A1B9-6C6E-480D-B09B-9C20E441F2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9557079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3535A-7B23-4322-9E4D-6FBBD361C6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15AA6-5926-4ADF-866C-F6ED7DBD92F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316AC3-EE9C-46A5-9BAD-D43CCD1E5AC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D5F806F2-CD2C-4E79-B4BE-E280A0ADF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7F9F43A7-BE1E-40D6-9135-4510FB33D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196351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71748B-87B0-4480-9A7C-A04CAF1500E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960D54-80DD-4AA1-83C3-211175512BA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61EEF-F4D7-4D8D-B505-666F8396D6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DCE71C72-D8D7-42BB-A4B1-2973E2FE1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7C8DD00-28DE-438E-B7D2-20FE65A03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45813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74780-A5B2-4BDE-8042-2E6F61B7E9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B18E3C-0DA3-424D-B418-221A33B05CC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05F1F7-44A5-483A-BAE9-D76917DBEBC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BE871AA8-3862-4048-B207-A29DA1917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3454E32-5C6E-406F-A5DE-E65FB626E9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53655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7721A-6F3E-4E69-9B45-158155EB9D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DA768-9765-4302-AA41-24FE4DA315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0D698-83FF-4246-8316-B8ED4921C23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3580FBB-CE5D-48F2-96DF-5527C69725D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EE90973-3678-4C42-8230-87C12B1F3B7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39A6103-0DEE-4D7B-95FA-739F88A0B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AED3BA9-2042-40ED-9D80-BACC1FD84D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6260079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1A92CF-FC5C-4FC8-9D3A-E4A69C39E0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30B16-DC1F-4540-862A-C472934DD5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F1CC44-53C9-4CD7-BBCB-442C77BCECF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A7C207EB-BED4-4B89-B305-3A5756F088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9D984BA-E121-448B-A3EA-575F80E1463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436E2539-ACFC-4AC3-813C-227F4A444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6879650C-2228-40FD-982A-B9D52DA03D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6165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2220F-02B4-444D-A06A-505F4C330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C00FA-B84C-4943-B5AE-CD84CED76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E86193E-FAC8-4091-94FA-A3E836B13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60851F6-A7A0-41AA-B20B-980CF79720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6950" y="2573095"/>
            <a:ext cx="7658100" cy="17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2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77875684-8A5E-4E5B-AF1E-7940118388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66BB-BDA0-48D6-8D97-84E83EC34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5EA2608-F0F0-4BB0-8142-5A986BC31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621DA91-52F8-4FC7-ACB9-59A9DBF0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AD59A0F-7E28-4F56-A9D1-C18CB7E79C15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810E860-E283-46FB-8811-4B21E8BC7B37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AAD61E-5E1F-4DBC-B529-82A2970AC98D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75F5247-B701-45B7-8875-02D4C167D66C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6DF7BB3-7F93-4BAD-BD35-4090E24D865D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C3AD32-F332-4188-B316-5E69A3FF518E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D9C89-CA09-42DA-8867-7FC2BC349451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1F6881A-C1E4-41DC-A6BA-48CC924480D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A329671-02AF-4AE0-AC3D-496E6B3483F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A0702A5B-10F5-4F08-8660-02095E0F47B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B8A16BC8-E0B5-44B3-B058-48A4D1D4242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82AF873-EAC8-4255-8212-0EE106B4B5B2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40AD4A28-5679-4BD8-8483-3497C9EDE0E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DB80720-6D3C-4D0B-AAF5-93454CE1E9F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21E6F195-0568-4052-8C1A-B5A3CE7CAFF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F094862-625A-42A2-BA10-EA6C108910C2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0E149F5B-4E41-44EE-B9D0-01A54397F986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7A08A471-A4FD-4687-BBA9-024FD6E531D9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8CB83978-B80B-42E4-978C-134C831BA0D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76E74A8-203B-4674-99C1-DAB7053C168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058AEBA-4D15-4580-8A66-6DD7D0D2BDF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407E4EFF-2CF8-47D9-BC43-0FF12CAB77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1743A85-FD31-4D49-B16D-CC16B506619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2992771-DB21-4285-80AF-B0DC7450D13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62A0D503-355E-4D9B-8ECC-A7F0ED8FF4B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770320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1">
            <a:extLst>
              <a:ext uri="{FF2B5EF4-FFF2-40B4-BE49-F238E27FC236}">
                <a16:creationId xmlns:a16="http://schemas.microsoft.com/office/drawing/2014/main" id="{B8190588-FDDA-4531-B248-2C429C360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8A2C4E-162C-443F-8C1C-B51A356A4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284B7-8D5E-4E57-BC0B-18DD9391B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C087B-1E1A-4CF1-867C-1F50ABC8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3F008DC-ED34-4EE9-AAE3-51A52671CEB0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  <a:solidFill>
            <a:schemeClr val="tx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68FDC5-A339-4EEA-B276-3485D5EAA7E3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CBB8F02-E0DC-47D6-AA97-42A8C4926AAC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D0072F3-47A0-499E-8D8C-B4C94CD035CA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F24BB55-FE52-4E47-A752-40C63F1D7606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04E987-B1ED-4717-A55D-17536F267491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DC0C27E-E80E-4374-86DB-ACED2E188E7F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BEF2948-88CA-47A9-91D3-926D57A2C2CF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E3F28DF-B24B-4199-A2D0-8CDF95830BD7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C44675B0-F73C-463E-980E-294B8AEACB7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E43DF3D3-CF6D-42B7-B255-F24B2CD8799A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79840D0-A473-4B1F-B984-6377D2F8D1D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3B052EC2-7942-4D48-8435-B3A5804EECF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605866FB-8920-436F-A17C-971502164CA3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4EE4D6D6-1545-40CD-B62B-5613FAA7FB85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BDB95CC-DD6B-4E4B-9BE2-CD61648DF21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A38FC47-1EB1-4A98-BA11-6F2E2E77382B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08CAC418-1C08-4745-B2EC-073CD04E256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7A8CDD06-0D34-4B12-A9C8-0320E5F3670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F06AE5F-61FF-4A9D-A23B-678F822C1DA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D138A41-68DE-4335-98D0-EF0284856B6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3DC99A36-7B70-414D-981E-0689B4D62ED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EE53E596-8A0D-4037-9A68-755A1B7E9BA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F9197EBE-9CB0-42FC-838F-71938DC6FDEF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BA46118C-6957-4003-BC7D-42DD2AA9E28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49086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05C7B8F-D079-4C7E-8DBE-3F049BDE1743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1E3F52-011A-43C4-8DE2-77D820D93D1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Date Placeholder 29">
            <a:extLst>
              <a:ext uri="{FF2B5EF4-FFF2-40B4-BE49-F238E27FC236}">
                <a16:creationId xmlns:a16="http://schemas.microsoft.com/office/drawing/2014/main" id="{65AB9350-B0BF-43F6-BC8C-B775426881E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29F42BCF-D5DE-4080-9107-132EBFFD45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44500EB0-4F7D-4885-AB9E-F6AD327915D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38047CAA-F6F1-43BE-B3A1-2A9FC39ED4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2581FE7D-2E30-4A7D-AFBE-23DFE66B5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492B3EF-B25E-4F88-B3FC-8FE4A55925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20" name="Graphic 27">
            <a:extLst>
              <a:ext uri="{FF2B5EF4-FFF2-40B4-BE49-F238E27FC236}">
                <a16:creationId xmlns:a16="http://schemas.microsoft.com/office/drawing/2014/main" id="{1A724328-8C7F-4671-A51A-3DD5A5AFF9F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4ECA61F-0341-4D61-A801-C5E0B525156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4C5233A-0583-4A8A-AB11-10A60B437ECD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A3623A9B-18C4-44FC-87DC-19E86F43BF7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F909E59-C574-4EF1-82DA-3941437F435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E35BD2D-A3C4-445A-B83B-A9B5236EDC9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3E7E4D9C-CC4E-450F-B642-C666F50607C1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CEB187D-5A08-4B70-AA32-C4A34404014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660D54C-67AC-415B-9A67-08DB84E8BF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D8BC9DA-7652-4AB6-9F18-A82139B83B8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0281C2B-F4FD-4EFD-AE14-70B4D5F34BB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" name="Graphic 27">
                <a:extLst>
                  <a:ext uri="{FF2B5EF4-FFF2-40B4-BE49-F238E27FC236}">
                    <a16:creationId xmlns:a16="http://schemas.microsoft.com/office/drawing/2014/main" id="{D1EC8475-C7E6-40C0-B008-2C4E3C94562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D86E21F9-B03D-479C-B611-21CF7AE53FF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23D094B-B590-4E07-8272-163E870689B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A177A2A-0DBF-4305-A6F1-5E389BFF64A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B1A77BD-A61F-4963-B0ED-B289028C374C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384137D5-1C5F-4140-BF54-86207968D2F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EE2134F-EADC-46E7-AF8A-29C34B48023A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7612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Rectangle 208">
            <a:extLst>
              <a:ext uri="{FF2B5EF4-FFF2-40B4-BE49-F238E27FC236}">
                <a16:creationId xmlns:a16="http://schemas.microsoft.com/office/drawing/2014/main" id="{63688470-779F-44D4-B3C7-66520BF964AB}"/>
              </a:ext>
            </a:extLst>
          </p:cNvPr>
          <p:cNvSpPr/>
          <p:nvPr userDrawn="1"/>
        </p:nvSpPr>
        <p:spPr>
          <a:xfrm>
            <a:off x="252413" y="254257"/>
            <a:ext cx="11687162" cy="63481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B3D04192-487C-4228-9086-1FFB3D3AE6CB}"/>
              </a:ext>
            </a:extLst>
          </p:cNvPr>
          <p:cNvSpPr/>
          <p:nvPr userDrawn="1"/>
        </p:nvSpPr>
        <p:spPr>
          <a:xfrm>
            <a:off x="1633538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4FEEFEB8-944C-41DA-AA1F-42FD3CF17C44}"/>
              </a:ext>
            </a:extLst>
          </p:cNvPr>
          <p:cNvSpPr/>
          <p:nvPr userDrawn="1"/>
        </p:nvSpPr>
        <p:spPr>
          <a:xfrm>
            <a:off x="0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16781CC-BF7D-407A-A5D2-35D859BC01EF}"/>
              </a:ext>
            </a:extLst>
          </p:cNvPr>
          <p:cNvSpPr/>
          <p:nvPr userDrawn="1"/>
        </p:nvSpPr>
        <p:spPr>
          <a:xfrm>
            <a:off x="0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11D92E83-96B4-4CE2-ACFE-DEAF976A38B7}"/>
              </a:ext>
            </a:extLst>
          </p:cNvPr>
          <p:cNvSpPr/>
          <p:nvPr userDrawn="1"/>
        </p:nvSpPr>
        <p:spPr>
          <a:xfrm>
            <a:off x="11939587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85BCB14-E059-4807-BCBC-469477A5A872}"/>
              </a:ext>
            </a:extLst>
          </p:cNvPr>
          <p:cNvSpPr/>
          <p:nvPr userDrawn="1"/>
        </p:nvSpPr>
        <p:spPr>
          <a:xfrm>
            <a:off x="11939587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7C3FFA3-B343-4A7B-A3C4-34DC2CBA2896}"/>
              </a:ext>
            </a:extLst>
          </p:cNvPr>
          <p:cNvSpPr/>
          <p:nvPr userDrawn="1"/>
        </p:nvSpPr>
        <p:spPr>
          <a:xfrm>
            <a:off x="3105149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459EB590-0D77-4446-9D26-B907F624D967}"/>
              </a:ext>
            </a:extLst>
          </p:cNvPr>
          <p:cNvSpPr/>
          <p:nvPr userDrawn="1"/>
        </p:nvSpPr>
        <p:spPr>
          <a:xfrm>
            <a:off x="4576760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A5C6BF9A-06EB-4A63-B02A-8615E41B0D1F}"/>
              </a:ext>
            </a:extLst>
          </p:cNvPr>
          <p:cNvSpPr/>
          <p:nvPr userDrawn="1"/>
        </p:nvSpPr>
        <p:spPr>
          <a:xfrm>
            <a:off x="6051551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6EA497FB-BAEC-43D8-8ADA-F8768D23AA7A}"/>
              </a:ext>
            </a:extLst>
          </p:cNvPr>
          <p:cNvSpPr/>
          <p:nvPr userDrawn="1"/>
        </p:nvSpPr>
        <p:spPr>
          <a:xfrm>
            <a:off x="7524755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DA9ED978-A47D-4142-8B1E-1DADCBA7D7DB}"/>
              </a:ext>
            </a:extLst>
          </p:cNvPr>
          <p:cNvSpPr/>
          <p:nvPr userDrawn="1"/>
        </p:nvSpPr>
        <p:spPr>
          <a:xfrm>
            <a:off x="8996366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5A9D5DF5-DAB6-4AE8-8A57-58F4FB7B9D06}"/>
              </a:ext>
            </a:extLst>
          </p:cNvPr>
          <p:cNvSpPr/>
          <p:nvPr userDrawn="1"/>
        </p:nvSpPr>
        <p:spPr>
          <a:xfrm>
            <a:off x="10467977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4E32F1EA-25F5-436A-BAB8-4A0976CEE279}"/>
              </a:ext>
            </a:extLst>
          </p:cNvPr>
          <p:cNvSpPr/>
          <p:nvPr userDrawn="1"/>
        </p:nvSpPr>
        <p:spPr>
          <a:xfrm rot="5400000">
            <a:off x="6050748" y="-4561685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45AB80E2-1650-4DAF-9B25-247CDCBC4E55}"/>
              </a:ext>
            </a:extLst>
          </p:cNvPr>
          <p:cNvSpPr/>
          <p:nvPr userDrawn="1"/>
        </p:nvSpPr>
        <p:spPr>
          <a:xfrm rot="5400000">
            <a:off x="6050751" y="-3490123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AC313219-5C28-4478-A0EF-27949DCFAEBF}"/>
              </a:ext>
            </a:extLst>
          </p:cNvPr>
          <p:cNvSpPr/>
          <p:nvPr userDrawn="1"/>
        </p:nvSpPr>
        <p:spPr>
          <a:xfrm rot="5400000">
            <a:off x="6050761" y="-2429244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715F619-900E-4B88-A855-95AB2C41506C}"/>
              </a:ext>
            </a:extLst>
          </p:cNvPr>
          <p:cNvSpPr/>
          <p:nvPr userDrawn="1"/>
        </p:nvSpPr>
        <p:spPr>
          <a:xfrm>
            <a:off x="1636719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A67EB0E0-EC72-486A-BF58-23CF17528D1F}"/>
              </a:ext>
            </a:extLst>
          </p:cNvPr>
          <p:cNvSpPr/>
          <p:nvPr userDrawn="1"/>
        </p:nvSpPr>
        <p:spPr>
          <a:xfrm>
            <a:off x="1636719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158B71C3-6065-48A2-8823-E64D27C85378}"/>
              </a:ext>
            </a:extLst>
          </p:cNvPr>
          <p:cNvSpPr/>
          <p:nvPr userDrawn="1"/>
        </p:nvSpPr>
        <p:spPr>
          <a:xfrm rot="5400000">
            <a:off x="6050761" y="-1357681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6AA48DC9-001F-482D-8C72-AD12010F73A9}"/>
              </a:ext>
            </a:extLst>
          </p:cNvPr>
          <p:cNvSpPr/>
          <p:nvPr userDrawn="1"/>
        </p:nvSpPr>
        <p:spPr>
          <a:xfrm>
            <a:off x="1636719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542CDFFF-B51F-4CCF-96A2-9ED6A792541E}"/>
              </a:ext>
            </a:extLst>
          </p:cNvPr>
          <p:cNvSpPr/>
          <p:nvPr userDrawn="1"/>
        </p:nvSpPr>
        <p:spPr>
          <a:xfrm>
            <a:off x="1636719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423CE5F-8CC8-4E79-B914-53B47EFCC98E}"/>
              </a:ext>
            </a:extLst>
          </p:cNvPr>
          <p:cNvSpPr/>
          <p:nvPr userDrawn="1"/>
        </p:nvSpPr>
        <p:spPr>
          <a:xfrm rot="5400000">
            <a:off x="6050761" y="-286118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2B98F61E-8DF8-4CBE-AF02-B47602CCF357}"/>
              </a:ext>
            </a:extLst>
          </p:cNvPr>
          <p:cNvSpPr/>
          <p:nvPr userDrawn="1"/>
        </p:nvSpPr>
        <p:spPr>
          <a:xfrm>
            <a:off x="1636719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F629AA0E-648E-488C-9AFD-D1B8639E20E7}"/>
              </a:ext>
            </a:extLst>
          </p:cNvPr>
          <p:cNvSpPr/>
          <p:nvPr userDrawn="1"/>
        </p:nvSpPr>
        <p:spPr>
          <a:xfrm>
            <a:off x="310535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C741EA8-6854-4328-911B-126D31BE039F}"/>
              </a:ext>
            </a:extLst>
          </p:cNvPr>
          <p:cNvSpPr/>
          <p:nvPr userDrawn="1"/>
        </p:nvSpPr>
        <p:spPr>
          <a:xfrm>
            <a:off x="310535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1300D2D9-7C62-429A-AB84-3956C7A82426}"/>
              </a:ext>
            </a:extLst>
          </p:cNvPr>
          <p:cNvSpPr/>
          <p:nvPr userDrawn="1"/>
        </p:nvSpPr>
        <p:spPr>
          <a:xfrm>
            <a:off x="310535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0ACA0E08-CC96-49FC-9BC7-24AEBE230EA5}"/>
              </a:ext>
            </a:extLst>
          </p:cNvPr>
          <p:cNvSpPr/>
          <p:nvPr userDrawn="1"/>
        </p:nvSpPr>
        <p:spPr>
          <a:xfrm>
            <a:off x="310535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9C20C297-B04C-418A-8BF5-2D14F6E2AFA5}"/>
              </a:ext>
            </a:extLst>
          </p:cNvPr>
          <p:cNvSpPr/>
          <p:nvPr userDrawn="1"/>
        </p:nvSpPr>
        <p:spPr>
          <a:xfrm>
            <a:off x="3105356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7CA799E6-3CB1-4887-8A77-6B05A096CFEF}"/>
              </a:ext>
            </a:extLst>
          </p:cNvPr>
          <p:cNvSpPr/>
          <p:nvPr userDrawn="1"/>
        </p:nvSpPr>
        <p:spPr>
          <a:xfrm>
            <a:off x="4575182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A97D15CA-8B12-4116-BDD2-47D5366D6E0F}"/>
              </a:ext>
            </a:extLst>
          </p:cNvPr>
          <p:cNvSpPr/>
          <p:nvPr userDrawn="1"/>
        </p:nvSpPr>
        <p:spPr>
          <a:xfrm>
            <a:off x="4575182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97EB850-4D0A-4E83-B229-3A7B2AC02AA1}"/>
              </a:ext>
            </a:extLst>
          </p:cNvPr>
          <p:cNvSpPr/>
          <p:nvPr userDrawn="1"/>
        </p:nvSpPr>
        <p:spPr>
          <a:xfrm>
            <a:off x="4575182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A6772FE3-9874-4D02-A772-E4C24484CCE5}"/>
              </a:ext>
            </a:extLst>
          </p:cNvPr>
          <p:cNvSpPr/>
          <p:nvPr userDrawn="1"/>
        </p:nvSpPr>
        <p:spPr>
          <a:xfrm>
            <a:off x="4575182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81832DFA-EB80-4678-B280-386A9508AB3B}"/>
              </a:ext>
            </a:extLst>
          </p:cNvPr>
          <p:cNvSpPr/>
          <p:nvPr userDrawn="1"/>
        </p:nvSpPr>
        <p:spPr>
          <a:xfrm>
            <a:off x="4575182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A9E2B580-6475-4DB3-BBE8-A80FB9C3DC44}"/>
              </a:ext>
            </a:extLst>
          </p:cNvPr>
          <p:cNvSpPr/>
          <p:nvPr userDrawn="1"/>
        </p:nvSpPr>
        <p:spPr>
          <a:xfrm>
            <a:off x="6051543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0FAF2801-4CEB-4F68-8DCD-050047C13982}"/>
              </a:ext>
            </a:extLst>
          </p:cNvPr>
          <p:cNvSpPr/>
          <p:nvPr userDrawn="1"/>
        </p:nvSpPr>
        <p:spPr>
          <a:xfrm>
            <a:off x="6051543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AA9CD82-A385-4172-ABE2-AB7A13D20DA5}"/>
              </a:ext>
            </a:extLst>
          </p:cNvPr>
          <p:cNvSpPr/>
          <p:nvPr userDrawn="1"/>
        </p:nvSpPr>
        <p:spPr>
          <a:xfrm>
            <a:off x="6051543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C25656CA-EA85-4016-B625-380BEC01E2D6}"/>
              </a:ext>
            </a:extLst>
          </p:cNvPr>
          <p:cNvSpPr/>
          <p:nvPr userDrawn="1"/>
        </p:nvSpPr>
        <p:spPr>
          <a:xfrm>
            <a:off x="6051543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0EF73623-607F-4FF6-A164-96A9BB2EB48D}"/>
              </a:ext>
            </a:extLst>
          </p:cNvPr>
          <p:cNvSpPr/>
          <p:nvPr userDrawn="1"/>
        </p:nvSpPr>
        <p:spPr>
          <a:xfrm>
            <a:off x="6051543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E5C7D7E0-E4F2-4FB0-B4C3-E584BADC7045}"/>
              </a:ext>
            </a:extLst>
          </p:cNvPr>
          <p:cNvSpPr/>
          <p:nvPr userDrawn="1"/>
        </p:nvSpPr>
        <p:spPr>
          <a:xfrm>
            <a:off x="7525540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F2536D87-7F7E-42DA-8388-18BF3E560841}"/>
              </a:ext>
            </a:extLst>
          </p:cNvPr>
          <p:cNvSpPr/>
          <p:nvPr userDrawn="1"/>
        </p:nvSpPr>
        <p:spPr>
          <a:xfrm>
            <a:off x="7525540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00B400D-5668-4E34-9E68-F3E0DD0B3EB1}"/>
              </a:ext>
            </a:extLst>
          </p:cNvPr>
          <p:cNvSpPr/>
          <p:nvPr userDrawn="1"/>
        </p:nvSpPr>
        <p:spPr>
          <a:xfrm>
            <a:off x="7525540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2A5E74A5-8600-4FC8-85C0-414EDB3704A0}"/>
              </a:ext>
            </a:extLst>
          </p:cNvPr>
          <p:cNvSpPr/>
          <p:nvPr userDrawn="1"/>
        </p:nvSpPr>
        <p:spPr>
          <a:xfrm>
            <a:off x="7525540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720A6E66-04DC-47A5-B853-61F36AD4AA25}"/>
              </a:ext>
            </a:extLst>
          </p:cNvPr>
          <p:cNvSpPr/>
          <p:nvPr userDrawn="1"/>
        </p:nvSpPr>
        <p:spPr>
          <a:xfrm>
            <a:off x="7525540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3CD7C180-9AD8-461F-B158-DD0AC6D0FC2F}"/>
              </a:ext>
            </a:extLst>
          </p:cNvPr>
          <p:cNvSpPr/>
          <p:nvPr userDrawn="1"/>
        </p:nvSpPr>
        <p:spPr>
          <a:xfrm>
            <a:off x="8996365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A10611A0-47F4-4106-AAF8-07084CE74BBD}"/>
              </a:ext>
            </a:extLst>
          </p:cNvPr>
          <p:cNvSpPr/>
          <p:nvPr userDrawn="1"/>
        </p:nvSpPr>
        <p:spPr>
          <a:xfrm>
            <a:off x="8996365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204C1CDD-C00B-41B2-ABCE-95BF909E0A6C}"/>
              </a:ext>
            </a:extLst>
          </p:cNvPr>
          <p:cNvSpPr/>
          <p:nvPr userDrawn="1"/>
        </p:nvSpPr>
        <p:spPr>
          <a:xfrm>
            <a:off x="8996365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AA95AA60-3DA7-4C79-9EDC-202757C75F83}"/>
              </a:ext>
            </a:extLst>
          </p:cNvPr>
          <p:cNvSpPr/>
          <p:nvPr userDrawn="1"/>
        </p:nvSpPr>
        <p:spPr>
          <a:xfrm>
            <a:off x="8996365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7DE7C40B-323D-45B4-8F07-C97F32FD3A70}"/>
              </a:ext>
            </a:extLst>
          </p:cNvPr>
          <p:cNvSpPr/>
          <p:nvPr userDrawn="1"/>
        </p:nvSpPr>
        <p:spPr>
          <a:xfrm>
            <a:off x="8996365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1A47EA8D-BE26-4831-9A3E-8E9C65DAB9AF}"/>
              </a:ext>
            </a:extLst>
          </p:cNvPr>
          <p:cNvSpPr/>
          <p:nvPr userDrawn="1"/>
        </p:nvSpPr>
        <p:spPr>
          <a:xfrm>
            <a:off x="1046797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EC99DF7A-4174-499B-9801-5EA862E3AF6D}"/>
              </a:ext>
            </a:extLst>
          </p:cNvPr>
          <p:cNvSpPr/>
          <p:nvPr userDrawn="1"/>
        </p:nvSpPr>
        <p:spPr>
          <a:xfrm>
            <a:off x="1046797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ABF502B3-C310-4840-BF4A-CBF486AE7869}"/>
              </a:ext>
            </a:extLst>
          </p:cNvPr>
          <p:cNvSpPr/>
          <p:nvPr userDrawn="1"/>
        </p:nvSpPr>
        <p:spPr>
          <a:xfrm>
            <a:off x="1046797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C6D912B5-2C80-43F2-95D9-21CE80F28DE4}"/>
              </a:ext>
            </a:extLst>
          </p:cNvPr>
          <p:cNvSpPr/>
          <p:nvPr userDrawn="1"/>
        </p:nvSpPr>
        <p:spPr>
          <a:xfrm>
            <a:off x="1046797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C18A157F-B3A7-471C-AA77-096EFEDA737E}"/>
              </a:ext>
            </a:extLst>
          </p:cNvPr>
          <p:cNvSpPr/>
          <p:nvPr userDrawn="1"/>
        </p:nvSpPr>
        <p:spPr>
          <a:xfrm>
            <a:off x="10464794" y="551497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9917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232A1-8191-48AE-9F70-9E3F0B86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47E33D-1140-4E18-9029-15D8105BFC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AB290-D806-4D71-8678-75742C65F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4A1AE-8A2F-4114-9DA9-564F7583F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FC7D9-1372-42DE-9517-E48F7E8E3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844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235BF-3055-4075-8C06-39166A91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276ED-5339-4BB6-9C95-F85333B79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BC781-1260-4D42-BD7A-605CF5CB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E58E5-B929-48FE-90AA-5ECD6F10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32BDB-2969-4C80-9C6C-804C4500D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82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E4D4D-B84D-4C65-BE93-D1FA1F255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DA736-7AC4-4B77-BD88-B2B904E9C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02642-7748-4F37-9571-F3AC23F79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451962-69E8-4E67-B8EE-614D6AF404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53B67D-424A-4DA8-BDBA-471C9FAA3A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FA700A-FE6C-4C38-BC1B-B103F9D95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D45FB7-F87C-4091-A5B1-5915988F8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0C961B-4F2E-43F0-BAD9-994B50EE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041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336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94891" y="2918692"/>
            <a:ext cx="3972315" cy="1944161"/>
          </a:xfrm>
        </p:spPr>
        <p:txBody>
          <a:bodyPr anchor="b"/>
          <a:lstStyle>
            <a:lvl1pPr algn="l">
              <a:defRPr sz="480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94916" y="4862852"/>
            <a:ext cx="3972315" cy="57737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B22149-4673-4D23-B0D5-9086E1A764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274710" y="2860696"/>
            <a:ext cx="5945148" cy="3471176"/>
          </a:xfrm>
          <a:prstGeom prst="rect">
            <a:avLst/>
          </a:prstGeom>
          <a:solidFill>
            <a:schemeClr val="tx2">
              <a:alpha val="9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27432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78663"/>
          </a:xfrm>
        </p:spPr>
        <p:txBody>
          <a:bodyPr lIns="182880" tIns="18288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32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E87D8C-141F-406F-B25B-50B115DEE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710" y="2833398"/>
            <a:ext cx="5945149" cy="34711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8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7399D9-15C0-4BE2-9A37-92CC6486D5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一張包含玩具、樂高、天空、桌子的圖片&#10;&#10;描述伴隨高度自信自動生成">
            <a:extLst>
              <a:ext uri="{FF2B5EF4-FFF2-40B4-BE49-F238E27FC236}">
                <a16:creationId xmlns:a16="http://schemas.microsoft.com/office/drawing/2014/main" id="{83AF1D29-7DDB-4369-B18C-1868A13D4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270170E-9DAD-487C-8F50-8A4C0FC5A4BD}"/>
              </a:ext>
            </a:extLst>
          </p:cNvPr>
          <p:cNvSpPr/>
          <p:nvPr userDrawn="1"/>
        </p:nvSpPr>
        <p:spPr bwMode="auto">
          <a:xfrm>
            <a:off x="0" y="0"/>
            <a:ext cx="9905806" cy="6858000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74785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8973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AE3026-5C71-4F5D-9267-DC28432481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2691B3-33CB-407F-8E1C-60D10C7A09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39">
          <p15:clr>
            <a:srgbClr val="FBAE40"/>
          </p15:clr>
        </p15:guide>
        <p15:guide id="2" pos="31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F3513-7CDB-4D66-AF83-674551FEA3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93AFDF-DBE8-4582-A98F-CAAE008DC8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384" y="1466098"/>
            <a:ext cx="5506218" cy="5391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9851F6-815C-45F3-A61A-DFB152BE15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7DAD0B-1A20-4288-A0C7-78123817C0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0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11.xml"/><Relationship Id="rId26" Type="http://schemas.openxmlformats.org/officeDocument/2006/relationships/slideLayout" Target="../slideLayouts/slideLayout119.xml"/><Relationship Id="rId39" Type="http://schemas.openxmlformats.org/officeDocument/2006/relationships/slideLayout" Target="../slideLayouts/slideLayout132.xml"/><Relationship Id="rId21" Type="http://schemas.openxmlformats.org/officeDocument/2006/relationships/slideLayout" Target="../slideLayouts/slideLayout114.xml"/><Relationship Id="rId34" Type="http://schemas.openxmlformats.org/officeDocument/2006/relationships/slideLayout" Target="../slideLayouts/slideLayout127.xml"/><Relationship Id="rId42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24" Type="http://schemas.openxmlformats.org/officeDocument/2006/relationships/slideLayout" Target="../slideLayouts/slideLayout117.xml"/><Relationship Id="rId32" Type="http://schemas.openxmlformats.org/officeDocument/2006/relationships/slideLayout" Target="../slideLayouts/slideLayout125.xml"/><Relationship Id="rId37" Type="http://schemas.openxmlformats.org/officeDocument/2006/relationships/slideLayout" Target="../slideLayouts/slideLayout130.xml"/><Relationship Id="rId40" Type="http://schemas.openxmlformats.org/officeDocument/2006/relationships/slideLayout" Target="../slideLayouts/slideLayout133.xml"/><Relationship Id="rId45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23" Type="http://schemas.openxmlformats.org/officeDocument/2006/relationships/slideLayout" Target="../slideLayouts/slideLayout116.xml"/><Relationship Id="rId28" Type="http://schemas.openxmlformats.org/officeDocument/2006/relationships/slideLayout" Target="../slideLayouts/slideLayout121.xml"/><Relationship Id="rId36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12.xml"/><Relationship Id="rId31" Type="http://schemas.openxmlformats.org/officeDocument/2006/relationships/slideLayout" Target="../slideLayouts/slideLayout124.xml"/><Relationship Id="rId44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115.xml"/><Relationship Id="rId27" Type="http://schemas.openxmlformats.org/officeDocument/2006/relationships/slideLayout" Target="../slideLayouts/slideLayout120.xml"/><Relationship Id="rId30" Type="http://schemas.openxmlformats.org/officeDocument/2006/relationships/slideLayout" Target="../slideLayouts/slideLayout123.xml"/><Relationship Id="rId35" Type="http://schemas.openxmlformats.org/officeDocument/2006/relationships/slideLayout" Target="../slideLayouts/slideLayout128.xml"/><Relationship Id="rId43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5.xml"/><Relationship Id="rId17" Type="http://schemas.openxmlformats.org/officeDocument/2006/relationships/slideLayout" Target="../slideLayouts/slideLayout110.xml"/><Relationship Id="rId25" Type="http://schemas.openxmlformats.org/officeDocument/2006/relationships/slideLayout" Target="../slideLayouts/slideLayout118.xml"/><Relationship Id="rId33" Type="http://schemas.openxmlformats.org/officeDocument/2006/relationships/slideLayout" Target="../slideLayouts/slideLayout126.xml"/><Relationship Id="rId38" Type="http://schemas.openxmlformats.org/officeDocument/2006/relationships/slideLayout" Target="../slideLayouts/slideLayout131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113.xml"/><Relationship Id="rId41" Type="http://schemas.openxmlformats.org/officeDocument/2006/relationships/slideLayout" Target="../slideLayouts/slideLayout13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3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Footer Placeholder 211">
            <a:extLst>
              <a:ext uri="{FF2B5EF4-FFF2-40B4-BE49-F238E27FC236}">
                <a16:creationId xmlns:a16="http://schemas.microsoft.com/office/drawing/2014/main" id="{4740729B-6B00-487E-8587-688E58469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593" y="6512719"/>
            <a:ext cx="1377945" cy="8775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14" name="Title Placeholder 213">
            <a:extLst>
              <a:ext uri="{FF2B5EF4-FFF2-40B4-BE49-F238E27FC236}">
                <a16:creationId xmlns:a16="http://schemas.microsoft.com/office/drawing/2014/main" id="{96759E55-3644-4693-8FBA-C543A6DB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258762"/>
            <a:ext cx="11683994" cy="2079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Content page title (14pt)</a:t>
            </a:r>
          </a:p>
        </p:txBody>
      </p:sp>
      <p:sp>
        <p:nvSpPr>
          <p:cNvPr id="215" name="Slide Number Placeholder 214">
            <a:extLst>
              <a:ext uri="{FF2B5EF4-FFF2-40B4-BE49-F238E27FC236}">
                <a16:creationId xmlns:a16="http://schemas.microsoft.com/office/drawing/2014/main" id="{B3BFBA1F-35F4-47B0-80A6-BC82AAEEA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9383" y="6507956"/>
            <a:ext cx="380205" cy="912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7" name="Date Placeholder 216">
            <a:extLst>
              <a:ext uri="{FF2B5EF4-FFF2-40B4-BE49-F238E27FC236}">
                <a16:creationId xmlns:a16="http://schemas.microsoft.com/office/drawing/2014/main" id="{F99D94F4-273F-4746-96BB-CE7E602A7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95637" y="6512718"/>
            <a:ext cx="2852737" cy="8775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6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  <p:sldLayoutId id="2147483747" r:id="rId87"/>
    <p:sldLayoutId id="2147483748" r:id="rId88"/>
    <p:sldLayoutId id="2147483749" r:id="rId89"/>
    <p:sldLayoutId id="2147483750" r:id="rId90"/>
    <p:sldLayoutId id="2147483751" r:id="rId91"/>
    <p:sldLayoutId id="2147483752" r:id="rId92"/>
    <p:sldLayoutId id="2147483753" r:id="rId93"/>
  </p:sldLayoutIdLst>
  <p:hf hdr="0"/>
  <p:txStyles>
    <p:titleStyle>
      <a:lvl1pPr algn="l" defTabSz="914400" rtl="0" eaLnBrk="1" latinLnBrk="0" hangingPunct="1">
        <a:lnSpc>
          <a:spcPct val="105000"/>
        </a:lnSpc>
        <a:spcBef>
          <a:spcPct val="0"/>
        </a:spcBef>
        <a:spcAft>
          <a:spcPts val="1200"/>
        </a:spcAft>
        <a:buNone/>
        <a:defRPr lang="en-US" sz="1400" b="1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None/>
        <a:defRPr lang="en-US" sz="1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">
          <p15:clr>
            <a:srgbClr val="F26B43"/>
          </p15:clr>
        </p15:guide>
        <p15:guide id="3" pos="159">
          <p15:clr>
            <a:srgbClr val="F26B43"/>
          </p15:clr>
        </p15:guide>
        <p15:guide id="4" pos="7521">
          <p15:clr>
            <a:srgbClr val="F26B43"/>
          </p15:clr>
        </p15:guide>
        <p15:guide id="5" orient="horz" pos="4160">
          <p15:clr>
            <a:srgbClr val="F26B43"/>
          </p15:clr>
        </p15:guide>
        <p15:guide id="6" orient="horz" pos="779">
          <p15:clr>
            <a:srgbClr val="F26B43"/>
          </p15:clr>
        </p15:guide>
        <p15:guide id="7" pos="1086">
          <p15:clr>
            <a:srgbClr val="F26B43"/>
          </p15:clr>
        </p15:guide>
        <p15:guide id="8" pos="1029">
          <p15:clr>
            <a:srgbClr val="F26B43"/>
          </p15:clr>
        </p15:guide>
        <p15:guide id="9" pos="1955">
          <p15:clr>
            <a:srgbClr val="F26B43"/>
          </p15:clr>
        </p15:guide>
        <p15:guide id="10" pos="2013">
          <p15:clr>
            <a:srgbClr val="F26B43"/>
          </p15:clr>
        </p15:guide>
        <p15:guide id="11" pos="2882">
          <p15:clr>
            <a:srgbClr val="F26B43"/>
          </p15:clr>
        </p15:guide>
        <p15:guide id="12" pos="3869">
          <p15:clr>
            <a:srgbClr val="F26B43"/>
          </p15:clr>
        </p15:guide>
        <p15:guide id="13" pos="3810">
          <p15:clr>
            <a:srgbClr val="F26B43"/>
          </p15:clr>
        </p15:guide>
        <p15:guide id="14" pos="2937">
          <p15:clr>
            <a:srgbClr val="F26B43"/>
          </p15:clr>
        </p15:guide>
        <p15:guide id="15" pos="4740">
          <p15:clr>
            <a:srgbClr val="F26B43"/>
          </p15:clr>
        </p15:guide>
        <p15:guide id="16" pos="4797">
          <p15:clr>
            <a:srgbClr val="F26B43"/>
          </p15:clr>
        </p15:guide>
        <p15:guide id="17" pos="5722">
          <p15:clr>
            <a:srgbClr val="F26B43"/>
          </p15:clr>
        </p15:guide>
        <p15:guide id="18" pos="5666">
          <p15:clr>
            <a:srgbClr val="F26B43"/>
          </p15:clr>
        </p15:guide>
        <p15:guide id="19" pos="6592">
          <p15:clr>
            <a:srgbClr val="F26B43"/>
          </p15:clr>
        </p15:guide>
        <p15:guide id="20" pos="6650">
          <p15:clr>
            <a:srgbClr val="F26B43"/>
          </p15:clr>
        </p15:guide>
        <p15:guide id="21" orient="horz" pos="836">
          <p15:clr>
            <a:srgbClr val="F26B43"/>
          </p15:clr>
        </p15:guide>
        <p15:guide id="22" orient="horz" pos="1455">
          <p15:clr>
            <a:srgbClr val="F26B43"/>
          </p15:clr>
        </p15:guide>
        <p15:guide id="23" orient="horz" pos="1509">
          <p15:clr>
            <a:srgbClr val="F26B43"/>
          </p15:clr>
        </p15:guide>
        <p15:guide id="24" orient="horz" pos="2121">
          <p15:clr>
            <a:srgbClr val="F26B43"/>
          </p15:clr>
        </p15:guide>
        <p15:guide id="25" orient="horz" pos="2178">
          <p15:clr>
            <a:srgbClr val="F26B43"/>
          </p15:clr>
        </p15:guide>
        <p15:guide id="26" orient="horz" pos="2796">
          <p15:clr>
            <a:srgbClr val="F26B43"/>
          </p15:clr>
        </p15:guide>
        <p15:guide id="27" orient="horz" pos="2853">
          <p15:clr>
            <a:srgbClr val="F26B43"/>
          </p15:clr>
        </p15:guide>
        <p15:guide id="28" orient="horz" pos="3474">
          <p15:clr>
            <a:srgbClr val="F26B43"/>
          </p15:clr>
        </p15:guide>
        <p15:guide id="29" orient="horz" pos="352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344" y="393192"/>
            <a:ext cx="11149439" cy="795528"/>
          </a:xfrm>
          <a:prstGeom prst="rect">
            <a:avLst/>
          </a:prstGeom>
        </p:spPr>
        <p:txBody>
          <a:bodyPr vert="horz" wrap="square" lIns="0" tIns="45720" rIns="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344" y="1290320"/>
            <a:ext cx="11149439" cy="4927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18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  <p:sldLayoutId id="2147483775" r:id="rId21"/>
    <p:sldLayoutId id="2147483776" r:id="rId22"/>
    <p:sldLayoutId id="2147483777" r:id="rId23"/>
    <p:sldLayoutId id="2147483778" r:id="rId24"/>
    <p:sldLayoutId id="2147483779" r:id="rId25"/>
    <p:sldLayoutId id="2147483780" r:id="rId26"/>
    <p:sldLayoutId id="2147483781" r:id="rId27"/>
    <p:sldLayoutId id="2147483782" r:id="rId28"/>
    <p:sldLayoutId id="2147483783" r:id="rId29"/>
    <p:sldLayoutId id="2147483784" r:id="rId30"/>
    <p:sldLayoutId id="2147483785" r:id="rId31"/>
    <p:sldLayoutId id="2147483786" r:id="rId32"/>
    <p:sldLayoutId id="2147483787" r:id="rId33"/>
    <p:sldLayoutId id="2147483788" r:id="rId34"/>
    <p:sldLayoutId id="2147483789" r:id="rId35"/>
    <p:sldLayoutId id="2147483790" r:id="rId36"/>
    <p:sldLayoutId id="2147483791" r:id="rId37"/>
    <p:sldLayoutId id="2147483792" r:id="rId38"/>
    <p:sldLayoutId id="2147483793" r:id="rId39"/>
    <p:sldLayoutId id="2147483794" r:id="rId40"/>
    <p:sldLayoutId id="2147483795" r:id="rId41"/>
    <p:sldLayoutId id="2147483796" r:id="rId42"/>
    <p:sldLayoutId id="2147483797" r:id="rId43"/>
    <p:sldLayoutId id="2147483798" r:id="rId44"/>
    <p:sldLayoutId id="2147483799" r:id="rId4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spc="-100" baseline="0">
          <a:solidFill>
            <a:schemeClr val="tx1">
              <a:alpha val="99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600"/>
        </a:spcAft>
        <a:buSzPct val="90000"/>
        <a:buFont typeface="Wingdings" pitchFamily="2" charset="2"/>
        <a:buNone/>
        <a:defRPr sz="3200" kern="1200">
          <a:solidFill>
            <a:schemeClr val="tx2">
              <a:alpha val="99000"/>
            </a:schemeClr>
          </a:solidFill>
          <a:latin typeface="+mn-lt"/>
          <a:ea typeface="+mn-ea"/>
          <a:cs typeface="+mn-cs"/>
        </a:defRPr>
      </a:lvl1pPr>
      <a:lvl2pPr marL="230187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4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2pPr>
      <a:lvl3pPr marL="4032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0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3pPr>
      <a:lvl4pPr marL="5683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4pPr>
      <a:lvl5pPr marL="741362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8" name="MS Brand colors" descr="這些是 Microsoft 品牌的代表色。彩條信號位於主題大師的側面，在所有幻燈片上都能看見。使用者可以使用顏色填充形狀、顏色填充線等等「滴管」顏色工具，輕鬆選擇品牌顏色。">
            <a:extLst>
              <a:ext uri="{FF2B5EF4-FFF2-40B4-BE49-F238E27FC236}">
                <a16:creationId xmlns:a16="http://schemas.microsoft.com/office/drawing/2014/main" id="{64D47851-93E6-4066-B42D-42968BFB647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8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0" r:id="rId1"/>
    <p:sldLayoutId id="2147484814" r:id="rId2"/>
    <p:sldLayoutId id="2147484810" r:id="rId3"/>
    <p:sldLayoutId id="2147484815" r:id="rId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7D1C1B0-B53E-499D-B47D-58586D6F44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18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76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43.xml"/><Relationship Id="rId7" Type="http://schemas.openxmlformats.org/officeDocument/2006/relationships/image" Target="../media/image3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7.emf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7" Type="http://schemas.openxmlformats.org/officeDocument/2006/relationships/image" Target="../media/image49.jpeg"/><Relationship Id="rId2" Type="http://schemas.openxmlformats.org/officeDocument/2006/relationships/video" Target="https://www.youtube.com/embed/mcmYMb67HI0?feature=oembed" TargetMode="External"/><Relationship Id="rId1" Type="http://schemas.openxmlformats.org/officeDocument/2006/relationships/video" Target="https://www.youtube.com/embed/A0WkjCnKb6w?feature=oembed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25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102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5229" y="1338422"/>
            <a:ext cx="5069789" cy="1354217"/>
          </a:xfrm>
        </p:spPr>
        <p:txBody>
          <a:bodyPr/>
          <a:lstStyle/>
          <a:p>
            <a:r>
              <a:rPr lang="zh-tw" sz="4400" dirty="0">
                <a:latin typeface="Torque Bold" panose="020B0803030202050203" pitchFamily="34" charset="0"/>
              </a:rPr>
              <a:t>一小時程式設計 2021 (時間世界)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88F94-31DE-4FDD-B96A-60493491BB80}"/>
              </a:ext>
            </a:extLst>
          </p:cNvPr>
          <p:cNvSpPr txBox="1">
            <a:spLocks/>
          </p:cNvSpPr>
          <p:nvPr/>
        </p:nvSpPr>
        <p:spPr>
          <a:xfrm>
            <a:off x="315229" y="3009612"/>
            <a:ext cx="4552785" cy="2042898"/>
          </a:xfrm>
          <a:prstGeom prst="rect">
            <a:avLst/>
          </a:prstGeom>
          <a:solidFill>
            <a:srgbClr val="3B2E58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orque Bold" panose="020B0803030202050203" pitchFamily="34" charset="0"/>
              <a:ea typeface="Segoe UI Black"/>
              <a:cs typeface="Segoe UI Semibold"/>
            </a:endParaRPr>
          </a:p>
          <a:p>
            <a:r>
              <a:rPr lang="zh-tw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授課簡報</a:t>
            </a:r>
          </a:p>
          <a:p>
            <a:r>
              <a:rPr lang="zh-tw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適用於直接授課、學生領導和混合/遠端學習環境</a:t>
            </a:r>
          </a:p>
        </p:txBody>
      </p:sp>
      <p:pic>
        <p:nvPicPr>
          <p:cNvPr id="9" name="Picture Placeholder 7" descr="Minecraft Agent 拿著綠色植物的螢幕截圖">
            <a:extLst>
              <a:ext uri="{FF2B5EF4-FFF2-40B4-BE49-F238E27FC236}">
                <a16:creationId xmlns:a16="http://schemas.microsoft.com/office/drawing/2014/main" id="{4FCA9B77-8881-4D13-A109-4A1C18EA21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3"/>
          <a:stretch/>
        </p:blipFill>
        <p:spPr>
          <a:xfrm>
            <a:off x="5297714" y="0"/>
            <a:ext cx="6897914" cy="6858000"/>
          </a:xfrm>
          <a:prstGeom prst="rect">
            <a:avLst/>
          </a:prstGeom>
        </p:spPr>
      </p:pic>
      <p:pic>
        <p:nvPicPr>
          <p:cNvPr id="8" name="MS logo white - EMF">
            <a:extLst>
              <a:ext uri="{FF2B5EF4-FFF2-40B4-BE49-F238E27FC236}">
                <a16:creationId xmlns:a16="http://schemas.microsoft.com/office/drawing/2014/main" id="{34EE9457-DB23-4C14-894E-F5834053B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8263" y="583693"/>
            <a:ext cx="1821108" cy="3900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97E8C0-769F-418E-BD16-2BD20F66C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7930" y="583693"/>
            <a:ext cx="2115807" cy="51237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5D20B4-21E0-449A-B7D2-A2AF39E83D5D}"/>
              </a:ext>
            </a:extLst>
          </p:cNvPr>
          <p:cNvCxnSpPr>
            <a:cxnSpLocks/>
          </p:cNvCxnSpPr>
          <p:nvPr/>
        </p:nvCxnSpPr>
        <p:spPr>
          <a:xfrm>
            <a:off x="285721" y="2894903"/>
            <a:ext cx="4247300" cy="0"/>
          </a:xfrm>
          <a:prstGeom prst="line">
            <a:avLst/>
          </a:prstGeom>
          <a:ln w="28575">
            <a:solidFill>
              <a:srgbClr val="D59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Vacation - AShamaluevMusic">
            <a:hlinkClick r:id="" action="ppaction://media"/>
            <a:extLst>
              <a:ext uri="{FF2B5EF4-FFF2-40B4-BE49-F238E27FC236}">
                <a16:creationId xmlns:a16="http://schemas.microsoft.com/office/drawing/2014/main" id="{732415E3-3CDD-4C18-A48E-0C9F6959A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3732" y="5894502"/>
            <a:ext cx="759610" cy="75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16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zh-tw" dirty="0"/>
              <a:t>本日目標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正如我們剛剛讀到的內容，地球歷史的時間線中發生了一些瘋狂的事情！</a:t>
            </a:r>
          </a:p>
          <a:p>
            <a:pPr algn="ctr"/>
            <a:r>
              <a:rPr lang="zh-tw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我們今天的目標，是利用我們的編碼技巧來協助我們解決問題。</a:t>
            </a:r>
          </a:p>
          <a:p>
            <a:pPr algn="ctr"/>
            <a:r>
              <a:rPr lang="zh-tw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讓我們開始吧！</a:t>
            </a:r>
            <a:endParaRPr lang="en-US" sz="24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95E2C7F-04AA-4CA5-9C07-0D9B5F4F2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48529"/>
              </p:ext>
            </p:extLst>
          </p:nvPr>
        </p:nvGraphicFramePr>
        <p:xfrm>
          <a:off x="1019175" y="2468777"/>
          <a:ext cx="1019175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875">
                  <a:extLst>
                    <a:ext uri="{9D8B030D-6E8A-4147-A177-3AD203B41FA5}">
                      <a16:colId xmlns:a16="http://schemas.microsoft.com/office/drawing/2014/main" val="2663216045"/>
                    </a:ext>
                  </a:extLst>
                </a:gridCol>
                <a:gridCol w="5095875">
                  <a:extLst>
                    <a:ext uri="{9D8B030D-6E8A-4147-A177-3AD203B41FA5}">
                      <a16:colId xmlns:a16="http://schemas.microsoft.com/office/drawing/2014/main" val="1348181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如果你擁有 Minecraft: Education Edition…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如果你沒有 Minecraft: Education Edition…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20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504864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B68391E-AB8E-43A3-87D5-A3214AF365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7276" y="3228295"/>
            <a:ext cx="2886907" cy="2429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78B38C-BB7C-49E8-90F7-E14DD58BD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818" y="3228295"/>
            <a:ext cx="3244442" cy="25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歡迎來到時間世界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418F61E-1487-48E2-92C4-0986AACF8D68}"/>
              </a:ext>
            </a:extLst>
          </p:cNvPr>
          <p:cNvSpPr txBox="1"/>
          <p:nvPr/>
        </p:nvSpPr>
        <p:spPr>
          <a:xfrm>
            <a:off x="6786534" y="2628784"/>
            <a:ext cx="42637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這是你的重生點，你開始玩遊戲的地方。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B8EE85-A65C-4C03-BCA4-FEE924DAA4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550523"/>
            <a:ext cx="5418686" cy="432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來練習移動吧…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83E92CF-7E3D-458B-874B-09A32B9B4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3190"/>
              </p:ext>
            </p:extLst>
          </p:nvPr>
        </p:nvGraphicFramePr>
        <p:xfrm>
          <a:off x="521208" y="1274470"/>
          <a:ext cx="1114943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2309567890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2017653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鍵盤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觸控控制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62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079379"/>
                  </a:ext>
                </a:extLst>
              </a:tr>
            </a:tbl>
          </a:graphicData>
        </a:graphic>
      </p:graphicFrame>
      <p:pic>
        <p:nvPicPr>
          <p:cNvPr id="3" name="Online Media 2" title="How to use touch controls to play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C6705991-0840-41B3-A146-9A971BBED12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466047" y="1973352"/>
            <a:ext cx="4763037" cy="3410306"/>
          </a:xfrm>
          <a:prstGeom prst="rect">
            <a:avLst/>
          </a:prstGeom>
        </p:spPr>
      </p:pic>
      <p:pic>
        <p:nvPicPr>
          <p:cNvPr id="6" name="Online Media 5" title="Basic Controls in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5C4A90E3-CCAC-4787-866E-44B1FC88219E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782320" y="2064410"/>
            <a:ext cx="4943634" cy="331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來練習移動吧…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7" name="Picture 6" descr="工程師繪圖&#10;&#10;描述自動生成">
            <a:extLst>
              <a:ext uri="{FF2B5EF4-FFF2-40B4-BE49-F238E27FC236}">
                <a16:creationId xmlns:a16="http://schemas.microsoft.com/office/drawing/2014/main" id="{CB56018E-8DFC-42A0-8CFA-9801F58BA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188720"/>
            <a:ext cx="5308766" cy="47842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F65CBE-63B0-4636-B6CA-A74A5F54F86F}"/>
              </a:ext>
            </a:extLst>
          </p:cNvPr>
          <p:cNvSpPr txBox="1"/>
          <p:nvPr/>
        </p:nvSpPr>
        <p:spPr>
          <a:xfrm>
            <a:off x="6269169" y="1994170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使用你的控制方式探索障礙物，並返回此處顯示的綠色按鈕。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F5E5542B-FCC9-4FE9-8BEE-B860AF6FAB51}"/>
              </a:ext>
            </a:extLst>
          </p:cNvPr>
          <p:cNvSpPr/>
          <p:nvPr/>
        </p:nvSpPr>
        <p:spPr bwMode="auto">
          <a:xfrm>
            <a:off x="4117442" y="2134560"/>
            <a:ext cx="2027060" cy="452063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B31DAF-6CA0-4A94-8EA5-CFB00F9821F4}"/>
              </a:ext>
            </a:extLst>
          </p:cNvPr>
          <p:cNvSpPr/>
          <p:nvPr/>
        </p:nvSpPr>
        <p:spPr bwMode="auto">
          <a:xfrm>
            <a:off x="3271603" y="1994170"/>
            <a:ext cx="431514" cy="452063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按下按鈕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150815" y="139369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按鈕將會是遊戲中非常重要的一部分。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若要按下按鈕，請走近按鈕並右鍵點擊按鈕 (如果使用鍵盤) 或只需觸摸按鈕 (如果使用觸控控制)。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45575E-89A4-49A2-9DA0-9748DC4FF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14096"/>
            <a:ext cx="6473480" cy="45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穿過走廊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066776"/>
            <a:ext cx="56929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這是按下氣閘門上的按鈕後，你將看到的畫面。</a:t>
            </a:r>
          </a:p>
          <a:p>
            <a:pPr algn="ctr"/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沿著閃光穿越走廊來到下一個大房間—你抵達重大時間錯誤研究所了。在遊戲過程中，你將會多次進入這個房間。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0F81C3-ECBC-476E-A7B6-621F94F45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5527930" cy="480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/>
              <a:t>認識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08967" y="1276093"/>
            <a:ext cx="49624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認識 T.A.R.R.A.！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她是人工智慧 (A.I.) 機器人。她是一個能夠像人類一樣思考和完成任務的電腦機器人。她將成為你在時間世界中的嚮導。</a:t>
            </a:r>
          </a:p>
        </p:txBody>
      </p:sp>
      <p:pic>
        <p:nvPicPr>
          <p:cNvPr id="9" name="Picture 8" descr="圖片中包含文字、桌子和工作台&#10;&#10;描述自動生成">
            <a:extLst>
              <a:ext uri="{FF2B5EF4-FFF2-40B4-BE49-F238E27FC236}">
                <a16:creationId xmlns:a16="http://schemas.microsoft.com/office/drawing/2014/main" id="{3BC2FCDC-AAE8-44CF-AFFE-F304878AA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70" y="1188720"/>
            <a:ext cx="4962418" cy="4742927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257C8708-8780-488D-A93D-F6361A64B082}"/>
              </a:ext>
            </a:extLst>
          </p:cNvPr>
          <p:cNvSpPr/>
          <p:nvPr/>
        </p:nvSpPr>
        <p:spPr bwMode="auto">
          <a:xfrm>
            <a:off x="3172387" y="3339289"/>
            <a:ext cx="2923613" cy="44178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對話畫面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3008" y="1543347"/>
            <a:ext cx="61747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當 T.A.R.R.A.有事要告訴你時，就會出現這個畫面。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你應該閱讀畫面上跳出的資訊。如果你無法順利閱讀文字，可以使用沈浸式閱讀程式按鈕。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3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沈浸式閱讀程式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EF8034-879E-4923-95CD-5718E391A290}"/>
              </a:ext>
            </a:extLst>
          </p:cNvPr>
          <p:cNvSpPr txBox="1"/>
          <p:nvPr/>
        </p:nvSpPr>
        <p:spPr>
          <a:xfrm>
            <a:off x="4241042" y="1969738"/>
            <a:ext cx="66293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沈浸式閱讀程式</a:t>
            </a:r>
            <a:r>
              <a:rPr lang="zh-tw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可以在 Minecraft 內</a:t>
            </a:r>
            <a:r>
              <a:rPr lang="zh-tw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開啟</a:t>
            </a:r>
            <a:r>
              <a:rPr lang="zh-tw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，閱讀標示和 NPC 的對話</a:t>
            </a:r>
            <a:r>
              <a:rPr lang="zh-tw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！</a:t>
            </a:r>
            <a:r>
              <a:rPr lang="zh-tw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這項功能非常有用！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zh-tw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這非常適合提供額外的閱讀協助，包括翻譯文字和大聲朗讀。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zh-tw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如何在 Minecraft: Education Edition 中使用沈浸式閱讀程式</a:t>
            </a:r>
            <a:r>
              <a:rPr lang="zh-tw" b="0" i="0" dirty="0">
                <a:solidFill>
                  <a:srgbClr val="1D9BF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https://youtu.be/BkmFIpSDJ7A</a:t>
            </a:r>
            <a:r>
              <a:rPr lang="zh-tw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06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09368-9D6B-4410-9399-9F9F63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zh-tw" dirty="0"/>
              <a:t>程式碼是一組指令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778BCD-D057-4C81-846D-B56B349BA5A1}"/>
              </a:ext>
            </a:extLst>
          </p:cNvPr>
          <p:cNvSpPr txBox="1">
            <a:spLocks/>
          </p:cNvSpPr>
          <p:nvPr/>
        </p:nvSpPr>
        <p:spPr>
          <a:xfrm>
            <a:off x="528139" y="849407"/>
            <a:ext cx="8577291" cy="699934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tw" sz="2200" dirty="0">
                <a:latin typeface="+mj-lt"/>
              </a:rPr>
              <a:t>你可以透過各種不同的方式編寫這些指令：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8E1DE-3195-41D1-BE69-C3B54E50BB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549341"/>
            <a:ext cx="4789063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zh-tw" sz="2200" dirty="0">
                <a:solidFill>
                  <a:srgbClr val="D59DFF"/>
                </a:solidFill>
                <a:latin typeface="+mj-lt"/>
              </a:rPr>
              <a:t>方塊型程式碼</a:t>
            </a:r>
          </a:p>
        </p:txBody>
      </p:sp>
      <p:pic>
        <p:nvPicPr>
          <p:cNvPr id="20" name="Picture Placeholder 19" descr="MakeCode 編碼工作區的螢幕擷取畫面，其中包含一個簡單的方塊型程式，能夠用來移動 Minecraft Agent">
            <a:extLst>
              <a:ext uri="{FF2B5EF4-FFF2-40B4-BE49-F238E27FC236}">
                <a16:creationId xmlns:a16="http://schemas.microsoft.com/office/drawing/2014/main" id="{73031301-9592-4158-B1D1-BF770B1A14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"/>
          <a:stretch/>
        </p:blipFill>
        <p:spPr>
          <a:xfrm>
            <a:off x="585219" y="2316403"/>
            <a:ext cx="4789062" cy="310024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BF88CD-53C7-41C0-87EF-284D8303AA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93593" y="1549341"/>
            <a:ext cx="4790080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zh-tw" sz="2200">
                <a:solidFill>
                  <a:srgbClr val="D59DFF"/>
                </a:solidFill>
                <a:latin typeface="+mj-lt"/>
              </a:rPr>
              <a:t>文字型程式碼</a:t>
            </a:r>
          </a:p>
        </p:txBody>
      </p:sp>
      <p:pic>
        <p:nvPicPr>
          <p:cNvPr id="14" name="Picture Placeholder 13" descr="MakeCode 編碼工作區的螢幕擷取畫面，其中包含一個簡單的 JavaScript 程式，能夠用來移動 Minecraft Agent">
            <a:extLst>
              <a:ext uri="{FF2B5EF4-FFF2-40B4-BE49-F238E27FC236}">
                <a16:creationId xmlns:a16="http://schemas.microsoft.com/office/drawing/2014/main" id="{203EF100-54DB-4CA3-B1BE-4742210DD7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4611" y="2316403"/>
            <a:ext cx="4789062" cy="31002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D9FFC15-015F-42F8-82E4-78DDF31920F6}"/>
              </a:ext>
            </a:extLst>
          </p:cNvPr>
          <p:cNvSpPr txBox="1">
            <a:spLocks/>
          </p:cNvSpPr>
          <p:nvPr/>
        </p:nvSpPr>
        <p:spPr>
          <a:xfrm>
            <a:off x="471760" y="5483776"/>
            <a:ext cx="10765410" cy="120726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97500"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zh-tw" sz="3800" dirty="0"/>
              <a:t>你必須在 Blocks 或 Python 中挑選一種。</a:t>
            </a:r>
            <a:br>
                    </a:br>
            <a:r>
              <a:rPr lang="zh-tw" sz="27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(初學者推薦從 Blocks 開始)</a:t>
            </a:r>
          </a:p>
        </p:txBody>
      </p:sp>
    </p:spTree>
    <p:extLst>
      <p:ext uri="{BB962C8B-B14F-4D97-AF65-F5344CB8AC3E}">
        <p14:creationId xmlns:p14="http://schemas.microsoft.com/office/powerpoint/2010/main" val="166587748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3149F381-DCD6-40B5-A58B-FB51571A6A0A}"/>
              </a:ext>
            </a:extLst>
          </p:cNvPr>
          <p:cNvSpPr txBox="1">
            <a:spLocks/>
          </p:cNvSpPr>
          <p:nvPr/>
        </p:nvSpPr>
        <p:spPr>
          <a:xfrm>
            <a:off x="-117405" y="2205879"/>
            <a:ext cx="4339450" cy="1223121"/>
          </a:xfrm>
          <a:prstGeom prst="rect">
            <a:avLst/>
          </a:prstGeom>
        </p:spPr>
        <p:txBody>
          <a:bodyPr vert="horz" wrap="square" lIns="182880" tIns="45720" rIns="182880" bIns="4572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cap="all" spc="-100" baseline="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/>
            </a:pPr>
            <a:r>
              <a:rPr kumimoji="0" lang="zh-tw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今天</a:t>
            </a:r>
            <a:br>
                    </a:br>
            <a:r>
              <a:rPr kumimoji="0" lang="zh-tw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我們會</a:t>
            </a:r>
            <a:br>
                    </a:br>
            <a:r>
              <a:rPr kumimoji="0" lang="zh-tw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學到什麼？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468542" y="-448641"/>
            <a:ext cx="7532958" cy="68580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39669" marR="0" indent="-339669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600" kern="1200" spc="-71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992" marR="0" indent="-233324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8380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798380" algn="l"/>
              </a:tabLst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30117" marR="0" indent="-231735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5504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1255504" algn="l"/>
              </a:tabLst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083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85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92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97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zh-tw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我將會帶各位探索入門的編碼概念。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zh-tw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我將會使用運算思維來分析和解決問題。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zh-tw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我將訓練我的 Minecraft Time Agent 使用程式碼解決問題。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zh-tw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我將探索</a:t>
            </a:r>
            <a:r>
              <a:rPr lang="zh-tw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影響生活各領域</a:t>
            </a:r>
          </a:p>
          <a:p>
            <a:r>
              <a:rPr lang="zh-tw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的電腦科學。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51A034-C2AA-4B9E-89A9-1502ED5D48F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AA82BC-457A-4671-ACB2-645EB7906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583D409-27B9-4E46-8C30-AED297F88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0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/>
              <a:t>T.A.R.R.A. 和 Npc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1188" y="1551563"/>
            <a:ext cx="617476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在時間世界中，你將會看到 T.A.R.R.A.和其他 NPC (非玩家角色)。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T.A.R.R.A.會告訴你重要的資訊，在遊戲中提供協助。你將會看到來自 T.A.R.R.A. 的彈出式畫面。– 這些提示將協助引導你完成遊戲。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A66A76-A4FB-4160-B6D3-4FE25348E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764" y="1254543"/>
            <a:ext cx="3242136" cy="434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挑選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896675"/>
            <a:ext cx="49624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現在，挑選 Time Agent 的時候到了。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共有五種不同顏色。你可以任意挑選最喜歡的顏色！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7EF0D9-D253-4305-B233-DFEA198139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9" y="1744734"/>
            <a:ext cx="5319713" cy="336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42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如何挑選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59175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按下按鈕挑選 Time Agent。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DA35C9-C7F3-4FC2-B595-47957F4B4E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764" y="1631365"/>
            <a:ext cx="4409186" cy="320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使用你的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46490" y="2451931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Time Agent 將會消失。您需要按下「C」按鈕來部署你的 Agent。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C9112-D6B3-4A2B-840E-96B4D6520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891" y="1772307"/>
            <a:ext cx="6059468" cy="301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程式碼生成器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612864" y="1228397"/>
            <a:ext cx="728386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按下「C」按鈕後，你將會啟動程式碼生成器。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你可以使用編碼調色板「程式碼生成器」對 Time Agent 進行編程，協助你在 TimeCraft 中解決問題。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按下畫面角落的「</a:t>
            </a:r>
            <a:r>
              <a:rPr lang="zh-tw" sz="28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X</a:t>
            </a:r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」返回遊玩。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CAC7A7-62E3-4F43-AADE-8634DAE714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5" y="1450258"/>
            <a:ext cx="2892435" cy="359369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B4E802A-6166-4FB1-81FE-35C764A4C851}"/>
              </a:ext>
            </a:extLst>
          </p:cNvPr>
          <p:cNvSpPr/>
          <p:nvPr/>
        </p:nvSpPr>
        <p:spPr bwMode="auto">
          <a:xfrm>
            <a:off x="3361379" y="1450258"/>
            <a:ext cx="391271" cy="38905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9CC0B-5732-4945-9121-E6C21EB0FFD0}"/>
              </a:ext>
            </a:extLst>
          </p:cNvPr>
          <p:cNvSpPr/>
          <p:nvPr/>
        </p:nvSpPr>
        <p:spPr bwMode="auto">
          <a:xfrm>
            <a:off x="953729" y="1799303"/>
            <a:ext cx="2389239" cy="393291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C0E0D681-9121-4217-B957-E75264AD7A4E}"/>
              </a:ext>
            </a:extLst>
          </p:cNvPr>
          <p:cNvSpPr/>
          <p:nvPr/>
        </p:nvSpPr>
        <p:spPr bwMode="auto">
          <a:xfrm rot="19644451">
            <a:off x="3889944" y="16882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9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使用你的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52105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你的 Time Agent 已經準備就緒！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3F0B1A-9947-4EB9-8254-96CBFD3EC1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5603" y="2762935"/>
            <a:ext cx="3072121" cy="201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7DF1968-2B81-485D-8871-AA3228F9A084}"/>
              </a:ext>
            </a:extLst>
          </p:cNvPr>
          <p:cNvSpPr txBox="1"/>
          <p:nvPr/>
        </p:nvSpPr>
        <p:spPr>
          <a:xfrm>
            <a:off x="4683760" y="1659285"/>
            <a:ext cx="57052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絕佳選擇！</a:t>
            </a:r>
          </a:p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請快速前往斷路器，重新連接電源。一分一秒都不能浪費！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9E75DA-649A-4BD1-923F-0A4BF5748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1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前往斷路器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724456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循著火花找到斷路器。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FA46D3-1FDB-4008-BFAC-669BE8373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594" y="1360916"/>
            <a:ext cx="5805002" cy="4331651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03A5F68-CFC8-4B5C-AA07-476193C42719}"/>
              </a:ext>
            </a:extLst>
          </p:cNvPr>
          <p:cNvCxnSpPr>
            <a:cxnSpLocks/>
          </p:cNvCxnSpPr>
          <p:nvPr/>
        </p:nvCxnSpPr>
        <p:spPr>
          <a:xfrm flipH="1" flipV="1">
            <a:off x="3705225" y="3320873"/>
            <a:ext cx="459826" cy="16503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65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34B410D-3EF4-4250-A597-C169CD1D50B8}"/>
              </a:ext>
            </a:extLst>
          </p:cNvPr>
          <p:cNvSpPr txBox="1"/>
          <p:nvPr/>
        </p:nvSpPr>
        <p:spPr>
          <a:xfrm>
            <a:off x="3572046" y="1953612"/>
            <a:ext cx="75096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速度很快！小心！</a:t>
            </a:r>
          </a:p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我已經將 T.A.L.K.裝置放入你的物品欄中。使用 T.A.L.K.呼叫 Time Agent，或者當你需要我時也可以使用。</a:t>
            </a:r>
          </a:p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右鍵點擊手中的裝置以啟動。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9E8191-4AA8-4C26-A659-679F2FBA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78" y="17002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5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使用者介面影像、應用程式&#10;&#10;描述自動生成">
            <a:extLst>
              <a:ext uri="{FF2B5EF4-FFF2-40B4-BE49-F238E27FC236}">
                <a16:creationId xmlns:a16="http://schemas.microsoft.com/office/drawing/2014/main" id="{9162E91F-BC2E-43D5-A4C8-43D67821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64" y="1547233"/>
            <a:ext cx="5562484" cy="354831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使用你的 T.A.L.K.。裝置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55C5C-0CA0-4746-9660-A2315FA77501}"/>
              </a:ext>
            </a:extLst>
          </p:cNvPr>
          <p:cNvSpPr txBox="1"/>
          <p:nvPr/>
        </p:nvSpPr>
        <p:spPr>
          <a:xfrm>
            <a:off x="6413148" y="1435010"/>
            <a:ext cx="496241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你的 T.A.L.K.裝置已放入你的快捷欄中。</a:t>
            </a:r>
          </a:p>
          <a:p>
            <a:pPr algn="ctr"/>
            <a:endParaRPr lang="en-US" sz="1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在快捷欄中選擇 T.A.L.K. 裝置。選擇了 T.A.L.K.裝置，你將在畫面上看到一個新按鈕：</a:t>
            </a:r>
          </a:p>
          <a:p>
            <a:pPr algn="ctr"/>
            <a:r>
              <a:rPr lang="zh-tw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使用 T.A.L.K.裝置</a:t>
            </a:r>
          </a:p>
          <a:p>
            <a:pPr algn="ctr"/>
            <a:endParaRPr lang="en-US" sz="1100" b="1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按下此按鈕。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A13050-395A-46E8-8B65-DC28381F8FE6}"/>
              </a:ext>
            </a:extLst>
          </p:cNvPr>
          <p:cNvSpPr/>
          <p:nvPr/>
        </p:nvSpPr>
        <p:spPr bwMode="auto">
          <a:xfrm>
            <a:off x="2427573" y="4642336"/>
            <a:ext cx="3438525" cy="544084"/>
          </a:xfrm>
          <a:prstGeom prst="rect">
            <a:avLst/>
          </a:prstGeom>
          <a:noFill/>
          <a:ln w="57150">
            <a:solidFill>
              <a:srgbClr val="FFFF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F2CC00-4CEA-467F-8CAF-DFF6BCD92E40}"/>
              </a:ext>
            </a:extLst>
          </p:cNvPr>
          <p:cNvSpPr/>
          <p:nvPr/>
        </p:nvSpPr>
        <p:spPr bwMode="auto">
          <a:xfrm>
            <a:off x="1424523" y="4593319"/>
            <a:ext cx="894461" cy="37263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6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41424-0A27-4676-96FE-FDBF3D671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7195" y="922107"/>
            <a:ext cx="6903228" cy="1470025"/>
          </a:xfrm>
        </p:spPr>
        <p:txBody>
          <a:bodyPr/>
          <a:lstStyle/>
          <a:p>
            <a:r>
              <a:rPr lang="zh-tw" dirty="0"/>
              <a:t>什麼是</a:t>
            </a:r>
            <a:br>
                    </a:br>
            <a:r>
              <a:rPr lang="zh-tw" dirty="0"/>
              <a:t>電腦科學？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A6782AF-A5C6-4234-9673-F81DB539D92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61915" y="2624138"/>
            <a:ext cx="69040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4400" dirty="0">
                <a:solidFill>
                  <a:schemeClr val="accent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電腦科學是利用電腦的力量解決問題的研究。</a:t>
            </a:r>
          </a:p>
        </p:txBody>
      </p:sp>
    </p:spTree>
    <p:extLst>
      <p:ext uri="{BB962C8B-B14F-4D97-AF65-F5344CB8AC3E}">
        <p14:creationId xmlns:p14="http://schemas.microsoft.com/office/powerpoint/2010/main" val="51966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D7CEDF3-3B1D-485B-9DF8-4C3F03BA7049}"/>
              </a:ext>
            </a:extLst>
          </p:cNvPr>
          <p:cNvSpPr txBox="1"/>
          <p:nvPr/>
        </p:nvSpPr>
        <p:spPr>
          <a:xfrm>
            <a:off x="5294622" y="2194973"/>
            <a:ext cx="3808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現在我只需要點擊一下！按下「開始活動」以開始！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617B42-59A7-4AA1-9F56-5988F47CD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946823" y="2397948"/>
            <a:ext cx="4062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編碼讓 Time Agent 往前移動 3 個方塊，啟動時間軸。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94D522-055B-4674-869F-EE39A4139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5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69099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zh-tw" dirty="0">
                <a:solidFill>
                  <a:srgbClr val="D59DFF"/>
                </a:solidFill>
              </a:rPr>
              <a:t>編碼概念：</a:t>
            </a:r>
            <a:br>
                    </a:br>
            <a:r>
              <a:rPr lang="zh-tw" sz="2400" dirty="0">
                <a:solidFill>
                  <a:srgbClr val="D59DFF"/>
                </a:solidFill>
              </a:rPr>
              <a:t>定序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11676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zh-tw">
                <a:solidFill>
                  <a:srgbClr val="D59DFF"/>
                </a:solidFill>
                <a:latin typeface="+mj-lt"/>
              </a:rPr>
              <a:t>這代表什麼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zh-tw" sz="2000">
                <a:solidFill>
                  <a:schemeClr val="bg1"/>
                </a:solidFill>
              </a:rPr>
              <a:t>Agent 將依照您排序的順序移動。在序列中，動作或事件會依照順序進行下一個動作。</a:t>
            </a:r>
            <a:endParaRPr lang="en-US">
              <a:solidFill>
                <a:schemeClr val="bg1"/>
              </a:solidFill>
            </a:endParaRP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zh-tw">
                <a:solidFill>
                  <a:srgbClr val="D59DFF"/>
                </a:solidFill>
                <a:latin typeface="+mj-lt"/>
              </a:rPr>
              <a:t>讓我們思考一下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zh-tw">
                <a:solidFill>
                  <a:srgbClr val="D59DFF"/>
                </a:solidFill>
                <a:latin typeface="+mj-lt"/>
              </a:rPr>
              <a:t>如果你將 </a:t>
            </a:r>
            <a:r>
              <a:rPr lang="zh-tw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zh-tw" sz="2000" b="1">
                <a:solidFill>
                  <a:schemeClr val="bg1"/>
                </a:solidFill>
                <a:latin typeface="Consolas" panose="020B0609020204030204" pitchFamily="49" charset="0"/>
              </a:rPr>
              <a:t>分析</a:t>
            </a:r>
            <a:r>
              <a:rPr lang="zh-tw">
                <a:solidFill>
                  <a:srgbClr val="D59DFF"/>
                </a:solidFill>
                <a:latin typeface="+mj-lt"/>
              </a:rPr>
              <a:t>方塊放在 </a:t>
            </a:r>
            <a:r>
              <a:rPr lang="zh-tw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zh-tw" sz="2000" b="1">
                <a:solidFill>
                  <a:schemeClr val="bg1"/>
                </a:solidFill>
                <a:latin typeface="Consolas" panose="020B0609020204030204" pitchFamily="49" charset="0"/>
              </a:rPr>
              <a:t>移動</a:t>
            </a:r>
            <a:r>
              <a:rPr lang="zh-tw" sz="2000">
                <a:solidFill>
                  <a:schemeClr val="bg1"/>
                </a:solidFill>
              </a:rPr>
              <a:t>方塊前</a:t>
            </a:r>
            <a:r>
              <a:rPr lang="zh-tw" sz="2000">
                <a:solidFill>
                  <a:schemeClr val="bg1"/>
                </a:solidFill>
              </a:rPr>
              <a:t>，你的上一個程序能運作嗎？為什麼能？為什麼不能？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zh-tw">
                <a:solidFill>
                  <a:srgbClr val="D59DFF"/>
                </a:solidFill>
                <a:latin typeface="+mj-lt"/>
              </a:rPr>
              <a:t>提示：</a:t>
            </a:r>
            <a:r>
              <a:rPr lang="zh-tw" sz="2000">
                <a:solidFill>
                  <a:schemeClr val="bg1"/>
                </a:solidFill>
              </a:rPr>
              <a:t>嘗試在紙上規劃！</a:t>
            </a:r>
          </a:p>
        </p:txBody>
      </p:sp>
      <p:pic>
        <p:nvPicPr>
          <p:cNvPr id="7" name="Picture Placeholder 6" descr="電玩遊戲的螢幕擷取畫面&#10;&#10;描述自動生成">
            <a:extLst>
              <a:ext uri="{FF2B5EF4-FFF2-40B4-BE49-F238E27FC236}">
                <a16:creationId xmlns:a16="http://schemas.microsoft.com/office/drawing/2014/main" id="{C7CD90BF-0B50-4366-A7F1-CA7E8D656DE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54663" y="0"/>
            <a:ext cx="6637337" cy="6858000"/>
          </a:xfrm>
        </p:spPr>
      </p:pic>
    </p:spTree>
    <p:extLst>
      <p:ext uri="{BB962C8B-B14F-4D97-AF65-F5344CB8AC3E}">
        <p14:creationId xmlns:p14="http://schemas.microsoft.com/office/powerpoint/2010/main" val="354492590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啟動電路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7155411" y="2605403"/>
            <a:ext cx="49624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按「C」開啟程式碼生成器。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1BB6C5-97DE-4055-BB63-7A7DEC776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909454"/>
            <a:ext cx="6843011" cy="288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使用程式碼生成器 (blocks)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4212518" y="1732081"/>
            <a:ext cx="76392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步驟 1：閱讀編碼任務。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步驟 2：使用工具箱中的 MakeCode 單字方塊。將方塊拖放到編碼畫布中。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步驟 3：按下綠色開始箭頭測試程式碼。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2682EC-03CC-491B-BA4E-F70258E5C2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592825"/>
            <a:ext cx="3219966" cy="4000629"/>
          </a:xfrm>
          <a:prstGeom prst="rect">
            <a:avLst/>
          </a:prstGeom>
        </p:spPr>
      </p:pic>
      <p:sp>
        <p:nvSpPr>
          <p:cNvPr id="15" name="Arrow: Left 14">
            <a:extLst>
              <a:ext uri="{FF2B5EF4-FFF2-40B4-BE49-F238E27FC236}">
                <a16:creationId xmlns:a16="http://schemas.microsoft.com/office/drawing/2014/main" id="{8815F5DF-718F-4DF9-AC8C-88CF837BD85D}"/>
              </a:ext>
            </a:extLst>
          </p:cNvPr>
          <p:cNvSpPr/>
          <p:nvPr/>
        </p:nvSpPr>
        <p:spPr bwMode="auto">
          <a:xfrm>
            <a:off x="3275401" y="3984762"/>
            <a:ext cx="124530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599251" y="2206293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685226" y="4779166"/>
            <a:ext cx="621655" cy="256012"/>
          </a:xfrm>
          <a:prstGeom prst="leftArrow">
            <a:avLst>
              <a:gd name="adj1" fmla="val 57219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FF96F1-9642-4404-A101-D84A8EC796EF}"/>
              </a:ext>
            </a:extLst>
          </p:cNvPr>
          <p:cNvSpPr/>
          <p:nvPr/>
        </p:nvSpPr>
        <p:spPr bwMode="auto">
          <a:xfrm>
            <a:off x="609600" y="2005781"/>
            <a:ext cx="2757948" cy="432619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92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使用程式碼生成器 (blocks)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260871" y="1340184"/>
            <a:ext cx="53625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如果編碼任務太長而無法在半畫面上顯示。你必須按下</a:t>
            </a:r>
            <a:r>
              <a:rPr lang="zh-tw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展開</a:t>
            </a:r>
            <a:r>
              <a:rPr lang="zh-tw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按鈕讓程式碼生成器出現在整個畫面中。</a:t>
            </a:r>
          </a:p>
          <a:p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zh-tw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如果你需要額外協助來解決編碼挑戰，請選擇</a:t>
            </a:r>
            <a:r>
              <a:rPr lang="zh-tw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提示</a:t>
            </a:r>
            <a:r>
              <a:rPr lang="zh-tw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按鈕 (上頭有問號的燈泡)。這些提示非常有幫助！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5D60F4F-CBA2-42F3-932A-E17D14ED9B6C}"/>
              </a:ext>
            </a:extLst>
          </p:cNvPr>
          <p:cNvSpPr/>
          <p:nvPr/>
        </p:nvSpPr>
        <p:spPr bwMode="auto">
          <a:xfrm>
            <a:off x="3844413" y="1651893"/>
            <a:ext cx="437535" cy="40971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B891A60-D734-4B57-86DC-1C5D0E5B0B9F}"/>
              </a:ext>
            </a:extLst>
          </p:cNvPr>
          <p:cNvSpPr/>
          <p:nvPr/>
        </p:nvSpPr>
        <p:spPr bwMode="auto">
          <a:xfrm>
            <a:off x="734079" y="1201019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B0DC82-039F-474C-9135-0B4243CEF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68" y="1188720"/>
            <a:ext cx="3922973" cy="48740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97B3ED-E5C8-4148-946B-5DF1F6B2625E}"/>
              </a:ext>
            </a:extLst>
          </p:cNvPr>
          <p:cNvSpPr/>
          <p:nvPr/>
        </p:nvSpPr>
        <p:spPr bwMode="auto">
          <a:xfrm>
            <a:off x="634181" y="1736324"/>
            <a:ext cx="3210232" cy="535305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520D2EC8-4BA7-46B5-8462-4B3CD5F71015}"/>
              </a:ext>
            </a:extLst>
          </p:cNvPr>
          <p:cNvSpPr/>
          <p:nvPr/>
        </p:nvSpPr>
        <p:spPr bwMode="auto">
          <a:xfrm>
            <a:off x="1568554" y="1279259"/>
            <a:ext cx="3692317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40D13B5-27EA-4E50-8666-C78E93D8E220}"/>
              </a:ext>
            </a:extLst>
          </p:cNvPr>
          <p:cNvSpPr/>
          <p:nvPr/>
        </p:nvSpPr>
        <p:spPr bwMode="auto">
          <a:xfrm rot="3489368">
            <a:off x="3887064" y="2537804"/>
            <a:ext cx="1588874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5355704-6472-4709-8CDA-AFE1946C79C9}"/>
              </a:ext>
            </a:extLst>
          </p:cNvPr>
          <p:cNvSpPr/>
          <p:nvPr/>
        </p:nvSpPr>
        <p:spPr bwMode="auto">
          <a:xfrm>
            <a:off x="734079" y="1213318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C756996-3193-4C95-8224-44D51D5EAA77}"/>
              </a:ext>
            </a:extLst>
          </p:cNvPr>
          <p:cNvSpPr/>
          <p:nvPr/>
        </p:nvSpPr>
        <p:spPr bwMode="auto">
          <a:xfrm>
            <a:off x="3844413" y="1664192"/>
            <a:ext cx="458992" cy="36033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使用程式碼生成器 (Python)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974643" y="1878895"/>
            <a:ext cx="53982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步驟 1：閱讀編碼任務。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步驟 2：在活動下輸入你的 Python 代碼。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步驟 3：按下畫面底部的「執行」按鈕。</a:t>
            </a: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331629" y="2007870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508185" y="4836938"/>
            <a:ext cx="777594" cy="230848"/>
          </a:xfrm>
          <a:prstGeom prst="leftArrow">
            <a:avLst>
              <a:gd name="adj1" fmla="val 26764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EFE5BD1-D47A-4DB6-AB51-4C759B809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150" y="1260002"/>
            <a:ext cx="4894971" cy="468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3297F8-E116-4865-9517-3C4FFDCD7CBA}"/>
              </a:ext>
            </a:extLst>
          </p:cNvPr>
          <p:cNvSpPr/>
          <p:nvPr/>
        </p:nvSpPr>
        <p:spPr bwMode="auto">
          <a:xfrm>
            <a:off x="1160206" y="1538748"/>
            <a:ext cx="4080388" cy="109138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593DD21A-583A-4C50-BFB4-B644FB1212D2}"/>
              </a:ext>
            </a:extLst>
          </p:cNvPr>
          <p:cNvSpPr/>
          <p:nvPr/>
        </p:nvSpPr>
        <p:spPr bwMode="auto">
          <a:xfrm>
            <a:off x="4993992" y="2007869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6020357A-0D99-48B7-9C44-2C775F446FA2}"/>
              </a:ext>
            </a:extLst>
          </p:cNvPr>
          <p:cNvSpPr/>
          <p:nvPr/>
        </p:nvSpPr>
        <p:spPr bwMode="auto">
          <a:xfrm rot="19729364">
            <a:off x="3958872" y="3919437"/>
            <a:ext cx="2070239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A247E3-EE5A-44E3-B21B-52ED6CCEDFEF}"/>
              </a:ext>
            </a:extLst>
          </p:cNvPr>
          <p:cNvSpPr/>
          <p:nvPr/>
        </p:nvSpPr>
        <p:spPr bwMode="auto">
          <a:xfrm>
            <a:off x="1160206" y="473986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DD5264-9900-43DA-BD1A-99ED12CC7B6A}"/>
              </a:ext>
            </a:extLst>
          </p:cNvPr>
          <p:cNvSpPr/>
          <p:nvPr/>
        </p:nvSpPr>
        <p:spPr bwMode="auto">
          <a:xfrm>
            <a:off x="1204451" y="349472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20DC032A-68B2-4A74-9DF9-D990088D48E9}"/>
              </a:ext>
            </a:extLst>
          </p:cNvPr>
          <p:cNvSpPr/>
          <p:nvPr/>
        </p:nvSpPr>
        <p:spPr bwMode="auto">
          <a:xfrm rot="20968581">
            <a:off x="1394812" y="5135519"/>
            <a:ext cx="4586309" cy="351451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EFDC7E-C655-4090-8FBA-C70076E6F332}"/>
              </a:ext>
            </a:extLst>
          </p:cNvPr>
          <p:cNvSpPr/>
          <p:nvPr/>
        </p:nvSpPr>
        <p:spPr bwMode="auto">
          <a:xfrm>
            <a:off x="875167" y="5569567"/>
            <a:ext cx="570271" cy="48839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8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94380" y="2079611"/>
            <a:ext cx="44485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做得好！你已經恢復供電，可以開始協助我們解決出現的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5A30FA-9D6F-4F56-8432-642D5FBC8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1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主機上的時間分裂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52FB99-939C-4ED1-A52F-C65BE5A775DB}"/>
              </a:ext>
            </a:extLst>
          </p:cNvPr>
          <p:cNvGrpSpPr/>
          <p:nvPr/>
        </p:nvGrpSpPr>
        <p:grpSpPr>
          <a:xfrm>
            <a:off x="1419226" y="1188720"/>
            <a:ext cx="9020174" cy="4507229"/>
            <a:chOff x="1419226" y="1188720"/>
            <a:chExt cx="9020174" cy="450722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C3C0D41-2035-4880-B3BB-7E49170775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7B4514-3491-47B5-8D0A-B375E1AA7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8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305051" y="2145681"/>
            <a:ext cx="39202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讓我們開始嘗試解決問題。按下按鈕在時間軸電腦上選取。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58EEBB-3479-49AA-B116-15F8B019B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A493B-BA1A-4009-AAD2-EC7DF3C31E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9848" y="2495138"/>
            <a:ext cx="6902856" cy="2120726"/>
          </a:xfrm>
        </p:spPr>
        <p:txBody>
          <a:bodyPr/>
          <a:lstStyle/>
          <a:p>
            <a:r>
              <a:rPr lang="zh-tw" dirty="0"/>
              <a:t>學校如何使用電腦科學</a:t>
            </a:r>
            <a:r>
              <a:rPr lang="zh-tw" sz="4000" dirty="0"/>
              <a:t> (或電腦科學技能)</a:t>
            </a:r>
            <a:r>
              <a:rPr lang="zh-tw" dirty="0"/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04896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選擇時間分裂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1001FE-9324-49A8-86C6-E8924CF0F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292" y="1360916"/>
            <a:ext cx="4277844" cy="46092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1FB720-3E6B-4BD8-90B3-6C4CE826906B}"/>
              </a:ext>
            </a:extLst>
          </p:cNvPr>
          <p:cNvSpPr txBox="1"/>
          <p:nvPr/>
        </p:nvSpPr>
        <p:spPr>
          <a:xfrm>
            <a:off x="6256337" y="254300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按下按鈕挑選時間分裂。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801768" y="2151727"/>
            <a:ext cx="45399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你已選擇時間分裂。現在，你應該前往時間艙開始你的任務。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03193-6E57-45EC-A103-8FC343CC1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前往時間艙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256338" y="275844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時間艙是一種能讓你時間旅行的機器！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67342-DCFF-421B-8C6A-930D245202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6427" y="1766306"/>
            <a:ext cx="4809236" cy="31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72972" y="1643568"/>
            <a:ext cx="39380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現在，朝時間艙移動，按下前方的按鈕將打開，接收你的任務簡報！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8FEB90-A681-4C06-9DB9-F23E67175C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3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時間跳躍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33306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你必須解決 3 個時間分裂。每次進入時間艙時，側面顯示的數字會告訴你必須解決多少時間跳躍。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按下按鈕打開時間艙。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255768"/>
            <a:ext cx="6031992" cy="298685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4062413" y="2100545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8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打開時間艙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31492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按下按鈕打開時間艙並接收你的任務簡報。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255768"/>
            <a:ext cx="6031992" cy="406870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1757363" y="2114067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任務簡報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724764" y="1673869"/>
            <a:ext cx="52701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讓我們來閱讀任務簡報。</a:t>
            </a: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別忘了，如果獨自遊玩時需要協助，你可以使用沈浸式閱讀程式。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2BCD1-25F2-45D0-8B43-7DD084E8B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161" y="1535059"/>
            <a:ext cx="2867046" cy="338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進入時間艙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758449"/>
            <a:ext cx="57261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在時間艙上按下按鈕</a:t>
            </a:r>
            <a:r>
              <a:rPr lang="zh-tw" sz="2800" dirty="0">
                <a:solidFill>
                  <a:schemeClr val="accent5">
                    <a:alpha val="99000"/>
                  </a:schemeClr>
                </a:solidFill>
              </a:rPr>
              <a:t>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6D2BA8-FCBD-43D9-BE27-A865381EA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386" y="1303299"/>
            <a:ext cx="3981450" cy="472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1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進入時間艙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1" y="2112118"/>
            <a:ext cx="572611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按下按鈕後，你將會看到一則訊息，上面寫著「傳送」—這代表你正在進行時間旅行！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2E8199-FD11-4006-9BE3-857ED327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188720"/>
            <a:ext cx="5314950" cy="45624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E0C3BF9-528E-4E8C-9DDC-488DB8B2F714}"/>
              </a:ext>
            </a:extLst>
          </p:cNvPr>
          <p:cNvSpPr/>
          <p:nvPr/>
        </p:nvSpPr>
        <p:spPr bwMode="auto">
          <a:xfrm>
            <a:off x="1451768" y="3469957"/>
            <a:ext cx="2943225" cy="80962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3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歡迎來到「爵士大樂隊」！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430267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EBAB88-BF92-4973-9609-28544A8BA440}"/>
              </a:ext>
            </a:extLst>
          </p:cNvPr>
          <p:cNvSpPr txBox="1"/>
          <p:nvPr/>
        </p:nvSpPr>
        <p:spPr>
          <a:xfrm>
            <a:off x="6898241" y="2625921"/>
            <a:ext cx="4962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這是你在這個世界的起始點。當你開始遊玩時，你會看到這個清楚的影像。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BFD153-BE8F-43CB-B0DB-B4A222A1B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430267"/>
            <a:ext cx="5870165" cy="423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7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zh-tw" dirty="0"/>
              <a:t>電腦科學如何應用在興趣活動和各種不同的工作中？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567283" y="1504394"/>
            <a:ext cx="76232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爵士音樂家似乎很沮喪，看看你能不能幫幫他！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我正在調查你面前的音樂家身後的牆上後隱藏著什麼。使用你的 T.A.L.K. 裝置，將 Agent 送到偵測</a:t>
            </a:r>
          </a:p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位置！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DC073B-B1CA-46A3-A672-3ADADF878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爵士音樂家 NPC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71166" y="1897653"/>
            <a:ext cx="54645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我又被噓下舞台了！自從我失去小喇叭後，一切都不一樣了！我被詛咒了嗎？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28B592-86C7-445C-ACBE-9F8D5D8DAE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7741" y="1707501"/>
            <a:ext cx="2394155" cy="370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爵士大樂隊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93422" y="1874728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擁有 T.A.L.K. 裝置後，你將會看到灰色的方塊寫著</a:t>
            </a:r>
          </a:p>
          <a:p>
            <a:pPr algn="ctr"/>
            <a:r>
              <a:rPr lang="zh-tw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「使用 T.A.L.K. 裝置」。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按下按鈕查看下一個彈出式畫面。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BD21C-BCF6-478C-8D62-8416BB9722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615" y="2005338"/>
            <a:ext cx="6127242" cy="310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6EDB01-C7A1-46F7-A5A2-9742CFC1E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7" t="2135"/>
          <a:stretch/>
        </p:blipFill>
        <p:spPr>
          <a:xfrm>
            <a:off x="894736" y="2021013"/>
            <a:ext cx="5442121" cy="264735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爵士大樂隊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53158" y="2693783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點擊「開始活動」</a:t>
            </a: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開始你的任務！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1011037" y="4154659"/>
            <a:ext cx="1797977" cy="513708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294640" y="3749039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2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92249" y="1599261"/>
            <a:ext cx="54543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做得好！</a:t>
            </a:r>
          </a:p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使用你的 T.A.L.K. 裝置，隨時都能將 Agent 送回起始點。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現在，使用程式碼找回小喇叭！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200A9-162F-4DC5-9D72-D3C61D37C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570" y="1482834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8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爵士大樂隊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226407" y="1404553"/>
            <a:ext cx="496241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你的 Time Agent 會自動就位。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在迷宮盡頭，你會找到小喇叭。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我們必須幫音樂家找回小喇叭！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F46FE6-5A24-4E4B-B417-C9843D63B9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41" y="1456174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558975" y="254443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6006492" y="2240376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40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正在建立演算法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667928" y="1360916"/>
            <a:ext cx="55240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讓我們使用演算法來解決這次的挑戰。</a:t>
            </a:r>
          </a:p>
          <a:p>
            <a:pPr algn="ctr"/>
            <a:r>
              <a:rPr lang="zh-tw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我們該如何使用指令</a:t>
            </a:r>
          </a:p>
          <a:p>
            <a:pPr algn="ctr"/>
            <a:r>
              <a:rPr lang="zh-tw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前</a:t>
            </a:r>
          </a:p>
          <a:p>
            <a:pPr algn="ctr"/>
            <a:r>
              <a:rPr lang="zh-tw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後</a:t>
            </a:r>
          </a:p>
          <a:p>
            <a:pPr algn="ctr"/>
            <a:r>
              <a:rPr lang="zh-tw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左</a:t>
            </a:r>
          </a:p>
          <a:p>
            <a:pPr algn="ctr"/>
            <a:r>
              <a:rPr lang="zh-tw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右</a:t>
            </a:r>
          </a:p>
          <a:p>
            <a:pPr algn="ctr"/>
            <a:r>
              <a:rPr lang="zh-tw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上</a:t>
            </a:r>
          </a:p>
          <a:p>
            <a:pPr algn="ctr"/>
            <a:r>
              <a:rPr lang="zh-tw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下</a:t>
            </a:r>
          </a:p>
          <a:p>
            <a:pPr algn="ctr"/>
            <a:r>
              <a:rPr lang="zh-tw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讓我們的 Time Agent 找回小喇叭？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A770D4-986A-4C03-85E0-529183B77F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6" y="1360916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467110" y="244126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5908887" y="2081995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正在編碼演算法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20045" y="1311678"/>
            <a:ext cx="49487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現在，讓我們幫 Time Agent 編碼，讓 Time Agent 依照演算法行動。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讓我們按下「C」按鈕打開程式碼生成器。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程式碼生成器開啟後，你將會看到說明、工具箱和提示。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6C19A12-73AA-410D-9E94-8E0811290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79607"/>
              </p:ext>
            </p:extLst>
          </p:nvPr>
        </p:nvGraphicFramePr>
        <p:xfrm>
          <a:off x="521208" y="1373012"/>
          <a:ext cx="6218640" cy="4339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9320">
                  <a:extLst>
                    <a:ext uri="{9D8B030D-6E8A-4147-A177-3AD203B41FA5}">
                      <a16:colId xmlns:a16="http://schemas.microsoft.com/office/drawing/2014/main" val="420766927"/>
                    </a:ext>
                  </a:extLst>
                </a:gridCol>
                <a:gridCol w="3109320">
                  <a:extLst>
                    <a:ext uri="{9D8B030D-6E8A-4147-A177-3AD203B41FA5}">
                      <a16:colId xmlns:a16="http://schemas.microsoft.com/office/drawing/2014/main" val="1926644480"/>
                    </a:ext>
                  </a:extLst>
                </a:gridCol>
              </a:tblGrid>
              <a:tr h="407951">
                <a:tc>
                  <a:txBody>
                    <a:bodyPr/>
                    <a:lstStyle/>
                    <a:p>
                      <a:pPr algn="ctr"/>
                      <a:r>
                        <a:rPr lang="zh-tw" dirty="0" err="1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MakeCode Blocks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Python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612323"/>
                  </a:ext>
                </a:extLst>
              </a:tr>
              <a:tr h="2063598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812063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31C96BD8-E115-441C-86D9-FC2664BB2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9" y="1910881"/>
            <a:ext cx="2767011" cy="357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597DCC0-B9FE-4F6D-8451-C3D57ACADD35}"/>
              </a:ext>
            </a:extLst>
          </p:cNvPr>
          <p:cNvGrpSpPr/>
          <p:nvPr/>
        </p:nvGrpSpPr>
        <p:grpSpPr>
          <a:xfrm>
            <a:off x="733272" y="1910881"/>
            <a:ext cx="2767012" cy="3243544"/>
            <a:chOff x="521208" y="1592825"/>
            <a:chExt cx="3219966" cy="400062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27A265E-562F-4C4B-8D2E-BB73839B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1592825"/>
              <a:ext cx="3219966" cy="400062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A216FBF-BD9B-401C-BDFB-B4A4A6357E0B}"/>
                </a:ext>
              </a:extLst>
            </p:cNvPr>
            <p:cNvSpPr/>
            <p:nvPr/>
          </p:nvSpPr>
          <p:spPr bwMode="auto">
            <a:xfrm>
              <a:off x="609600" y="2005781"/>
              <a:ext cx="2757948" cy="432619"/>
            </a:xfrm>
            <a:prstGeom prst="rect">
              <a:avLst/>
            </a:prstGeom>
            <a:solidFill>
              <a:srgbClr val="C6C6C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重置活動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FF0E35B-6B7E-4664-8E74-D178831F1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6558868" cy="42870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B8B587-2C8D-45CD-A6C7-E1D2FCD9935B}"/>
              </a:ext>
            </a:extLst>
          </p:cNvPr>
          <p:cNvSpPr txBox="1"/>
          <p:nvPr/>
        </p:nvSpPr>
        <p:spPr>
          <a:xfrm>
            <a:off x="7163706" y="1465788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如果你想重置活動，讓活動重新開始，請使用你的 T.A.L.K 裝置。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按下</a:t>
            </a:r>
          </a:p>
          <a:p>
            <a:pPr algn="ctr"/>
            <a:r>
              <a:rPr lang="zh-tw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重置活動</a:t>
            </a:r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按鈕，然後你將會從起始點重新開始。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3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69098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zh-tw">
                <a:solidFill>
                  <a:srgbClr val="D59DFF"/>
                </a:solidFill>
              </a:rPr>
              <a:t>編碼概念：</a:t>
            </a:r>
            <a:br>
                    </a:br>
            <a:r>
              <a:rPr lang="zh-tw" sz="2400">
                <a:solidFill>
                  <a:srgbClr val="D59DFF"/>
                </a:solidFill>
              </a:rPr>
              <a:t>偵錯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168064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zh-tw">
                <a:solidFill>
                  <a:srgbClr val="D59DFF"/>
                </a:solidFill>
                <a:latin typeface="+mj-lt"/>
              </a:rPr>
              <a:t>這代表什麼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zh-tw" sz="2000">
                <a:solidFill>
                  <a:schemeClr val="bg1"/>
                </a:solidFill>
              </a:rPr>
              <a:t>偵錯指的是尋找和修復程式碼中的錯誤 (bug)。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zh-tw">
                <a:solidFill>
                  <a:srgbClr val="D59DFF"/>
                </a:solidFill>
                <a:latin typeface="+mj-lt"/>
              </a:rPr>
              <a:t>讓我們思考一下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zh-tw" sz="2000">
                <a:solidFill>
                  <a:schemeClr val="bg1"/>
                </a:solidFill>
              </a:rPr>
              <a:t>你的程式碼在你第一次嘗試時有成功運作嗎？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zh-tw" sz="2000">
                <a:solidFill>
                  <a:schemeClr val="bg1"/>
                </a:solidFill>
              </a:rPr>
              <a:t>你是如何發現並修復程式碼中的任何錯誤？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zh-tw">
                <a:solidFill>
                  <a:srgbClr val="D59DFF"/>
                </a:solidFill>
                <a:latin typeface="+mj-lt"/>
              </a:rPr>
              <a:t>訣竅：</a:t>
            </a:r>
            <a:r>
              <a:rPr lang="zh-tw" sz="2000">
                <a:solidFill>
                  <a:schemeClr val="bg1"/>
                </a:solidFill>
              </a:rPr>
              <a:t>執行程式碼時，請仔細觀察 Agent 以發現問題發生的位置。</a:t>
            </a:r>
          </a:p>
        </p:txBody>
      </p:sp>
      <p:pic>
        <p:nvPicPr>
          <p:cNvPr id="6" name="Picture Placeholder 5" descr="Minecraft Agent 在一小時程式設計任務 4 迷宮中的螢幕截圖">
            <a:extLst>
              <a:ext uri="{FF2B5EF4-FFF2-40B4-BE49-F238E27FC236}">
                <a16:creationId xmlns:a16="http://schemas.microsoft.com/office/drawing/2014/main" id="{C14459E9-B03D-48FE-A944-3FD235953C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1140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6949" y="48610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sz="4000" dirty="0"/>
              <a:t>電腦科學</a:t>
            </a:r>
            <a:br>
                    </a:br>
            <a:br>
                    </a:br>
            <a:r>
              <a:rPr lang="zh-tw" sz="4000" dirty="0"/>
              <a:t>無所不在</a:t>
            </a:r>
            <a:br>
                    </a:br>
            <a:r>
              <a:rPr lang="zh-tw" sz="4000" dirty="0"/>
              <a:t>與所有人息息相關！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DCC57D2-6A8B-4266-8407-7DCFDFC294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4907499" y="10805"/>
            <a:ext cx="7284501" cy="6179306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使用「提示」按鈕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33AB5D79-66D9-46F3-80C9-6E0C193E0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13353"/>
              </p:ext>
            </p:extLst>
          </p:nvPr>
        </p:nvGraphicFramePr>
        <p:xfrm>
          <a:off x="600074" y="1360916"/>
          <a:ext cx="11149440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1">
                  <a:extLst>
                    <a:ext uri="{9D8B030D-6E8A-4147-A177-3AD203B41FA5}">
                      <a16:colId xmlns:a16="http://schemas.microsoft.com/office/drawing/2014/main" val="4246669641"/>
                    </a:ext>
                  </a:extLst>
                </a:gridCol>
                <a:gridCol w="8253839">
                  <a:extLst>
                    <a:ext uri="{9D8B030D-6E8A-4147-A177-3AD203B41FA5}">
                      <a16:colId xmlns:a16="http://schemas.microsoft.com/office/drawing/2014/main" val="59993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tw" sz="2800" b="1" dirty="0">
                          <a:solidFill>
                            <a:schemeClr val="accent5"/>
                          </a:solidFill>
                        </a:rPr>
                        <a:t>提示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2800" b="0" dirty="0">
                          <a:solidFill>
                            <a:schemeClr val="accent5"/>
                          </a:solidFill>
                        </a:rPr>
                        <a:t>你將獲得解決方案的影像。使用解決方案來協助你規劃編碼解決方案。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732490"/>
                  </a:ext>
                </a:extLst>
              </a:tr>
              <a:tr h="325644">
                <a:tc>
                  <a:txBody>
                    <a:bodyPr/>
                    <a:lstStyle/>
                    <a:p>
                      <a:r>
                        <a:rPr lang="zh-tw" sz="2800" b="1" dirty="0">
                          <a:solidFill>
                            <a:schemeClr val="accent5"/>
                          </a:solidFill>
                        </a:rPr>
                        <a:t>提示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2800" dirty="0">
                          <a:solidFill>
                            <a:schemeClr val="accent5"/>
                          </a:solidFill>
                        </a:rPr>
                        <a:t>你將在程式碼生成器中看到一些數值錯誤的起始代碼。您需要在起始代碼中偵錯 (修復編碼錯誤) 以找到正確的解決方案。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316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sz="2800" b="1" dirty="0">
                          <a:solidFill>
                            <a:schemeClr val="accent5"/>
                          </a:solidFill>
                        </a:rPr>
                        <a:t>提示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sz="2800" dirty="0">
                          <a:solidFill>
                            <a:schemeClr val="accent5"/>
                          </a:solidFill>
                        </a:rPr>
                        <a:t>你將在程式碼生成器中看到完整的編碼解決方案，並且你將會傳送回重大時間錯誤研究所。</a:t>
                      </a:r>
                    </a:p>
                    <a:p>
                      <a:pPr algn="ctr"/>
                      <a:r>
                        <a:rPr lang="zh-tw" sz="2800" b="1" dirty="0">
                          <a:solidFill>
                            <a:srgbClr val="FF0000"/>
                          </a:solidFill>
                        </a:rPr>
                        <a:t>如果你使用了全部 3 個提示，你將無法透過搜尋隱藏按鈕來找到線索。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196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2421519"/>
            <a:ext cx="7198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幹得好！你已經修復了這個時間，拯救了爵士音樂的未來！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5A7058-ED4A-4E5C-B234-01FC350DB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203" y="161002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7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1929077"/>
            <a:ext cx="7198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等等 - 糟糕！我偵測到了某些不應該在這裡的東西。我將對任何隱藏裝置的區域進行全面掃描。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3959B-0823-48B6-A309-631BDA472B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19" y="1517247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隱藏按鈕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736502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 掃描房間後，發現了隱藏按鈕！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2D1B4-F9A7-434F-88BB-A3946F9AD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0916"/>
            <a:ext cx="5717667" cy="396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065533" y="1645083"/>
            <a:ext cx="60639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我的掃描顯示該區域某處有一個隱藏按鈕！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徹底搜尋區域，然後按下按鈕收集更多資訊！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3966DB-DA09-4D99-B9F8-EF87289ADF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6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隱藏按鈕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303988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這個時間分裂中隱藏了一個隱藏按鈕。沿著火花找到隱藏按鈕。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2D27F3-ED0E-4B01-9232-5027671D7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12" y="1188720"/>
            <a:ext cx="5372100" cy="461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8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隱藏按鈕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05561"/>
            <a:ext cx="49624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這裡就是隱藏按鈕的所在位置。</a:t>
            </a:r>
          </a:p>
          <a:p>
            <a:pPr algn="ctr"/>
            <a:endParaRPr lang="en-US" sz="1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點擊此按鈕後，將開啟左側的白色門。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92234C-2F64-4118-B45A-D2D614668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87" y="1162268"/>
            <a:ext cx="5343525" cy="453346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B0EC058-7E64-4D80-AA2F-AC87086CE236}"/>
              </a:ext>
            </a:extLst>
          </p:cNvPr>
          <p:cNvSpPr/>
          <p:nvPr/>
        </p:nvSpPr>
        <p:spPr bwMode="auto">
          <a:xfrm>
            <a:off x="2742986" y="1857950"/>
            <a:ext cx="1067014" cy="990025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來自 T.A.R.R.A. 的訊息。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624753" y="1413063"/>
            <a:ext cx="63243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你找到了隱藏按鈕！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這個區域似乎出現了一個隱藏房間。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進入房間，搜尋更多資訊！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71E749-2A51-4768-A86B-C79CD9F09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45" y="1502498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線索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61104" y="2112862"/>
            <a:ext cx="49624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在門內，你會找到疑似禍首的 Time Agent (造成時間分裂的罪魁禍首！) 線索。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5F082-7AB0-450F-83A0-EE6C6B96A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74" y="1360916"/>
            <a:ext cx="5936141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1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返回 IMTE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D8E184E-1531-46AC-803A-D6209A5918DA}"/>
              </a:ext>
            </a:extLst>
          </p:cNvPr>
          <p:cNvSpPr txBox="1"/>
          <p:nvPr/>
        </p:nvSpPr>
        <p:spPr>
          <a:xfrm>
            <a:off x="4047328" y="1905506"/>
            <a:ext cx="72941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讓我們開始篩選哪個 Time Agent 可能是禍首。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根據你收集到的證據，你認為是哪一個 Agent 造成了時間分裂？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17FD17-553B-4533-A978-2234932E31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8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8" y="855074"/>
            <a:ext cx="11149439" cy="795528"/>
          </a:xfrm>
        </p:spPr>
        <p:txBody>
          <a:bodyPr/>
          <a:lstStyle/>
          <a:p>
            <a:r>
              <a:rPr lang="zh-tw" dirty="0"/>
              <a:t>歡迎來到一小時程式設計 2021 (時間世界)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16C8E51-EFE8-47F4-A0D5-962A2BC6FE2D}"/>
              </a:ext>
            </a:extLst>
          </p:cNvPr>
          <p:cNvSpPr txBox="1"/>
          <p:nvPr/>
        </p:nvSpPr>
        <p:spPr>
          <a:xfrm>
            <a:off x="3197100" y="2574692"/>
            <a:ext cx="5794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4400" b="1" dirty="0">
                <a:solidFill>
                  <a:schemeClr val="accent2">
                    <a:alpha val="99000"/>
                  </a:schemeClr>
                </a:solidFill>
              </a:rPr>
              <a:t>HOC 預告的預留空間</a:t>
            </a:r>
          </a:p>
        </p:txBody>
      </p:sp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投票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10375" y="2448778"/>
            <a:ext cx="5052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每次時間分裂後，你都有機會投票選出你認為的時間禍首。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25498-282E-44CE-874F-30589CF36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4197"/>
            <a:ext cx="5995988" cy="412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0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成功！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113EA5AF-EDC4-4453-8075-61BE289F2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655965"/>
              </p:ext>
            </p:extLst>
          </p:nvPr>
        </p:nvGraphicFramePr>
        <p:xfrm>
          <a:off x="578495" y="1360916"/>
          <a:ext cx="11149438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3657340533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3023478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之前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之後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78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469819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38F1FCA-3E71-4B29-8935-06EF9CA41A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289" y="1975338"/>
            <a:ext cx="3454332" cy="37200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28E446-4EC2-4054-AABE-B16F5A2F8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438" y="1975337"/>
            <a:ext cx="3454331" cy="372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5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輪到你遊玩了！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5943600" y="1311969"/>
            <a:ext cx="61341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你將選擇下一個時間分裂來解決。請注意顯示畫面。這將會指引你前往下一個時間分裂！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然後回到時間艙回報你的下一個任務簡報。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zh-tw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您的目標是嘗試成功完成另外 2 個時間分裂。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157570-479A-4A7E-BE17-D32A4CCAD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438274"/>
            <a:ext cx="5261064" cy="3905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355618-2040-44FE-83EB-F9B7B15257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005" y="3429000"/>
            <a:ext cx="234498" cy="238125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DC87A5B4-47EA-412A-BCBF-1A8D8EF781D8}"/>
              </a:ext>
            </a:extLst>
          </p:cNvPr>
          <p:cNvSpPr/>
          <p:nvPr/>
        </p:nvSpPr>
        <p:spPr bwMode="auto">
          <a:xfrm>
            <a:off x="3864969" y="1752600"/>
            <a:ext cx="2119995" cy="71393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E1329B-7B32-4C10-BF49-443A590692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6943" y="1610436"/>
            <a:ext cx="873857" cy="107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4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096B5-8FEA-4E2B-AB3B-F32D33F9E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62504"/>
            <a:ext cx="11018520" cy="561564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zh-tw"/>
              <a:t>做得好！</a:t>
            </a:r>
          </a:p>
        </p:txBody>
      </p:sp>
      <p:pic>
        <p:nvPicPr>
          <p:cNvPr id="7" name="Picture Placeholder 10" descr="Minecraft Agent 和在火災後重新造林的角色">
            <a:extLst>
              <a:ext uri="{FF2B5EF4-FFF2-40B4-BE49-F238E27FC236}">
                <a16:creationId xmlns:a16="http://schemas.microsoft.com/office/drawing/2014/main" id="{D37F2E80-F45B-48B8-BF67-8C23CD5AB9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8" y="2286000"/>
            <a:ext cx="12192001" cy="4572000"/>
          </a:xfrm>
        </p:spPr>
      </p:pic>
    </p:spTree>
    <p:extLst>
      <p:ext uri="{BB962C8B-B14F-4D97-AF65-F5344CB8AC3E}">
        <p14:creationId xmlns:p14="http://schemas.microsoft.com/office/powerpoint/2010/main" val="673929043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zh-tw">
                <a:solidFill>
                  <a:srgbClr val="D59DFF"/>
                </a:solidFill>
              </a:rPr>
              <a:t>回顧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tw" dirty="0">
                <a:solidFill>
                  <a:schemeClr val="bg1"/>
                </a:solidFill>
              </a:rPr>
              <a:t>你今天的成果：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tw" dirty="0">
                <a:solidFill>
                  <a:schemeClr val="bg1"/>
                </a:solidFill>
              </a:rPr>
              <a:t>學會了編碼概念，包括演算法、定序、偵錯和條件，或許還有迴圈。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tw" dirty="0">
                <a:solidFill>
                  <a:schemeClr val="bg1"/>
                </a:solidFill>
              </a:rPr>
              <a:t>了解電腦科學無處不在 — 存在於所有我們熱衷的事物、興趣和未來的職業生涯中。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tw" dirty="0">
                <a:solidFill>
                  <a:schemeClr val="bg1"/>
                </a:solidFill>
              </a:rPr>
              <a:t>編成讓你的 Minecraft Time Agent 拯救未來！</a:t>
            </a:r>
          </a:p>
        </p:txBody>
      </p:sp>
      <p:pic>
        <p:nvPicPr>
          <p:cNvPr id="7" name="Picture Placeholder 6" descr="電玩遊戲的螢幕擷取畫面&#10;&#10;描述自動生成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反思。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你最喜歡一小時程式設計的哪一部分？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一小時程式設計中哪一部分最具挑戰性？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你今天如何利用電腦科學技能？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你今天新學到的一件事是什麼？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為什麼電腦科學對所有人來說都至關重要？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你要再試一次 Minecraft: Education Edition 嗎？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zh-tw"/>
              <a:t>體驗更多編碼樂趣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0911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tw" dirty="0"/>
              <a:t>在一小時程式設計 2021 (時間世界) 結束後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tw" dirty="0"/>
              <a:t>繼續編碼修復其他時間分裂！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tw" dirty="0"/>
              <a:t>前往控制中心下的隱藏獎盃室！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tw" dirty="0"/>
              <a:t>按下</a:t>
            </a:r>
            <a:r>
              <a:rPr lang="zh-tw" dirty="0">
                <a:latin typeface="+mj-lt"/>
              </a:rPr>
              <a:t> Esc </a:t>
            </a:r>
            <a:r>
              <a:rPr lang="zh-tw" dirty="0"/>
              <a:t>並選擇</a:t>
            </a:r>
            <a:r>
              <a:rPr lang="zh-tw" dirty="0">
                <a:latin typeface="+mj-lt"/>
              </a:rPr>
              <a:t>我已經完成</a:t>
            </a:r>
            <a:r>
              <a:rPr lang="zh-tw" dirty="0"/>
              <a:t>以取得完成證書。</a:t>
            </a:r>
          </a:p>
        </p:txBody>
      </p:sp>
      <p:pic>
        <p:nvPicPr>
          <p:cNvPr id="8" name="Picture Placeholder 7" descr="兩個孩子正在使用 Surface 電腦，並對著鏡頭微笑">
            <a:extLst>
              <a:ext uri="{FF2B5EF4-FFF2-40B4-BE49-F238E27FC236}">
                <a16:creationId xmlns:a16="http://schemas.microsoft.com/office/drawing/2014/main" id="{F96E1B75-2284-4955-86E2-0A94909A195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</p:spPr>
      </p:pic>
    </p:spTree>
    <p:extLst>
      <p:ext uri="{BB962C8B-B14F-4D97-AF65-F5344CB8AC3E}">
        <p14:creationId xmlns:p14="http://schemas.microsoft.com/office/powerpoint/2010/main" val="869490056"/>
      </p:ext>
    </p:extLst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證書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683753"/>
            <a:ext cx="113837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endParaRPr lang="en-US" sz="36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1" algn="ctr"/>
            <a:r>
              <a:rPr lang="zh-tw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恭喜！</a:t>
            </a:r>
          </a:p>
          <a:p>
            <a:pPr lvl="1" algn="ctr"/>
            <a:r>
              <a:rPr lang="zh-tw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您已獲得完成證書。</a:t>
            </a:r>
          </a:p>
          <a:p>
            <a:pPr lvl="1" algn="ctr"/>
            <a:r>
              <a:rPr lang="zh-tw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一小時程式設計 2021：時間世界</a:t>
            </a:r>
            <a:endParaRPr lang="en-US" sz="32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" name="Picture 2" descr="一張包含玩具的圖片&#10;&#10;描述自動生成">
            <a:extLst>
              <a:ext uri="{FF2B5EF4-FFF2-40B4-BE49-F238E27FC236}">
                <a16:creationId xmlns:a16="http://schemas.microsoft.com/office/drawing/2014/main" id="{73C03225-8597-484B-9DFC-839044991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037" y="3072589"/>
            <a:ext cx="1627114" cy="290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4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6EEC88-6DC1-4AAB-ACBD-78BD9B9FA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88" y="2389269"/>
            <a:ext cx="3823295" cy="1107996"/>
          </a:xfrm>
        </p:spPr>
        <p:txBody>
          <a:bodyPr/>
          <a:lstStyle/>
          <a:p>
            <a:r>
              <a:rPr lang="zh-tw"/>
              <a:t>樂趣不僅如此！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347E789-8DD5-494A-8450-3881085A72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6844" y="2059782"/>
            <a:ext cx="7551634" cy="216059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u="sng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進入 </a:t>
            </a:r>
            <a:r>
              <a:rPr lang="zh-tw" u="sng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Minecraft: Education Edition</a:t>
            </a:r>
            <a:r>
              <a:rPr lang="zh-tw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 探索全新挑戰和課程，並且持續編碼！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3B2E58"/>
              </a:solidFill>
              <a:effectLst/>
              <a:uLnTx/>
              <a:uFillTx/>
              <a:latin typeface="Segoe UI Semibold (Headings)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1540605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身為重大時間錯誤研究所的電腦科學家，你的工作是糾正歷史上出現的神秘時間分裂，並找出是誰 (或什麼！) 造成了這種情況。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zh-tw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你能使用編碼超能力，協助修復時間分裂並拯救未來嗎？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在你的時間世界任務中，</a:t>
            </a:r>
          </a:p>
          <a:p>
            <a:r>
              <a:rPr lang="zh-tw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你必須：</a:t>
            </a:r>
          </a:p>
          <a:p>
            <a:r>
              <a:rPr lang="zh-tw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回到世界歷史中的刺激時刻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編碼 Time Agent 以修復時間分裂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運用線索找出禍首 (找出是誰或是什麼導致了時間分裂)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你準備好</a:t>
            </a:r>
          </a:p>
          <a:p>
            <a:r>
              <a:rPr lang="zh-tw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踏上穿越時間的冒險了嗎？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zh-tw" dirty="0"/>
              <a:t>重要詞彙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在開始遊玩前，我們需要了解一些重要事項—讓我們先回顧一些概念！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97604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Time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重大時間錯誤研究所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時間分裂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我們要為此機器人編寫程式碼，協助我們解決時間分割問題。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你是一名電腦科學家，在重大時間錯誤研究所工作。你負責監控並維護時間順序。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這是地球歷史時間線內發生的重大問題 (或變化)。這些都會顯示在主機中。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圖片中包含文字、物品、辦公室、雜亂&#10;&#10;描述自動生成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ster Slide">
  <a:themeElements>
    <a:clrScheme name="Mojang Studios RGB">
      <a:dk1>
        <a:sysClr val="windowText" lastClr="000000"/>
      </a:dk1>
      <a:lt1>
        <a:srgbClr val="FFFFFF"/>
      </a:lt1>
      <a:dk2>
        <a:srgbClr val="333330"/>
      </a:dk2>
      <a:lt2>
        <a:srgbClr val="FFFFFF"/>
      </a:lt2>
      <a:accent1>
        <a:srgbClr val="EF323D"/>
      </a:accent1>
      <a:accent2>
        <a:srgbClr val="E6E4E0"/>
      </a:accent2>
      <a:accent3>
        <a:srgbClr val="F8F6F5"/>
      </a:accent3>
      <a:accent4>
        <a:srgbClr val="000000"/>
      </a:accent4>
      <a:accent5>
        <a:srgbClr val="77776F"/>
      </a:accent5>
      <a:accent6>
        <a:srgbClr val="B1B1AB"/>
      </a:accent6>
      <a:hlink>
        <a:srgbClr val="EF323D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6350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txDef>
      <a:spPr/>
      <a:bodyPr vert="horz" wrap="square" lIns="0" tIns="0" rIns="0" bIns="0" rtlCol="0" anchor="t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inecraft EDU Template">
  <a:themeElements>
    <a:clrScheme name="Custom 4">
      <a:dk1>
        <a:srgbClr val="494949"/>
      </a:dk1>
      <a:lt1>
        <a:srgbClr val="FFFFFF"/>
      </a:lt1>
      <a:dk2>
        <a:srgbClr val="3FBF73"/>
      </a:dk2>
      <a:lt2>
        <a:srgbClr val="DCDCDC"/>
      </a:lt2>
      <a:accent1>
        <a:srgbClr val="3D9CCC"/>
      </a:accent1>
      <a:accent2>
        <a:srgbClr val="F4B349"/>
      </a:accent2>
      <a:accent3>
        <a:srgbClr val="F26060"/>
      </a:accent3>
      <a:accent4>
        <a:srgbClr val="CA5AE0"/>
      </a:accent4>
      <a:accent5>
        <a:srgbClr val="000000"/>
      </a:accent5>
      <a:accent6>
        <a:srgbClr val="AAAAAA"/>
      </a:accent6>
      <a:hlink>
        <a:srgbClr val="6B6B6B"/>
      </a:hlink>
      <a:folHlink>
        <a:srgbClr val="000000"/>
      </a:folHlink>
    </a:clrScheme>
    <a:fontScheme name="MinecraftEDU">
      <a:majorFont>
        <a:latin typeface="Torque Bold"/>
        <a:ea typeface=""/>
        <a:cs typeface=""/>
      </a:majorFont>
      <a:minorFont>
        <a:latin typeface="Gotham Book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<a:prstTxWarp prst="textNoShape">
          <a:avLst/>
        </a:prstTxWarp>
        <a:noAutofit/>
      </a:bodyPr>
      <a:lstStyle>
        <a:defPPr defTabSz="914099" fontAlgn="base">
          <a:spcBef>
            <a:spcPct val="0"/>
          </a:spcBef>
          <a:spcAft>
            <a:spcPct val="0"/>
          </a:spcAft>
          <a:defRPr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>
            <a:solidFill>
              <a:schemeClr val="accent2">
                <a:alpha val="99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 [Autosaved]" id="{79EBDF59-A86D-41BE-8832-B10C7C41236B}" vid="{6A11FC32-22EC-4733-A755-10A754A32C44}"/>
    </a:ext>
  </a:extLst>
</a:theme>
</file>

<file path=ppt/theme/theme3.xml><?xml version="1.0" encoding="utf-8"?>
<a:theme xmlns:a="http://schemas.openxmlformats.org/drawingml/2006/main" name="Light Gray Template">
  <a:themeElements>
    <a:clrScheme name="ST_Purple on White/Lt Gray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3B2E58"/>
      </a:accent2>
      <a:accent3>
        <a:srgbClr val="D83B01"/>
      </a:accent3>
      <a:accent4>
        <a:srgbClr val="243A5E"/>
      </a:accent4>
      <a:accent5>
        <a:srgbClr val="0078D4"/>
      </a:accent5>
      <a:accent6>
        <a:srgbClr val="737373"/>
      </a:accent6>
      <a:hlink>
        <a:srgbClr val="8661C5"/>
      </a:hlink>
      <a:folHlink>
        <a:srgbClr val="8661C5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060A8F2B-E534-493E-AE65-6216CCC2B122}"/>
    </a:ext>
  </a:extLst>
</a:theme>
</file>

<file path=ppt/theme/theme4.xml><?xml version="1.0" encoding="utf-8"?>
<a:theme xmlns:a="http://schemas.openxmlformats.org/drawingml/2006/main" name="Black Template">
  <a:themeElements>
    <a:clrScheme name="ST_Purple on Black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D59DFF"/>
      </a:accent2>
      <a:accent3>
        <a:srgbClr val="FFB900"/>
      </a:accent3>
      <a:accent4>
        <a:srgbClr val="30E5D0"/>
      </a:accent4>
      <a:accent5>
        <a:srgbClr val="D83B01"/>
      </a:accent5>
      <a:accent6>
        <a:srgbClr val="E6E6E6"/>
      </a:accent6>
      <a:hlink>
        <a:srgbClr val="D59DFF"/>
      </a:hlink>
      <a:folHlink>
        <a:srgbClr val="D59DFF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A2CFDC08-323C-47CC-BD07-00E59A51A3E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3" ma:contentTypeDescription="Create a new document." ma:contentTypeScope="" ma:versionID="91ed083ddbc77fed54792575d6f66beb">
  <xsd:schema xmlns:xsd="http://www.w3.org/2001/XMLSchema" xmlns:xs="http://www.w3.org/2001/XMLSchema" xmlns:p="http://schemas.microsoft.com/office/2006/metadata/properties" xmlns:ns2="a87679a3-87ed-450a-99c2-4ab8a4a43958" xmlns:ns3="230e9df3-be65-4c73-a93b-d1236ebd677e" targetNamespace="http://schemas.microsoft.com/office/2006/metadata/properties" ma:root="true" ma:fieldsID="0eacc18e0289101c4402a6b8c9fd9188" ns2:_="" ns3:_="">
    <xsd:import namespace="a87679a3-87ed-450a-99c2-4ab8a4a43958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AF3196-6F9C-41C5-9EE8-4D27DE9F6730}">
  <ds:schemaRefs>
    <ds:schemaRef ds:uri="230e9df3-be65-4c73-a93b-d1236ebd677e"/>
    <ds:schemaRef ds:uri="http://purl.org/dc/terms/"/>
    <ds:schemaRef ds:uri="http://schemas.openxmlformats.org/package/2006/metadata/core-properties"/>
    <ds:schemaRef ds:uri="http://purl.org/dc/dcmitype/"/>
    <ds:schemaRef ds:uri="a87679a3-87ed-450a-99c2-4ab8a4a43958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E8A4C0-79CC-4D66-B954-4224ED9AC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099283-CBE1-491B-AA1A-64C605BD24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9672</TotalTime>
  <Words>4353</Words>
  <Application>Microsoft Office PowerPoint</Application>
  <PresentationFormat>Widescreen</PresentationFormat>
  <Paragraphs>450</Paragraphs>
  <Slides>78</Slides>
  <Notes>8</Notes>
  <HiddenSlides>2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78</vt:i4>
      </vt:variant>
    </vt:vector>
  </HeadingPairs>
  <TitlesOfParts>
    <vt:vector size="93" baseType="lpstr">
      <vt:lpstr>Arial</vt:lpstr>
      <vt:lpstr>Calibri</vt:lpstr>
      <vt:lpstr>Consolas</vt:lpstr>
      <vt:lpstr>Courier New</vt:lpstr>
      <vt:lpstr>Gotham Book</vt:lpstr>
      <vt:lpstr>Noto Sans</vt:lpstr>
      <vt:lpstr>Segoe UI</vt:lpstr>
      <vt:lpstr>Segoe UI Semibold</vt:lpstr>
      <vt:lpstr>Segoe UI Semibold (Headings)</vt:lpstr>
      <vt:lpstr>Torque Bold</vt:lpstr>
      <vt:lpstr>Wingdings</vt:lpstr>
      <vt:lpstr>Master Slide</vt:lpstr>
      <vt:lpstr>Minecraft EDU Template</vt:lpstr>
      <vt:lpstr>Light Gray Template</vt:lpstr>
      <vt:lpstr>Black Template</vt:lpstr>
      <vt:lpstr>Hour of Code 2021 (TimeCraft)</vt:lpstr>
      <vt:lpstr>PowerPoint Presentation</vt:lpstr>
      <vt:lpstr>What is  computer science?</vt:lpstr>
      <vt:lpstr>PowerPoint Presentation</vt:lpstr>
      <vt:lpstr>PowerPoint Presentation</vt:lpstr>
      <vt:lpstr>Computer Science is  Everywhere and  FOR EVERYONE!</vt:lpstr>
      <vt:lpstr>Welcome to Hour of Code 2021 (TimeCraft)</vt:lpstr>
      <vt:lpstr>PowerPoint Presentation</vt:lpstr>
      <vt:lpstr>Important Vocabulary </vt:lpstr>
      <vt:lpstr>Goal for the day</vt:lpstr>
      <vt:lpstr>Welcome to Timecraft</vt:lpstr>
      <vt:lpstr>Let’s practice Moving…</vt:lpstr>
      <vt:lpstr>Let’s practice Moving…</vt:lpstr>
      <vt:lpstr>Push the button</vt:lpstr>
      <vt:lpstr>Walk through the Hallway</vt:lpstr>
      <vt:lpstr>Meet T.A.R.R.A.</vt:lpstr>
      <vt:lpstr>Talk Screen </vt:lpstr>
      <vt:lpstr>Immersive reader</vt:lpstr>
      <vt:lpstr>Code is a set of instructions</vt:lpstr>
      <vt:lpstr>T.A.R.R.A. and Npcs</vt:lpstr>
      <vt:lpstr>Pick a Time Agent</vt:lpstr>
      <vt:lpstr>How to pick a Time Agent</vt:lpstr>
      <vt:lpstr>Using Your Time Agent</vt:lpstr>
      <vt:lpstr>Code Builder</vt:lpstr>
      <vt:lpstr>Using Your Time Agent</vt:lpstr>
      <vt:lpstr>Message from T.A.r.r.a.</vt:lpstr>
      <vt:lpstr>Go to the Circuit Breaker</vt:lpstr>
      <vt:lpstr>Message from T.A.R.R.A.</vt:lpstr>
      <vt:lpstr>Use your T.A.L.K. Device</vt:lpstr>
      <vt:lpstr>Message from T.A.R.R.A.</vt:lpstr>
      <vt:lpstr>Message from T.A.R.R.A.</vt:lpstr>
      <vt:lpstr>Coding concept:  Sequencing</vt:lpstr>
      <vt:lpstr>Power the Circuit </vt:lpstr>
      <vt:lpstr>Using code builder (blocks)</vt:lpstr>
      <vt:lpstr>Using code builder (blocks)</vt:lpstr>
      <vt:lpstr>Using code builder (Python)</vt:lpstr>
      <vt:lpstr>Message from T.A.R.R.A.</vt:lpstr>
      <vt:lpstr>Time splits on the mainframe </vt:lpstr>
      <vt:lpstr>Message from T.A.R.R.A.</vt:lpstr>
      <vt:lpstr>Select the Time Split</vt:lpstr>
      <vt:lpstr>Message from T.A.R.R.A.</vt:lpstr>
      <vt:lpstr>Go to the Time Pod</vt:lpstr>
      <vt:lpstr>Message from T.A.R.R.A.</vt:lpstr>
      <vt:lpstr>Time Jumps</vt:lpstr>
      <vt:lpstr>Open the Time Pod</vt:lpstr>
      <vt:lpstr>Mission Debrief</vt:lpstr>
      <vt:lpstr>Enter the Time Pod</vt:lpstr>
      <vt:lpstr>Enter the Time Pod</vt:lpstr>
      <vt:lpstr>Welcome to Big Band JAZZ!</vt:lpstr>
      <vt:lpstr>Message from T.A.R.R.A.</vt:lpstr>
      <vt:lpstr>Jazz Musician NPC</vt:lpstr>
      <vt:lpstr>Big BAND JAZZ</vt:lpstr>
      <vt:lpstr>BIG BAND JAZZ</vt:lpstr>
      <vt:lpstr>Message from T.A.R.R.A.</vt:lpstr>
      <vt:lpstr>Big band Jazz</vt:lpstr>
      <vt:lpstr>Creating the algorithm</vt:lpstr>
      <vt:lpstr>Coding the Algorithm</vt:lpstr>
      <vt:lpstr>RESET ACTIVITY</vt:lpstr>
      <vt:lpstr>Coding concept:  Debugging</vt:lpstr>
      <vt:lpstr>Using the “hint” button</vt:lpstr>
      <vt:lpstr>Message from T.A.R.R.A.</vt:lpstr>
      <vt:lpstr>Message from T.A.R.R.A.</vt:lpstr>
      <vt:lpstr>Secret Button</vt:lpstr>
      <vt:lpstr>Message from T.A.R.R.A.</vt:lpstr>
      <vt:lpstr>Secret Button</vt:lpstr>
      <vt:lpstr>Secret Button</vt:lpstr>
      <vt:lpstr>Message from T.A.R.R.A.</vt:lpstr>
      <vt:lpstr>Clues </vt:lpstr>
      <vt:lpstr>Return to IMTE</vt:lpstr>
      <vt:lpstr>Voting</vt:lpstr>
      <vt:lpstr>Success!</vt:lpstr>
      <vt:lpstr>Your turn to Play!</vt:lpstr>
      <vt:lpstr>Great job!</vt:lpstr>
      <vt:lpstr>Recap</vt:lpstr>
      <vt:lpstr>Reflection</vt:lpstr>
      <vt:lpstr>More coding fun</vt:lpstr>
      <vt:lpstr>Certificate</vt:lpstr>
      <vt:lpstr>The fun doesn’t stop here!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Gerlach</dc:creator>
  <cp:lastModifiedBy>Micah Myerscough</cp:lastModifiedBy>
  <cp:revision>8</cp:revision>
  <dcterms:created xsi:type="dcterms:W3CDTF">2021-09-28T05:53:27Z</dcterms:created>
  <dcterms:modified xsi:type="dcterms:W3CDTF">2021-10-28T08:08:51Z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</Properties>
</file>