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12:03 PM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12:02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zh-cn"/>
              <a:t>课程结束后我们会分享这个平台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zh-cn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Corporation。保留所有权利。MICROSOFT 不对此演示中的信息提供明示、暗示或法定保证。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12:02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zh-cn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Corporation。保留所有权利。MICROSOFT 不对此演示中的信息提供明示、暗示或法定保证。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12:02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zh-cn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Corporation。保留所有权利。MICROSOFT 不对此演示中的信息提供明示、暗示或法定保证。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12:02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标志白色文本版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鸟瞰视角，女性坐着用 OneNote 做笔记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 标志，灰色文本版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zh-cn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Corporation。保留所有权利。</a:t>
            </a:r>
          </a:p>
        </p:txBody>
      </p:sp>
      <p:pic>
        <p:nvPicPr>
          <p:cNvPr id="5" name="MS logo white - EMF" descr="Microsoft 标志白色文本版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标志白色文本版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标志，灰色文本版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鸟瞰视角，女性坐着用 OneNote 做笔记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 标志白色文本版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鸟瞰视角，女性坐着用 OneNote 做笔记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标志，灰色文本版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 标志白色文本版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 标志，灰色文本版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zh-cn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Corporation。保留所有权利。</a:t>
            </a:r>
          </a:p>
        </p:txBody>
      </p:sp>
      <p:pic>
        <p:nvPicPr>
          <p:cNvPr id="6" name="MS logo gray - EMF" descr="Microsoft 标志，灰色文本版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zh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zh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zh" TargetMode="External"/><Relationship Id="rId4" Type="http://schemas.openxmlformats.org/officeDocument/2006/relationships/hyperlink" Target="https://aka.ms/HOC21extensionactivities_zh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zh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zh" TargetMode="External"/><Relationship Id="rId4" Type="http://schemas.openxmlformats.org/officeDocument/2006/relationships/hyperlink" Target="https://aka.ms/HOC2021presentationslides_zh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zh-cn" dirty="0"/>
              <a:t>编程一小时 2021：</a:t>
            </a:r>
            <a:br/>
            <a:r>
              <a:rPr lang="zh-cn" dirty="0"/>
              <a:t>时间之旅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/>
              <a:t>训练训练师课程</a:t>
            </a:r>
          </a:p>
        </p:txBody>
      </p:sp>
      <p:pic>
        <p:nvPicPr>
          <p:cNvPr id="13" name="Picture Placeholder 8" descr="一个坐在桌边用电脑的人&#10;&#10;自动生成的描述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zh-cn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传送、获得提示及其他内容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cn" sz="1800" dirty="0"/>
              <a:t>TARRA 是个 AI（人工智能机器），它能指导学生完成课程。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cn" sz="1800" dirty="0"/>
              <a:t>学生可以获得一台通讯设备，名字叫 T.A.L.K（时间代理机器人链接钥匙）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cn" sz="1800" dirty="0"/>
              <a:t>如果要从 T.A.R.R.A. 获得帮助，接收提示，重置或解决问题，或者传送回时间线计算机，那么学生可以右击此设备。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zh-cn" sz="3400" dirty="0"/>
              <a:t>编程挑战（只需选择 3 - 您可以随时重做！）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5509610" cy="4801314"/>
          </a:xfrm>
        </p:spPr>
        <p:txBody>
          <a:bodyPr/>
          <a:lstStyle/>
          <a:p>
            <a:r>
              <a:rPr lang="zh-cn" sz="2400" dirty="0"/>
              <a:t>挑战 1：大型爵士乐队</a:t>
            </a:r>
          </a:p>
          <a:p>
            <a:r>
              <a:rPr lang="zh-cn" sz="2400" dirty="0"/>
              <a:t>挑战 2：吉萨大金字塔</a:t>
            </a:r>
          </a:p>
          <a:p>
            <a:r>
              <a:rPr lang="zh-cn" sz="2400" dirty="0"/>
              <a:t>挑战 3：月球任务</a:t>
            </a:r>
          </a:p>
          <a:p>
            <a:r>
              <a:rPr lang="zh-cn" sz="2400" dirty="0"/>
              <a:t>挑战 4：中国长城</a:t>
            </a:r>
          </a:p>
          <a:p>
            <a:r>
              <a:rPr lang="zh-cn" sz="2400" dirty="0"/>
              <a:t>挑战 5：蒙娜丽莎</a:t>
            </a:r>
          </a:p>
          <a:p>
            <a:r>
              <a:rPr lang="zh-cn" sz="2400" dirty="0"/>
              <a:t>挑战 6：首次飞行</a:t>
            </a:r>
          </a:p>
          <a:p>
            <a:r>
              <a:rPr lang="zh-cn" sz="2400" dirty="0"/>
              <a:t>挑战 7：第一位程序员</a:t>
            </a:r>
          </a:p>
          <a:p>
            <a:r>
              <a:rPr lang="zh-cn" sz="2400" dirty="0"/>
              <a:t>挑战8：人类最好的朋友</a:t>
            </a:r>
          </a:p>
          <a:p>
            <a:r>
              <a:rPr lang="zh-cn" sz="2400" dirty="0"/>
              <a:t>挑战 9：古生物学难题</a:t>
            </a:r>
          </a:p>
          <a:p>
            <a:r>
              <a:rPr lang="zh-cn" sz="2400" dirty="0"/>
              <a:t>挑战 10：发现的元素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文本，标志&#10;&#10;自动生成的描述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zh-cn">
                <a:solidFill>
                  <a:srgbClr val="D59DFF"/>
                </a:solidFill>
              </a:rPr>
              <a:t>回顾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dirty="0">
                <a:solidFill>
                  <a:schemeClr val="bg1"/>
                </a:solidFill>
              </a:rPr>
              <a:t>您今天做了什么：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dirty="0">
                <a:solidFill>
                  <a:schemeClr val="bg1"/>
                </a:solidFill>
              </a:rPr>
              <a:t>学习了编程概念，包括算法、序列、调试和甚至循环。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dirty="0">
                <a:solidFill>
                  <a:schemeClr val="bg1"/>
                </a:solidFill>
              </a:rPr>
              <a:t>学习了计算机科学为什么无处不在，我们所有的激情、兴趣和未来职业中都能看到它的身影。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dirty="0">
                <a:solidFill>
                  <a:schemeClr val="bg1"/>
                </a:solidFill>
              </a:rPr>
              <a:t>编写 Minecraft 时间代理机器人，拯救未来！</a:t>
            </a:r>
          </a:p>
        </p:txBody>
      </p:sp>
      <p:pic>
        <p:nvPicPr>
          <p:cNvPr id="7" name="Picture Placeholder 6" descr="课程截图&#10;&#10;自动生成的描述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文本，标志&#10;&#10;自动生成的描述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/>
              <a:t>思考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您最喜欢编程一小时的什么部分？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编程一小时最有挑战性的部分是什么？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你今天是如何运用计算机科学技能的？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你今天学到了什么新东西？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为什么计算机科学对所有人都很重要？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zh-cn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您想再试一次 Minecraft: Education Edition 吗？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zh-cn"/>
              <a:t>结业证书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文本，标志&#10;&#10;自动生成的描述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zh-cn" sz="4000" dirty="0">
                <a:latin typeface="Torque Bold" panose="020B0803030202050203" pitchFamily="34" charset="0"/>
              </a:rPr>
              <a:t>欢迎来到</a:t>
            </a:r>
          </a:p>
          <a:p>
            <a:pPr algn="ctr"/>
            <a:r>
              <a:rPr lang="zh-cn" sz="4000" dirty="0">
                <a:latin typeface="Torque Bold" panose="020B0803030202050203" pitchFamily="34" charset="0"/>
              </a:rPr>
              <a:t>Minecraft 编程一小时 2021：时间之旅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课程截图&#10;&#10;自动生成的描述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/>
              <a:t>如何准备计算机科学教育周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05034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dirty="0"/>
              <a:t>使用编程一小时 2021：时间之旅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dirty="0"/>
              <a:t>下载一份</a:t>
            </a:r>
            <a:r>
              <a:rPr lang="zh-cn" dirty="0">
                <a:hlinkClick r:id="rId2"/>
              </a:rPr>
              <a:t>答案解析副本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dirty="0"/>
              <a:t>通读</a:t>
            </a:r>
            <a:r>
              <a:rPr lang="zh-cn" dirty="0">
                <a:hlinkClick r:id="rId3"/>
              </a:rPr>
              <a:t>教育者指南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dirty="0"/>
              <a:t>查看</a:t>
            </a:r>
            <a:r>
              <a:rPr lang="zh-cn" dirty="0">
                <a:hlinkClick r:id="rId4"/>
              </a:rPr>
              <a:t>整合式计算机科学课程计划的拓展活动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dirty="0">
                <a:hlinkClick r:id="rId5"/>
              </a:rPr>
              <a:t>编程一小时之外</a:t>
            </a:r>
            <a:r>
              <a:rPr lang="zh-cn" dirty="0"/>
              <a:t>，您还可以体验这些有趣的世界！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文本，标志&#10;&#10;自动生成的描述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/>
              <a:t>如何开展 1 小时课程活动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38273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sz="2000" b="1" dirty="0"/>
              <a:t>介绍自己</a:t>
            </a:r>
            <a:r>
              <a:rPr lang="zh-cn" sz="2000" dirty="0"/>
              <a:t>（2 分钟）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sz="2000" dirty="0"/>
              <a:t>介绍</a:t>
            </a:r>
            <a:r>
              <a:rPr lang="zh-cn" sz="2000" b="1" dirty="0"/>
              <a:t>课程主题</a:t>
            </a:r>
            <a:r>
              <a:rPr lang="zh-cn" sz="2000" dirty="0"/>
              <a:t>– 可以在</a:t>
            </a:r>
            <a:r>
              <a:rPr lang="zh-cn" sz="2000" dirty="0">
                <a:hlinkClick r:id="rId2"/>
              </a:rPr>
              <a:t>教育者指南中找到</a:t>
            </a:r>
            <a:r>
              <a:rPr lang="zh-cn" sz="2000" dirty="0"/>
              <a:t>（1 分钟）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sz="2000" dirty="0"/>
              <a:t>分享您的屏幕，观看</a:t>
            </a:r>
            <a:r>
              <a:rPr lang="zh-cn" sz="2000" dirty="0">
                <a:hlinkClick r:id="rId3"/>
              </a:rPr>
              <a:t>攻略视频</a:t>
            </a:r>
            <a:r>
              <a:rPr lang="zh-cn" sz="2000" dirty="0"/>
              <a:t>（2分钟）（确保分享音频！）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sz="2000" dirty="0"/>
              <a:t>介绍</a:t>
            </a:r>
            <a:r>
              <a:rPr lang="zh-cn" sz="2000" b="1" dirty="0"/>
              <a:t>课程概念</a:t>
            </a:r>
            <a:r>
              <a:rPr lang="zh-cn" sz="2000" dirty="0"/>
              <a:t>– 可在教育者指南中找到（在第 5-8 幻灯片上）（5 分钟）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sz="2000" dirty="0"/>
              <a:t>温习</a:t>
            </a:r>
            <a:r>
              <a:rPr lang="zh-cn" sz="2000" b="1" dirty="0"/>
              <a:t>技巧与窍门</a:t>
            </a:r>
            <a:r>
              <a:rPr lang="zh-cn" sz="2000" dirty="0"/>
              <a:t>（第 7 个幻灯片）（3 分钟）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sz="2000" dirty="0"/>
              <a:t>分享您的屏幕，打开世界，</a:t>
            </a:r>
            <a:r>
              <a:rPr lang="zh-cn" sz="2000" b="1" dirty="0"/>
              <a:t>完成第一项活动</a:t>
            </a:r>
            <a:r>
              <a:rPr lang="zh-cn" sz="2000" dirty="0"/>
              <a:t>（介绍 + 大型爵士乐队）学生跟随（10-15 分钟），使用面向学生的</a:t>
            </a:r>
            <a:r>
              <a:rPr lang="zh-cn" sz="2000" dirty="0">
                <a:hlinkClick r:id="rId4"/>
              </a:rPr>
              <a:t>幻灯片</a:t>
            </a:r>
            <a:r>
              <a:rPr lang="zh-cn" sz="2000" dirty="0"/>
              <a:t>获取额外支持。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sz="2000" dirty="0"/>
              <a:t>让学生自行</a:t>
            </a:r>
            <a:r>
              <a:rPr lang="zh-cn" sz="2000" b="1" dirty="0"/>
              <a:t>额外完成 2 项活动</a:t>
            </a:r>
            <a:r>
              <a:rPr lang="zh-cn" sz="2000" dirty="0"/>
              <a:t>，邀请他们提出问题，要是他们有问题的话（20 分钟）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cn" sz="1600" dirty="0"/>
              <a:t>将</a:t>
            </a:r>
            <a:r>
              <a:rPr lang="zh-cn" sz="1600" dirty="0">
                <a:hlinkClick r:id="rId5"/>
              </a:rPr>
              <a:t>答案解析</a:t>
            </a:r>
            <a:r>
              <a:rPr lang="zh-cn" sz="1600" dirty="0"/>
              <a:t>放到手边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sz="2000" b="1" dirty="0"/>
              <a:t>课程总结（第 10 个幻灯片）</a:t>
            </a:r>
            <a:r>
              <a:rPr lang="zh-cn" sz="2000" dirty="0"/>
              <a:t>（5 分钟）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sz="2000" dirty="0"/>
              <a:t>剩余时间交给学生问答</a:t>
            </a:r>
            <a:r>
              <a:rPr lang="zh-cn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文本，标志&#10;&#10;自动生成的描述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868711"/>
            <a:ext cx="6902856" cy="1231106"/>
          </a:xfrm>
        </p:spPr>
        <p:txBody>
          <a:bodyPr/>
          <a:lstStyle/>
          <a:p>
            <a:r>
              <a:rPr lang="zh-cn" sz="4000" dirty="0"/>
              <a:t>计算机科学在我的爱好或在不同工作中是如何被使用的？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sz="4000" dirty="0">
                <a:latin typeface="Torque Bold" panose="020B0803030202050203" pitchFamily="34" charset="0"/>
              </a:rPr>
              <a:t>计算机科学</a:t>
            </a:r>
            <a:br/>
            <a:br/>
            <a:r>
              <a:rPr lang="zh-cn" sz="4000" dirty="0">
                <a:latin typeface="Torque Bold" panose="020B0803030202050203" pitchFamily="34" charset="0"/>
              </a:rPr>
              <a:t>无处不在</a:t>
            </a:r>
            <a:r>
              <a:rPr lang="zh-cn" sz="4000" b="1" u="sng" dirty="0">
                <a:latin typeface="Torque Bold" panose="020B0803030202050203" pitchFamily="34" charset="0"/>
              </a:rPr>
              <a:t>并且</a:t>
            </a:r>
            <a:br/>
            <a:r>
              <a:rPr lang="zh-cn" sz="4000" dirty="0">
                <a:latin typeface="Torque Bold" panose="020B0803030202050203" pitchFamily="34" charset="0"/>
              </a:rPr>
              <a:t>永远都在！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课程截图&#10;&#10;自动生成的描述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作为重大时间错误研究所的计算机科学家，您的工作是纠正历史上出现的神秘时间裂隙，并找出是谁（或什么！）造成了它们。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zh-cn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您会使用您的编程超能力来修复时间裂隙并拯救未来吗？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在您的时间之旅任务中，</a:t>
            </a:r>
          </a:p>
          <a:p>
            <a:r>
              <a:rPr lang="zh-cn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您需要：</a:t>
            </a:r>
          </a:p>
          <a:p>
            <a:r>
              <a:rPr lang="zh-cn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穿越回世界历史上激动人心的时刻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编写您的时间代理机器人来修复三个时间裂隙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使用这些线索找出罪魁祸首（造成时间裂隙的人或事物）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您准备好</a:t>
            </a:r>
          </a:p>
          <a:p>
            <a:r>
              <a:rPr lang="zh-cn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进行一场穿越时间的冒险了吗？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zh-cn" dirty="0"/>
              <a:t>重要词汇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开始学习前我们需要先了解一些重要的事情，我们先查看一下概念！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213720"/>
              </p:ext>
            </p:extLst>
          </p:nvPr>
        </p:nvGraphicFramePr>
        <p:xfrm>
          <a:off x="519692" y="2088282"/>
          <a:ext cx="11042406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时间代理机器人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时间错误研究所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时间裂隙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1017139">
                <a:tc>
                  <a:txBody>
                    <a:bodyPr/>
                    <a:lstStyle/>
                    <a:p>
                      <a:pPr algn="ctr"/>
                      <a:r>
                        <a:rPr lang="zh-cn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这是我们用来编程的机器人，帮助我们解决时间裂隙。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作为计算机科学家，您为时间错误研究所工作。您监控和维持时间顺序。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这是地球历史时间线中出现的大问题（或变更）。这些显示在主机上。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975" y="3343012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76400" y="3553862"/>
            <a:ext cx="3062514" cy="1275614"/>
          </a:xfrm>
          <a:prstGeom prst="rect">
            <a:avLst/>
          </a:prstGeom>
        </p:spPr>
      </p:pic>
      <p:pic>
        <p:nvPicPr>
          <p:cNvPr id="9" name="Picture 8" descr="包含文字、物品、办公室和杂乱环境的照片&#10;&#10;自动生成的描述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69141" y="2842106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技巧与窍门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zh-cn" dirty="0"/>
              <a:t>画一张图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cn" dirty="0"/>
              <a:t>鼓励学生画一张路线图，显示他们如何为代理机器人做出规划，帮助他们进行规划，调整他们的变量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沉浸式阅读器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zh-cn" dirty="0"/>
              <a:t>学生可以点击沉浸式阅读器图标来大声阅读或翻译文本。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文本，标志&#10;&#10;自动生成的描述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沉浸式阅读器可以在 Minecraft 中阅读标志和 NPC 对话！它能帮上大忙！</a:t>
            </a:r>
            <a:br/>
            <a:br/>
            <a:r>
              <a:rPr lang="zh-cn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阅读时能获得额外帮助非常有用，包括翻译文字，大声读出来。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zh-cn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了解如何使用 Minecraft: Education Edition 中的沉浸式阅读：</a:t>
            </a:r>
            <a:r>
              <a:rPr lang="zh-cn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zh-cn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3351</TotalTime>
  <Words>1758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编程一小时 2021： 时间之旅</vt:lpstr>
      <vt:lpstr>PowerPoint Presentation</vt:lpstr>
      <vt:lpstr>如何准备计算机科学教育周</vt:lpstr>
      <vt:lpstr>如何开展 1 小时课程活动</vt:lpstr>
      <vt:lpstr>PowerPoint Presentation</vt:lpstr>
      <vt:lpstr>计算机科学  无处不在并且 永远都在！</vt:lpstr>
      <vt:lpstr>PowerPoint Presentation</vt:lpstr>
      <vt:lpstr>重要词汇</vt:lpstr>
      <vt:lpstr>技巧与窍门</vt:lpstr>
      <vt:lpstr>传送、获得提示及其他内容 </vt:lpstr>
      <vt:lpstr>编程挑战（只需选择 3 - 您可以随时重做！）</vt:lpstr>
      <vt:lpstr>回顾</vt:lpstr>
      <vt:lpstr>思考</vt:lpstr>
      <vt:lpstr>结业证书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13</cp:revision>
  <dcterms:created xsi:type="dcterms:W3CDTF">2020-11-19T00:48:04Z</dcterms:created>
  <dcterms:modified xsi:type="dcterms:W3CDTF">2021-11-15T20:04:10Z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