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229" r:id="rId4"/>
    <p:sldMasterId id="2147484642" r:id="rId5"/>
  </p:sldMasterIdLst>
  <p:notesMasterIdLst>
    <p:notesMasterId r:id="rId20"/>
  </p:notesMasterIdLst>
  <p:handoutMasterIdLst>
    <p:handoutMasterId r:id="rId21"/>
  </p:handoutMasterIdLst>
  <p:sldIdLst>
    <p:sldId id="1720" r:id="rId6"/>
    <p:sldId id="1472" r:id="rId7"/>
    <p:sldId id="1906" r:id="rId8"/>
    <p:sldId id="1870" r:id="rId9"/>
    <p:sldId id="1474" r:id="rId10"/>
    <p:sldId id="1475" r:id="rId11"/>
    <p:sldId id="1471" r:id="rId12"/>
    <p:sldId id="1477" r:id="rId13"/>
    <p:sldId id="1875" r:id="rId14"/>
    <p:sldId id="1907" r:id="rId15"/>
    <p:sldId id="1873" r:id="rId16"/>
    <p:sldId id="1551" r:id="rId17"/>
    <p:sldId id="1502" r:id="rId18"/>
    <p:sldId id="1894" r:id="rId19"/>
  </p:sldIdLst>
  <p:sldSz cx="12192000" cy="6858000"/>
  <p:notesSz cx="6858000" cy="9144000"/>
  <p:defaultTextStyle>
    <a:defPPr>
      <a:defRPr lang="en-US"/>
    </a:defPPr>
    <a:lvl1pPr marL="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1pPr>
    <a:lvl2pPr marL="457183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2pPr>
    <a:lvl3pPr marL="914367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3pPr>
    <a:lvl4pPr marL="137155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4pPr>
    <a:lvl5pPr marL="182873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5pPr>
    <a:lvl6pPr marL="2285918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hite Template" id="{A073DAE3-B461-442F-A3D3-6642BD875E45}">
          <p14:sldIdLst>
            <p14:sldId id="1720"/>
            <p14:sldId id="1472"/>
            <p14:sldId id="1906"/>
            <p14:sldId id="1870"/>
            <p14:sldId id="1474"/>
            <p14:sldId id="1475"/>
            <p14:sldId id="1471"/>
            <p14:sldId id="1477"/>
            <p14:sldId id="1875"/>
            <p14:sldId id="1907"/>
            <p14:sldId id="1873"/>
            <p14:sldId id="1551"/>
            <p14:sldId id="1502"/>
            <p14:sldId id="189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ku Uchikawa" initials="SU" lastIdx="11" clrIdx="0"/>
  <p:cmAuthor id="1" name="Mary Feil-Jacobs" initials="MFJ" lastIdx="43" clrIdx="1"/>
  <p:cmAuthor id="2" name="Monica Lueder" initials="ML" lastIdx="22" clrIdx="2">
    <p:extLst>
      <p:ext uri="{19B8F6BF-5375-455C-9EA6-DF929625EA0E}">
        <p15:presenceInfo xmlns:p15="http://schemas.microsoft.com/office/powerpoint/2012/main" userId="S-1-5-21-2127521184-1604012920-1887927527-2598260" providerId="AD"/>
      </p:ext>
    </p:extLst>
  </p:cmAuthor>
  <p:cmAuthor id="3" name="Mary Feil-Jacobs" initials="MF" lastIdx="28" clrIdx="3">
    <p:extLst>
      <p:ext uri="{19B8F6BF-5375-455C-9EA6-DF929625EA0E}">
        <p15:presenceInfo xmlns:p15="http://schemas.microsoft.com/office/powerpoint/2012/main" userId="S-1-5-21-2127521184-1604012920-1887927527-6500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BE71"/>
    <a:srgbClr val="FFFFFF"/>
    <a:srgbClr val="1A1A1A"/>
    <a:srgbClr val="0078D4"/>
    <a:srgbClr val="107C10"/>
    <a:srgbClr val="EAEAEA"/>
    <a:srgbClr val="004B50"/>
    <a:srgbClr val="008272"/>
    <a:srgbClr val="00BCF2"/>
    <a:srgbClr val="0018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4B2A0A-80BC-4B19-A5EC-6F9B6366D6A2}" v="3" dt="2021-11-05T16:38:47.6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98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ah Myerscough" userId="75ed5d01-17a4-493d-baea-395d2ce75f87" providerId="ADAL" clId="{2C4B2A0A-80BC-4B19-A5EC-6F9B6366D6A2}"/>
    <pc:docChg chg="undo custSel modSld">
      <pc:chgData name="Micah Myerscough" userId="75ed5d01-17a4-493d-baea-395d2ce75f87" providerId="ADAL" clId="{2C4B2A0A-80BC-4B19-A5EC-6F9B6366D6A2}" dt="2021-11-05T16:37:57.789" v="366" actId="1076"/>
      <pc:docMkLst>
        <pc:docMk/>
      </pc:docMkLst>
      <pc:sldChg chg="addSp delSp modSp mod delAnim">
        <pc:chgData name="Micah Myerscough" userId="75ed5d01-17a4-493d-baea-395d2ce75f87" providerId="ADAL" clId="{2C4B2A0A-80BC-4B19-A5EC-6F9B6366D6A2}" dt="2021-11-05T16:33:54.608" v="2" actId="1076"/>
        <pc:sldMkLst>
          <pc:docMk/>
          <pc:sldMk cId="1649220137" sldId="1472"/>
        </pc:sldMkLst>
        <pc:picChg chg="add mod">
          <ac:chgData name="Micah Myerscough" userId="75ed5d01-17a4-493d-baea-395d2ce75f87" providerId="ADAL" clId="{2C4B2A0A-80BC-4B19-A5EC-6F9B6366D6A2}" dt="2021-11-05T16:33:54.608" v="2" actId="1076"/>
          <ac:picMkLst>
            <pc:docMk/>
            <pc:sldMk cId="1649220137" sldId="1472"/>
            <ac:picMk id="2" creationId="{EBE35469-F1ED-4C40-9153-30C108F74D4B}"/>
          </ac:picMkLst>
        </pc:picChg>
        <pc:picChg chg="del">
          <ac:chgData name="Micah Myerscough" userId="75ed5d01-17a4-493d-baea-395d2ce75f87" providerId="ADAL" clId="{2C4B2A0A-80BC-4B19-A5EC-6F9B6366D6A2}" dt="2021-11-05T16:33:48.776" v="0" actId="478"/>
          <ac:picMkLst>
            <pc:docMk/>
            <pc:sldMk cId="1649220137" sldId="1472"/>
            <ac:picMk id="3" creationId="{19E00129-2075-4D0F-8E1A-338C1A255575}"/>
          </ac:picMkLst>
        </pc:picChg>
      </pc:sldChg>
      <pc:sldChg chg="modSp mod">
        <pc:chgData name="Micah Myerscough" userId="75ed5d01-17a4-493d-baea-395d2ce75f87" providerId="ADAL" clId="{2C4B2A0A-80BC-4B19-A5EC-6F9B6366D6A2}" dt="2021-11-05T16:37:57.789" v="366" actId="1076"/>
        <pc:sldMkLst>
          <pc:docMk/>
          <pc:sldMk cId="4241038214" sldId="1873"/>
        </pc:sldMkLst>
        <pc:grpChg chg="mod">
          <ac:chgData name="Micah Myerscough" userId="75ed5d01-17a4-493d-baea-395d2ce75f87" providerId="ADAL" clId="{2C4B2A0A-80BC-4B19-A5EC-6F9B6366D6A2}" dt="2021-11-05T16:37:57.789" v="366" actId="1076"/>
          <ac:grpSpMkLst>
            <pc:docMk/>
            <pc:sldMk cId="4241038214" sldId="1873"/>
            <ac:grpSpMk id="10" creationId="{37008A48-3040-49C0-B7CE-588345BF05B1}"/>
          </ac:grpSpMkLst>
        </pc:grpChg>
      </pc:sldChg>
      <pc:sldChg chg="addSp modSp mod">
        <pc:chgData name="Micah Myerscough" userId="75ed5d01-17a4-493d-baea-395d2ce75f87" providerId="ADAL" clId="{2C4B2A0A-80BC-4B19-A5EC-6F9B6366D6A2}" dt="2021-11-05T16:37:27.872" v="363" actId="14100"/>
        <pc:sldMkLst>
          <pc:docMk/>
          <pc:sldMk cId="4198011257" sldId="1875"/>
        </pc:sldMkLst>
        <pc:spChg chg="add mod">
          <ac:chgData name="Micah Myerscough" userId="75ed5d01-17a4-493d-baea-395d2ce75f87" providerId="ADAL" clId="{2C4B2A0A-80BC-4B19-A5EC-6F9B6366D6A2}" dt="2021-11-05T16:37:27.872" v="363" actId="14100"/>
          <ac:spMkLst>
            <pc:docMk/>
            <pc:sldMk cId="4198011257" sldId="1875"/>
            <ac:spMk id="4" creationId="{FF214CB2-006F-4219-B2D4-C1DA4C4B5CAD}"/>
          </ac:spMkLst>
        </pc:spChg>
        <pc:picChg chg="mod modCrop">
          <ac:chgData name="Micah Myerscough" userId="75ed5d01-17a4-493d-baea-395d2ce75f87" providerId="ADAL" clId="{2C4B2A0A-80BC-4B19-A5EC-6F9B6366D6A2}" dt="2021-11-05T16:37:10.182" v="349" actId="732"/>
          <ac:picMkLst>
            <pc:docMk/>
            <pc:sldMk cId="4198011257" sldId="1875"/>
            <ac:picMk id="6" creationId="{55AE42F0-D0FB-476E-B14F-1C030B66EFD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Segoe UI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0F9EC6-89FF-47E1-8594-1A32E3B45134}" type="datetime8">
              <a:rPr lang="en-US" smtClean="0">
                <a:latin typeface="Segoe UI" pitchFamily="34" charset="0"/>
              </a:rPr>
              <a:t>11/15/2021 11:35 AM</a:t>
            </a:fld>
            <a:endParaRPr lang="en-US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386CE63F-9E7F-4C04-9D0D-FCA25A8E9E86}" type="datetime8">
              <a:rPr lang="en-US" smtClean="0"/>
              <a:t>11/15/2021 10:47 AM</a:t>
            </a:fld>
            <a:endParaRPr lang="en-US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367" rtl="0" eaLnBrk="1" latinLnBrk="0" hangingPunct="1">
      <a:lnSpc>
        <a:spcPct val="90000"/>
      </a:lnSpc>
      <a:spcAft>
        <a:spcPts val="333"/>
      </a:spcAft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2982" indent="-105829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28071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82848" indent="-146838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15134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285918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uk-ua"/>
              <a:t>Ми надамо вам матеріали презентації після завершення сеансу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uk-ua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Усі права захищено. МАЙКРОСОФТ НЕ ДАЄ ЖОДНИХ ГАРАНТІЙ, ЯВНИХ, НЕЯВНИХ ЧИ ПЕРЕДБАЧЕНИХ ЗАКОНОМ, ЩОДО ІНФОРМАЦІЇ В ЦІЙ ПРЕЗЕНТАЦІЇ.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62072DC8-D49D-432C-9D46-A7718B5F5490}" type="datetime8">
              <a:rPr lang="en-US" smtClean="0"/>
              <a:t>11/15/2021 10:47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1069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uk-ua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Усі права захищено. МАЙКРОСОФТ НЕ ДАЄ ЖОДНИХ ГАРАНТІЙ, ЯВНИХ, НЕЯВНИХ ЧИ ПЕРЕДБАЧЕНИХ ЗАКОНОМ, ЩОДО ІНФОРМАЦІЇ В ЦІЙ ПРЕЗЕНТАЦІЇ.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11/15/2021 10:48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2314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uk-ua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Усі права захищено. МАЙКРОСОФТ НЕ ДАЄ ЖОДНИХ ГАРАНТІЙ, ЯВНИХ, НЕЯВНИХ ЧИ ПЕРЕДБАЧЕНИХ ЗАКОНОМ, ЩОДО ІНФОРМАЦІЇ В ЦІЙ ПРЕЗЕНТАЦІЇ.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11/15/2021 10:48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4730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1.svg"/><Relationship Id="rId7" Type="http://schemas.openxmlformats.org/officeDocument/2006/relationships/image" Target="../media/image8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Емблема Microsoft, біла текстова версія">
            <a:extLst>
              <a:ext uri="{FF2B5EF4-FFF2-40B4-BE49-F238E27FC236}">
                <a16:creationId xmlns:a16="http://schemas.microsoft.com/office/drawing/2014/main" id="{B75A0920-A5C0-44B4-805C-2A21395BDE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23" name="Picture 22" descr="Вид із висоти пташиного польоту на жінку, яка сидить і робить нотатки в OneNote" title="Microsoft brand photo">
            <a:extLst>
              <a:ext uri="{FF2B5EF4-FFF2-40B4-BE49-F238E27FC236}">
                <a16:creationId xmlns:a16="http://schemas.microsoft.com/office/drawing/2014/main" id="{171BCBA6-D91D-4D45-A144-C967CFC7CA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4309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 userDrawn="1">
          <p15:clr>
            <a:srgbClr val="5ACBF0"/>
          </p15:clr>
        </p15:guide>
        <p15:guide id="3" pos="3355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2229" userDrawn="1">
          <p15:clr>
            <a:srgbClr val="5ACBF0"/>
          </p15:clr>
        </p15:guide>
        <p15:guide id="7" pos="3000" userDrawn="1">
          <p15:clr>
            <a:srgbClr val="5ACBF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5336120-4196-4B27-93A6-2D0B4B178E86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168335F-9B34-4E21-B65B-4ECDE3477A38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BDCCBE66-C8F7-4912-B184-06479203A0C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61AE948D-C1A5-4137-A8B3-8A6D03CB59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1DBD625-0FD5-4ADD-9E91-B8ADF575740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7FD66222-17CF-4BBE-B4F0-AD1DDB1785E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A722B84-4BC1-4C8A-887D-045716D327CF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855FB046-F619-4282-8C71-CBADC34EBC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8DD641C4-1925-4FFE-9C6A-2F130DD2B8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3BB604E9-6CC3-44EE-8CC5-D66AE7E6966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D18B7886-3572-49D4-BB82-AB80E8F7C466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798454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287511E-D3CF-4D6A-8C09-0DBAE6CA105A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A0CC674-D113-4E4F-8491-9DCCE0D4E9DA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3596D438-8D29-4A39-B47A-2802124078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0DFE37C2-8EA9-4441-8285-528B071D41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FE1557BE-C5DD-47C1-B94E-3A6982162F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50668591-4EFF-4502-AA15-DF04FC721A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9F41517-17E7-4BAA-B2FD-7760146CD59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8F4BFD37-E6C3-4EE9-9E8D-ADF802DD97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87E5CC54-3200-4595-BCD0-F9DF9691AF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7354DB94-7B7E-4C08-9134-8B2A0BFBA08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7077067B-AF20-4EA8-B544-67180BC8F17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385852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 userDrawn="1">
          <p15:clr>
            <a:srgbClr val="5ACBF0"/>
          </p15:clr>
        </p15:guide>
        <p15:guide id="29" orient="horz" pos="1271" userDrawn="1">
          <p15:clr>
            <a:srgbClr val="5ACBF0"/>
          </p15:clr>
        </p15:guide>
        <p15:guide id="30" orient="horz" pos="288" userDrawn="1">
          <p15:clr>
            <a:srgbClr val="5ACBF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20332102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 userDrawn="1">
          <p15:clr>
            <a:srgbClr val="FBAE40"/>
          </p15:clr>
        </p15:guide>
        <p15:guide id="6" orient="horz" pos="904" userDrawn="1">
          <p15:clr>
            <a:srgbClr val="5ACBF0"/>
          </p15:clr>
        </p15:guide>
        <p15:guide id="7" orient="horz" pos="1276" userDrawn="1">
          <p15:clr>
            <a:srgbClr val="5ACBF0"/>
          </p15:clr>
        </p15:guide>
        <p15:guide id="8" orient="horz" pos="2226" userDrawn="1">
          <p15:clr>
            <a:srgbClr val="5ACBF0"/>
          </p15:clr>
        </p15:guide>
        <p15:guide id="9" pos="2993" userDrawn="1">
          <p15:clr>
            <a:srgbClr val="C35EA4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132886132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5" orient="horz" pos="216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body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7015746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216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8976025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7744055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5555108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 userDrawn="1">
          <p15:clr>
            <a:srgbClr val="5ACBF0"/>
          </p15:clr>
        </p15:guide>
        <p15:guide id="3" orient="horz" pos="1914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17211484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6503582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27" userDrawn="1">
          <p15:clr>
            <a:srgbClr val="5ACBF0"/>
          </p15:clr>
        </p15:guide>
        <p15:guide id="3" orient="horz" pos="1911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gray - EMF" descr="Емблема Microsoft, сіра текстова версія">
            <a:extLst>
              <a:ext uri="{FF2B5EF4-FFF2-40B4-BE49-F238E27FC236}">
                <a16:creationId xmlns:a16="http://schemas.microsoft.com/office/drawing/2014/main" id="{DDC08157-A48C-4ACA-A5BB-EE2A866E10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</p:spTree>
    <p:extLst>
      <p:ext uri="{BB962C8B-B14F-4D97-AF65-F5344CB8AC3E}">
        <p14:creationId xmlns:p14="http://schemas.microsoft.com/office/powerpoint/2010/main" val="16054354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 userDrawn="1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4278299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155672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4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6753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4305879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uk-ua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Microsoft Corporation. Усі права захищено. </a:t>
            </a:r>
          </a:p>
        </p:txBody>
      </p:sp>
      <p:pic>
        <p:nvPicPr>
          <p:cNvPr id="5" name="MS logo white - EMF" descr="Емблема Microsoft, біла текстова версія">
            <a:extLst>
              <a:ext uri="{FF2B5EF4-FFF2-40B4-BE49-F238E27FC236}">
                <a16:creationId xmlns:a16="http://schemas.microsoft.com/office/drawing/2014/main" id="{70D3778F-A717-44C8-9013-FF206B15DD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0691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4829696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288" userDrawn="1">
          <p15:clr>
            <a:srgbClr val="5ACBF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Titl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F5E78B78-D336-4E33-BEDF-950B514D4B56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88826" cy="6858000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A37B178-5F5A-4C65-B142-3B4BED86A01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0"/>
              <a:ext cx="6094412" cy="6858000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5D8D962D-EDE5-47D4-A040-F08AA4F3D8F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4413" y="0"/>
              <a:ext cx="6094412" cy="6858000"/>
            </a:xfrm>
            <a:prstGeom prst="rect">
              <a:avLst/>
            </a:prstGeom>
          </p:spPr>
        </p:pic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F908484A-B774-49CD-96F4-0DC2C66F60C1}"/>
              </a:ext>
            </a:extLst>
          </p:cNvPr>
          <p:cNvSpPr/>
          <p:nvPr userDrawn="1"/>
        </p:nvSpPr>
        <p:spPr bwMode="auto">
          <a:xfrm>
            <a:off x="0" y="1968136"/>
            <a:ext cx="7440638" cy="3702247"/>
          </a:xfrm>
          <a:prstGeom prst="rect">
            <a:avLst/>
          </a:prstGeom>
          <a:solidFill>
            <a:srgbClr val="0070C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38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solidFill>
                <a:srgbClr val="0070C0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55660" y="4518926"/>
            <a:ext cx="6886169" cy="1019980"/>
          </a:xfrm>
        </p:spPr>
        <p:txBody>
          <a:bodyPr anchor="b"/>
          <a:lstStyle>
            <a:lvl1pPr marL="0" indent="0">
              <a:buNone/>
              <a:defRPr sz="2352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Speaker Name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39848" y="2084171"/>
            <a:ext cx="6902856" cy="2120726"/>
          </a:xfrm>
        </p:spPr>
        <p:txBody>
          <a:bodyPr anchor="b"/>
          <a:lstStyle>
            <a:lvl1pPr marL="0" indent="0">
              <a:buNone/>
              <a:defRPr lang="en-US" sz="4400" kern="1200" spc="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5pPr>
              <a:defRPr/>
            </a:lvl5pPr>
          </a:lstStyle>
          <a:p>
            <a:pPr marL="0" marR="0" lvl="0" indent="0" algn="l" defTabSz="913918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175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Presentation Title Here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AE276CB-4993-44A9-8C73-DA2AF3182E7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1CA3E0FE-DDBA-4BCA-B97F-3D709284F7A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61209" y="1456024"/>
            <a:ext cx="5041748" cy="487584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4057CAE-D1A3-48BB-92D8-907922B91802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99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Green - Add 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4389FED-8B05-40A9-8046-13AA9B35DB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73" r="12973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6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9044567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Purple - Add 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8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002128"/>
            <a:ext cx="6723231" cy="995838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5878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7666352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 (Colo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1344" y="1290321"/>
            <a:ext cx="11149439" cy="4565535"/>
          </a:xfrm>
        </p:spPr>
        <p:txBody>
          <a:bodyPr/>
          <a:lstStyle>
            <a:lvl1pPr>
              <a:defRPr>
                <a:latin typeface="+mn-lt"/>
              </a:defRPr>
            </a:lvl1pPr>
            <a:lvl2pPr marL="0" indent="0"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1008321" y="6588546"/>
            <a:ext cx="102175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D1FDF147-A34E-4605-92D6-A58348E56B3A}" type="slidenum">
              <a:rPr lang="en-US" sz="900" smtClean="0">
                <a:solidFill>
                  <a:schemeClr val="bg1">
                    <a:alpha val="99000"/>
                  </a:schemeClr>
                </a:solidFill>
              </a:rPr>
              <a:pPr algn="r"/>
              <a:t>‹#›</a:t>
            </a:fld>
            <a:endParaRPr lang="en-US" sz="900" dirty="0" err="1">
              <a:solidFill>
                <a:schemeClr val="bg1">
                  <a:alpha val="99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892"/>
          <a:stretch/>
        </p:blipFill>
        <p:spPr>
          <a:xfrm>
            <a:off x="932" y="6146800"/>
            <a:ext cx="12190135" cy="711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44" y="6317008"/>
            <a:ext cx="1531511" cy="370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958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Емблема Microsoft, біла текстова версія">
            <a:extLst>
              <a:ext uri="{FF2B5EF4-FFF2-40B4-BE49-F238E27FC236}">
                <a16:creationId xmlns:a16="http://schemas.microsoft.com/office/drawing/2014/main" id="{0FD32619-3819-428A-8565-629596C914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19385043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 userDrawn="1">
          <p15:clr>
            <a:srgbClr val="5ACBF0"/>
          </p15:clr>
        </p15:guide>
        <p15:guide id="2" orient="horz" pos="2496" userDrawn="1">
          <p15:clr>
            <a:srgbClr val="5ACBF0"/>
          </p15:clr>
        </p15:guide>
        <p15:guide id="3" pos="6132" userDrawn="1">
          <p15:clr>
            <a:srgbClr val="5ACBF0"/>
          </p15:clr>
        </p15:guide>
        <p15:guide id="4" orient="horz" pos="216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Pr>
        <a:solidFill>
          <a:schemeClr val="bg1">
            <a:alpha val="9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6" name="MS logo gray - EMF" descr="Емблема Microsoft, сіра текстова версія">
            <a:extLst>
              <a:ext uri="{FF2B5EF4-FFF2-40B4-BE49-F238E27FC236}">
                <a16:creationId xmlns:a16="http://schemas.microsoft.com/office/drawing/2014/main" id="{606C7DA6-3E58-4BAA-9E2E-EA46ED5F18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pic>
        <p:nvPicPr>
          <p:cNvPr id="23" name="Picture 22" descr="Вид із висоти пташиного польоту на жінку, яка сидить і робить нотатки в OneNote" title="Microsoft brand photo">
            <a:extLst>
              <a:ext uri="{FF2B5EF4-FFF2-40B4-BE49-F238E27FC236}">
                <a16:creationId xmlns:a16="http://schemas.microsoft.com/office/drawing/2014/main" id="{EFE0939E-3B12-4873-B34D-D5B98013CE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1489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55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6" name="MS logo white - EMF" descr="Емблема Microsoft, біла текстова версія">
            <a:extLst>
              <a:ext uri="{FF2B5EF4-FFF2-40B4-BE49-F238E27FC236}">
                <a16:creationId xmlns:a16="http://schemas.microsoft.com/office/drawing/2014/main" id="{752F7F94-9231-4E4A-AA40-FA537E6B0D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pic>
        <p:nvPicPr>
          <p:cNvPr id="24" name="Picture 23" descr="Вид із висоти пташиного польоту на жінку, яка сидить і робить нотатки в OneNote" title="Microsoft brand photo">
            <a:extLst>
              <a:ext uri="{FF2B5EF4-FFF2-40B4-BE49-F238E27FC236}">
                <a16:creationId xmlns:a16="http://schemas.microsoft.com/office/drawing/2014/main" id="{B88930E0-8735-4EBD-AF4E-AC0012F9728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61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6" name="MS logo gray - EMF" descr="Емблема Microsoft, сіра текстова версія">
            <a:extLst>
              <a:ext uri="{FF2B5EF4-FFF2-40B4-BE49-F238E27FC236}">
                <a16:creationId xmlns:a16="http://schemas.microsoft.com/office/drawing/2014/main" id="{11527229-DBED-4F7D-9D9A-03EC2258F2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737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7" name="MS logo white - EMF" descr="Емблема Microsoft, біла текстова версія">
            <a:extLst>
              <a:ext uri="{FF2B5EF4-FFF2-40B4-BE49-F238E27FC236}">
                <a16:creationId xmlns:a16="http://schemas.microsoft.com/office/drawing/2014/main" id="{923145A3-A9AB-4B3E-A898-5EC4C93284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836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7452811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9470607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6077340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8435004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6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4588545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900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4014188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S logo gray - EMF" descr="Емблема Microsoft, сіра текстова версія">
            <a:extLst>
              <a:ext uri="{FF2B5EF4-FFF2-40B4-BE49-F238E27FC236}">
                <a16:creationId xmlns:a16="http://schemas.microsoft.com/office/drawing/2014/main" id="{D3453B0B-33DE-4ED0-A610-D76D0E610F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18495981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3148141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55238527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6" orient="horz" pos="904">
          <p15:clr>
            <a:srgbClr val="5ACBF0"/>
          </p15:clr>
        </p15:guide>
        <p15:guide id="7" orient="horz" pos="1276">
          <p15:clr>
            <a:srgbClr val="5ACBF0"/>
          </p15:clr>
        </p15:guide>
        <p15:guide id="8" orient="horz" pos="2226">
          <p15:clr>
            <a:srgbClr val="5ACBF0"/>
          </p15:clr>
        </p15:guide>
        <p15:guide id="9" pos="2993">
          <p15:clr>
            <a:srgbClr val="C35EA4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13014534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5" orient="horz" pos="216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body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416507765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216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7399880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688632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14613808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2417125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6502756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27">
          <p15:clr>
            <a:srgbClr val="5ACBF0"/>
          </p15:clr>
        </p15:guide>
        <p15:guide id="3" orient="horz" pos="1911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716574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402FB49-2D02-47E5-B44E-7F0DF6BB6D57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DA0F5312-B231-4C3B-B243-5916573CAE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E9E2160A-B46A-4181-9BD0-00FF17395F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8972A7EB-C79B-4C4C-9FC6-EB7F449A0B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409BEEC9-CCE3-405F-A58C-3EE83413CF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244C16B-F972-4BE5-AC13-8904B96E4F32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074459A4-D3AF-4C97-B272-3DA4A00410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29C7CC51-D9EB-44EA-9E7B-70B2FBAA14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29049F4C-05FA-4085-B3A8-D198F29BB2D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EB901E8-07C9-467A-ABCB-38B3D56157F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133736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4" orient="horz" pos="1272" userDrawn="1">
          <p15:clr>
            <a:srgbClr val="5ACBF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209340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4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06801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1256262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5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uk-ua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Microsoft Corporation. Усі права захищено. </a:t>
            </a:r>
          </a:p>
        </p:txBody>
      </p:sp>
      <p:pic>
        <p:nvPicPr>
          <p:cNvPr id="6" name="MS logo gray - EMF" descr="Емблема Microsoft, сіра текстова версія">
            <a:extLst>
              <a:ext uri="{FF2B5EF4-FFF2-40B4-BE49-F238E27FC236}">
                <a16:creationId xmlns:a16="http://schemas.microsoft.com/office/drawing/2014/main" id="{6EB48F5B-FA46-418B-8BEE-9F0C23C84A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927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8330381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288">
          <p15:clr>
            <a:srgbClr val="5ACBF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6EAEA6C-1285-46AD-ABDC-AE6EBCCF465A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71077AD-1D53-4028-985B-F4F25D2511B3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FA54652A-81E2-4305-8A3C-7C41D9F98FD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14C9069A-9C34-485D-ACC6-EC9E856D1E9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99F2EC13-F236-46DF-BE16-0D07028ECE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AC478D00-2DB6-486A-85EB-943E0549425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CF6E6D3-68CF-46E8-93A0-78516DF0EC88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F0A110DD-ACE9-4723-97C5-D2042DF958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85A6E97C-91DC-42E3-A362-7D6115BD1F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5" name="Picture 24">
            <a:extLst>
              <a:ext uri="{FF2B5EF4-FFF2-40B4-BE49-F238E27FC236}">
                <a16:creationId xmlns:a16="http://schemas.microsoft.com/office/drawing/2014/main" id="{162F191B-A4A8-494F-BC15-B17CA4FC490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4C5CCE65-0E2A-46CB-B558-1CA6E9710440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326847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  <p15:guide id="5" orient="horz" pos="904" userDrawn="1">
          <p15:clr>
            <a:srgbClr val="5ACBF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EED9F17-8CA9-4B0F-9AEB-398785766648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17614839-D886-49B8-93AB-1E9FCEFAA8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BE745E10-CB67-4363-B1C3-C50B42444A4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FE5428AB-C3E8-4425-A26C-67706B90FB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3A8F659E-D298-4C6A-AF56-1F1003C8F51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F5738DE-B8BE-4ADE-8290-9FDC1AF24E5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4CE0F37E-6DA9-496E-9DE2-FAA1475554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D17C39A0-F292-4787-97C9-8A6474458F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DFD40BF9-D1D8-4C21-A8EA-BE451E1CDAF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EE802E3C-AFC6-45E3-8FF1-D53AB42D11B4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201898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E665FD1-5116-4881-A58F-0649425BEC55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9ED8934-268E-4A69-9561-5C68E957906A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F1B8220-CAAA-42BD-AB33-7F8B8DAD988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98A3C884-FFE6-4CEC-B845-9670571FE27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EA301BC7-5190-4C9A-92B8-F4B2486DC0E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5A5FBEE4-2FAF-44C6-8482-EC5624E3FFB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40F62A4-389C-4F12-865C-607A4AAD1F8D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CD8603A0-EE7F-45A8-84A5-15CFE1BD2D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6F91F5FB-8EFE-46DE-80E8-4EBE9DFD14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A6748CB4-B7A3-48EA-B852-51B308537EF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6168C30C-50A9-4C97-9EE2-02EADF697BC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994670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6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1F2DF6EE-756B-49F0-84D0-D4F8DEE4C2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" t="37870" r="-15103"/>
          <a:stretch/>
        </p:blipFill>
        <p:spPr>
          <a:xfrm rot="10800000">
            <a:off x="-170894" y="6185451"/>
            <a:ext cx="1150301" cy="69227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3562410-A4AF-4B75-8536-F1BF609C974E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626A293-3B0F-41DD-9614-256DD3976DC4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46E6C8DF-9461-48CF-A6C7-110128B6925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2A111B97-5099-4A8B-B56D-CC6F72B3A7F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DBD576B-4A8D-4D05-8B3A-974DE80711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B5870E1A-38F2-4702-8EF5-21F3CFA2206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CBD58AA-F529-439F-B28C-EB3A60AA621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E7A2DF31-2E88-4B48-A844-A6AD9D59EC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C949519D-4DAD-46E0-915A-F0F2C838AC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2A520C22-8F37-4DC6-88BE-C02E1C0E55BF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1F02DF87-7BAA-4031-B480-91FEE5A583C3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93355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900" userDrawn="1">
          <p15:clr>
            <a:srgbClr val="5ACBF0"/>
          </p15:clr>
        </p15:guide>
        <p15:guide id="4" orient="horz" pos="1276" userDrawn="1">
          <p15:clr>
            <a:srgbClr val="5ACBF0"/>
          </p15:clr>
        </p15:guide>
        <p15:guide id="5" orient="horz" pos="288" userDrawn="1">
          <p15:clr>
            <a:srgbClr val="5ACBF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18" Type="http://schemas.openxmlformats.org/officeDocument/2006/relationships/slideLayout" Target="../slideLayouts/slideLayout47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32.xml"/><Relationship Id="rId21" Type="http://schemas.openxmlformats.org/officeDocument/2006/relationships/slideLayout" Target="../slideLayouts/slideLayout50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17" Type="http://schemas.openxmlformats.org/officeDocument/2006/relationships/slideLayout" Target="../slideLayouts/slideLayout46.xml"/><Relationship Id="rId25" Type="http://schemas.openxmlformats.org/officeDocument/2006/relationships/slideLayout" Target="../slideLayouts/slideLayout54.xml"/><Relationship Id="rId2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45.xml"/><Relationship Id="rId20" Type="http://schemas.openxmlformats.org/officeDocument/2006/relationships/slideLayout" Target="../slideLayouts/slideLayout49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24" Type="http://schemas.openxmlformats.org/officeDocument/2006/relationships/slideLayout" Target="../slideLayouts/slideLayout53.xml"/><Relationship Id="rId5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44.xml"/><Relationship Id="rId23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39.xml"/><Relationship Id="rId19" Type="http://schemas.openxmlformats.org/officeDocument/2006/relationships/slideLayout" Target="../slideLayouts/slideLayout48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Relationship Id="rId22" Type="http://schemas.openxmlformats.org/officeDocument/2006/relationships/slideLayout" Target="../slideLayouts/slideLayout51.xml"/><Relationship Id="rId27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88988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842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80" r:id="rId1"/>
    <p:sldLayoutId id="2147484609" r:id="rId2"/>
    <p:sldLayoutId id="2147484577" r:id="rId3"/>
    <p:sldLayoutId id="2147484610" r:id="rId4"/>
    <p:sldLayoutId id="2147484240" r:id="rId5"/>
    <p:sldLayoutId id="2147484241" r:id="rId6"/>
    <p:sldLayoutId id="2147484474" r:id="rId7"/>
    <p:sldLayoutId id="2147484245" r:id="rId8"/>
    <p:sldLayoutId id="2147484247" r:id="rId9"/>
    <p:sldLayoutId id="2147484639" r:id="rId10"/>
    <p:sldLayoutId id="2147484603" r:id="rId11"/>
    <p:sldLayoutId id="2147484573" r:id="rId12"/>
    <p:sldLayoutId id="2147484606" r:id="rId13"/>
    <p:sldLayoutId id="2147484638" r:id="rId14"/>
    <p:sldLayoutId id="2147484249" r:id="rId15"/>
    <p:sldLayoutId id="2147484640" r:id="rId16"/>
    <p:sldLayoutId id="2147484582" r:id="rId17"/>
    <p:sldLayoutId id="2147484641" r:id="rId18"/>
    <p:sldLayoutId id="2147484584" r:id="rId19"/>
    <p:sldLayoutId id="2147484583" r:id="rId20"/>
    <p:sldLayoutId id="2147484256" r:id="rId21"/>
    <p:sldLayoutId id="2147484257" r:id="rId22"/>
    <p:sldLayoutId id="2147484585" r:id="rId23"/>
    <p:sldLayoutId id="2147484299" r:id="rId24"/>
    <p:sldLayoutId id="2147484263" r:id="rId25"/>
    <p:sldLayoutId id="2147484671" r:id="rId26"/>
    <p:sldLayoutId id="2147484672" r:id="rId27"/>
    <p:sldLayoutId id="2147484673" r:id="rId28"/>
    <p:sldLayoutId id="2147484674" r:id="rId29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1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 userDrawn="1">
          <p15:clr>
            <a:srgbClr val="C35EA4"/>
          </p15:clr>
        </p15:guide>
        <p15:guide id="17" pos="7313" userDrawn="1">
          <p15:clr>
            <a:srgbClr val="C35EA4"/>
          </p15:clr>
        </p15:guide>
        <p15:guide id="25" orient="horz" pos="369" userDrawn="1">
          <p15:clr>
            <a:srgbClr val="C35EA4"/>
          </p15:clr>
        </p15:guide>
        <p15:guide id="26" orient="horz" pos="3949" userDrawn="1">
          <p15:clr>
            <a:srgbClr val="C35EA4"/>
          </p15:clr>
        </p15:guide>
        <p15:guide id="27" orient="horz" pos="184" userDrawn="1">
          <p15:clr>
            <a:srgbClr val="A4A3A4"/>
          </p15:clr>
        </p15:guide>
        <p15:guide id="28" pos="185" userDrawn="1">
          <p15:clr>
            <a:srgbClr val="A4A3A4"/>
          </p15:clr>
        </p15:guide>
        <p15:guide id="29" orient="horz" pos="4135" userDrawn="1">
          <p15:clr>
            <a:srgbClr val="A4A3A4"/>
          </p15:clr>
        </p15:guide>
        <p15:guide id="30" pos="7495" userDrawn="1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88988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995768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643" r:id="rId1"/>
    <p:sldLayoutId id="2147484644" r:id="rId2"/>
    <p:sldLayoutId id="2147484645" r:id="rId3"/>
    <p:sldLayoutId id="2147484646" r:id="rId4"/>
    <p:sldLayoutId id="2147484650" r:id="rId5"/>
    <p:sldLayoutId id="2147484651" r:id="rId6"/>
    <p:sldLayoutId id="2147484652" r:id="rId7"/>
    <p:sldLayoutId id="2147484653" r:id="rId8"/>
    <p:sldLayoutId id="2147484654" r:id="rId9"/>
    <p:sldLayoutId id="2147484655" r:id="rId10"/>
    <p:sldLayoutId id="2147484656" r:id="rId11"/>
    <p:sldLayoutId id="2147484657" r:id="rId12"/>
    <p:sldLayoutId id="2147484658" r:id="rId13"/>
    <p:sldLayoutId id="2147484659" r:id="rId14"/>
    <p:sldLayoutId id="2147484660" r:id="rId15"/>
    <p:sldLayoutId id="2147484661" r:id="rId16"/>
    <p:sldLayoutId id="2147484662" r:id="rId17"/>
    <p:sldLayoutId id="2147484663" r:id="rId18"/>
    <p:sldLayoutId id="2147484664" r:id="rId19"/>
    <p:sldLayoutId id="2147484665" r:id="rId20"/>
    <p:sldLayoutId id="2147484666" r:id="rId21"/>
    <p:sldLayoutId id="2147484667" r:id="rId22"/>
    <p:sldLayoutId id="2147484668" r:id="rId23"/>
    <p:sldLayoutId id="2147484669" r:id="rId24"/>
    <p:sldLayoutId id="2147484670" r:id="rId25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1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13" Type="http://schemas.openxmlformats.org/officeDocument/2006/relationships/image" Target="../media/image30.jpeg"/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12" Type="http://schemas.openxmlformats.org/officeDocument/2006/relationships/image" Target="../media/image29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svg"/><Relationship Id="rId11" Type="http://schemas.openxmlformats.org/officeDocument/2006/relationships/image" Target="../media/image28.sv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27.svg"/><Relationship Id="rId4" Type="http://schemas.openxmlformats.org/officeDocument/2006/relationships/image" Target="../media/image22.svg"/><Relationship Id="rId9" Type="http://schemas.openxmlformats.org/officeDocument/2006/relationships/image" Target="../media/image26.png"/><Relationship Id="rId14" Type="http://schemas.openxmlformats.org/officeDocument/2006/relationships/image" Target="../media/image3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minecraft-ja.gamepedia.com/Education_Edition" TargetMode="External"/><Relationship Id="rId5" Type="http://schemas.openxmlformats.org/officeDocument/2006/relationships/image" Target="../media/image33.png"/><Relationship Id="rId4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minecraft-ja.gamepedia.com/Education_Edition" TargetMode="External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hyperlink" Target="https://aka.ms/HOC21certificate" TargetMode="Externa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minecraft-ja.gamepedia.com/Education_Edition" TargetMode="Externa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aka.ms/HOC21educatorguide_uk" TargetMode="External"/><Relationship Id="rId7" Type="http://schemas.openxmlformats.org/officeDocument/2006/relationships/hyperlink" Target="https://minecraft-ja.gamepedia.com/Education_Edition" TargetMode="External"/><Relationship Id="rId2" Type="http://schemas.openxmlformats.org/officeDocument/2006/relationships/hyperlink" Target="https://aka.ms/HOC21solutionsguide_uk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5" Type="http://schemas.openxmlformats.org/officeDocument/2006/relationships/hyperlink" Target="https://aka.ms/HOC2021beyondhoclessons_uk" TargetMode="External"/><Relationship Id="rId4" Type="http://schemas.openxmlformats.org/officeDocument/2006/relationships/hyperlink" Target="https://aka.ms/HOC21extensionactivities_uk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aka.ms/HOC21trailerbuild" TargetMode="External"/><Relationship Id="rId7" Type="http://schemas.openxmlformats.org/officeDocument/2006/relationships/hyperlink" Target="https://minecraft-ja.gamepedia.com/Education_Edition" TargetMode="External"/><Relationship Id="rId2" Type="http://schemas.openxmlformats.org/officeDocument/2006/relationships/hyperlink" Target="https://aka.ms/HOC21educatorguide_uk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5" Type="http://schemas.openxmlformats.org/officeDocument/2006/relationships/hyperlink" Target="https://aka.ms/HOC21solutionsguide_uk" TargetMode="External"/><Relationship Id="rId4" Type="http://schemas.openxmlformats.org/officeDocument/2006/relationships/hyperlink" Target="https://aka.ms/HOC2021presentationslides_uk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youtu.be/BkmFIpSDJ7A" TargetMode="External"/><Relationship Id="rId4" Type="http://schemas.openxmlformats.org/officeDocument/2006/relationships/hyperlink" Target="https://minecraft-ja.gamepedia.com/Education_Editio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84200" y="2425780"/>
            <a:ext cx="4418980" cy="1107996"/>
          </a:xfrm>
        </p:spPr>
        <p:txBody>
          <a:bodyPr/>
          <a:lstStyle/>
          <a:p>
            <a:r>
              <a:rPr lang="uk-ua" dirty="0"/>
              <a:t>Година програмування 2021:</a:t>
            </a:r>
            <a:br>
              <a:rPr dirty="0"/>
            </a:br>
            <a:r>
              <a:rPr lang="uk-ua" dirty="0"/>
              <a:t>виправлення часу</a:t>
            </a:r>
            <a:endParaRPr lang="en-US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32A568A-F104-45A0-AA3D-96F8EE5BDF39}"/>
              </a:ext>
            </a:extLst>
          </p:cNvPr>
          <p:cNvGrpSpPr/>
          <p:nvPr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35800C4F-8804-49A3-80D4-30074D800D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C60B30A8-CCBD-4CDB-894A-49084F84786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4B1604F4-D20A-475A-95A6-5F3989837EC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7D53E1ED-1C3C-42E7-83FE-FC4AD50DEE2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0C7DF62-AA60-4CF0-9C75-8DEDC3AA0971}"/>
              </a:ext>
            </a:extLst>
          </p:cNvPr>
          <p:cNvGrpSpPr/>
          <p:nvPr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18B462DE-DB7F-48DA-9418-C395A048EB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6" name="Graphic 25">
              <a:extLst>
                <a:ext uri="{FF2B5EF4-FFF2-40B4-BE49-F238E27FC236}">
                  <a16:creationId xmlns:a16="http://schemas.microsoft.com/office/drawing/2014/main" id="{DD811082-5CB9-453C-966E-82408EF41D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138BD8FB-F0C4-4DDF-B1F1-F36120F5B084}"/>
              </a:ext>
            </a:extLst>
          </p:cNvPr>
          <p:cNvSpPr txBox="1">
            <a:spLocks/>
          </p:cNvSpPr>
          <p:nvPr/>
        </p:nvSpPr>
        <p:spPr>
          <a:xfrm>
            <a:off x="478972" y="3535541"/>
            <a:ext cx="4267654" cy="2277547"/>
          </a:xfrm>
          <a:prstGeom prst="rect">
            <a:avLst/>
          </a:prstGeom>
        </p:spPr>
        <p:txBody>
          <a:bodyPr/>
          <a:lstStyle>
            <a:lvl1pPr marL="2286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4572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657225" marR="0" indent="-20002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6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uk-ua"/>
              <a:t>Підготовка викладачів</a:t>
            </a:r>
          </a:p>
        </p:txBody>
      </p:sp>
      <p:pic>
        <p:nvPicPr>
          <p:cNvPr id="13" name="Picture Placeholder 8" descr="Людина сидить за столом і користується комп’ютером&#10;&#10;Автоматично згенерований опис">
            <a:extLst>
              <a:ext uri="{FF2B5EF4-FFF2-40B4-BE49-F238E27FC236}">
                <a16:creationId xmlns:a16="http://schemas.microsoft.com/office/drawing/2014/main" id="{8CE32B3F-F00C-4845-898D-4D0F1978DD9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7EE319B-9AE9-4915-8B53-6AD235F8C8A7}"/>
              </a:ext>
            </a:extLst>
          </p:cNvPr>
          <p:cNvSpPr txBox="1"/>
          <p:nvPr/>
        </p:nvSpPr>
        <p:spPr>
          <a:xfrm>
            <a:off x="7321420" y="6476637"/>
            <a:ext cx="428349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dirty="0"/>
              <a:t>https://aka.ms/HOC21educatorguide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D24C736-AECE-4682-AE7B-D0D094B43694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1EFB10BB-0CDD-43B5-AE10-0FA9A8E149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021F0623-59A6-4F1A-A62E-4E8E774AADA1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82288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2D97C1-BFD1-404C-8371-AA20AA9843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1107996"/>
          </a:xfrm>
        </p:spPr>
        <p:txBody>
          <a:bodyPr/>
          <a:lstStyle/>
          <a:p>
            <a:r>
              <a:rPr kumimoji="0" lang="uk-ua" sz="36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Телепорт, отримання підказок тощо</a:t>
            </a:r>
            <a:br/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82CCAD-6AE6-4C30-8000-01453CEFF2C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740" y="1165122"/>
            <a:ext cx="11018520" cy="1772793"/>
          </a:xfrm>
        </p:spPr>
        <p:txBody>
          <a:bodyPr/>
          <a:lstStyle/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uk-ua" sz="1600" dirty="0"/>
              <a:t>TARRA – це ШІ (машина зі штучним інтелектом), яка допомагатиме учням в процесі гри.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uk-ua" sz="1600" dirty="0"/>
              <a:t>Учні отримають пристрій зв’язку під назвою T.A.L.K. (Time Agent Link Key – ключ для зв’язку з Agent виправлення часу)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uk-ua" sz="1600" dirty="0"/>
              <a:t>Щоб отримати допомогу від T.A.R.R.A., отримати підказку, скинути або розв’язати завдання чи телепортуватися назад до хронокомп’ютера, учні можуть клацнути правою кнопкою миші на пристрої.</a:t>
            </a:r>
          </a:p>
          <a:p>
            <a:endParaRPr lang="en-U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E9ED69-BAE3-44A0-9063-6CD268DCA4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2766" y="2542583"/>
            <a:ext cx="2948483" cy="14144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7C3B56C-3409-4B70-BAFA-7400341865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" t="3855" r="3108" b="3693"/>
          <a:stretch/>
        </p:blipFill>
        <p:spPr>
          <a:xfrm>
            <a:off x="1133428" y="4232656"/>
            <a:ext cx="2948483" cy="146022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C87B102-A917-499F-B5AC-299EC2D69A4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1" t="2736" r="2154" b="4107"/>
          <a:stretch/>
        </p:blipFill>
        <p:spPr>
          <a:xfrm>
            <a:off x="4326159" y="4232656"/>
            <a:ext cx="2993579" cy="146022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28D0662-FF1B-4E7D-BDB0-467222862DE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0" t="2475" r="2755" b="4750"/>
          <a:stretch/>
        </p:blipFill>
        <p:spPr>
          <a:xfrm>
            <a:off x="5822949" y="2496797"/>
            <a:ext cx="2964197" cy="146022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00B9D54-D4C0-4408-A06C-D644D85BAEA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3950" y="4232656"/>
            <a:ext cx="3020354" cy="1460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781134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52991E-62C6-43EF-B028-80C6989A0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241" y="469640"/>
            <a:ext cx="11874759" cy="1046440"/>
          </a:xfrm>
        </p:spPr>
        <p:txBody>
          <a:bodyPr/>
          <a:lstStyle/>
          <a:p>
            <a:r>
              <a:rPr lang="uk-ua" sz="3400" dirty="0"/>
              <a:t>Задачі з програмування (просто виберіть 3 – ви завжди зможете їх переграти!)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5C8BF5-61EE-4632-A3F9-E3A1694735B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599486"/>
            <a:ext cx="5509610" cy="4801314"/>
          </a:xfrm>
        </p:spPr>
        <p:txBody>
          <a:bodyPr/>
          <a:lstStyle/>
          <a:p>
            <a:r>
              <a:rPr lang="uk-ua" sz="2400" dirty="0"/>
              <a:t>Задача 1. Джазовий біг-бенд</a:t>
            </a:r>
          </a:p>
          <a:p>
            <a:r>
              <a:rPr lang="uk-ua" sz="2400" dirty="0"/>
              <a:t>Задача 2. Велика піраміда в Гізі</a:t>
            </a:r>
          </a:p>
          <a:p>
            <a:r>
              <a:rPr lang="uk-ua" sz="2400" dirty="0"/>
              <a:t>Задача 3. Висадка на Місяць</a:t>
            </a:r>
          </a:p>
          <a:p>
            <a:r>
              <a:rPr lang="uk-ua" sz="2400" dirty="0"/>
              <a:t>Задача 4. Великий китайський мур</a:t>
            </a:r>
          </a:p>
          <a:p>
            <a:r>
              <a:rPr lang="uk-ua" sz="2400" dirty="0"/>
              <a:t>Задача 5. Мона Ліза</a:t>
            </a:r>
          </a:p>
          <a:p>
            <a:r>
              <a:rPr lang="uk-ua" sz="2400" dirty="0"/>
              <a:t>Задача 6. Перші польоти</a:t>
            </a:r>
          </a:p>
          <a:p>
            <a:r>
              <a:rPr lang="uk-ua" sz="2400" dirty="0"/>
              <a:t>Задача 7. Перший програміст</a:t>
            </a:r>
          </a:p>
          <a:p>
            <a:r>
              <a:rPr lang="uk-ua" sz="2400" dirty="0"/>
              <a:t>Задача 8. Найкращі друзі людини</a:t>
            </a:r>
          </a:p>
          <a:p>
            <a:r>
              <a:rPr lang="uk-ua" sz="2400" dirty="0"/>
              <a:t>Задача 9. Палеонтологічна головоломка</a:t>
            </a:r>
          </a:p>
          <a:p>
            <a:r>
              <a:rPr lang="uk-ua" sz="2400" dirty="0"/>
              <a:t>Задача 10. Елементи відкриття</a:t>
            </a:r>
          </a:p>
          <a:p>
            <a:endParaRPr lang="en-US"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8B88B03-44FB-472D-A071-E45CFAD1BFBD}"/>
              </a:ext>
            </a:extLst>
          </p:cNvPr>
          <p:cNvSpPr txBox="1"/>
          <p:nvPr/>
        </p:nvSpPr>
        <p:spPr>
          <a:xfrm>
            <a:off x="7321420" y="6476637"/>
            <a:ext cx="428349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dirty="0"/>
              <a:t>https://aka.ms/HOC21educatorguide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7008A48-3040-49C0-B7CE-588345BF05B1}"/>
              </a:ext>
            </a:extLst>
          </p:cNvPr>
          <p:cNvGrpSpPr>
            <a:grpSpLocks noChangeAspect="1"/>
          </p:cNvGrpSpPr>
          <p:nvPr/>
        </p:nvGrpSpPr>
        <p:grpSpPr>
          <a:xfrm>
            <a:off x="6096000" y="2000662"/>
            <a:ext cx="5781115" cy="2878387"/>
            <a:chOff x="1419226" y="1188720"/>
            <a:chExt cx="9020174" cy="4507229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72760B4F-45C4-489C-9705-67BCB8664B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19226" y="1188720"/>
              <a:ext cx="9020174" cy="450722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43D4224-CDB1-4A51-8C52-EA22FC3449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53251" y="3689511"/>
              <a:ext cx="400050" cy="406239"/>
            </a:xfrm>
            <a:prstGeom prst="rect">
              <a:avLst/>
            </a:prstGeom>
          </p:spPr>
        </p:pic>
      </p:grpSp>
      <p:pic>
        <p:nvPicPr>
          <p:cNvPr id="9" name="Picture 8" descr="Текст, логотип&#10;&#10;Автоматично згенерований опис">
            <a:extLst>
              <a:ext uri="{FF2B5EF4-FFF2-40B4-BE49-F238E27FC236}">
                <a16:creationId xmlns:a16="http://schemas.microsoft.com/office/drawing/2014/main" id="{77B115C8-A5E8-4BB0-8ADD-C369E81240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038214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2E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D811-8A07-4EEF-96D0-51B88EE3D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892417"/>
            <a:ext cx="4158362" cy="553998"/>
          </a:xfrm>
        </p:spPr>
        <p:txBody>
          <a:bodyPr/>
          <a:lstStyle/>
          <a:p>
            <a:r>
              <a:rPr lang="uk-ua">
                <a:solidFill>
                  <a:srgbClr val="D59DFF"/>
                </a:solidFill>
              </a:rPr>
              <a:t>Підсумки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9DA1F-E232-4BE9-B4C2-4BBBED25FA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953491"/>
            <a:ext cx="4162425" cy="4145687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uk-ua" sz="1800" dirty="0">
                <a:solidFill>
                  <a:schemeClr val="bg1"/>
                </a:solidFill>
              </a:rPr>
              <a:t>Що ви сьогодні зробили: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uk-ua" sz="1800" dirty="0">
                <a:solidFill>
                  <a:schemeClr val="bg1"/>
                </a:solidFill>
              </a:rPr>
              <a:t>Вивчили поняття в програмуванні, зокрема алгоритми, послідовність, налагодження та, можливо, навіть цикли.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uk-ua" sz="1800" dirty="0">
                <a:solidFill>
                  <a:schemeClr val="bg1"/>
                </a:solidFill>
              </a:rPr>
              <a:t>Дізналися, що інформатика присутня всюди: у всіх наших захопленнях, інтересах і майбутніх професіях.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uk-ua" sz="1800" dirty="0">
                <a:solidFill>
                  <a:schemeClr val="bg1"/>
                </a:solidFill>
              </a:rPr>
              <a:t>Запрограмували Minecraft Agent виправлення часу на порятунок майбутнього!</a:t>
            </a:r>
          </a:p>
        </p:txBody>
      </p:sp>
      <p:pic>
        <p:nvPicPr>
          <p:cNvPr id="7" name="Picture Placeholder 6" descr="Знімок екрана відеогри&#10;&#10;Автоматично згенерований опис">
            <a:extLst>
              <a:ext uri="{FF2B5EF4-FFF2-40B4-BE49-F238E27FC236}">
                <a16:creationId xmlns:a16="http://schemas.microsoft.com/office/drawing/2014/main" id="{7C5431A4-6F0A-473F-8A88-979086AE390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Picture 3" descr="Текст, логотип&#10;&#10;Автоматично згенерований опис">
            <a:extLst>
              <a:ext uri="{FF2B5EF4-FFF2-40B4-BE49-F238E27FC236}">
                <a16:creationId xmlns:a16="http://schemas.microsoft.com/office/drawing/2014/main" id="{A2022123-E823-4198-96AF-8C59F718E3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79742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Роздуми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02529" y="1206186"/>
            <a:ext cx="1138376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uk-ua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Що в Годині програмування сподобалося вам найбільше?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uk-ua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Що в Годині програмування було для вас найскладніше?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uk-ua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Як ви сьогодні використовували інформатичні навички?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uk-ua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Що нового ви вивчили сьогодні?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uk-ua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Чому інформатика важлива для всіх людей?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uk-ua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Хочете спробувати Minecraft: Education Edition ще раз?</a:t>
            </a:r>
          </a:p>
        </p:txBody>
      </p:sp>
    </p:spTree>
    <p:extLst>
      <p:ext uri="{BB962C8B-B14F-4D97-AF65-F5344CB8AC3E}">
        <p14:creationId xmlns:p14="http://schemas.microsoft.com/office/powerpoint/2010/main" val="69629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5847E2-B9CA-455F-8C43-B4322D66D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2025650"/>
            <a:ext cx="4161981" cy="1107996"/>
          </a:xfrm>
        </p:spPr>
        <p:txBody>
          <a:bodyPr/>
          <a:lstStyle/>
          <a:p>
            <a:r>
              <a:rPr lang="uk-ua"/>
              <a:t>Сертифікат про проходження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B2C6F9-CB45-42AC-9FBB-47060105DE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uk-ua" dirty="0">
                <a:hlinkClick r:id="rId2"/>
              </a:rPr>
              <a:t>aka.ms/HOC21certificate</a:t>
            </a:r>
            <a:endParaRPr lang="en-CA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C55A86A-11C3-4795-8601-2B645741B4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8322" y="584065"/>
            <a:ext cx="7539093" cy="5776955"/>
          </a:xfrm>
          <a:prstGeom prst="rect">
            <a:avLst/>
          </a:prstGeom>
        </p:spPr>
      </p:pic>
      <p:pic>
        <p:nvPicPr>
          <p:cNvPr id="16" name="Picture 15" descr="Текст, логотип&#10;&#10;Автоматично згенерований опис">
            <a:extLst>
              <a:ext uri="{FF2B5EF4-FFF2-40B4-BE49-F238E27FC236}">
                <a16:creationId xmlns:a16="http://schemas.microsoft.com/office/drawing/2014/main" id="{A32E61FF-A022-4CE9-88F1-C8E15517D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173229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547E3655-A700-49B3-81EA-B6CEFDD323CB}"/>
              </a:ext>
            </a:extLst>
          </p:cNvPr>
          <p:cNvSpPr txBox="1">
            <a:spLocks/>
          </p:cNvSpPr>
          <p:nvPr/>
        </p:nvSpPr>
        <p:spPr>
          <a:xfrm>
            <a:off x="694943" y="6906"/>
            <a:ext cx="11018520" cy="1415772"/>
          </a:xfrm>
          <a:prstGeom prst="rect">
            <a:avLst/>
          </a:prstGeom>
          <a:noFill/>
        </p:spPr>
        <p:txBody>
          <a:bodyPr vert="horz" wrap="square" lIns="0" tIns="91440" rIns="0" bIns="9144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5878" b="1" kern="1200" cap="none" spc="-98" baseline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algn="ctr"/>
            <a:r>
              <a:rPr lang="uk-ua" sz="4000" dirty="0">
                <a:latin typeface="Torque Bold" panose="020B0803030202050203" pitchFamily="34" charset="0"/>
              </a:rPr>
              <a:t>Вітаємо вас </a:t>
            </a:r>
          </a:p>
          <a:p>
            <a:pPr algn="ctr"/>
            <a:r>
              <a:rPr lang="uk-ua" sz="4000" dirty="0">
                <a:latin typeface="Torque Bold" panose="020B0803030202050203" pitchFamily="34" charset="0"/>
              </a:rPr>
              <a:t>на Годині програмування Minecraft 2021: виправлення часу</a:t>
            </a:r>
            <a:endParaRPr lang="en-CA" sz="4000" dirty="0">
              <a:latin typeface="Torque Bold" panose="020B0803030202050203" pitchFamily="34" charset="0"/>
            </a:endParaRPr>
          </a:p>
        </p:txBody>
      </p:sp>
      <p:pic>
        <p:nvPicPr>
          <p:cNvPr id="2" name="Picture 1" descr="Знімок екрана відеогри&#10;&#10;Автоматично згенерований опис">
            <a:extLst>
              <a:ext uri="{FF2B5EF4-FFF2-40B4-BE49-F238E27FC236}">
                <a16:creationId xmlns:a16="http://schemas.microsoft.com/office/drawing/2014/main" id="{EBE35469-F1ED-4C40-9153-30C108F74D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3778" y="2001750"/>
            <a:ext cx="6844444" cy="3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220137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31C27-C323-4A7B-BA1F-6F54CDB1A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Як підготуватися до навчального тижня з інформатики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5AD7A7-78B7-4E41-8F4A-638607E5A7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680829"/>
            <a:ext cx="11018520" cy="4912114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dirty="0"/>
              <a:t>Пройдіть Годину програмування 2021: виправлення часу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dirty="0"/>
              <a:t>Завантажте копію </a:t>
            </a:r>
            <a:r>
              <a:rPr lang="uk-ua" dirty="0">
                <a:hlinkClick r:id="rId2"/>
              </a:rPr>
              <a:t>відповідей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dirty="0"/>
              <a:t>Прочитайте </a:t>
            </a:r>
            <a:r>
              <a:rPr lang="uk-ua" dirty="0">
                <a:hlinkClick r:id="rId3"/>
              </a:rPr>
              <a:t>Посібник для викладача 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dirty="0"/>
              <a:t>Ознайомтеся з додатковими завданнями для </a:t>
            </a:r>
            <a:r>
              <a:rPr lang="uk-ua" dirty="0">
                <a:hlinkClick r:id="rId4"/>
              </a:rPr>
              <a:t>інтегрованих планів уроків з інформатики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dirty="0">
                <a:hlinkClick r:id="rId5"/>
              </a:rPr>
              <a:t>Не обмежуйтеся лише Годиною програмування</a:t>
            </a:r>
            <a:r>
              <a:rPr lang="uk-ua" dirty="0"/>
              <a:t> з цими веселими світами!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pic>
        <p:nvPicPr>
          <p:cNvPr id="8" name="Picture 7" descr="Текст, логотип&#10;&#10;Автоматично згенерований опис">
            <a:extLst>
              <a:ext uri="{FF2B5EF4-FFF2-40B4-BE49-F238E27FC236}">
                <a16:creationId xmlns:a16="http://schemas.microsoft.com/office/drawing/2014/main" id="{E95BC96F-B848-4172-B019-0B678199F4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744153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31C27-C323-4A7B-BA1F-6F54CDB1A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Як провести заняття тривалістю 1 год.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5AD7A7-78B7-4E41-8F4A-638607E5A7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226213"/>
            <a:ext cx="11018520" cy="5306068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2000" b="1" dirty="0"/>
              <a:t>Представтеся </a:t>
            </a:r>
            <a:r>
              <a:rPr lang="uk-ua" sz="2000" dirty="0"/>
              <a:t>(2 хв.)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2000" dirty="0"/>
              <a:t>Озвучте </a:t>
            </a:r>
            <a:r>
              <a:rPr lang="uk-ua" sz="2000" b="1" dirty="0"/>
              <a:t>тему уроку </a:t>
            </a:r>
            <a:r>
              <a:rPr lang="uk-ua" sz="2000" dirty="0"/>
              <a:t>– див. </a:t>
            </a:r>
            <a:r>
              <a:rPr lang="uk-ua" sz="2000" dirty="0">
                <a:hlinkClick r:id="rId2"/>
              </a:rPr>
              <a:t>Посібник для викладача </a:t>
            </a:r>
            <a:r>
              <a:rPr lang="uk-ua" sz="2000" dirty="0"/>
              <a:t>(1 хв.)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2000" dirty="0"/>
              <a:t>Продемонструйте свій екран і перегляньте </a:t>
            </a:r>
            <a:r>
              <a:rPr lang="uk-ua" sz="2000" dirty="0">
                <a:hlinkClick r:id="rId3"/>
              </a:rPr>
              <a:t>відеоінструкції</a:t>
            </a:r>
            <a:r>
              <a:rPr lang="uk-ua" sz="2000" dirty="0"/>
              <a:t> (2 хв.) (переконайтеся, що звук також транслюється!)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2000" dirty="0"/>
              <a:t>Поясніть </a:t>
            </a:r>
            <a:r>
              <a:rPr lang="uk-ua" sz="2000" b="1" dirty="0"/>
              <a:t>основні поняття </a:t>
            </a:r>
            <a:r>
              <a:rPr lang="uk-ua" sz="2000" dirty="0"/>
              <a:t>– див. Посібник для викладача (та слайди 5–8) (5 хв.)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2000" dirty="0"/>
              <a:t>Пройдіться по </a:t>
            </a:r>
            <a:r>
              <a:rPr lang="uk-ua" sz="2000" b="1" dirty="0"/>
              <a:t>корисних порадах </a:t>
            </a:r>
            <a:r>
              <a:rPr lang="uk-ua" sz="2000" dirty="0"/>
              <a:t>(слайд 7) (3 хв.)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2000" dirty="0"/>
              <a:t>Продемонструйте свій екран, відкрийте світ і </a:t>
            </a:r>
            <a:r>
              <a:rPr lang="uk-ua" sz="2000" b="1" dirty="0"/>
              <a:t>пройдіть перше завдання </a:t>
            </a:r>
            <a:r>
              <a:rPr lang="uk-ua" sz="2000" dirty="0"/>
              <a:t>(вступ + Джазовий біг-бенд), запропонуйте учням повторювати за вами (10–15 хв.). Показуйте учням </a:t>
            </a:r>
            <a:r>
              <a:rPr lang="uk-ua" sz="2000" dirty="0">
                <a:hlinkClick r:id="rId4"/>
              </a:rPr>
              <a:t>слайди презентації</a:t>
            </a:r>
            <a:r>
              <a:rPr lang="uk-ua" sz="2000" dirty="0"/>
              <a:t> для додаткової допомоги.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2000" dirty="0"/>
              <a:t>Попросіть учнів </a:t>
            </a:r>
            <a:r>
              <a:rPr lang="uk-ua" sz="2000" b="1" dirty="0"/>
              <a:t>виконати ще 2 завдання самостійно</a:t>
            </a:r>
            <a:r>
              <a:rPr lang="uk-ua" sz="2000" dirty="0"/>
              <a:t> й запропонуйте їм поставити запитання, якщо вони є (20 хв.) 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uk-ua" sz="1600" dirty="0"/>
              <a:t>Тримайте </a:t>
            </a:r>
            <a:r>
              <a:rPr lang="uk-ua" sz="1600" dirty="0">
                <a:hlinkClick r:id="rId5"/>
              </a:rPr>
              <a:t>відповіді</a:t>
            </a:r>
            <a:r>
              <a:rPr lang="uk-ua" sz="1600" dirty="0"/>
              <a:t> під рукою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2000" b="1" dirty="0"/>
              <a:t>Підсумок уроку (слайд 10)</a:t>
            </a:r>
            <a:r>
              <a:rPr lang="uk-ua" sz="2000" dirty="0"/>
              <a:t> (5 хв.)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2000" dirty="0"/>
              <a:t>Час для запитань учнів і відповідей </a:t>
            </a:r>
            <a:r>
              <a:rPr lang="uk-ua" sz="2000" dirty="0">
                <a:sym typeface="Wingdings" panose="05000000000000000000" pitchFamily="2" charset="2"/>
              </a:rPr>
              <a:t></a:t>
            </a:r>
            <a:endParaRPr lang="en-CA" sz="20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pic>
        <p:nvPicPr>
          <p:cNvPr id="8" name="Picture 7" descr="Текст, логотип&#10;&#10;Автоматично згенерований опис">
            <a:extLst>
              <a:ext uri="{FF2B5EF4-FFF2-40B4-BE49-F238E27FC236}">
                <a16:creationId xmlns:a16="http://schemas.microsoft.com/office/drawing/2014/main" id="{04EEE2D6-06E6-45B1-80A7-BBA442250A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875235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3EEC04-5491-4AA0-A760-FD654DED63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09026" y="2618427"/>
            <a:ext cx="6902856" cy="2120726"/>
          </a:xfrm>
        </p:spPr>
        <p:txBody>
          <a:bodyPr/>
          <a:lstStyle/>
          <a:p>
            <a:r>
              <a:rPr lang="uk-ua" dirty="0"/>
              <a:t>Як інформатика використовується в моїх хобі чи в різних професіях?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26388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3048" y="3819635"/>
            <a:ext cx="4401403" cy="849463"/>
          </a:xfrm>
        </p:spPr>
        <p:txBody>
          <a:bodyPr wrap="square" anchor="b">
            <a:noAutofit/>
          </a:bodyPr>
          <a:lstStyle/>
          <a:p>
            <a:pPr algn="ctr">
              <a:lnSpc>
                <a:spcPct val="150000"/>
              </a:lnSpc>
            </a:pPr>
            <a:r>
              <a:rPr lang="uk-ua" sz="4000" dirty="0">
                <a:latin typeface="Torque Bold" panose="020B0803030202050203" pitchFamily="34" charset="0"/>
              </a:rPr>
              <a:t>Інформатика</a:t>
            </a:r>
            <a:br/>
            <a:r>
              <a:rPr lang="uk-ua" sz="4000" dirty="0">
                <a:latin typeface="Torque Bold" panose="020B0803030202050203" pitchFamily="34" charset="0"/>
              </a:rPr>
              <a:t> </a:t>
            </a:r>
            <a:br/>
            <a:r>
              <a:rPr lang="uk-ua" sz="4000" dirty="0">
                <a:latin typeface="Torque Bold" panose="020B0803030202050203" pitchFamily="34" charset="0"/>
              </a:rPr>
              <a:t>всюди </a:t>
            </a:r>
            <a:r>
              <a:rPr lang="uk-ua" sz="4000" b="1" u="sng" dirty="0">
                <a:latin typeface="Torque Bold" panose="020B0803030202050203" pitchFamily="34" charset="0"/>
              </a:rPr>
              <a:t>і </a:t>
            </a:r>
            <a:br/>
            <a:r>
              <a:rPr lang="uk-ua" sz="4000" dirty="0">
                <a:latin typeface="Torque Bold" panose="020B0803030202050203" pitchFamily="34" charset="0"/>
              </a:rPr>
              <a:t>ДЛЯ ВСІХ!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pic>
        <p:nvPicPr>
          <p:cNvPr id="3" name="Picture 2" descr="Знімок екрана відеогри&#10;&#10;Автоматично згенерований опис">
            <a:extLst>
              <a:ext uri="{FF2B5EF4-FFF2-40B4-BE49-F238E27FC236}">
                <a16:creationId xmlns:a16="http://schemas.microsoft.com/office/drawing/2014/main" id="{7A36244E-C532-49A3-804E-5D0678DFFC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4381" y="1238490"/>
            <a:ext cx="6844444" cy="3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059482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41A36E2-6BDB-4244-863E-940EDFD79259}"/>
              </a:ext>
            </a:extLst>
          </p:cNvPr>
          <p:cNvSpPr/>
          <p:nvPr/>
        </p:nvSpPr>
        <p:spPr bwMode="auto">
          <a:xfrm>
            <a:off x="5933754" y="0"/>
            <a:ext cx="6258246" cy="6858000"/>
          </a:xfrm>
          <a:prstGeom prst="rect">
            <a:avLst/>
          </a:prstGeom>
          <a:solidFill>
            <a:srgbClr val="38BE7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9559D8F-CB1F-454C-86A2-004ABE98C4BD}"/>
              </a:ext>
            </a:extLst>
          </p:cNvPr>
          <p:cNvSpPr txBox="1"/>
          <p:nvPr/>
        </p:nvSpPr>
        <p:spPr>
          <a:xfrm>
            <a:off x="592219" y="1866385"/>
            <a:ext cx="474931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Ви інформатик в Інституті серйозних помилок часу, ваша робота – виправляти загадкові розриви часу, що виникають в історії, і з’ясовувати, хто (або що!) їх викликає.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uk-ua" sz="2000" b="1" dirty="0">
                <a:solidFill>
                  <a:schemeClr val="accent4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Допоможете виправити розриви часу та врятувати майбутнє за допомогою своїх суперсил програмування?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64029A-6F67-47B1-8D98-5B0CE499B827}"/>
              </a:ext>
            </a:extLst>
          </p:cNvPr>
          <p:cNvSpPr txBox="1"/>
          <p:nvPr/>
        </p:nvSpPr>
        <p:spPr>
          <a:xfrm>
            <a:off x="6403694" y="819720"/>
            <a:ext cx="5086817" cy="367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У вашій місії "Виправлення часу" </a:t>
            </a:r>
          </a:p>
          <a:p>
            <a:r>
              <a:rPr lang="uk-ua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вам потрібно:</a:t>
            </a:r>
          </a:p>
          <a:p>
            <a:r>
              <a:rPr lang="uk-ua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uk-ua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повернутися в захоплюючі моменти світової історії;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uk-ua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запрограмувати свого Agent виправлення часу на виправлення трьох розривів часу;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uk-ua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за зачіпками визначити порушника часу (хто чи що викликає розриви часу).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838E97-67A0-4E2B-80E8-6DA2E1B0457B}"/>
              </a:ext>
            </a:extLst>
          </p:cNvPr>
          <p:cNvSpPr txBox="1"/>
          <p:nvPr/>
        </p:nvSpPr>
        <p:spPr>
          <a:xfrm>
            <a:off x="592219" y="740777"/>
            <a:ext cx="516984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Готові до </a:t>
            </a:r>
          </a:p>
          <a:p>
            <a:r>
              <a:rPr lang="uk-ua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пригоди в часі?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42270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19692" y="300724"/>
            <a:ext cx="11149439" cy="795528"/>
          </a:xfrm>
        </p:spPr>
        <p:txBody>
          <a:bodyPr/>
          <a:lstStyle/>
          <a:p>
            <a:r>
              <a:rPr lang="uk-ua" dirty="0"/>
              <a:t>Важливий словник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20729CA-38EC-4517-A340-4577FDA63095}"/>
              </a:ext>
            </a:extLst>
          </p:cNvPr>
          <p:cNvSpPr txBox="1"/>
          <p:nvPr/>
        </p:nvSpPr>
        <p:spPr>
          <a:xfrm>
            <a:off x="519692" y="1096252"/>
            <a:ext cx="111494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>
                <a:solidFill>
                  <a:schemeClr val="accent5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Перш ніж приступити до гри, ми повинні зрозуміти деякі важливі речі – тому спочатку розгляньмо кілька понять!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9020A9FB-D3EC-4BA7-9528-336C3C0DAF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6364000"/>
              </p:ext>
            </p:extLst>
          </p:nvPr>
        </p:nvGraphicFramePr>
        <p:xfrm>
          <a:off x="573207" y="2146834"/>
          <a:ext cx="11042406" cy="368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80802">
                  <a:extLst>
                    <a:ext uri="{9D8B030D-6E8A-4147-A177-3AD203B41FA5}">
                      <a16:colId xmlns:a16="http://schemas.microsoft.com/office/drawing/2014/main" val="3884788328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3103910590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25379031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Agent виправлення часу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Інститут серйозних помилок часу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Розрив часу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32344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Це робот, якого ми програмуватимемо на виправлення розривів часу.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Ви інформатик в Інституті серйозних помилок часу. Ви контролюєте та підтримуєте порядок часу. 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Це велика проблема (або зміна), що виникла в хронології історії. Розриви часу відображаються на мейнфреймі.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8817006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D5B809D7-F6BA-45A3-874C-BC5A378098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2490" y="4076700"/>
            <a:ext cx="2763840" cy="15613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C537D8-C713-4283-9901-1AB245CAC00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95346" y="4362450"/>
            <a:ext cx="3062514" cy="1275614"/>
          </a:xfrm>
          <a:prstGeom prst="rect">
            <a:avLst/>
          </a:prstGeom>
        </p:spPr>
      </p:pic>
      <p:pic>
        <p:nvPicPr>
          <p:cNvPr id="9" name="Picture 8" descr="Зображення, що містить текст, предмети, офіс, захаращене місце&#10;&#10;Автоматично згенерований опис">
            <a:extLst>
              <a:ext uri="{FF2B5EF4-FFF2-40B4-BE49-F238E27FC236}">
                <a16:creationId xmlns:a16="http://schemas.microsoft.com/office/drawing/2014/main" id="{DF86B156-8584-428D-BA0D-61969F9B408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917"/>
          <a:stretch/>
        </p:blipFill>
        <p:spPr>
          <a:xfrm>
            <a:off x="1286764" y="3483671"/>
            <a:ext cx="2253448" cy="2154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967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7EBE1C-9563-4563-82F9-E1B34AD7D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Корисні поради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F9C96B-D860-4DC9-A0B8-E9ED75DC94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316188"/>
            <a:ext cx="11018520" cy="3040832"/>
          </a:xfrm>
        </p:spPr>
        <p:txBody>
          <a:bodyPr vert="horz" wrap="square" lIns="0" tIns="0" rIns="0" bIns="0" rtlCol="0" anchor="t">
            <a:spAutoFit/>
          </a:bodyPr>
          <a:lstStyle/>
          <a:p>
            <a:r>
              <a:rPr lang="uk-ua" dirty="0"/>
              <a:t>Намалюйте малюнок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uk-ua" dirty="0"/>
              <a:t>Попросіть учнів намалювати шлях для Agent – це допоможе їм розробити план та налаштувати змінні</a:t>
            </a:r>
            <a:endParaRPr lang="en-CA" dirty="0">
              <a:cs typeface="Segoe UI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uk-ua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Занурення в текст</a:t>
            </a:r>
            <a:endParaRPr lang="en-CA" dirty="0"/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uk-ua" dirty="0"/>
              <a:t>Учні можуть натиснути піктограму "Занурення в текст", щоб текст було озвучено вголос чи перекладено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685800" lvl="1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78ACC6A-C4A7-4C07-BE28-E6249E86D0FD}"/>
              </a:ext>
            </a:extLst>
          </p:cNvPr>
          <p:cNvSpPr txBox="1"/>
          <p:nvPr/>
        </p:nvSpPr>
        <p:spPr>
          <a:xfrm>
            <a:off x="7543800" y="6476637"/>
            <a:ext cx="406111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dirty="0"/>
              <a:t>https://aka.ms/HOC21educatorguide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AE42F0-D0FB-476E-B14F-1C030B66EFD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91"/>
          <a:stretch/>
        </p:blipFill>
        <p:spPr>
          <a:xfrm>
            <a:off x="3173755" y="3954528"/>
            <a:ext cx="1201762" cy="1422400"/>
          </a:xfrm>
          <a:prstGeom prst="rect">
            <a:avLst/>
          </a:prstGeom>
        </p:spPr>
      </p:pic>
      <p:pic>
        <p:nvPicPr>
          <p:cNvPr id="8" name="Picture 7" descr="Текст, логотип&#10;&#10;Автоматично згенерований опис">
            <a:extLst>
              <a:ext uri="{FF2B5EF4-FFF2-40B4-BE49-F238E27FC236}">
                <a16:creationId xmlns:a16="http://schemas.microsoft.com/office/drawing/2014/main" id="{7914081E-3959-4EE2-97B7-88576F3941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F214CB2-006F-4219-B2D4-C1DA4C4B5CAD}"/>
              </a:ext>
            </a:extLst>
          </p:cNvPr>
          <p:cNvSpPr txBox="1"/>
          <p:nvPr/>
        </p:nvSpPr>
        <p:spPr>
          <a:xfrm>
            <a:off x="4418342" y="4037825"/>
            <a:ext cx="5103510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uk-ua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Занурення в текст можна відкрити в Minecraft для прочитання знаків і діалогів неігрових персонажів! Це дуже допомагає!</a:t>
            </a:r>
            <a:br/>
            <a:br/>
            <a:r>
              <a:rPr lang="uk-ua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Ви отримуєте допомогу при читанні, зокрема переклад тексту та читання його вголос.</a:t>
            </a:r>
          </a:p>
          <a:p>
            <a:pPr algn="l"/>
            <a:endParaRPr lang="en-US" sz="11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 algn="l"/>
            <a:r>
              <a:rPr lang="uk-ua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Дізнайтеся, як використовувати занурення в текст у Minecraft: Education Edition за цим посиланням: </a:t>
            </a:r>
            <a:r>
              <a:rPr lang="uk-ua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hlinkClick r:id="rId5"/>
              </a:rPr>
              <a:t>https://youtu.be/BkmFIpSDJ7A</a:t>
            </a:r>
            <a:r>
              <a:rPr lang="uk-ua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98011257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WHITE TEMPLATE">
  <a:themeElements>
    <a:clrScheme name="TT for white - NEW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0078D4"/>
      </a:accent1>
      <a:accent2>
        <a:srgbClr val="002050"/>
      </a:accent2>
      <a:accent3>
        <a:srgbClr val="107C10"/>
      </a:accent3>
      <a:accent4>
        <a:srgbClr val="D73B01"/>
      </a:accent4>
      <a:accent5>
        <a:srgbClr val="737373"/>
      </a:accent5>
      <a:accent6>
        <a:srgbClr val="E6E6E6"/>
      </a:accent6>
      <a:hlink>
        <a:srgbClr val="0078D4"/>
      </a:hlink>
      <a:folHlink>
        <a:srgbClr val="0078D4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16-9_Business_2018_39.potx" id="{2FD8DA59-2906-40AA-B62E-AF5C942C0248}" vid="{4D16908E-F893-4419-9F54-4B70E7743E7E}"/>
    </a:ext>
  </a:extLst>
</a:theme>
</file>

<file path=ppt/theme/theme2.xml><?xml version="1.0" encoding="utf-8"?>
<a:theme xmlns:a="http://schemas.openxmlformats.org/drawingml/2006/main" name="SOFT BLACK TEMPLATE">
  <a:themeElements>
    <a:clrScheme name="TT for Dark - NEW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0078D4"/>
      </a:accent1>
      <a:accent2>
        <a:srgbClr val="00BCF2"/>
      </a:accent2>
      <a:accent3>
        <a:srgbClr val="107C10"/>
      </a:accent3>
      <a:accent4>
        <a:srgbClr val="D73B01"/>
      </a:accent4>
      <a:accent5>
        <a:srgbClr val="FFB900"/>
      </a:accent5>
      <a:accent6>
        <a:srgbClr val="E6E6E6"/>
      </a:accent6>
      <a:hlink>
        <a:srgbClr val="00BCF2"/>
      </a:hlink>
      <a:folHlink>
        <a:srgbClr val="00BCF2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16-9_Business_2018_39.potx" id="{2FD8DA59-2906-40AA-B62E-AF5C942C0248}" vid="{D6A74F59-E65D-4470-9E7C-15BA9F41A7B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87679a3-87ed-450a-99c2-4ab8a4a43958">
      <Terms xmlns="http://schemas.microsoft.com/office/infopath/2007/PartnerControls"/>
    </lcf76f155ced4ddcb4097134ff3c332f>
    <TaxCatchAll xmlns="230e9df3-be65-4c73-a93b-d1236ebd677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6A7BC2A236C004BAFABC7D271945C80" ma:contentTypeVersion="15" ma:contentTypeDescription="Create a new document." ma:contentTypeScope="" ma:versionID="cebaa72239a79917a4573dceffa6a657">
  <xsd:schema xmlns:xsd="http://www.w3.org/2001/XMLSchema" xmlns:xs="http://www.w3.org/2001/XMLSchema" xmlns:p="http://schemas.microsoft.com/office/2006/metadata/properties" xmlns:ns2="a87679a3-87ed-450a-99c2-4ab8a4a43958" xmlns:ns3="230e9df3-be65-4c73-a93b-d1236ebd677e" xmlns:ns4="e74c29ac-f79a-4f34-af89-5379dff1dfc5" targetNamespace="http://schemas.microsoft.com/office/2006/metadata/properties" ma:root="true" ma:fieldsID="b2de8793eea7236320ca15d77029bfa1" ns2:_="" ns3:_="" ns4:_="">
    <xsd:import namespace="a87679a3-87ed-450a-99c2-4ab8a4a43958"/>
    <xsd:import namespace="230e9df3-be65-4c73-a93b-d1236ebd677e"/>
    <xsd:import namespace="e74c29ac-f79a-4f34-af89-5379dff1dfc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7679a3-87ed-450a-99c2-4ab8a4a439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GenerationTime" ma:index="1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496cabf-2136-4bc0-8567-4c8584119ad4}" ma:internalName="TaxCatchAll" ma:showField="CatchAllData" ma:web="e74c29ac-f79a-4f34-af89-5379dff1df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74c29ac-f79a-4f34-af89-5379dff1dfc5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990F116-B58F-4255-B05B-DA3808E0E5C6}">
  <ds:schemaRefs>
    <ds:schemaRef ds:uri="http://schemas.microsoft.com/office/infopath/2007/PartnerControls"/>
    <ds:schemaRef ds:uri="230e9df3-be65-4c73-a93b-d1236ebd677e"/>
    <ds:schemaRef ds:uri="http://schemas.openxmlformats.org/package/2006/metadata/core-properties"/>
    <ds:schemaRef ds:uri="http://purl.org/dc/terms/"/>
    <ds:schemaRef ds:uri="http://purl.org/dc/elements/1.1/"/>
    <ds:schemaRef ds:uri="http://www.w3.org/XML/1998/namespace"/>
    <ds:schemaRef ds:uri="http://schemas.microsoft.com/office/2006/documentManagement/types"/>
    <ds:schemaRef ds:uri="e74c29ac-f79a-4f34-af89-5379dff1dfc5"/>
    <ds:schemaRef ds:uri="a87679a3-87ed-450a-99c2-4ab8a4a43958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0AEDBC5-0A9B-4929-92A4-920E2C3F696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87679a3-87ed-450a-99c2-4ab8a4a43958"/>
    <ds:schemaRef ds:uri="230e9df3-be65-4c73-a93b-d1236ebd677e"/>
    <ds:schemaRef ds:uri="e74c29ac-f79a-4f34-af89-5379dff1df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58FDAC0-319D-4A54-8D8E-1D42CB1F8004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3398</TotalTime>
  <Words>869</Words>
  <Application>Microsoft Office PowerPoint</Application>
  <PresentationFormat>Widescreen</PresentationFormat>
  <Paragraphs>104</Paragraphs>
  <Slides>14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5" baseType="lpstr">
      <vt:lpstr>Arial</vt:lpstr>
      <vt:lpstr>Consolas</vt:lpstr>
      <vt:lpstr>Noto Sans</vt:lpstr>
      <vt:lpstr>Segoe UI</vt:lpstr>
      <vt:lpstr>Segoe UI Light</vt:lpstr>
      <vt:lpstr>Segoe UI Semibold</vt:lpstr>
      <vt:lpstr>Segoe UI Semilight</vt:lpstr>
      <vt:lpstr>Torque Bold</vt:lpstr>
      <vt:lpstr>Wingdings</vt:lpstr>
      <vt:lpstr>WHITE TEMPLATE</vt:lpstr>
      <vt:lpstr>SOFT BLACK TEMPLATE</vt:lpstr>
      <vt:lpstr>Година програмування 2021: виправлення часу</vt:lpstr>
      <vt:lpstr>PowerPoint Presentation</vt:lpstr>
      <vt:lpstr>Як підготуватися до навчального тижня з інформатики </vt:lpstr>
      <vt:lpstr>Як провести заняття тривалістю 1 год. </vt:lpstr>
      <vt:lpstr>PowerPoint Presentation</vt:lpstr>
      <vt:lpstr>Інформатика   всюди і  ДЛЯ ВСІХ!</vt:lpstr>
      <vt:lpstr>PowerPoint Presentation</vt:lpstr>
      <vt:lpstr>Важливий словник </vt:lpstr>
      <vt:lpstr>Корисні поради</vt:lpstr>
      <vt:lpstr>Телепорт, отримання підказок тощо </vt:lpstr>
      <vt:lpstr>Задачі з програмування (просто виберіть 3 – ви завжди зможете їх переграти!)</vt:lpstr>
      <vt:lpstr>Підсумки</vt:lpstr>
      <vt:lpstr>Роздуми</vt:lpstr>
      <vt:lpstr>Сертифікат про проходження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Hour of Code: A Tale of Two Villages</dc:title>
  <dc:creator>Paula Gamble</dc:creator>
  <cp:lastModifiedBy>Eric Handrick</cp:lastModifiedBy>
  <cp:revision>12</cp:revision>
  <dcterms:created xsi:type="dcterms:W3CDTF">2020-11-19T00:48:04Z</dcterms:created>
  <dcterms:modified xsi:type="dcterms:W3CDTF">2021-11-15T19:37:34Z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0x01010066A7BC2A236C004BAFABC7D271945C80</vt:lpwstr>
  </property>
  <property fmtid="{D5CDD505-2E9C-101B-9397-08002B2CF9AE}" pid="3" name="MediaServiceImageTags">
    <vt:lpwstr/>
  </property>
</Properties>
</file>