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11/15/2021 10:41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11/15/2021 10:40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tr-tr"/>
              <a:t>Oturum bittikten sonra desteyi paylaşacağız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tr-t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11/15/2021 10:40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tr-t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10:41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tr-t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10:41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su beyaz metin sürümü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OneNote'ta notlar alan oturmuş bir kadının kuş bakışı görünümü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Microsoft logosu, gri metin sürümü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tr-tr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 logosu beyaz metin sürümü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su beyaz metin sürümü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Microsoft logosu, gri metin sürümü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OneNote'ta notlar alan oturmuş bir kadının kuş bakışı görünümü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Microsoft logosu beyaz metin sürümü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OneNote'ta notlar alan oturmuş bir kadının kuş bakışı görünümü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 logosu, gri metin sürümü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Microsoft logosu beyaz metin sürümü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Microsoft logosu, gri metin sürümü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tr-tr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6" name="MS logo gray - EMF" descr="Microsoft logosu, gri metin sürümü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tr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tr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tr" TargetMode="External"/><Relationship Id="rId4" Type="http://schemas.openxmlformats.org/officeDocument/2006/relationships/hyperlink" Target="https://aka.ms/HOC21extensionactivities_tr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tr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tr" TargetMode="External"/><Relationship Id="rId4" Type="http://schemas.openxmlformats.org/officeDocument/2006/relationships/hyperlink" Target="https://aka.ms/HOC2021presentationslides_tr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9144000" cy="1107996"/>
          </a:xfrm>
        </p:spPr>
        <p:txBody>
          <a:bodyPr/>
          <a:lstStyle/>
          <a:p>
            <a:r>
              <a:rPr lang="tr-tr" dirty="0"/>
              <a:t>Kod Saati 2021:</a:t>
            </a:r>
            <a:br/>
            <a:r>
              <a:rPr lang="tr-tr" dirty="0"/>
              <a:t>TimeCraft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/>
              <a:t>Eğitmenin Eğitimi Oturumu</a:t>
            </a:r>
          </a:p>
        </p:txBody>
      </p:sp>
      <p:pic>
        <p:nvPicPr>
          <p:cNvPr id="13" name="Picture Placeholder 8" descr="Bilgisayar kullanarak bir masada oturan bir kişi&#10;&#10;Açıklama otomatik oluşturuldu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tr-tr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Işınlanma, ipuçları alma ve daha fazlası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35860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tr-tr" sz="1800" dirty="0"/>
              <a:t>TARRA, oyun boyunca öğrencilere rehberlik edecek AI (yapay zeka) makinesidir.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tr-tr" sz="1800" dirty="0"/>
              <a:t>Öğrencilere T.A.L.K. adlı bir iletişim cihazı verilecektir (Zaman Agent'ı Bağlantı Anahtarı)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tr-tr" sz="1800" dirty="0"/>
              <a:t>T.A.R.R.A.'dan yardım almak, bir ipucu almak, etkinliği sıfırlamak ya da çözmek veya Zaman Çizelgesi Bilgisayarına geri ışınlanmak için öğrenciler cihaza sağ tıklayabilir.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tr-tr" sz="3400" dirty="0"/>
              <a:t>Kodlama Görevleri (3 tane seç – istediğin zaman yeniden oynayabilirsin!)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680116"/>
            <a:ext cx="5509610" cy="4555567"/>
          </a:xfrm>
        </p:spPr>
        <p:txBody>
          <a:bodyPr/>
          <a:lstStyle/>
          <a:p>
            <a:r>
              <a:rPr lang="tr-tr" sz="2400" dirty="0"/>
              <a:t>Görev 1: Büyük Cazbant</a:t>
            </a:r>
          </a:p>
          <a:p>
            <a:r>
              <a:rPr lang="tr-tr" sz="2400" dirty="0"/>
              <a:t>Görev 2: Büyük Giza Piramitleri</a:t>
            </a:r>
          </a:p>
          <a:p>
            <a:r>
              <a:rPr lang="tr-tr" sz="2400" dirty="0"/>
              <a:t>Görev 3: Ay Görevi</a:t>
            </a:r>
          </a:p>
          <a:p>
            <a:r>
              <a:rPr lang="tr-tr" sz="2400" dirty="0"/>
              <a:t>Görev 4: Çin Seddi</a:t>
            </a:r>
          </a:p>
          <a:p>
            <a:r>
              <a:rPr lang="tr-tr" sz="2400" dirty="0"/>
              <a:t>Görev 5: Mona Lisa</a:t>
            </a:r>
          </a:p>
          <a:p>
            <a:r>
              <a:rPr lang="tr-tr" sz="2400" dirty="0"/>
              <a:t>Görev 6: İlk Uçuşlar</a:t>
            </a:r>
          </a:p>
          <a:p>
            <a:r>
              <a:rPr lang="tr-tr" sz="2400" dirty="0"/>
              <a:t>Görev 7: İlk Programcı</a:t>
            </a:r>
          </a:p>
          <a:p>
            <a:r>
              <a:rPr lang="tr-tr" sz="2400" dirty="0"/>
              <a:t>Görev 8: İnsanın En İyi Dostları</a:t>
            </a:r>
          </a:p>
          <a:p>
            <a:r>
              <a:rPr lang="tr-tr" sz="2400" dirty="0"/>
              <a:t>Görev 9: Paleontoloji Bulmacası</a:t>
            </a:r>
          </a:p>
          <a:p>
            <a:r>
              <a:rPr lang="tr-tr" sz="2400" dirty="0"/>
              <a:t>Görev 10: Keşif Elementleri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Metin, logo&#10;&#10;Açıklama otomatik oluşturuldu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tr-tr">
                <a:solidFill>
                  <a:srgbClr val="D59DFF"/>
                </a:solidFill>
              </a:rPr>
              <a:t>Özet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514876"/>
            <a:ext cx="4162425" cy="455882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tr-tr" dirty="0">
                <a:solidFill>
                  <a:schemeClr val="bg1"/>
                </a:solidFill>
              </a:rPr>
              <a:t>Bugün yaptıkların: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tr-tr" dirty="0">
                <a:solidFill>
                  <a:schemeClr val="bg1"/>
                </a:solidFill>
              </a:rPr>
              <a:t>Algoritma, diziler, hata ayıklama, hatta belki de döngüler gibi kodlama kavramları hakkında bilgi edindin.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tr-tr" dirty="0">
                <a:solidFill>
                  <a:schemeClr val="bg1"/>
                </a:solidFill>
              </a:rPr>
              <a:t>CS'nin her yerde olduğunu öğrendin: tutkularımızda, ilgi alanlarımızda ve gelecek kariyerlerimizde.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tr-tr" dirty="0">
                <a:solidFill>
                  <a:schemeClr val="bg1"/>
                </a:solidFill>
              </a:rPr>
              <a:t>Minecraft Zaman Agent'ını programlayarak geleceği kurtardın!</a:t>
            </a:r>
          </a:p>
        </p:txBody>
      </p:sp>
      <p:pic>
        <p:nvPicPr>
          <p:cNvPr id="7" name="Picture Placeholder 6" descr="Bir video oyununun ekran görüntüsü&#10;&#10;Açıklama otomatik oluşturuldu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Metin, logo&#10;&#10;Açıklama otomatik oluşturuldu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Düşünceler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tr-t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Kod Saatinin en beğendiğin bölümü hangisiydi?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tr-t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Kod Saatinin en zorlayıcı bölümü hangisiydi?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tr-t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Bugün bilgisayar bilimi becerilerini nasıl kullandın?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tr-t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Bugün hangi yeni bilgiyi öğrendin?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tr-t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Bilgisayar bilimi neden tüm insanlar için önemlidir?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tr-t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Minecraft: Education Edition'ı tekrar denemek ister misin?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tr-tr"/>
              <a:t>Tamamlama Sertifikası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tr-tr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Metin, logo&#10;&#10;Açıklama otomatik oluşturuldu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tr-tr" sz="4000" dirty="0">
                <a:latin typeface="Torque Bold" panose="020B0803030202050203" pitchFamily="34" charset="0"/>
              </a:rPr>
              <a:t>Hoş geldiniz: </a:t>
            </a:r>
          </a:p>
          <a:p>
            <a:pPr algn="ctr"/>
            <a:r>
              <a:rPr lang="tr-tr" sz="4000" dirty="0">
                <a:latin typeface="Torque Bold" panose="020B0803030202050203" pitchFamily="34" charset="0"/>
              </a:rPr>
              <a:t>Minecraft Kod Saati 2021: TimeCraft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Bir video oyununun ekran görüntüsü&#10;&#10;Açıklama otomatik oluşturuldu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CS Eğitim Haftasına hazırlanma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48122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dirty="0"/>
              <a:t>Kod Saati 2021: TimeCraft'ı oynayın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dirty="0">
                <a:hlinkClick r:id="rId2"/>
              </a:rPr>
              <a:t>Cevap anahtarının bir kopyasını indirin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dirty="0">
                <a:hlinkClick r:id="rId3"/>
              </a:rPr>
              <a:t>Eğitimci Kılavuzu'nu okuyun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dirty="0">
                <a:hlinkClick r:id="rId4"/>
              </a:rPr>
              <a:t>Entegre CS ders planları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dirty="0"/>
              <a:t> için Uzatma Etkinliklerine göz atınBu eğlenceli dünyalarla </a:t>
            </a:r>
            <a:r>
              <a:rPr lang="tr-tr" dirty="0">
                <a:hlinkClick r:id="rId5"/>
              </a:rPr>
              <a:t>Kod Saatinin Ötesine </a:t>
            </a:r>
            <a:r>
              <a:rPr lang="tr-tr" dirty="0"/>
              <a:t>geçin!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Metin, logo&#10;&#10;Açıklama otomatik oluşturuldu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1 saatlik oturumunuzu gerçekleştirme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69051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000" b="1" dirty="0"/>
              <a:t>Kendinizi tanıtın </a:t>
            </a:r>
            <a:r>
              <a:rPr lang="tr-tr" sz="2000" dirty="0"/>
              <a:t>(2 dak)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000" b="1" dirty="0"/>
              <a:t>Ders temasını </a:t>
            </a:r>
            <a:r>
              <a:rPr lang="tr-tr" sz="2000" dirty="0"/>
              <a:t>tanıtın (</a:t>
            </a:r>
            <a:r>
              <a:rPr lang="tr-tr" sz="2000" dirty="0">
                <a:hlinkClick r:id="rId2"/>
              </a:rPr>
              <a:t>Eğitimci Kılavuzu içinde bulunabilir </a:t>
            </a:r>
            <a:r>
              <a:rPr lang="tr-tr" sz="2000" dirty="0"/>
              <a:t>- 1 dak)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000" dirty="0"/>
              <a:t>Ekranınızı paylaşın ve </a:t>
            </a:r>
            <a:r>
              <a:rPr lang="tr-tr" sz="2000" dirty="0">
                <a:hlinkClick r:id="rId3"/>
              </a:rPr>
              <a:t>gidiş yolu videosunu</a:t>
            </a:r>
            <a:r>
              <a:rPr lang="tr-tr" sz="2000" dirty="0"/>
              <a:t> izleyin (2 dak) (Sesi de paylaştığınızdan emin olun!)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000" b="1" dirty="0"/>
              <a:t>Ders Kavramlarını </a:t>
            </a:r>
            <a:r>
              <a:rPr lang="tr-tr" sz="2000" dirty="0"/>
              <a:t>tanıtın (Eğitimci Kılavuzu içinde (ve slayt 5-8'de bulunabilir - 5 dak)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000" b="1" dirty="0"/>
              <a:t>İpuçları ve Püf Noktalarının </a:t>
            </a:r>
            <a:r>
              <a:rPr lang="tr-tr" sz="2000" dirty="0"/>
              <a:t>üzerinden geçin (slayt 7) (3 dak)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000" dirty="0"/>
              <a:t>Ekranınızı paylaşın, dünyayı açın </a:t>
            </a:r>
            <a:r>
              <a:rPr lang="tr-tr" sz="2000" b="1" dirty="0"/>
              <a:t>ve ilk etkinliği oynayın </a:t>
            </a:r>
            <a:r>
              <a:rPr lang="tr-tr" sz="2000" dirty="0"/>
              <a:t>(giriş + Büyük Cazbant), öğrencilere takip ettirin (10-15 dak) Ek destek almak için öğrencilere dönük </a:t>
            </a:r>
            <a:r>
              <a:rPr lang="tr-tr" sz="2000" dirty="0">
                <a:hlinkClick r:id="rId4"/>
              </a:rPr>
              <a:t>slaytlardan</a:t>
            </a:r>
            <a:r>
              <a:rPr lang="tr-tr" sz="2000" dirty="0"/>
              <a:t> yararlanın.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000" dirty="0"/>
              <a:t>Öğrencilerden </a:t>
            </a:r>
            <a:r>
              <a:rPr lang="tr-tr" sz="2000" b="1" dirty="0"/>
              <a:t>2 etkinliği daha kendi başlarına tamamlamalarını isteyin</a:t>
            </a:r>
            <a:r>
              <a:rPr lang="tr-tr" sz="2000" dirty="0"/>
              <a:t>, varsa sorularını sormaya davet edin (20 dak)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tr-tr" sz="1600" dirty="0">
                <a:hlinkClick r:id="rId5"/>
              </a:rPr>
              <a:t>Cevap anahtarını</a:t>
            </a:r>
            <a:r>
              <a:rPr lang="tr-tr" sz="1600" dirty="0"/>
              <a:t> yanınızda bulundurun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000" b="1" dirty="0"/>
              <a:t>Ders Sonu (slayt 10)</a:t>
            </a:r>
            <a:r>
              <a:rPr lang="tr-tr" sz="2000" dirty="0"/>
              <a:t> (5 dak)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000" dirty="0"/>
              <a:t>Öğrencilerin Soru-Cevapları için kalan süre </a:t>
            </a:r>
            <a:r>
              <a:rPr lang="tr-tr" sz="2000" dirty="0">
                <a:sym typeface="Wingdings" panose="05000000000000000000" pitchFamily="2" charset="2"/>
              </a:rPr>
              <a:t></a:t>
            </a:r>
            <a:endParaRPr lang="en-CA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Metin, logo&#10;&#10;Açıklama otomatik oluşturuldu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tr-tr" dirty="0"/>
              <a:t>Bilgisayar bilimi, hobilerimde veya farklı işlerde nasıl kullanılır?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tr-tr" sz="4000" dirty="0">
                <a:latin typeface="Torque Bold" panose="020B0803030202050203" pitchFamily="34" charset="0"/>
              </a:rPr>
              <a:t>Bilgisayar Bilimi</a:t>
            </a:r>
            <a:br/>
            <a:r>
              <a:rPr lang="tr-tr" sz="4000" dirty="0">
                <a:latin typeface="Torque Bold" panose="020B0803030202050203" pitchFamily="34" charset="0"/>
              </a:rPr>
              <a:t> </a:t>
            </a:r>
            <a:br/>
            <a:r>
              <a:rPr lang="tr-tr" sz="4000" dirty="0">
                <a:latin typeface="Torque Bold" panose="020B0803030202050203" pitchFamily="34" charset="0"/>
              </a:rPr>
              <a:t>Her Yerdedir </a:t>
            </a:r>
            <a:r>
              <a:rPr lang="tr-tr" sz="4000" b="1" u="sng" dirty="0">
                <a:latin typeface="Torque Bold" panose="020B0803030202050203" pitchFamily="34" charset="0"/>
              </a:rPr>
              <a:t>ve </a:t>
            </a:r>
            <a:br/>
            <a:r>
              <a:rPr lang="tr-tr" sz="4000" dirty="0">
                <a:latin typeface="Torque Bold" panose="020B0803030202050203" pitchFamily="34" charset="0"/>
              </a:rPr>
              <a:t>HERKES İÇİNDİR!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Bir video oyununun ekran görüntüsü&#10;&#10;Açıklama otomatik oluşturuldu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Büyük Zaman Hataları Enstitüsü'nde bir bilgisayar bilimcisi olarak görevin, geçmişte ortaya çıkan gizemli Zaman Bölünmelerini düzeltmek ve bunlara kimin (veya neyin!) neden olduğunu bulmak.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tr-tr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Kodlama süper güçlerini kullanarak Zaman Bölümlerini düzeltmeye ve geleceği kurtarmaya yardım edecek misin?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TimeCraft görevinde </a:t>
            </a:r>
          </a:p>
          <a:p>
            <a:r>
              <a:rPr lang="tr-tr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şunları yapman gerekiyor:</a:t>
            </a:r>
          </a:p>
          <a:p>
            <a:r>
              <a:rPr lang="tr-t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Dünya tarihindeki heyecan verici anlara seyahat etmek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Üç Zaman Bölünmesini düzeltmek için Zaman Agent'ını kodlamak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İpuçlarını kullanarak suçluyu (Zaman Bölünmelerine neden olan kişi veya şey) belirlemek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Zamanda bir maceraya </a:t>
            </a:r>
          </a:p>
          <a:p>
            <a:r>
              <a:rPr lang="tr-tr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çıkmaya hazır mısın?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tr-tr" dirty="0"/>
              <a:t>Önemli Terimler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Oynamaya başlamadan önce anlamamız gereken birkaç önemli şey var. Gelin, önce bazı kavramları gözden geçirelim!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Zaman Agent'ı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Büyük Zaman Hataları Enstitüsü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Zaman Bölünmesi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Zaman Bölünmelerini çözmemize yardımcı olmak için kodlayacağımız robot budur.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Bir bilgisayar bilimci olarak Büyük Zaman Hataları Enstitüsü'nde çalışıyorsun. Zamanı izliyor ve düzenini koruyorsun.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Dünya tarihi Zaman Çizelgesi'nde büyük bir sorun (veya değişiklik) oluştu. Bunlar ana bilgisayarda gösterilir.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490" y="4006540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8176" y="4076700"/>
            <a:ext cx="3062514" cy="1275614"/>
          </a:xfrm>
          <a:prstGeom prst="rect">
            <a:avLst/>
          </a:prstGeom>
        </p:spPr>
      </p:pic>
      <p:pic>
        <p:nvPicPr>
          <p:cNvPr id="9" name="Picture 8" descr="Metin, eşyalar, ofis, içeren bir resim, dağınık&#10;&#10;Açıklama otomatik oluşturuldu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324536" y="330797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İpuçları ve Püf Noktaları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250121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tr-tr" dirty="0"/>
              <a:t>Bir resim çizin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tr-tr" dirty="0"/>
              <a:t>Öğrencileri, Agent'ın değişkenleri planlamaya ve ayarlamaya yardımcı olacağı yolun bir resmini çizmeye teşvik edin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CA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tr-tr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Tam Ekran Okuyucu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tr-tr" dirty="0"/>
              <a:t>Öğrenciler metinleri sesli okumak veya tercüme ettirmek için Tam Ekran Okuyucu simgesine tıklayabilir.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Metin, logo&#10;&#10;Açıklama otomatik oluşturuldu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tr-t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Tam Ekran Okuyucu Minecraft'ta tabelaları ve ODK iletişim kutusunu okumak için açılabilir! O kadar işe yarıyor ki!</a:t>
            </a:r>
            <a:br/>
            <a:br/>
            <a:r>
              <a:rPr lang="tr-t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Metinleri tercüme etmek ve sesli okumak da dahil olmak üzere fazladan okuma yardımı için harikadır.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tr-t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Minecraft: Education Edition'da Tam Ekran Okuyucu kullanma hakkında bilgiyi buradan alabilirsiniz: </a:t>
            </a:r>
            <a:r>
              <a:rPr lang="tr-t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tr-t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3350</TotalTime>
  <Words>816</Words>
  <Application>Microsoft Office PowerPoint</Application>
  <PresentationFormat>Widescreen</PresentationFormat>
  <Paragraphs>105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Kod Saati 2021: TimeCraft</vt:lpstr>
      <vt:lpstr>PowerPoint Presentation</vt:lpstr>
      <vt:lpstr>CS Eğitim Haftasına hazırlanma </vt:lpstr>
      <vt:lpstr>1 saatlik oturumunuzu gerçekleştirme </vt:lpstr>
      <vt:lpstr>PowerPoint Presentation</vt:lpstr>
      <vt:lpstr>Bilgisayar Bilimi   Her Yerdedir ve  HERKES İÇİNDİR!</vt:lpstr>
      <vt:lpstr>PowerPoint Presentation</vt:lpstr>
      <vt:lpstr>Önemli Terimler </vt:lpstr>
      <vt:lpstr>İpuçları ve Püf Noktaları</vt:lpstr>
      <vt:lpstr>Işınlanma, ipuçları alma ve daha fazlası </vt:lpstr>
      <vt:lpstr>Kodlama Görevleri (3 tane seç – istediğin zaman yeniden oynayabilirsin!)</vt:lpstr>
      <vt:lpstr>Özet</vt:lpstr>
      <vt:lpstr>Düşünceler</vt:lpstr>
      <vt:lpstr>Tamamlama Sertifikası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2021-11-15T18:43:04Z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