
<file path=[Content_Types].xml><?xml version="1.0" encoding="utf-8"?>
<Types xmlns="http://schemas.openxmlformats.org/package/2006/content-types">
  <Default Extension="emf" ContentType="image/x-emf"/>
  <Default Extension="jpeg" ContentType="image/jpeg"/>
  <Default Extension="jpg" ContentType="image/jpeg"/>
  <Default Extension="mp3" ContentType="audio/m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theme/theme2.xml" ContentType="application/vnd.openxmlformats-officedocument.theme+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theme/theme3.xml" ContentType="application/vnd.openxmlformats-officedocument.theme+xml"/>
  <Override PartName="/ppt/slideLayouts/slideLayout14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754" r:id="rId5"/>
    <p:sldMasterId id="2147484799" r:id="rId6"/>
    <p:sldMasterId id="2147484675" r:id="rId7"/>
  </p:sldMasterIdLst>
  <p:notesMasterIdLst>
    <p:notesMasterId r:id="rId86"/>
  </p:notesMasterIdLst>
  <p:handoutMasterIdLst>
    <p:handoutMasterId r:id="rId87"/>
  </p:handoutMasterIdLst>
  <p:sldIdLst>
    <p:sldId id="1554" r:id="rId8"/>
    <p:sldId id="299" r:id="rId9"/>
    <p:sldId id="1504" r:id="rId10"/>
    <p:sldId id="1503" r:id="rId11"/>
    <p:sldId id="1474" r:id="rId12"/>
    <p:sldId id="1475" r:id="rId13"/>
    <p:sldId id="1472" r:id="rId14"/>
    <p:sldId id="1471" r:id="rId15"/>
    <p:sldId id="1477" r:id="rId16"/>
    <p:sldId id="1476" r:id="rId17"/>
    <p:sldId id="1478" r:id="rId18"/>
    <p:sldId id="1480" r:id="rId19"/>
    <p:sldId id="1479" r:id="rId20"/>
    <p:sldId id="1482" r:id="rId21"/>
    <p:sldId id="1483" r:id="rId22"/>
    <p:sldId id="1484" r:id="rId23"/>
    <p:sldId id="1487" r:id="rId24"/>
    <p:sldId id="1544" r:id="rId25"/>
    <p:sldId id="1547" r:id="rId26"/>
    <p:sldId id="1486" r:id="rId27"/>
    <p:sldId id="1485" r:id="rId28"/>
    <p:sldId id="1489" r:id="rId29"/>
    <p:sldId id="1490" r:id="rId30"/>
    <p:sldId id="1517" r:id="rId31"/>
    <p:sldId id="1505" r:id="rId32"/>
    <p:sldId id="1506" r:id="rId33"/>
    <p:sldId id="1507" r:id="rId34"/>
    <p:sldId id="1518" r:id="rId35"/>
    <p:sldId id="1508" r:id="rId36"/>
    <p:sldId id="1520" r:id="rId37"/>
    <p:sldId id="1522" r:id="rId38"/>
    <p:sldId id="1548" r:id="rId39"/>
    <p:sldId id="1523" r:id="rId40"/>
    <p:sldId id="1524" r:id="rId41"/>
    <p:sldId id="1541" r:id="rId42"/>
    <p:sldId id="1525" r:id="rId43"/>
    <p:sldId id="1526" r:id="rId44"/>
    <p:sldId id="1519" r:id="rId45"/>
    <p:sldId id="1528" r:id="rId46"/>
    <p:sldId id="1527" r:id="rId47"/>
    <p:sldId id="1529" r:id="rId48"/>
    <p:sldId id="1491" r:id="rId49"/>
    <p:sldId id="1545" r:id="rId50"/>
    <p:sldId id="1510" r:id="rId51"/>
    <p:sldId id="1531" r:id="rId52"/>
    <p:sldId id="1532" r:id="rId53"/>
    <p:sldId id="1533" r:id="rId54"/>
    <p:sldId id="1509" r:id="rId55"/>
    <p:sldId id="1493" r:id="rId56"/>
    <p:sldId id="1534" r:id="rId57"/>
    <p:sldId id="1542" r:id="rId58"/>
    <p:sldId id="1494" r:id="rId59"/>
    <p:sldId id="1495" r:id="rId60"/>
    <p:sldId id="1535" r:id="rId61"/>
    <p:sldId id="1496" r:id="rId62"/>
    <p:sldId id="1500" r:id="rId63"/>
    <p:sldId id="1501" r:id="rId64"/>
    <p:sldId id="1516" r:id="rId65"/>
    <p:sldId id="1549" r:id="rId66"/>
    <p:sldId id="1511" r:id="rId67"/>
    <p:sldId id="1536" r:id="rId68"/>
    <p:sldId id="1546" r:id="rId69"/>
    <p:sldId id="1497" r:id="rId70"/>
    <p:sldId id="1538" r:id="rId71"/>
    <p:sldId id="1537" r:id="rId72"/>
    <p:sldId id="1498" r:id="rId73"/>
    <p:sldId id="1539" r:id="rId74"/>
    <p:sldId id="1512" r:id="rId75"/>
    <p:sldId id="1513" r:id="rId76"/>
    <p:sldId id="1499" r:id="rId77"/>
    <p:sldId id="1540" r:id="rId78"/>
    <p:sldId id="1492" r:id="rId79"/>
    <p:sldId id="1550" r:id="rId80"/>
    <p:sldId id="1551" r:id="rId81"/>
    <p:sldId id="1502" r:id="rId82"/>
    <p:sldId id="1552" r:id="rId83"/>
    <p:sldId id="1543" r:id="rId84"/>
    <p:sldId id="1553" r:id="rId8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olly Gerlach" initials="HG" lastIdx="5" clrIdx="0">
    <p:extLst>
      <p:ext uri="{19B8F6BF-5375-455C-9EA6-DF929625EA0E}">
        <p15:presenceInfo xmlns:p15="http://schemas.microsoft.com/office/powerpoint/2012/main" userId="S::holly.gerlach@LEGO.com::a773409d-00f1-49d0-bf53-44934dd6ecb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2121"/>
    <a:srgbClr val="C6C6C6"/>
    <a:srgbClr val="272727"/>
    <a:srgbClr val="3C3C3C"/>
    <a:srgbClr val="4D4D4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76" autoAdjust="0"/>
    <p:restoredTop sz="94660"/>
  </p:normalViewPr>
  <p:slideViewPr>
    <p:cSldViewPr snapToGrid="0">
      <p:cViewPr varScale="1">
        <p:scale>
          <a:sx n="128" d="100"/>
          <a:sy n="128" d="100"/>
        </p:scale>
        <p:origin x="156" y="594"/>
      </p:cViewPr>
      <p:guideLst/>
    </p:cSldViewPr>
  </p:slideViewPr>
  <p:notesTextViewPr>
    <p:cViewPr>
      <p:scale>
        <a:sx n="1" d="1"/>
        <a:sy n="1" d="1"/>
      </p:scale>
      <p:origin x="0" y="0"/>
    </p:cViewPr>
  </p:notesTextViewPr>
  <p:sorterViewPr>
    <p:cViewPr varScale="1">
      <p:scale>
        <a:sx n="1" d="1"/>
        <a:sy n="1" d="1"/>
      </p:scale>
      <p:origin x="0" y="0"/>
    </p:cViewPr>
  </p:sorterViewPr>
  <p:notesViewPr>
    <p:cSldViewPr snapToGrid="0">
      <p:cViewPr>
        <p:scale>
          <a:sx n="77" d="100"/>
          <a:sy n="77" d="100"/>
        </p:scale>
        <p:origin x="2796" y="48"/>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slide" Target="slides/slide77.xml"/><Relationship Id="rId89" Type="http://schemas.openxmlformats.org/officeDocument/2006/relationships/presProps" Target="presProps.xml"/><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5" Type="http://schemas.openxmlformats.org/officeDocument/2006/relationships/slideMaster" Target="slideMasters/slideMaster2.xml"/><Relationship Id="rId90" Type="http://schemas.openxmlformats.org/officeDocument/2006/relationships/viewProps" Target="viewProps.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slide" Target="slides/slide70.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slide" Target="slides/slide73.xml"/><Relationship Id="rId85" Type="http://schemas.openxmlformats.org/officeDocument/2006/relationships/slide" Target="slides/slide78.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slide" Target="slides/slide76.xml"/><Relationship Id="rId88" Type="http://schemas.openxmlformats.org/officeDocument/2006/relationships/commentAuthors" Target="commentAuthors.xml"/><Relationship Id="rId9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7" Type="http://schemas.openxmlformats.org/officeDocument/2006/relationships/slideMaster" Target="slideMasters/slideMaster4.xml"/><Relationship Id="rId71" Type="http://schemas.openxmlformats.org/officeDocument/2006/relationships/slide" Target="slides/slide64.xml"/><Relationship Id="rId92" Type="http://schemas.openxmlformats.org/officeDocument/2006/relationships/tableStyles" Target="tableStyles.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handoutMaster" Target="handoutMasters/handoutMaster1.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4B23029-D2BE-4B81-9DDC-AEBBDEB3008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8177022-7093-4A62-BAD1-EB7B8B496A4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244E4A0-CFE2-43E5-AB02-E16BDC000F62}" type="datetimeFigureOut">
              <a:rPr lang="en-US" smtClean="0"/>
              <a:t>10/28/2021</a:t>
            </a:fld>
            <a:endParaRPr lang="en-US"/>
          </a:p>
        </p:txBody>
      </p:sp>
      <p:sp>
        <p:nvSpPr>
          <p:cNvPr id="4" name="Footer Placeholder 3">
            <a:extLst>
              <a:ext uri="{FF2B5EF4-FFF2-40B4-BE49-F238E27FC236}">
                <a16:creationId xmlns:a16="http://schemas.microsoft.com/office/drawing/2014/main" id="{E1F4BFB6-9A7D-4EF9-B2FC-40CCAB88763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30D2BA0-47B9-4257-B5C7-70BA3A529B1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91168D5-6651-4274-A857-5C47FA65134A}" type="slidenum">
              <a:rPr lang="en-US" smtClean="0"/>
              <a:t>‹#›</a:t>
            </a:fld>
            <a:endParaRPr lang="en-US"/>
          </a:p>
        </p:txBody>
      </p:sp>
    </p:spTree>
    <p:extLst>
      <p:ext uri="{BB962C8B-B14F-4D97-AF65-F5344CB8AC3E}">
        <p14:creationId xmlns:p14="http://schemas.microsoft.com/office/powerpoint/2010/main" val="19822561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CEADEF-C132-492A-898B-2BA1EE166F72}" type="datetimeFigureOut">
              <a:rPr lang="en-US" smtClean="0"/>
              <a:t>10/28/2021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610F92B-4059-456C-8401-4C299DE42E06}" type="slidenum">
              <a:rPr lang="en-US" smtClean="0"/>
              <a:t>‹#›</a:t>
            </a:fld>
            <a:endParaRPr lang="en-US"/>
          </a:p>
        </p:txBody>
      </p:sp>
    </p:spTree>
    <p:extLst>
      <p:ext uri="{BB962C8B-B14F-4D97-AF65-F5344CB8AC3E}">
        <p14:creationId xmlns:p14="http://schemas.microsoft.com/office/powerpoint/2010/main" val="6362815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Relationships xmlns="http://schemas.openxmlformats.org/package/2006/relationships"><Relationship Id="rId3" Type="http://schemas.openxmlformats.org/officeDocument/2006/relationships/hyperlink" Target="https://education.minecraft.net/hour-of-code"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r-tr" sz="882" b="1" kern="1200">
                <a:solidFill>
                  <a:schemeClr val="tx1"/>
                </a:solidFill>
                <a:effectLst/>
                <a:latin typeface="Segoe UI" panose="020B0502040204020203" pitchFamily="34" charset="0"/>
                <a:ea typeface="+mn-ea"/>
                <a:cs typeface="+mn-cs"/>
              </a:rPr>
              <a:t>Sunucu - lütfen görüşmenin başında aşağıdakileri güncelleyin ve sohbete yapıştırın:</a:t>
            </a:r>
          </a:p>
          <a:p>
            <a:endParaRPr lang="en-US" sz="882" kern="1200">
              <a:solidFill>
                <a:schemeClr val="tx1"/>
              </a:solidFill>
              <a:effectLst/>
              <a:latin typeface="Segoe UI" panose="020B0502040204020203" pitchFamily="34" charset="0"/>
              <a:ea typeface="+mn-ea"/>
              <a:cs typeface="+mn-cs"/>
            </a:endParaRPr>
          </a:p>
          <a:p>
            <a:r>
              <a:rPr lang="tr-tr" sz="882" kern="1200">
                <a:solidFill>
                  <a:schemeClr val="tx1"/>
                </a:solidFill>
                <a:effectLst/>
                <a:latin typeface="Segoe UI" panose="020B0502040204020203" pitchFamily="34" charset="0"/>
                <a:ea typeface="+mn-ea"/>
                <a:cs typeface="+mn-cs"/>
              </a:rPr>
              <a:t>[Workshop title] atölyesine hoş geldiniz! Saat [saat, saat dilimi ekleyin] itibarıyla başlayacağız.</a:t>
            </a:r>
            <a:r>
              <a:rPr lang="tr-tr" sz="882" i="1" kern="1200">
                <a:solidFill>
                  <a:schemeClr val="tx1"/>
                </a:solidFill>
                <a:effectLst/>
                <a:latin typeface="Segoe UI" panose="020B0502040204020203" pitchFamily="34" charset="0"/>
                <a:ea typeface="+mn-ea"/>
                <a:cs typeface="+mn-cs"/>
              </a:rPr>
              <a:t> </a:t>
            </a:r>
            <a:r>
              <a:rPr lang="tr-tr" sz="882" kern="1200">
                <a:solidFill>
                  <a:schemeClr val="tx1"/>
                </a:solidFill>
                <a:effectLst/>
                <a:latin typeface="Segoe UI" panose="020B0502040204020203" pitchFamily="34" charset="0"/>
                <a:ea typeface="+mn-ea"/>
                <a:cs typeface="+mn-cs"/>
              </a:rPr>
              <a:t>Herhangi bir sorunuz olursa veya teknik sorunlar yaşıyorsanız lütfen sohbette bize bildirin. Diğer sanal atölyelerimiz hakkında daha fazla bilgi almak isterseniz lütfen &lt;URL&gt; adresini ziyaret edin. Henüz yapmadıysanız </a:t>
            </a:r>
            <a:r>
              <a:rPr lang="tr-tr" sz="882" u="sng" kern="1200">
                <a:solidFill>
                  <a:schemeClr val="tx1"/>
                </a:solidFill>
                <a:effectLst/>
                <a:latin typeface="Segoe UI" panose="020B0502040204020203" pitchFamily="34" charset="0"/>
                <a:ea typeface="+mn-ea"/>
                <a:cs typeface="+mn-cs"/>
                <a:hlinkClick r:id="rId3"/>
              </a:rPr>
              <a:t>https://education.minecraft.net/hour-of-code</a:t>
            </a:r>
            <a:r>
              <a:rPr lang="tr-tr" sz="882" kern="1200">
                <a:solidFill>
                  <a:schemeClr val="tx1"/>
                </a:solidFill>
                <a:effectLst/>
                <a:latin typeface="Segoe UI" panose="020B0502040204020203" pitchFamily="34" charset="0"/>
                <a:ea typeface="+mn-ea"/>
                <a:cs typeface="+mn-cs"/>
              </a:rPr>
              <a:t> adresinden Minecraft: Education Edition'ı indirerek bugünün etkinliklerine iyi bir başlangıç yapabilirsiniz.</a:t>
            </a:r>
          </a:p>
          <a:p>
            <a:endParaRPr lang="en-US" sz="900" kern="1200">
              <a:solidFill>
                <a:schemeClr val="tx1"/>
              </a:solidFill>
              <a:effectLst/>
              <a:latin typeface="Segoe UI" panose="020B0502040204020203" pitchFamily="34" charset="0"/>
              <a:ea typeface="+mn-ea"/>
              <a:cs typeface="+mn-cs"/>
            </a:endParaRPr>
          </a:p>
          <a:p>
            <a:r>
              <a:rPr lang="tr-tr" sz="882" b="1" kern="1200">
                <a:solidFill>
                  <a:schemeClr val="tx1"/>
                </a:solidFill>
                <a:effectLst/>
                <a:latin typeface="Segoe UI" panose="020B0502040204020203" pitchFamily="34" charset="0"/>
                <a:ea typeface="+mn-ea"/>
                <a:cs typeface="+mn-cs"/>
              </a:rPr>
              <a:t>Şunları yapın:</a:t>
            </a:r>
            <a:r>
              <a:rPr lang="tr-tr" sz="882" kern="1200">
                <a:solidFill>
                  <a:schemeClr val="tx1"/>
                </a:solidFill>
                <a:effectLst/>
                <a:latin typeface="Segoe UI" panose="020B0502040204020203" pitchFamily="34" charset="0"/>
                <a:ea typeface="+mn-ea"/>
                <a:cs typeface="+mn-cs"/>
              </a:rPr>
              <a:t> </a:t>
            </a:r>
            <a:r>
              <a:rPr lang="tr-tr" sz="882" b="1" kern="1200">
                <a:solidFill>
                  <a:schemeClr val="tx1"/>
                </a:solidFill>
                <a:effectLst/>
                <a:latin typeface="Segoe UI" panose="020B0502040204020203" pitchFamily="34" charset="0"/>
                <a:ea typeface="+mn-ea"/>
                <a:cs typeface="+mn-cs"/>
              </a:rPr>
              <a:t>Katılımcıları selamlayın ve hoş geldiniz deyin: </a:t>
            </a:r>
            <a:endParaRPr lang="en-US" sz="882" kern="1200">
              <a:solidFill>
                <a:schemeClr val="tx1"/>
              </a:solidFill>
              <a:effectLst/>
              <a:latin typeface="Segoe UI" panose="020B0502040204020203" pitchFamily="34" charset="0"/>
              <a:ea typeface="+mn-ea"/>
              <a:cs typeface="+mn-cs"/>
            </a:endParaRPr>
          </a:p>
          <a:p>
            <a:pPr marL="171450" lvl="0" indent="-171450">
              <a:buFont typeface="Arial" panose="020B0604020202020204" pitchFamily="34" charset="0"/>
              <a:buChar char="•"/>
            </a:pPr>
            <a:r>
              <a:rPr lang="tr-tr" sz="882" kern="1200">
                <a:solidFill>
                  <a:schemeClr val="tx1"/>
                </a:solidFill>
                <a:effectLst/>
                <a:latin typeface="Segoe UI" panose="020B0502040204020203" pitchFamily="34" charset="0"/>
                <a:ea typeface="+mn-ea"/>
                <a:cs typeface="+mn-cs"/>
              </a:rPr>
              <a:t>Teams toplantısında PowerPoint'i sunun ve birinci slaytı gösterin.</a:t>
            </a:r>
          </a:p>
          <a:p>
            <a:pPr marL="171450" lvl="0" indent="-171450">
              <a:buFont typeface="Arial" panose="020B0604020202020204" pitchFamily="34" charset="0"/>
              <a:buChar char="•"/>
            </a:pPr>
            <a:r>
              <a:rPr lang="tr-tr" sz="882" kern="1200">
                <a:solidFill>
                  <a:schemeClr val="tx1"/>
                </a:solidFill>
                <a:effectLst/>
                <a:latin typeface="Segoe UI" panose="020B0502040204020203" pitchFamily="34" charset="0"/>
                <a:ea typeface="+mn-ea"/>
                <a:cs typeface="+mn-cs"/>
              </a:rPr>
              <a:t>Yukarıda önerilen sohbet açılışını güncelleyin ve yayınlayın.</a:t>
            </a:r>
          </a:p>
          <a:p>
            <a:pPr marL="171450" lvl="0" indent="-171450">
              <a:buFont typeface="Arial" panose="020B0604020202020204" pitchFamily="34" charset="0"/>
              <a:buChar char="•"/>
            </a:pPr>
            <a:r>
              <a:rPr lang="tr-tr" sz="882" kern="1200">
                <a:solidFill>
                  <a:schemeClr val="tx1"/>
                </a:solidFill>
                <a:effectLst/>
                <a:latin typeface="Segoe UI" panose="020B0502040204020203" pitchFamily="34" charset="0"/>
                <a:ea typeface="+mn-ea"/>
                <a:cs typeface="+mn-cs"/>
              </a:rPr>
              <a:t>Gelen katılımcıları selamlayın ve herkesin mikrofonunun kapalı olduğundan emin olun.</a:t>
            </a:r>
          </a:p>
          <a:p>
            <a:pPr marL="171450" lvl="0" indent="-171450">
              <a:buFont typeface="Arial" panose="020B0604020202020204" pitchFamily="34" charset="0"/>
              <a:buChar char="•"/>
            </a:pPr>
            <a:r>
              <a:rPr lang="tr-tr" sz="882" kern="1200">
                <a:solidFill>
                  <a:schemeClr val="tx1"/>
                </a:solidFill>
                <a:effectLst/>
                <a:latin typeface="Segoe UI" panose="020B0502040204020203" pitchFamily="34" charset="0"/>
                <a:ea typeface="+mn-ea"/>
                <a:cs typeface="+mn-cs"/>
              </a:rPr>
              <a:t>Atölye sırasında karalama kağıdı ve kalem kullanmak gerekebileceğini katılımcılara bildirin.</a:t>
            </a:r>
          </a:p>
          <a:p>
            <a:pPr marL="171450" lvl="0" indent="-171450">
              <a:buFont typeface="Arial" panose="020B0604020202020204" pitchFamily="34" charset="0"/>
              <a:buChar char="•"/>
            </a:pPr>
            <a:r>
              <a:rPr lang="tr-tr" sz="882" kern="1200">
                <a:solidFill>
                  <a:schemeClr val="tx1"/>
                </a:solidFill>
                <a:effectLst/>
                <a:latin typeface="Segoe UI" panose="020B0502040204020203" pitchFamily="34" charset="0"/>
                <a:ea typeface="+mn-ea"/>
                <a:cs typeface="+mn-cs"/>
              </a:rPr>
              <a:t>Grubunuzun büyüklüğüne göre sesli katılıma izin vermeyi veya yalnızca sohbeti kullanmayı seçin.</a:t>
            </a:r>
          </a:p>
          <a:p>
            <a:endParaRPr lang="en-US" sz="882" b="1" kern="1200">
              <a:solidFill>
                <a:schemeClr val="tx1"/>
              </a:solidFill>
              <a:effectLst/>
              <a:latin typeface="Segoe UI" panose="020B0502040204020203" pitchFamily="34" charset="0"/>
              <a:ea typeface="+mn-ea"/>
              <a:cs typeface="+mn-cs"/>
            </a:endParaRPr>
          </a:p>
          <a:p>
            <a:r>
              <a:rPr lang="tr-tr" sz="882" b="1" kern="1200">
                <a:solidFill>
                  <a:schemeClr val="tx1"/>
                </a:solidFill>
                <a:effectLst/>
                <a:latin typeface="Segoe UI" panose="020B0502040204020203" pitchFamily="34" charset="0"/>
                <a:ea typeface="+mn-ea"/>
                <a:cs typeface="+mn-cs"/>
              </a:rPr>
              <a:t>Şunu söyleyin:</a:t>
            </a:r>
            <a:r>
              <a:rPr lang="tr-tr" sz="882" kern="1200">
                <a:solidFill>
                  <a:schemeClr val="tx1"/>
                </a:solidFill>
                <a:effectLst/>
                <a:latin typeface="Segoe UI" panose="020B0502040204020203" pitchFamily="34" charset="0"/>
                <a:ea typeface="+mn-ea"/>
                <a:cs typeface="+mn-cs"/>
              </a:rPr>
              <a:t> Herkese merhaba, bize katıldığınız için teşekkürler! Benim adım __________. Diğer liderimiz de ___________. </a:t>
            </a:r>
          </a:p>
          <a:p>
            <a:endParaRPr lang="en-US" sz="900" kern="1200">
              <a:solidFill>
                <a:schemeClr val="tx1"/>
              </a:solidFill>
              <a:effectLst/>
              <a:latin typeface="Segoe UI" panose="020B0502040204020203" pitchFamily="34" charset="0"/>
              <a:ea typeface="+mn-ea"/>
              <a:cs typeface="+mn-cs"/>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tr-tr"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21E5A7B-BB8D-4368-A182-109669521632}" type="datetime8">
              <a:rPr lang="en-US" smtClean="0"/>
              <a:t>10/28/2021 1:07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a:p>
        </p:txBody>
      </p:sp>
    </p:spTree>
    <p:extLst>
      <p:ext uri="{BB962C8B-B14F-4D97-AF65-F5344CB8AC3E}">
        <p14:creationId xmlns:p14="http://schemas.microsoft.com/office/powerpoint/2010/main" val="36228363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tr-tr" sz="882" b="1" kern="1200">
                <a:solidFill>
                  <a:schemeClr val="tx1"/>
                </a:solidFill>
                <a:effectLst/>
                <a:latin typeface="Segoe UI" panose="020B0502040204020203" pitchFamily="34" charset="0"/>
                <a:ea typeface="+mn-ea"/>
                <a:cs typeface="+mn-cs"/>
              </a:rPr>
              <a:t>Şunu söyleyin: </a:t>
            </a:r>
            <a:r>
              <a:rPr lang="tr-tr" sz="882" kern="1200">
                <a:solidFill>
                  <a:schemeClr val="tx1"/>
                </a:solidFill>
                <a:effectLst/>
                <a:latin typeface="Segoe UI" panose="020B0502040204020203" pitchFamily="34" charset="0"/>
                <a:ea typeface="+mn-ea"/>
                <a:cs typeface="+mn-cs"/>
              </a:rPr>
              <a:t>Kod, biraz önce oluşturduğunuz gibi belirli bir sırada uygulanan yönergeler kümesidir. Bir bilgisayara bir şey yapmasını söylemek için programlar tarafından kullanılan dildir. Programcılar, kod yazan kişilerdir. Bugün biz de öyleyiz! Birçok farklı yoldan kod yazabilirsiniz. </a:t>
            </a:r>
          </a:p>
          <a:p>
            <a:pPr marL="171450" lvl="0" indent="-171450">
              <a:buFont typeface="Arial" panose="020B0604020202020204" pitchFamily="34" charset="0"/>
              <a:buChar char="•"/>
            </a:pPr>
            <a:r>
              <a:rPr lang="tr-tr" sz="882" kern="1200">
                <a:solidFill>
                  <a:schemeClr val="tx1"/>
                </a:solidFill>
                <a:effectLst/>
                <a:latin typeface="Segoe UI" panose="020B0502040204020203" pitchFamily="34" charset="0"/>
                <a:ea typeface="+mn-ea"/>
                <a:cs typeface="+mn-cs"/>
              </a:rPr>
              <a:t>Başlamak üzere olduğumuz görevde, kodlamaya başlamanın harika bir yolu olan </a:t>
            </a:r>
            <a:r>
              <a:rPr lang="tr-tr" sz="882" b="1" kern="1200">
                <a:solidFill>
                  <a:schemeClr val="tx1"/>
                </a:solidFill>
                <a:effectLst/>
                <a:latin typeface="Segoe UI" panose="020B0502040204020203" pitchFamily="34" charset="0"/>
                <a:ea typeface="+mn-ea"/>
                <a:cs typeface="+mn-cs"/>
              </a:rPr>
              <a:t>blok temelli kod</a:t>
            </a:r>
            <a:r>
              <a:rPr lang="tr-tr" sz="882" kern="1200">
                <a:solidFill>
                  <a:schemeClr val="tx1"/>
                </a:solidFill>
                <a:effectLst/>
                <a:latin typeface="Segoe UI" panose="020B0502040204020203" pitchFamily="34" charset="0"/>
                <a:ea typeface="+mn-ea"/>
                <a:cs typeface="+mn-cs"/>
              </a:rPr>
              <a:t> kullanılıyor. </a:t>
            </a:r>
          </a:p>
          <a:p>
            <a:pPr marL="171450" lvl="0" indent="-171450">
              <a:buFont typeface="Arial" panose="020B0604020202020204" pitchFamily="34" charset="0"/>
              <a:buChar char="•"/>
            </a:pPr>
            <a:r>
              <a:rPr lang="tr-tr" sz="882" kern="1200">
                <a:solidFill>
                  <a:schemeClr val="tx1"/>
                </a:solidFill>
                <a:effectLst/>
                <a:latin typeface="Segoe UI" panose="020B0502040204020203" pitchFamily="34" charset="0"/>
                <a:ea typeface="+mn-ea"/>
                <a:cs typeface="+mn-cs"/>
              </a:rPr>
              <a:t>Blok temelli kodlamada programlama komutlarını temsil eden blokları sürükleyip bırakır ve bulmaca parçaları gibi birbirine bağlarsınız.</a:t>
            </a:r>
          </a:p>
          <a:p>
            <a:pPr marL="171450" lvl="0" indent="-171450">
              <a:buFont typeface="Arial" panose="020B0604020202020204" pitchFamily="34" charset="0"/>
              <a:buChar char="•"/>
            </a:pPr>
            <a:r>
              <a:rPr lang="tr-tr" sz="882" kern="1200">
                <a:solidFill>
                  <a:schemeClr val="tx1"/>
                </a:solidFill>
                <a:effectLst/>
                <a:latin typeface="Segoe UI" panose="020B0502040204020203" pitchFamily="34" charset="0"/>
                <a:ea typeface="+mn-ea"/>
                <a:cs typeface="+mn-cs"/>
              </a:rPr>
              <a:t>Kod; sözcükler, sayılar ve noktalama işaretleri olmadan metin halinde de yazılabilir. Bu resimde gösterilen JavaScript, </a:t>
            </a:r>
            <a:r>
              <a:rPr lang="tr-tr" sz="882" b="1" kern="1200">
                <a:solidFill>
                  <a:schemeClr val="tx1"/>
                </a:solidFill>
                <a:effectLst/>
                <a:latin typeface="Segoe UI" panose="020B0502040204020203" pitchFamily="34" charset="0"/>
                <a:ea typeface="+mn-ea"/>
                <a:cs typeface="+mn-cs"/>
              </a:rPr>
              <a:t>metin tabanlı kod</a:t>
            </a:r>
            <a:r>
              <a:rPr lang="tr-tr" sz="882" kern="1200">
                <a:solidFill>
                  <a:schemeClr val="tx1"/>
                </a:solidFill>
                <a:effectLst/>
                <a:latin typeface="Segoe UI" panose="020B0502040204020203" pitchFamily="34" charset="0"/>
                <a:ea typeface="+mn-ea"/>
                <a:cs typeface="+mn-cs"/>
              </a:rPr>
              <a:t> dilidir.</a:t>
            </a:r>
          </a:p>
          <a:p>
            <a:endParaRPr lang="en-US" sz="882" b="1" kern="1200">
              <a:solidFill>
                <a:schemeClr val="tx1"/>
              </a:solidFill>
              <a:effectLst/>
              <a:latin typeface="Segoe UI" panose="020B0502040204020203" pitchFamily="34" charset="0"/>
              <a:ea typeface="+mn-ea"/>
              <a:cs typeface="+mn-cs"/>
            </a:endParaRPr>
          </a:p>
          <a:p>
            <a:r>
              <a:rPr lang="tr-tr" sz="882" b="1" kern="1200">
                <a:solidFill>
                  <a:schemeClr val="tx1"/>
                </a:solidFill>
                <a:effectLst/>
                <a:latin typeface="Segoe UI" panose="020B0502040204020203" pitchFamily="34" charset="0"/>
                <a:ea typeface="+mn-ea"/>
                <a:cs typeface="+mn-cs"/>
              </a:rPr>
              <a:t>Şunu sorun: </a:t>
            </a:r>
            <a:r>
              <a:rPr lang="tr-tr" sz="882" kern="1200">
                <a:solidFill>
                  <a:schemeClr val="tx1"/>
                </a:solidFill>
                <a:effectLst/>
                <a:latin typeface="Segoe UI" panose="020B0502040204020203" pitchFamily="34" charset="0"/>
                <a:ea typeface="+mn-ea"/>
                <a:cs typeface="+mn-cs"/>
              </a:rPr>
              <a:t>Bu resimlerde aynı programın blok temelli kod ve metin tabanlı kod dillerinde yazılmış halleri gösteriliyor. Benzer ve farklı gördüğünüz yönler nelerdir? </a:t>
            </a:r>
          </a:p>
          <a:p>
            <a:r>
              <a:rPr lang="tr-tr" sz="882" kern="1200">
                <a:solidFill>
                  <a:schemeClr val="tx1"/>
                </a:solidFill>
                <a:effectLst/>
                <a:latin typeface="Segoe UI" panose="020B0502040204020203" pitchFamily="34" charset="0"/>
                <a:ea typeface="+mn-ea"/>
                <a:cs typeface="+mn-cs"/>
              </a:rPr>
              <a:t>(</a:t>
            </a:r>
            <a:r>
              <a:rPr lang="tr-tr" sz="882" i="1" kern="1200">
                <a:solidFill>
                  <a:schemeClr val="tx1"/>
                </a:solidFill>
                <a:effectLst/>
                <a:latin typeface="Segoe UI" panose="020B0502040204020203" pitchFamily="34" charset="0"/>
                <a:ea typeface="+mn-ea"/>
                <a:cs typeface="+mn-cs"/>
              </a:rPr>
              <a:t>Olası yanıtlar: </a:t>
            </a:r>
            <a:r>
              <a:rPr lang="tr-tr" sz="882" kern="1200">
                <a:solidFill>
                  <a:schemeClr val="tx1"/>
                </a:solidFill>
                <a:effectLst/>
                <a:latin typeface="Segoe UI" panose="020B0502040204020203" pitchFamily="34" charset="0"/>
                <a:ea typeface="+mn-ea"/>
                <a:cs typeface="+mn-cs"/>
              </a:rPr>
              <a:t>benzerlikler: sözcük ve sayıların birçoğu aynı ve aynı sırada. Farklılıklar: renkli bloklara karşılık numaralı metin satırları; birinde on start varken diğerinde yok; birinde sadece sözcükler ve sayılar varken diğerinde sözcükler, sayılar ve noktalama işaretleri var; birbirine bağlanabilir bloklara karşılık yazılması gereken metin).</a:t>
            </a:r>
          </a:p>
          <a:p>
            <a:endParaRPr lang="en-US" sz="882" b="1" kern="1200">
              <a:solidFill>
                <a:schemeClr val="tx1"/>
              </a:solidFill>
              <a:effectLst/>
              <a:latin typeface="Segoe UI" panose="020B0502040204020203" pitchFamily="34" charset="0"/>
              <a:ea typeface="+mn-ea"/>
              <a:cs typeface="+mn-cs"/>
            </a:endParaRPr>
          </a:p>
          <a:p>
            <a:r>
              <a:rPr lang="tr-tr" sz="882" b="1" kern="1200">
                <a:solidFill>
                  <a:schemeClr val="tx1"/>
                </a:solidFill>
                <a:effectLst/>
                <a:latin typeface="Segoe UI" panose="020B0502040204020203" pitchFamily="34" charset="0"/>
                <a:ea typeface="+mn-ea"/>
                <a:cs typeface="+mn-cs"/>
              </a:rPr>
              <a:t>Şunu yapın: </a:t>
            </a:r>
            <a:r>
              <a:rPr lang="tr-tr" sz="882" kern="1200">
                <a:solidFill>
                  <a:schemeClr val="tx1"/>
                </a:solidFill>
                <a:effectLst/>
                <a:latin typeface="Segoe UI" panose="020B0502040204020203" pitchFamily="34" charset="0"/>
                <a:ea typeface="+mn-ea"/>
                <a:cs typeface="+mn-cs"/>
              </a:rPr>
              <a:t>Yanıtları sohbetten göndermelerini isteyin veya el kaldıran katılımcıların mikrofonunu açın.  </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tr-tr"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19</a:t>
            </a:fld>
            <a:endParaRPr lang="en-US"/>
          </a:p>
        </p:txBody>
      </p:sp>
    </p:spTree>
    <p:extLst>
      <p:ext uri="{BB962C8B-B14F-4D97-AF65-F5344CB8AC3E}">
        <p14:creationId xmlns:p14="http://schemas.microsoft.com/office/powerpoint/2010/main" val="32031501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r-tr" sz="882" b="1" kern="1200">
                <a:solidFill>
                  <a:schemeClr val="tx1"/>
                </a:solidFill>
                <a:effectLst/>
                <a:latin typeface="Segoe UI" panose="020B0502040204020203" pitchFamily="34" charset="0"/>
                <a:ea typeface="+mn-ea"/>
                <a:cs typeface="+mn-cs"/>
              </a:rPr>
              <a:t>Şunu söyleyin: </a:t>
            </a:r>
            <a:r>
              <a:rPr lang="tr-tr" sz="882" kern="1200">
                <a:solidFill>
                  <a:schemeClr val="tx1"/>
                </a:solidFill>
                <a:effectLst/>
                <a:latin typeface="Segoe UI" panose="020B0502040204020203" pitchFamily="34" charset="0"/>
                <a:ea typeface="+mn-ea"/>
                <a:cs typeface="+mn-cs"/>
              </a:rPr>
              <a:t>Aferin! Köyü kurtararak ilk görevlerinizi tamamladınız! Şimdi hangi zorlukları yaşadığınıza bakalım ve karşılaştığınız bazı kavramları özetleyelim.</a:t>
            </a:r>
          </a:p>
          <a:p>
            <a:pPr marL="171450" lvl="0" indent="-171450">
              <a:buFont typeface="Arial" panose="020B0604020202020204" pitchFamily="34" charset="0"/>
              <a:buChar char="•"/>
            </a:pPr>
            <a:r>
              <a:rPr lang="tr-tr" sz="882" kern="1200">
                <a:solidFill>
                  <a:schemeClr val="tx1"/>
                </a:solidFill>
                <a:effectLst/>
                <a:latin typeface="Segoe UI" panose="020B0502040204020203" pitchFamily="34" charset="0"/>
                <a:ea typeface="+mn-ea"/>
                <a:cs typeface="+mn-cs"/>
              </a:rPr>
              <a:t>Bir </a:t>
            </a:r>
            <a:r>
              <a:rPr lang="tr-tr" sz="882" b="1" kern="1200">
                <a:solidFill>
                  <a:schemeClr val="tx1"/>
                </a:solidFill>
                <a:effectLst/>
                <a:latin typeface="Segoe UI" panose="020B0502040204020203" pitchFamily="34" charset="0"/>
                <a:ea typeface="+mn-ea"/>
                <a:cs typeface="+mn-cs"/>
              </a:rPr>
              <a:t>dizide</a:t>
            </a:r>
            <a:r>
              <a:rPr lang="tr-tr" sz="882" kern="1200">
                <a:solidFill>
                  <a:schemeClr val="tx1"/>
                </a:solidFill>
                <a:effectLst/>
                <a:latin typeface="Segoe UI" panose="020B0502040204020203" pitchFamily="34" charset="0"/>
                <a:ea typeface="+mn-ea"/>
                <a:cs typeface="+mn-cs"/>
              </a:rPr>
              <a:t> bir eylem veya olay sizi sırayla bir sonraki eyleme götürür.</a:t>
            </a:r>
          </a:p>
          <a:p>
            <a:pPr marL="171450" lvl="0" indent="-171450">
              <a:buFont typeface="Arial" panose="020B0604020202020204" pitchFamily="34" charset="0"/>
              <a:buChar char="•"/>
            </a:pPr>
            <a:r>
              <a:rPr lang="tr-tr" sz="882" kern="1200">
                <a:solidFill>
                  <a:schemeClr val="tx1"/>
                </a:solidFill>
                <a:effectLst/>
                <a:latin typeface="Segoe UI" panose="020B0502040204020203" pitchFamily="34" charset="0"/>
                <a:ea typeface="+mn-ea"/>
                <a:cs typeface="+mn-cs"/>
              </a:rPr>
              <a:t>Yani kod bloklarını hangi sırayla koyduğunuz önemlidir.</a:t>
            </a:r>
          </a:p>
          <a:p>
            <a:pPr marL="171450" lvl="0" indent="-171450">
              <a:buFont typeface="Arial" panose="020B0604020202020204" pitchFamily="34" charset="0"/>
              <a:buChar char="•"/>
            </a:pPr>
            <a:r>
              <a:rPr lang="tr-tr" sz="882" kern="1200">
                <a:solidFill>
                  <a:schemeClr val="tx1"/>
                </a:solidFill>
                <a:effectLst/>
                <a:latin typeface="Segoe UI" panose="020B0502040204020203" pitchFamily="34" charset="0"/>
                <a:ea typeface="+mn-ea"/>
                <a:cs typeface="+mn-cs"/>
              </a:rPr>
              <a:t>Agent, sizin belirlediğiniz dizinin sırasıyla ilerleyecektir. </a:t>
            </a:r>
          </a:p>
          <a:p>
            <a:pPr marL="171450" lvl="0" indent="-171450">
              <a:buFont typeface="Arial" panose="020B0604020202020204" pitchFamily="34" charset="0"/>
              <a:buChar char="•"/>
            </a:pPr>
            <a:r>
              <a:rPr lang="tr-tr" sz="882" kern="1200">
                <a:solidFill>
                  <a:schemeClr val="tx1"/>
                </a:solidFill>
                <a:effectLst/>
                <a:latin typeface="Segoe UI" panose="020B0502040204020203" pitchFamily="34" charset="0"/>
                <a:ea typeface="+mn-ea"/>
                <a:cs typeface="+mn-cs"/>
              </a:rPr>
              <a:t>Bu, Robot Algoritmaları ile öğrenmeye başladığımız bir kodlama kavramıdır. </a:t>
            </a:r>
          </a:p>
          <a:p>
            <a:endParaRPr lang="en-US" sz="882" b="1" kern="1200">
              <a:solidFill>
                <a:schemeClr val="tx1"/>
              </a:solidFill>
              <a:effectLst/>
              <a:latin typeface="Segoe UI" panose="020B0502040204020203" pitchFamily="34" charset="0"/>
              <a:ea typeface="+mn-ea"/>
              <a:cs typeface="+mn-cs"/>
            </a:endParaRPr>
          </a:p>
          <a:p>
            <a:r>
              <a:rPr lang="tr-tr" sz="882" b="1" kern="1200">
                <a:solidFill>
                  <a:schemeClr val="tx1"/>
                </a:solidFill>
                <a:effectLst/>
                <a:latin typeface="Segoe UI" panose="020B0502040204020203" pitchFamily="34" charset="0"/>
                <a:ea typeface="+mn-ea"/>
                <a:cs typeface="+mn-cs"/>
              </a:rPr>
              <a:t>Şunu sorun: </a:t>
            </a:r>
            <a:r>
              <a:rPr lang="tr-tr" sz="882" kern="1200">
                <a:solidFill>
                  <a:schemeClr val="tx1"/>
                </a:solidFill>
                <a:effectLst/>
                <a:latin typeface="Segoe UI" panose="020B0502040204020203" pitchFamily="34" charset="0"/>
                <a:ea typeface="+mn-ea"/>
                <a:cs typeface="+mn-cs"/>
              </a:rPr>
              <a:t>‘agent analiz et’ blokunu ‘agent taşı’ blokundan önce yerleştirseydiniz son programınız çalışır mıydı? Neden çalışırdı veya çalışmazdı? </a:t>
            </a:r>
          </a:p>
          <a:p>
            <a:r>
              <a:rPr lang="tr-tr" sz="882" kern="1200">
                <a:solidFill>
                  <a:schemeClr val="tx1"/>
                </a:solidFill>
                <a:effectLst/>
                <a:latin typeface="Segoe UI" panose="020B0502040204020203" pitchFamily="34" charset="0"/>
                <a:ea typeface="+mn-ea"/>
                <a:cs typeface="+mn-cs"/>
              </a:rPr>
              <a:t>(</a:t>
            </a:r>
            <a:r>
              <a:rPr lang="tr-tr" sz="882" i="1" kern="1200">
                <a:solidFill>
                  <a:schemeClr val="tx1"/>
                </a:solidFill>
                <a:effectLst/>
                <a:latin typeface="Segoe UI" panose="020B0502040204020203" pitchFamily="34" charset="0"/>
                <a:ea typeface="+mn-ea"/>
                <a:cs typeface="+mn-cs"/>
              </a:rPr>
              <a:t>Cevaplayın</a:t>
            </a:r>
            <a:r>
              <a:rPr lang="tr-tr" sz="882" kern="1200">
                <a:solidFill>
                  <a:schemeClr val="tx1"/>
                </a:solidFill>
                <a:effectLst/>
                <a:latin typeface="Segoe UI" panose="020B0502040204020203" pitchFamily="34" charset="0"/>
                <a:ea typeface="+mn-ea"/>
                <a:cs typeface="+mn-cs"/>
              </a:rPr>
              <a:t>: Hayır çünkü Agent'ın kuru çalıyı analiz edebilmesi için kuru çalıya ulaşacak kadar ilerlemesi gerekiyordu.)</a:t>
            </a:r>
          </a:p>
          <a:p>
            <a:endParaRPr lang="en-US" sz="882" b="1" kern="1200">
              <a:solidFill>
                <a:schemeClr val="tx1"/>
              </a:solidFill>
              <a:effectLst/>
              <a:latin typeface="Segoe UI" panose="020B0502040204020203" pitchFamily="34" charset="0"/>
              <a:ea typeface="+mn-ea"/>
              <a:cs typeface="+mn-cs"/>
            </a:endParaRPr>
          </a:p>
          <a:p>
            <a:r>
              <a:rPr lang="tr-tr" sz="882" b="1" kern="1200">
                <a:solidFill>
                  <a:schemeClr val="tx1"/>
                </a:solidFill>
                <a:effectLst/>
                <a:latin typeface="Segoe UI" panose="020B0502040204020203" pitchFamily="34" charset="0"/>
                <a:ea typeface="+mn-ea"/>
                <a:cs typeface="+mn-cs"/>
              </a:rPr>
              <a:t>Şunu yapın: </a:t>
            </a:r>
            <a:r>
              <a:rPr lang="tr-tr" sz="882" kern="1200">
                <a:solidFill>
                  <a:schemeClr val="tx1"/>
                </a:solidFill>
                <a:effectLst/>
                <a:latin typeface="Segoe UI" panose="020B0502040204020203" pitchFamily="34" charset="0"/>
                <a:ea typeface="+mn-ea"/>
                <a:cs typeface="+mn-cs"/>
              </a:rPr>
              <a:t>Yanıtları sohbetten göndermelerini isteyin veya el kaldıran katılımcıların mikrofonunu açın.</a:t>
            </a:r>
          </a:p>
          <a:p>
            <a:endParaRPr lang="en-US" sz="882" b="1" kern="1200">
              <a:solidFill>
                <a:schemeClr val="tx1"/>
              </a:solidFill>
              <a:effectLst/>
              <a:latin typeface="Segoe UI" panose="020B0502040204020203" pitchFamily="34" charset="0"/>
              <a:ea typeface="+mn-ea"/>
              <a:cs typeface="+mn-cs"/>
            </a:endParaRPr>
          </a:p>
          <a:p>
            <a:r>
              <a:rPr lang="tr-tr" sz="882" b="1" kern="1200">
                <a:solidFill>
                  <a:schemeClr val="tx1"/>
                </a:solidFill>
                <a:effectLst/>
                <a:latin typeface="Segoe UI" panose="020B0502040204020203" pitchFamily="34" charset="0"/>
                <a:ea typeface="+mn-ea"/>
                <a:cs typeface="+mn-cs"/>
              </a:rPr>
              <a:t>Şunu söyleyin: </a:t>
            </a:r>
            <a:r>
              <a:rPr lang="tr-tr" sz="882" kern="1200">
                <a:solidFill>
                  <a:schemeClr val="tx1"/>
                </a:solidFill>
                <a:effectLst/>
                <a:latin typeface="Segoe UI" panose="020B0502040204020203" pitchFamily="34" charset="0"/>
                <a:ea typeface="+mn-ea"/>
                <a:cs typeface="+mn-cs"/>
              </a:rPr>
              <a:t>Bir diziyi planlamak karmaşık geliyorsa kalem ve kağıt yardımıyla adımları not almak güzel bir yaklaşımdır. Fikrinizi yazın, sonra bir göz gezdirin. Daha iyi bir fikriniz olursa onu da yazın. Planınızdan memnun olduğunuzda kodu oluşturun. </a:t>
            </a:r>
          </a:p>
          <a:p>
            <a:endParaRPr lang="en-US" sz="900" b="1" kern="1200">
              <a:solidFill>
                <a:schemeClr val="tx1"/>
              </a:solidFill>
              <a:effectLst/>
              <a:latin typeface="Segoe UI" panose="020B0502040204020203" pitchFamily="34" charset="0"/>
              <a:ea typeface="+mn-ea"/>
              <a:cs typeface="+mn-cs"/>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tr-tr"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32</a:t>
            </a:fld>
            <a:endParaRPr lang="en-US"/>
          </a:p>
        </p:txBody>
      </p:sp>
    </p:spTree>
    <p:extLst>
      <p:ext uri="{BB962C8B-B14F-4D97-AF65-F5344CB8AC3E}">
        <p14:creationId xmlns:p14="http://schemas.microsoft.com/office/powerpoint/2010/main" val="26825871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r-tr" sz="882" b="1" kern="1200">
                <a:solidFill>
                  <a:schemeClr val="tx1"/>
                </a:solidFill>
                <a:effectLst/>
                <a:latin typeface="Segoe UI" panose="020B0502040204020203" pitchFamily="34" charset="0"/>
                <a:ea typeface="+mn-ea"/>
                <a:cs typeface="+mn-cs"/>
              </a:rPr>
              <a:t>Şunu söyleyin: </a:t>
            </a:r>
            <a:r>
              <a:rPr lang="tr-tr" sz="882" kern="1200">
                <a:solidFill>
                  <a:schemeClr val="tx1"/>
                </a:solidFill>
                <a:effectLst/>
                <a:latin typeface="Segoe UI" panose="020B0502040204020203" pitchFamily="34" charset="0"/>
                <a:ea typeface="+mn-ea"/>
                <a:cs typeface="+mn-cs"/>
              </a:rPr>
              <a:t>Aferin! Agent'a labirentte yol göstererek zorlu bir görevi tamamladınız! Şimdi nasıl gittiğine bakalım ve kodunuzdaki sorunları düzeltmeye yönelik ipuçları hakkında konuşalım.</a:t>
            </a:r>
          </a:p>
          <a:p>
            <a:pPr marL="171450" lvl="0" indent="-171450">
              <a:buFont typeface="Arial" panose="020B0604020202020204" pitchFamily="34" charset="0"/>
              <a:buChar char="•"/>
            </a:pPr>
            <a:r>
              <a:rPr lang="tr-tr" sz="882" kern="1200">
                <a:solidFill>
                  <a:schemeClr val="tx1"/>
                </a:solidFill>
                <a:effectLst/>
                <a:latin typeface="Segoe UI" panose="020B0502040204020203" pitchFamily="34" charset="0"/>
                <a:ea typeface="+mn-ea"/>
                <a:cs typeface="+mn-cs"/>
              </a:rPr>
              <a:t>Kodlamada </a:t>
            </a:r>
            <a:r>
              <a:rPr lang="tr-tr" sz="882" b="1" kern="1200">
                <a:solidFill>
                  <a:schemeClr val="tx1"/>
                </a:solidFill>
                <a:effectLst/>
                <a:latin typeface="Segoe UI" panose="020B0502040204020203" pitchFamily="34" charset="0"/>
                <a:ea typeface="+mn-ea"/>
                <a:cs typeface="+mn-cs"/>
              </a:rPr>
              <a:t>hata ayıklama, </a:t>
            </a:r>
            <a:r>
              <a:rPr lang="tr-tr" sz="882" kern="1200">
                <a:solidFill>
                  <a:schemeClr val="tx1"/>
                </a:solidFill>
                <a:effectLst/>
                <a:latin typeface="Segoe UI" panose="020B0502040204020203" pitchFamily="34" charset="0"/>
                <a:ea typeface="+mn-ea"/>
                <a:cs typeface="+mn-cs"/>
              </a:rPr>
              <a:t>kodunuzdaki hataları bulmak ve düzeltmektir. </a:t>
            </a:r>
          </a:p>
          <a:p>
            <a:pPr marL="171450" lvl="0" indent="-171450">
              <a:buFont typeface="Arial" panose="020B0604020202020204" pitchFamily="34" charset="0"/>
              <a:buChar char="•"/>
            </a:pPr>
            <a:r>
              <a:rPr lang="tr-tr" sz="882" kern="1200">
                <a:solidFill>
                  <a:schemeClr val="tx1"/>
                </a:solidFill>
                <a:effectLst/>
                <a:latin typeface="Segoe UI" panose="020B0502040204020203" pitchFamily="34" charset="0"/>
                <a:ea typeface="+mn-ea"/>
                <a:cs typeface="+mn-cs"/>
              </a:rPr>
              <a:t>Buna hata ayıklama denir çünkü bu işlem bazen böcek de denen hataları ayıklamak gibidir. </a:t>
            </a:r>
          </a:p>
          <a:p>
            <a:pPr marL="171450" lvl="0" indent="-171450">
              <a:buFont typeface="Arial" panose="020B0604020202020204" pitchFamily="34" charset="0"/>
              <a:buChar char="•"/>
            </a:pPr>
            <a:r>
              <a:rPr lang="tr-tr" sz="882" kern="1200">
                <a:solidFill>
                  <a:schemeClr val="tx1"/>
                </a:solidFill>
                <a:effectLst/>
                <a:latin typeface="Segoe UI" panose="020B0502040204020203" pitchFamily="34" charset="0"/>
                <a:ea typeface="+mn-ea"/>
                <a:cs typeface="+mn-cs"/>
              </a:rPr>
              <a:t>Ne kadar deneyimli olursa olsun her programcı hata yapar. Kodunuz beklediğiniz şeyi yapmadığında üzülmek yerine merak etmeyi deneyin. Şimdi böcek avına çıkma zamanı!</a:t>
            </a:r>
          </a:p>
          <a:p>
            <a:endParaRPr lang="en-US" sz="882" b="1" kern="1200">
              <a:solidFill>
                <a:schemeClr val="tx1"/>
              </a:solidFill>
              <a:effectLst/>
              <a:latin typeface="Segoe UI" panose="020B0502040204020203" pitchFamily="34" charset="0"/>
              <a:ea typeface="+mn-ea"/>
              <a:cs typeface="+mn-cs"/>
            </a:endParaRPr>
          </a:p>
          <a:p>
            <a:r>
              <a:rPr lang="tr-tr" sz="882" b="1" kern="1200">
                <a:solidFill>
                  <a:schemeClr val="tx1"/>
                </a:solidFill>
                <a:effectLst/>
                <a:latin typeface="Segoe UI" panose="020B0502040204020203" pitchFamily="34" charset="0"/>
                <a:ea typeface="+mn-ea"/>
                <a:cs typeface="+mn-cs"/>
              </a:rPr>
              <a:t>Şunu sorun: </a:t>
            </a:r>
            <a:r>
              <a:rPr lang="tr-tr" sz="882" kern="1200">
                <a:solidFill>
                  <a:schemeClr val="tx1"/>
                </a:solidFill>
                <a:effectLst/>
                <a:latin typeface="Segoe UI" panose="020B0502040204020203" pitchFamily="34" charset="0"/>
                <a:ea typeface="+mn-ea"/>
                <a:cs typeface="+mn-cs"/>
              </a:rPr>
              <a:t>Kodunuz ilk denemenizde çalıştı mı? Kodunuzdaki hataları nasıl buldunuz ve düzelttiniz?</a:t>
            </a:r>
          </a:p>
          <a:p>
            <a:endParaRPr lang="en-US" sz="882" b="1" kern="1200">
              <a:solidFill>
                <a:schemeClr val="tx1"/>
              </a:solidFill>
              <a:effectLst/>
              <a:latin typeface="Segoe UI" panose="020B0502040204020203" pitchFamily="34" charset="0"/>
              <a:ea typeface="+mn-ea"/>
              <a:cs typeface="+mn-cs"/>
            </a:endParaRPr>
          </a:p>
          <a:p>
            <a:r>
              <a:rPr lang="tr-tr" sz="882" b="1" kern="1200">
                <a:solidFill>
                  <a:schemeClr val="tx1"/>
                </a:solidFill>
                <a:effectLst/>
                <a:latin typeface="Segoe UI" panose="020B0502040204020203" pitchFamily="34" charset="0"/>
                <a:ea typeface="+mn-ea"/>
                <a:cs typeface="+mn-cs"/>
              </a:rPr>
              <a:t>Şunu yapın: </a:t>
            </a:r>
            <a:r>
              <a:rPr lang="tr-tr" sz="882" kern="1200">
                <a:solidFill>
                  <a:schemeClr val="tx1"/>
                </a:solidFill>
                <a:effectLst/>
                <a:latin typeface="Segoe UI" panose="020B0502040204020203" pitchFamily="34" charset="0"/>
                <a:ea typeface="+mn-ea"/>
                <a:cs typeface="+mn-cs"/>
              </a:rPr>
              <a:t>Yanıtları sohbetten göndermelerini isteyin veya el kaldıran katılımcıların mikrofonunu açın.</a:t>
            </a:r>
          </a:p>
          <a:p>
            <a:endParaRPr lang="en-US" sz="882" b="1" kern="1200">
              <a:solidFill>
                <a:schemeClr val="tx1"/>
              </a:solidFill>
              <a:effectLst/>
              <a:latin typeface="Segoe UI" panose="020B0502040204020203" pitchFamily="34" charset="0"/>
              <a:ea typeface="+mn-ea"/>
              <a:cs typeface="+mn-cs"/>
            </a:endParaRPr>
          </a:p>
          <a:p>
            <a:r>
              <a:rPr lang="tr-tr" sz="882" b="1" kern="1200">
                <a:solidFill>
                  <a:schemeClr val="tx1"/>
                </a:solidFill>
                <a:effectLst/>
                <a:latin typeface="Segoe UI" panose="020B0502040204020203" pitchFamily="34" charset="0"/>
                <a:ea typeface="+mn-ea"/>
                <a:cs typeface="+mn-cs"/>
              </a:rPr>
              <a:t>Şunu söyleyin: </a:t>
            </a:r>
            <a:r>
              <a:rPr lang="tr-tr" sz="882" kern="1200">
                <a:solidFill>
                  <a:schemeClr val="tx1"/>
                </a:solidFill>
                <a:effectLst/>
                <a:latin typeface="Segoe UI" panose="020B0502040204020203" pitchFamily="34" charset="0"/>
                <a:ea typeface="+mn-ea"/>
                <a:cs typeface="+mn-cs"/>
              </a:rPr>
              <a:t>Bu görevler sırasında hataları tespit emenin bir yolu, kodunuzu çalıştırırken Agent çok dikkatli izlemektir.</a:t>
            </a:r>
          </a:p>
          <a:p>
            <a:pPr marL="171450" lvl="0" indent="-171450">
              <a:buFont typeface="Arial" panose="020B0604020202020204" pitchFamily="34" charset="0"/>
              <a:buChar char="•"/>
            </a:pPr>
            <a:r>
              <a:rPr lang="tr-tr" sz="882" kern="1200">
                <a:solidFill>
                  <a:schemeClr val="tx1"/>
                </a:solidFill>
                <a:effectLst/>
                <a:latin typeface="Segoe UI" panose="020B0502040204020203" pitchFamily="34" charset="0"/>
                <a:ea typeface="+mn-ea"/>
                <a:cs typeface="+mn-cs"/>
              </a:rPr>
              <a:t>Örneğin, labirent yolunu izlemek için sola dönmek yerine ileriye devam etmeye çalışıyorsa bu durum kodunuzda bir hata olduğu anlamına gelir ve hatanın nerede olduğuna dair size bir ipucu verir. </a:t>
            </a:r>
          </a:p>
          <a:p>
            <a:pPr marL="171450" lvl="0" indent="-171450">
              <a:buFont typeface="Arial" panose="020B0604020202020204" pitchFamily="34" charset="0"/>
              <a:buChar char="•"/>
            </a:pPr>
            <a:r>
              <a:rPr lang="tr-tr" sz="882" kern="1200">
                <a:solidFill>
                  <a:schemeClr val="tx1"/>
                </a:solidFill>
                <a:effectLst/>
                <a:latin typeface="Segoe UI" panose="020B0502040204020203" pitchFamily="34" charset="0"/>
                <a:ea typeface="+mn-ea"/>
                <a:cs typeface="+mn-cs"/>
              </a:rPr>
              <a:t>Kodunuzdaki hataları ayıklamak için kodunuzda Agent'ın yanlış yöne gittiği yerle eşleşen noktayı arayın.</a:t>
            </a:r>
          </a:p>
          <a:p>
            <a:pPr marL="171450" lvl="0" indent="-171450">
              <a:buFont typeface="Arial" panose="020B0604020202020204" pitchFamily="34" charset="0"/>
              <a:buChar char="•"/>
            </a:pPr>
            <a:r>
              <a:rPr lang="tr-tr" sz="882" kern="1200">
                <a:solidFill>
                  <a:schemeClr val="tx1"/>
                </a:solidFill>
                <a:effectLst/>
                <a:latin typeface="Segoe UI" panose="020B0502040204020203" pitchFamily="34" charset="0"/>
                <a:ea typeface="+mn-ea"/>
                <a:cs typeface="+mn-cs"/>
              </a:rPr>
              <a:t>O ‘agent taşı’ blokundaki sayıyı değiştirmeyi deneyin ve kodunuzu tekrar çalıştırarak işe yarayıp yaramadığına bakın. </a:t>
            </a:r>
          </a:p>
          <a:p>
            <a:endParaRPr lang="en-US" sz="900" b="1" kern="1200">
              <a:solidFill>
                <a:schemeClr val="tx1"/>
              </a:solidFill>
              <a:effectLst/>
              <a:latin typeface="Segoe UI" panose="020B0502040204020203" pitchFamily="34" charset="0"/>
              <a:ea typeface="+mn-ea"/>
              <a:cs typeface="+mn-cs"/>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tr-tr"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59</a:t>
            </a:fld>
            <a:endParaRPr lang="en-US"/>
          </a:p>
        </p:txBody>
      </p:sp>
    </p:spTree>
    <p:extLst>
      <p:ext uri="{BB962C8B-B14F-4D97-AF65-F5344CB8AC3E}">
        <p14:creationId xmlns:p14="http://schemas.microsoft.com/office/powerpoint/2010/main" val="35058616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r-tr" sz="882" b="1" kern="1200">
                <a:solidFill>
                  <a:schemeClr val="tx1"/>
                </a:solidFill>
                <a:effectLst/>
                <a:latin typeface="Segoe UI" panose="020B0502040204020203" pitchFamily="34" charset="0"/>
                <a:ea typeface="+mn-ea"/>
                <a:cs typeface="+mn-cs"/>
              </a:rPr>
              <a:t>Şunu söyleyin: </a:t>
            </a:r>
            <a:r>
              <a:rPr lang="tr-tr" sz="882" kern="1200">
                <a:solidFill>
                  <a:schemeClr val="tx1"/>
                </a:solidFill>
                <a:effectLst/>
                <a:latin typeface="Segoe UI" panose="020B0502040204020203" pitchFamily="34" charset="0"/>
                <a:ea typeface="+mn-ea"/>
                <a:cs typeface="+mn-cs"/>
              </a:rPr>
              <a:t>Aferin! Kod Saatini tamamladınız ve köyü kurtardınız!</a:t>
            </a:r>
          </a:p>
          <a:p>
            <a:endParaRPr lang="en-US" sz="882" kern="1200">
              <a:solidFill>
                <a:schemeClr val="tx1"/>
              </a:solidFill>
              <a:effectLst/>
              <a:latin typeface="Segoe UI" panose="020B0502040204020203" pitchFamily="34" charset="0"/>
              <a:ea typeface="+mn-ea"/>
              <a:cs typeface="+mn-cs"/>
            </a:endParaRPr>
          </a:p>
          <a:p>
            <a:r>
              <a:rPr lang="tr-tr" sz="882" b="1" kern="1200">
                <a:solidFill>
                  <a:schemeClr val="tx1"/>
                </a:solidFill>
                <a:effectLst/>
                <a:latin typeface="Segoe UI" panose="020B0502040204020203" pitchFamily="34" charset="0"/>
                <a:ea typeface="+mn-ea"/>
                <a:cs typeface="+mn-cs"/>
              </a:rPr>
              <a:t>Şunu sorun: </a:t>
            </a:r>
            <a:r>
              <a:rPr lang="tr-tr" sz="882" kern="1200">
                <a:solidFill>
                  <a:schemeClr val="tx1"/>
                </a:solidFill>
                <a:effectLst/>
                <a:latin typeface="Segoe UI" panose="020B0502040204020203" pitchFamily="34" charset="0"/>
                <a:ea typeface="+mn-ea"/>
                <a:cs typeface="+mn-cs"/>
              </a:rPr>
              <a:t>En beğendiğiniz görev hangisiydi?</a:t>
            </a:r>
          </a:p>
          <a:p>
            <a:endParaRPr lang="en-US" sz="882" kern="1200">
              <a:solidFill>
                <a:schemeClr val="tx1"/>
              </a:solidFill>
              <a:effectLst/>
              <a:latin typeface="Segoe UI" panose="020B0502040204020203" pitchFamily="34" charset="0"/>
              <a:ea typeface="+mn-ea"/>
              <a:cs typeface="+mn-cs"/>
            </a:endParaRPr>
          </a:p>
          <a:p>
            <a:r>
              <a:rPr lang="tr-tr" sz="882" b="1" kern="1200">
                <a:solidFill>
                  <a:schemeClr val="tx1"/>
                </a:solidFill>
                <a:effectLst/>
                <a:latin typeface="Segoe UI" panose="020B0502040204020203" pitchFamily="34" charset="0"/>
                <a:ea typeface="+mn-ea"/>
                <a:cs typeface="+mn-cs"/>
              </a:rPr>
              <a:t>Şunu yapın: </a:t>
            </a:r>
            <a:r>
              <a:rPr lang="tr-tr" sz="882" kern="1200">
                <a:solidFill>
                  <a:schemeClr val="tx1"/>
                </a:solidFill>
                <a:effectLst/>
                <a:latin typeface="Segoe UI" panose="020B0502040204020203" pitchFamily="34" charset="0"/>
                <a:ea typeface="+mn-ea"/>
                <a:cs typeface="+mn-cs"/>
              </a:rPr>
              <a:t>Yanıtları sohbetten göndermelerini isteyin veya el kaldıran katılımcıların mikrofonunu açın.</a:t>
            </a:r>
          </a:p>
          <a:p>
            <a:endParaRPr lang="en-US" sz="882" kern="1200">
              <a:solidFill>
                <a:schemeClr val="tx1"/>
              </a:solidFill>
              <a:effectLst/>
              <a:latin typeface="Segoe UI" panose="020B0502040204020203" pitchFamily="34" charset="0"/>
              <a:ea typeface="+mn-ea"/>
              <a:cs typeface="+mn-cs"/>
            </a:endParaRPr>
          </a:p>
          <a:p>
            <a:r>
              <a:rPr lang="tr-tr" sz="882" b="1" kern="1200">
                <a:solidFill>
                  <a:schemeClr val="tx1"/>
                </a:solidFill>
                <a:effectLst/>
                <a:latin typeface="Segoe UI" panose="020B0502040204020203" pitchFamily="34" charset="0"/>
                <a:ea typeface="+mn-ea"/>
                <a:cs typeface="+mn-cs"/>
              </a:rPr>
              <a:t>Not: </a:t>
            </a:r>
            <a:r>
              <a:rPr lang="tr-tr" sz="882" kern="1200">
                <a:solidFill>
                  <a:schemeClr val="tx1"/>
                </a:solidFill>
                <a:effectLst/>
                <a:latin typeface="Segoe UI" panose="020B0502040204020203" pitchFamily="34" charset="0"/>
                <a:ea typeface="+mn-ea"/>
                <a:cs typeface="+mn-cs"/>
              </a:rPr>
              <a:t>Grubunuz tüm görevleri tamamlamadıysa güzel ilerleme kaydettikleri için herkesi tebrik edin.</a:t>
            </a:r>
          </a:p>
          <a:p>
            <a:endParaRPr lang="en-US"/>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tr-tr"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10/28/2021 1:07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73</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7698583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r-tr" sz="882" b="1" kern="1200">
                <a:solidFill>
                  <a:schemeClr val="tx1"/>
                </a:solidFill>
                <a:effectLst/>
                <a:latin typeface="Segoe UI" panose="020B0502040204020203" pitchFamily="34" charset="0"/>
                <a:ea typeface="+mn-ea"/>
                <a:cs typeface="+mn-cs"/>
              </a:rPr>
              <a:t>Şunu söyleyin: </a:t>
            </a:r>
            <a:r>
              <a:rPr lang="tr-tr" sz="882" kern="1200">
                <a:solidFill>
                  <a:schemeClr val="tx1"/>
                </a:solidFill>
                <a:effectLst/>
                <a:latin typeface="Segoe UI" panose="020B0502040204020203" pitchFamily="34" charset="0"/>
                <a:ea typeface="+mn-ea"/>
                <a:cs typeface="+mn-cs"/>
              </a:rPr>
              <a:t>Bugün çok fazla iş başardık!</a:t>
            </a:r>
          </a:p>
          <a:p>
            <a:pPr marL="171450" lvl="0" indent="-171450">
              <a:buFont typeface="Arial" panose="020B0604020202020204" pitchFamily="34" charset="0"/>
              <a:buChar char="•"/>
            </a:pPr>
            <a:r>
              <a:rPr lang="tr-tr" sz="882" kern="1200">
                <a:solidFill>
                  <a:schemeClr val="tx1"/>
                </a:solidFill>
                <a:effectLst/>
                <a:latin typeface="Segoe UI" panose="020B0502040204020203" pitchFamily="34" charset="0"/>
                <a:ea typeface="+mn-ea"/>
                <a:cs typeface="+mn-cs"/>
              </a:rPr>
              <a:t>Algoritma, yapay zeka, diziler, hata ayıklama ve koşullular gibi kodlama kavramları hakkında bilgi edindik.</a:t>
            </a:r>
          </a:p>
          <a:p>
            <a:pPr marL="171450" lvl="0" indent="-171450">
              <a:buFont typeface="Arial" panose="020B0604020202020204" pitchFamily="34" charset="0"/>
              <a:buChar char="•"/>
            </a:pPr>
            <a:r>
              <a:rPr lang="tr-tr" sz="882" kern="1200">
                <a:solidFill>
                  <a:schemeClr val="tx1"/>
                </a:solidFill>
                <a:effectLst/>
                <a:latin typeface="Segoe UI" panose="020B0502040204020203" pitchFamily="34" charset="0"/>
                <a:ea typeface="+mn-ea"/>
                <a:cs typeface="+mn-cs"/>
              </a:rPr>
              <a:t>Minecraft Agent'ınızı orman yangınlarını önleyecek şekilde programladınız!</a:t>
            </a:r>
          </a:p>
          <a:p>
            <a:endParaRPr lang="en-US" sz="882" i="1" kern="1200">
              <a:solidFill>
                <a:schemeClr val="tx1"/>
              </a:solidFill>
              <a:effectLst/>
              <a:latin typeface="Segoe UI" panose="020B0502040204020203" pitchFamily="34" charset="0"/>
              <a:ea typeface="+mn-ea"/>
              <a:cs typeface="+mn-cs"/>
            </a:endParaRPr>
          </a:p>
          <a:p>
            <a:r>
              <a:rPr lang="tr-tr" sz="882" i="1" kern="1200">
                <a:solidFill>
                  <a:schemeClr val="tx1"/>
                </a:solidFill>
                <a:effectLst/>
                <a:latin typeface="Segoe UI" panose="020B0502040204020203" pitchFamily="34" charset="0"/>
                <a:ea typeface="+mn-ea"/>
                <a:cs typeface="+mn-cs"/>
              </a:rPr>
              <a:t>İsteğe bağlı tartışma soruları</a:t>
            </a:r>
            <a:r>
              <a:rPr lang="tr-tr" sz="882" kern="1200">
                <a:solidFill>
                  <a:schemeClr val="tx1"/>
                </a:solidFill>
                <a:effectLst/>
                <a:latin typeface="Segoe UI" panose="020B0502040204020203" pitchFamily="34" charset="0"/>
                <a:ea typeface="+mn-ea"/>
                <a:cs typeface="+mn-cs"/>
              </a:rPr>
              <a:t>:</a:t>
            </a:r>
          </a:p>
          <a:p>
            <a:pPr marL="171450" lvl="0" indent="-171450">
              <a:buFont typeface="Arial" panose="020B0604020202020204" pitchFamily="34" charset="0"/>
              <a:buChar char="•"/>
            </a:pPr>
            <a:r>
              <a:rPr lang="tr-tr" sz="882" kern="1200">
                <a:solidFill>
                  <a:schemeClr val="tx1"/>
                </a:solidFill>
                <a:effectLst/>
                <a:latin typeface="Segoe UI" panose="020B0502040204020203" pitchFamily="34" charset="0"/>
                <a:ea typeface="+mn-ea"/>
                <a:cs typeface="+mn-cs"/>
              </a:rPr>
              <a:t>Orman yangınlarını önlemede bilgisayarlar hangi rolü oynar?</a:t>
            </a:r>
          </a:p>
          <a:p>
            <a:pPr marL="171450" lvl="0" indent="-171450">
              <a:buFont typeface="Arial" panose="020B0604020202020204" pitchFamily="34" charset="0"/>
              <a:buChar char="•"/>
            </a:pPr>
            <a:r>
              <a:rPr lang="tr-tr" sz="882" kern="1200">
                <a:solidFill>
                  <a:schemeClr val="tx1"/>
                </a:solidFill>
                <a:effectLst/>
                <a:latin typeface="Segoe UI" panose="020B0502040204020203" pitchFamily="34" charset="0"/>
                <a:ea typeface="+mn-ea"/>
                <a:cs typeface="+mn-cs"/>
              </a:rPr>
              <a:t>Orman yangınlarıyla mücadele ederken hangi veriler (bilgiler) önemlidir?</a:t>
            </a:r>
          </a:p>
          <a:p>
            <a:pPr marL="171450" lvl="0" indent="-171450">
              <a:buFont typeface="Arial" panose="020B0604020202020204" pitchFamily="34" charset="0"/>
              <a:buChar char="•"/>
            </a:pPr>
            <a:r>
              <a:rPr lang="tr-tr" sz="882" kern="1200">
                <a:solidFill>
                  <a:schemeClr val="tx1"/>
                </a:solidFill>
                <a:effectLst/>
                <a:latin typeface="Segoe UI" panose="020B0502040204020203" pitchFamily="34" charset="0"/>
                <a:ea typeface="+mn-ea"/>
                <a:cs typeface="+mn-cs"/>
              </a:rPr>
              <a:t>Orman yangınlarının çıkmasını nasıl önleyebiliriz? </a:t>
            </a:r>
          </a:p>
          <a:p>
            <a:pPr marL="171450" lvl="0" indent="-171450">
              <a:buFont typeface="Arial" panose="020B0604020202020204" pitchFamily="34" charset="0"/>
              <a:buChar char="•"/>
            </a:pPr>
            <a:r>
              <a:rPr lang="tr-tr" sz="882" kern="1200">
                <a:solidFill>
                  <a:schemeClr val="tx1"/>
                </a:solidFill>
                <a:effectLst/>
                <a:latin typeface="Segoe UI" panose="020B0502040204020203" pitchFamily="34" charset="0"/>
                <a:ea typeface="+mn-ea"/>
                <a:cs typeface="+mn-cs"/>
              </a:rPr>
              <a:t>Yeniden ağaçlandırma nedir? Nasıl bir yaklaşım benimsersiniz?</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tr-tr"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74</a:t>
            </a:fld>
            <a:endParaRPr lang="en-US"/>
          </a:p>
        </p:txBody>
      </p:sp>
    </p:spTree>
    <p:extLst>
      <p:ext uri="{BB962C8B-B14F-4D97-AF65-F5344CB8AC3E}">
        <p14:creationId xmlns:p14="http://schemas.microsoft.com/office/powerpoint/2010/main" val="30304730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r-tr" sz="882" b="1" kern="1200">
                <a:solidFill>
                  <a:schemeClr val="tx1"/>
                </a:solidFill>
                <a:effectLst/>
                <a:latin typeface="Segoe UI" panose="020B0502040204020203" pitchFamily="34" charset="0"/>
                <a:ea typeface="+mn-ea"/>
                <a:cs typeface="+mn-cs"/>
              </a:rPr>
              <a:t>Şunu söyleyin: </a:t>
            </a:r>
            <a:r>
              <a:rPr lang="tr-tr" sz="882" kern="1200">
                <a:solidFill>
                  <a:schemeClr val="tx1"/>
                </a:solidFill>
                <a:effectLst/>
                <a:latin typeface="Segoe UI" panose="020B0502040204020203" pitchFamily="34" charset="0"/>
                <a:ea typeface="+mn-ea"/>
                <a:cs typeface="+mn-cs"/>
              </a:rPr>
              <a:t>Atölyeden sonra bugünün kodlama etkinlikleriyle eğlenceye devam etmenin başka yolları da var: </a:t>
            </a:r>
          </a:p>
          <a:p>
            <a:pPr marL="171450" lvl="0" indent="-171450">
              <a:buFont typeface="Arial" panose="020B0604020202020204" pitchFamily="34" charset="0"/>
              <a:buChar char="•"/>
            </a:pPr>
            <a:r>
              <a:rPr lang="tr-tr" sz="882" kern="1200">
                <a:solidFill>
                  <a:schemeClr val="tx1"/>
                </a:solidFill>
                <a:effectLst/>
                <a:latin typeface="Segoe UI" panose="020B0502040204020203" pitchFamily="34" charset="0"/>
                <a:ea typeface="+mn-ea"/>
                <a:cs typeface="+mn-cs"/>
              </a:rPr>
              <a:t>Ormanı yeniden canlandırmak ve hayvanlarla doldurmak için bonus etkinliği üzerinde çalışmaya devam edin. Bu etkinlik, çiçek gibi blokları yerleştirmek ve tavuk gibi mobları çağırmak için nasıl kod kullanacağınızı öğretir. Çok eğlencelidir ve kodla daha fazla yaratıcılık sergileme şansı sunar.</a:t>
            </a:r>
          </a:p>
          <a:p>
            <a:pPr marL="171450" lvl="0" indent="-171450">
              <a:buFont typeface="Arial" panose="020B0604020202020204" pitchFamily="34" charset="0"/>
              <a:buChar char="•"/>
            </a:pPr>
            <a:r>
              <a:rPr lang="tr-tr" sz="882" kern="1200">
                <a:solidFill>
                  <a:schemeClr val="tx1"/>
                </a:solidFill>
                <a:effectLst/>
                <a:latin typeface="Segoe UI" panose="020B0502040204020203" pitchFamily="34" charset="0"/>
                <a:ea typeface="+mn-ea"/>
                <a:cs typeface="+mn-cs"/>
              </a:rPr>
              <a:t>Ormanı yeniden canlandırdıktan sonra İtfaiyeci ile konuşarak eserinizin bilgisayarınıza ya da cihazınıza kaydedebileceğiniz bir resmini çekin. </a:t>
            </a:r>
          </a:p>
          <a:p>
            <a:pPr marL="171450" lvl="0" indent="-171450">
              <a:buFont typeface="Arial" panose="020B0604020202020204" pitchFamily="34" charset="0"/>
              <a:buChar char="•"/>
            </a:pPr>
            <a:r>
              <a:rPr lang="tr-tr" sz="882" kern="1200">
                <a:solidFill>
                  <a:schemeClr val="tx1"/>
                </a:solidFill>
                <a:effectLst/>
                <a:latin typeface="Segoe UI" panose="020B0502040204020203" pitchFamily="34" charset="0"/>
                <a:ea typeface="+mn-ea"/>
                <a:cs typeface="+mn-cs"/>
              </a:rPr>
              <a:t>Ayrıca bu Kod Saati görevini tamamladığınızı söyleyen kişiselleştirilmiş bir sertifika da alabilirsiniz! Klavyenizdeki </a:t>
            </a:r>
            <a:r>
              <a:rPr lang="tr-tr" sz="882" b="1" kern="1200">
                <a:solidFill>
                  <a:schemeClr val="tx1"/>
                </a:solidFill>
                <a:effectLst/>
                <a:latin typeface="Segoe UI" panose="020B0502040204020203" pitchFamily="34" charset="0"/>
                <a:ea typeface="+mn-ea"/>
                <a:cs typeface="+mn-cs"/>
              </a:rPr>
              <a:t>Esc</a:t>
            </a:r>
            <a:r>
              <a:rPr lang="tr-tr" sz="882" kern="1200">
                <a:solidFill>
                  <a:schemeClr val="tx1"/>
                </a:solidFill>
                <a:effectLst/>
                <a:latin typeface="Segoe UI" panose="020B0502040204020203" pitchFamily="34" charset="0"/>
                <a:ea typeface="+mn-ea"/>
                <a:cs typeface="+mn-cs"/>
              </a:rPr>
              <a:t> düğmesine basın ve </a:t>
            </a:r>
            <a:r>
              <a:rPr lang="tr-tr" sz="882" b="1" kern="1200">
                <a:solidFill>
                  <a:schemeClr val="tx1"/>
                </a:solidFill>
                <a:effectLst/>
                <a:latin typeface="Segoe UI" panose="020B0502040204020203" pitchFamily="34" charset="0"/>
                <a:ea typeface="+mn-ea"/>
                <a:cs typeface="+mn-cs"/>
              </a:rPr>
              <a:t>Bitti</a:t>
            </a:r>
            <a:r>
              <a:rPr lang="tr-tr" sz="882" kern="1200">
                <a:solidFill>
                  <a:schemeClr val="tx1"/>
                </a:solidFill>
                <a:effectLst/>
                <a:latin typeface="Segoe UI" panose="020B0502040204020203" pitchFamily="34" charset="0"/>
                <a:ea typeface="+mn-ea"/>
                <a:cs typeface="+mn-cs"/>
              </a:rPr>
              <a:t>'yi seçip yönergeleri takip edin. Bir ebeveynden veya başka bir yetişkinden bunu yapmak için yardım istemek iyi bir fikirdir.</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tr-tr"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76</a:t>
            </a:fld>
            <a:endParaRPr lang="en-US"/>
          </a:p>
        </p:txBody>
      </p:sp>
    </p:spTree>
    <p:extLst>
      <p:ext uri="{BB962C8B-B14F-4D97-AF65-F5344CB8AC3E}">
        <p14:creationId xmlns:p14="http://schemas.microsoft.com/office/powerpoint/2010/main" val="19856725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tr-tr" sz="882" b="1" kern="1200">
                <a:solidFill>
                  <a:schemeClr val="tx1"/>
                </a:solidFill>
                <a:effectLst/>
                <a:latin typeface="Segoe UI" panose="020B0502040204020203" pitchFamily="34" charset="0"/>
                <a:ea typeface="+mn-ea"/>
                <a:cs typeface="+mn-cs"/>
              </a:rPr>
              <a:t>ŞUNU YAPIN: </a:t>
            </a:r>
            <a:r>
              <a:rPr lang="tr-tr" sz="882" kern="1200">
                <a:solidFill>
                  <a:schemeClr val="tx1"/>
                </a:solidFill>
                <a:effectLst/>
                <a:latin typeface="Segoe UI" panose="020B0502040204020203" pitchFamily="34" charset="0"/>
                <a:ea typeface="+mn-ea"/>
                <a:cs typeface="+mn-cs"/>
              </a:rPr>
              <a:t>Gelecek etkinlikleri tanıtın ve yorumlarınızı seçilen pazarlama materyallerine uyarlayın.  </a:t>
            </a:r>
          </a:p>
          <a:p>
            <a:endParaRPr lang="en-US"/>
          </a:p>
          <a:p>
            <a:r>
              <a:rPr lang="tr-tr"/>
              <a:t>Eğitimciler özel Eğitim Ekibinden cihazlar, profesyonel geliştirme ve diğer eğitim kaynakları ile ilgili kendilerine özel destek alabilirler. Bu ekibe annie.Goldsnider@microsoft.com adresinden Annie'ye e-posta göndererek ulaşabilirsiniz</a:t>
            </a:r>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tr-tr"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10/28/2021 1:07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78</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5558572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jpe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15.png"/></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7.jpeg"/><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3.svg"/></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3.svg"/></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2.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2.xml"/></Relationships>
</file>

<file path=ppt/slideLayouts/_rels/slideLayout13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13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Master" Target="../slideMasters/slideMaster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Master" Target="../slideMasters/slideMaster3.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Master" Target="../slideMasters/slideMaster3.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Master" Target="../slideMasters/slideMaster3.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jpe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13.svg"/><Relationship Id="rId4" Type="http://schemas.openxmlformats.org/officeDocument/2006/relationships/image" Target="../media/image1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ee space">
    <p:bg>
      <p:bgRef idx="1001">
        <a:schemeClr val="bg2"/>
      </p:bgRef>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EE74A60-9813-4D86-95DF-8EC37E652A8D}"/>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10DEA15B-7B2C-4A38-B43D-80334A1DB543}"/>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5E93569F-E8A1-4717-83E5-04631B80AC4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FE0540EF-38E4-494B-A5D9-154C734E9EFB}"/>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8" name="Text Placeholder 21">
            <a:extLst>
              <a:ext uri="{FF2B5EF4-FFF2-40B4-BE49-F238E27FC236}">
                <a16:creationId xmlns:a16="http://schemas.microsoft.com/office/drawing/2014/main" id="{3D149512-72FE-4DD8-9304-D84CF5555F85}"/>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spTree>
    <p:extLst>
      <p:ext uri="{BB962C8B-B14F-4D97-AF65-F5344CB8AC3E}">
        <p14:creationId xmlns:p14="http://schemas.microsoft.com/office/powerpoint/2010/main" val="285046506"/>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apter Divider 3 - Light">
    <p:bg>
      <p:bgPr>
        <a:solidFill>
          <a:schemeClr val="bg1"/>
        </a:solidFill>
        <a:effectLst/>
      </p:bgPr>
    </p:bg>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3CAF53B0-260D-434B-8AE0-41064BAFB07B}"/>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901E50A2-E2A6-4B2B-8D18-7AAEFDF1D962}"/>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8CEF9D98-0B65-473F-9D1E-518C7D78004F}"/>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1" name="Date Placeholder 20">
            <a:extLst>
              <a:ext uri="{FF2B5EF4-FFF2-40B4-BE49-F238E27FC236}">
                <a16:creationId xmlns:a16="http://schemas.microsoft.com/office/drawing/2014/main" id="{C56D9F0F-53B5-4889-A825-DF47A36B56F0}"/>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9" name="Footer Placeholder 28">
            <a:extLst>
              <a:ext uri="{FF2B5EF4-FFF2-40B4-BE49-F238E27FC236}">
                <a16:creationId xmlns:a16="http://schemas.microsoft.com/office/drawing/2014/main" id="{E9720774-226F-4651-B83E-036495F5F9AD}"/>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30" name="Slide Number Placeholder 29">
            <a:extLst>
              <a:ext uri="{FF2B5EF4-FFF2-40B4-BE49-F238E27FC236}">
                <a16:creationId xmlns:a16="http://schemas.microsoft.com/office/drawing/2014/main" id="{ECF8FD15-32D9-4D17-8824-70AE9FB1A9B6}"/>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2" name="Text Placeholder 20">
            <a:extLst>
              <a:ext uri="{FF2B5EF4-FFF2-40B4-BE49-F238E27FC236}">
                <a16:creationId xmlns:a16="http://schemas.microsoft.com/office/drawing/2014/main" id="{80DC6656-1AC4-4B75-81DF-D41CD97B40D8}"/>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3 (40pt)</a:t>
            </a:r>
          </a:p>
        </p:txBody>
      </p:sp>
      <p:sp>
        <p:nvSpPr>
          <p:cNvPr id="13" name="Title 23">
            <a:extLst>
              <a:ext uri="{FF2B5EF4-FFF2-40B4-BE49-F238E27FC236}">
                <a16:creationId xmlns:a16="http://schemas.microsoft.com/office/drawing/2014/main" id="{29F9AE32-B679-490E-8994-BFECD54101A7}"/>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4" name="Text Placeholder 21">
            <a:extLst>
              <a:ext uri="{FF2B5EF4-FFF2-40B4-BE49-F238E27FC236}">
                <a16:creationId xmlns:a16="http://schemas.microsoft.com/office/drawing/2014/main" id="{C4700124-B95F-4019-94A5-A9C3094584A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6" name="Graphic 27">
            <a:extLst>
              <a:ext uri="{FF2B5EF4-FFF2-40B4-BE49-F238E27FC236}">
                <a16:creationId xmlns:a16="http://schemas.microsoft.com/office/drawing/2014/main" id="{09A44377-2C7F-44FC-B31E-C976BE04F5C3}"/>
              </a:ext>
            </a:extLst>
          </p:cNvPr>
          <p:cNvGrpSpPr/>
          <p:nvPr userDrawn="1"/>
        </p:nvGrpSpPr>
        <p:grpSpPr>
          <a:xfrm>
            <a:off x="211138" y="6093845"/>
            <a:ext cx="634650" cy="548640"/>
            <a:chOff x="3214686" y="1004887"/>
            <a:chExt cx="5765431" cy="4850549"/>
          </a:xfrm>
        </p:grpSpPr>
        <p:sp>
          <p:nvSpPr>
            <p:cNvPr id="17" name="Freeform: Shape 16">
              <a:extLst>
                <a:ext uri="{FF2B5EF4-FFF2-40B4-BE49-F238E27FC236}">
                  <a16:creationId xmlns:a16="http://schemas.microsoft.com/office/drawing/2014/main" id="{19793465-52E5-4620-990C-14E5A38D1B6A}"/>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18" name="Graphic 27">
              <a:extLst>
                <a:ext uri="{FF2B5EF4-FFF2-40B4-BE49-F238E27FC236}">
                  <a16:creationId xmlns:a16="http://schemas.microsoft.com/office/drawing/2014/main" id="{449AEE6E-CBBE-496C-ABEC-3A90CCB9635C}"/>
                </a:ext>
              </a:extLst>
            </p:cNvPr>
            <p:cNvGrpSpPr/>
            <p:nvPr/>
          </p:nvGrpSpPr>
          <p:grpSpPr>
            <a:xfrm>
              <a:off x="3588488" y="1366527"/>
              <a:ext cx="5031814" cy="4160789"/>
              <a:chOff x="3588488" y="1366527"/>
              <a:chExt cx="5031814" cy="4160789"/>
            </a:xfrm>
            <a:solidFill>
              <a:srgbClr val="FFFFFF"/>
            </a:solidFill>
          </p:grpSpPr>
          <p:grpSp>
            <p:nvGrpSpPr>
              <p:cNvPr id="19" name="Graphic 27">
                <a:extLst>
                  <a:ext uri="{FF2B5EF4-FFF2-40B4-BE49-F238E27FC236}">
                    <a16:creationId xmlns:a16="http://schemas.microsoft.com/office/drawing/2014/main" id="{2FC47D00-B47E-42BD-858F-A3637A09C87F}"/>
                  </a:ext>
                </a:extLst>
              </p:cNvPr>
              <p:cNvGrpSpPr/>
              <p:nvPr/>
            </p:nvGrpSpPr>
            <p:grpSpPr>
              <a:xfrm>
                <a:off x="3588488" y="4982639"/>
                <a:ext cx="5031814" cy="544677"/>
                <a:chOff x="3588488" y="4982639"/>
                <a:chExt cx="5031814" cy="544677"/>
              </a:xfrm>
              <a:solidFill>
                <a:srgbClr val="FFFFFF"/>
              </a:solidFill>
            </p:grpSpPr>
            <p:sp>
              <p:nvSpPr>
                <p:cNvPr id="33" name="Freeform: Shape 32">
                  <a:extLst>
                    <a:ext uri="{FF2B5EF4-FFF2-40B4-BE49-F238E27FC236}">
                      <a16:creationId xmlns:a16="http://schemas.microsoft.com/office/drawing/2014/main" id="{FDE84E75-04A3-4749-AFDA-FC0DDA41E20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F5D8B860-216B-4810-A79C-AB682117494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6E8CDADA-7FD0-4599-96DE-E736DAD91B22}"/>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8CC2DC2D-F91C-4732-9592-9AC1411C4D3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80C43774-3F17-4B76-88D7-222BCF1430C4}"/>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CE3016F4-FD93-4E32-A0EF-9668D1C78757}"/>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F21348C0-0C99-43CB-82FA-A00D19F72D7D}"/>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0" name="Graphic 27">
                <a:extLst>
                  <a:ext uri="{FF2B5EF4-FFF2-40B4-BE49-F238E27FC236}">
                    <a16:creationId xmlns:a16="http://schemas.microsoft.com/office/drawing/2014/main" id="{F7773EAA-879F-4A19-9267-858ABCA72FC0}"/>
                  </a:ext>
                </a:extLst>
              </p:cNvPr>
              <p:cNvGrpSpPr/>
              <p:nvPr/>
            </p:nvGrpSpPr>
            <p:grpSpPr>
              <a:xfrm>
                <a:off x="3603806" y="1366527"/>
                <a:ext cx="4995343" cy="3257719"/>
                <a:chOff x="3603806" y="1366527"/>
                <a:chExt cx="4995343" cy="3257719"/>
              </a:xfrm>
              <a:solidFill>
                <a:srgbClr val="FFFFFF"/>
              </a:solidFill>
            </p:grpSpPr>
            <p:sp>
              <p:nvSpPr>
                <p:cNvPr id="22" name="Freeform: Shape 21">
                  <a:extLst>
                    <a:ext uri="{FF2B5EF4-FFF2-40B4-BE49-F238E27FC236}">
                      <a16:creationId xmlns:a16="http://schemas.microsoft.com/office/drawing/2014/main" id="{48190582-1307-415B-A04B-25B5F7A28BFC}"/>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939B5229-0837-4909-A8DA-61DF2765FF67}"/>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178D203E-93E0-4161-8250-58D9E0339BD0}"/>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D34D875B-9EF0-4434-A3B9-DBB20219D894}"/>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7C5DB0CA-616E-4531-9F11-0756341774DA}"/>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6CBCE82-F294-40EA-8803-05BD82BE7F87}"/>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903553723"/>
      </p:ext>
    </p:extLst>
  </p:cSld>
  <p:clrMapOvr>
    <a:masterClrMapping/>
  </p:clrMapOvr>
  <p:extLst>
    <p:ext uri="{DCECCB84-F9BA-43D5-87BE-67443E8EF086}">
      <p15:sldGuideLst xmlns:p15="http://schemas.microsoft.com/office/powerpoint/2012/main"/>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Minecraft Title 3">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1"/>
            <a:ext cx="12192000" cy="6870637"/>
          </a:xfrm>
          <a:prstGeom prst="rect">
            <a:avLst/>
          </a:prstGeom>
        </p:spPr>
      </p:pic>
      <p:sp>
        <p:nvSpPr>
          <p:cNvPr id="2" name="Title 1"/>
          <p:cNvSpPr>
            <a:spLocks noGrp="1"/>
          </p:cNvSpPr>
          <p:nvPr>
            <p:ph type="ctrTitle" hasCustomPrompt="1"/>
          </p:nvPr>
        </p:nvSpPr>
        <p:spPr>
          <a:xfrm>
            <a:off x="569427" y="2647338"/>
            <a:ext cx="5945147" cy="2168503"/>
          </a:xfrm>
        </p:spPr>
        <p:txBody>
          <a:bodyPr lIns="182880" tIns="0" rIns="91440" bIns="0" anchor="b"/>
          <a:lstStyle>
            <a:lvl1pPr algn="l" defTabSz="932742" rtl="0" eaLnBrk="1" latinLnBrk="0" hangingPunct="1">
              <a:lnSpc>
                <a:spcPct val="90000"/>
              </a:lnSpc>
              <a:spcBef>
                <a:spcPct val="0"/>
              </a:spcBef>
              <a:buNone/>
              <a:defRPr lang="en-US" sz="4800" b="0" kern="1200" cap="none" spc="-100" baseline="0" dirty="0">
                <a:ln w="3175">
                  <a:noFill/>
                </a:ln>
                <a:gradFill>
                  <a:gsLst>
                    <a:gs pos="76250">
                      <a:srgbClr val="FFFFFF"/>
                    </a:gs>
                    <a:gs pos="51000">
                      <a:srgbClr val="FFFFFF"/>
                    </a:gs>
                  </a:gsLst>
                  <a:lin ang="5400000" scaled="0"/>
                </a:gradFill>
                <a:effectLst/>
                <a:latin typeface="+mj-lt"/>
                <a:ea typeface="+mn-ea"/>
                <a:cs typeface="Segoe UI" pitchFamily="34" charset="0"/>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569427" y="4925800"/>
            <a:ext cx="5945147" cy="1192713"/>
          </a:xfrm>
        </p:spPr>
        <p:txBody>
          <a:bodyPr lIns="182880" tIns="0" rIns="91440" bIns="0">
            <a:noAutofit/>
          </a:bodyPr>
          <a:lstStyle>
            <a:lvl1pPr marL="0" indent="0">
              <a:buNone/>
              <a:defRPr lang="en-US" sz="2400" kern="1200" spc="0" baseline="0" dirty="0" smtClean="0">
                <a:gradFill>
                  <a:gsLst>
                    <a:gs pos="76250">
                      <a:srgbClr val="FFFFFF"/>
                    </a:gs>
                    <a:gs pos="51000">
                      <a:srgbClr val="FFFFFF"/>
                    </a:gs>
                  </a:gsLst>
                  <a:lin ang="5400000" scaled="0"/>
                </a:gradFill>
                <a:latin typeface="+mn-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a:t>Edit Master text styles</a:t>
            </a:r>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10" name="Picture 9">
            <a:extLst>
              <a:ext uri="{FF2B5EF4-FFF2-40B4-BE49-F238E27FC236}">
                <a16:creationId xmlns:a16="http://schemas.microsoft.com/office/drawing/2014/main" id="{C688447A-4690-43FB-AC69-9A18F5EF596A}"/>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7647182" y="1806945"/>
            <a:ext cx="3890106" cy="4652242"/>
          </a:xfrm>
          <a:prstGeom prst="rect">
            <a:avLst/>
          </a:prstGeom>
        </p:spPr>
      </p:pic>
      <p:pic>
        <p:nvPicPr>
          <p:cNvPr id="11" name="Picture 10">
            <a:extLst>
              <a:ext uri="{FF2B5EF4-FFF2-40B4-BE49-F238E27FC236}">
                <a16:creationId xmlns:a16="http://schemas.microsoft.com/office/drawing/2014/main" id="{2A55BD91-2364-4A34-AFB9-551F14225A3D}"/>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1238996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itle 1">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4959" cy="6858000"/>
          </a:xfrm>
          <a:prstGeom prst="rect">
            <a:avLst/>
          </a:prstGeom>
        </p:spPr>
      </p:pic>
      <p:sp>
        <p:nvSpPr>
          <p:cNvPr id="2" name="Title 1"/>
          <p:cNvSpPr>
            <a:spLocks noGrp="1"/>
          </p:cNvSpPr>
          <p:nvPr>
            <p:ph type="ctrTitle" hasCustomPrompt="1"/>
          </p:nvPr>
        </p:nvSpPr>
        <p:spPr>
          <a:xfrm>
            <a:off x="6295348" y="2435227"/>
            <a:ext cx="5487829" cy="1470025"/>
          </a:xfrm>
        </p:spPr>
        <p:txBody>
          <a:bodyPr anchor="b"/>
          <a:lstStyle>
            <a:lvl1pPr algn="l">
              <a:defRPr sz="4800"/>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6295347" y="3905251"/>
            <a:ext cx="5487829" cy="545755"/>
          </a:xfrm>
        </p:spPr>
        <p:txBody>
          <a:bodyPr anchor="t">
            <a:noAutofit/>
          </a:bodyPr>
          <a:lstStyle>
            <a:lvl1pPr marL="0" indent="0" algn="l">
              <a:buNone/>
              <a:defRPr sz="2800">
                <a:solidFill>
                  <a:schemeClr val="tx1">
                    <a:alpha val="99000"/>
                  </a:schemeClr>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5993" y="2874096"/>
            <a:ext cx="4584012" cy="1109808"/>
          </a:xfrm>
          <a:prstGeom prst="rect">
            <a:avLst/>
          </a:prstGeom>
        </p:spPr>
      </p:pic>
    </p:spTree>
    <p:extLst>
      <p:ext uri="{BB962C8B-B14F-4D97-AF65-F5344CB8AC3E}">
        <p14:creationId xmlns:p14="http://schemas.microsoft.com/office/powerpoint/2010/main" val="397555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itle 2">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7588" cy="6858000"/>
          </a:xfrm>
          <a:prstGeom prst="rect">
            <a:avLst/>
          </a:prstGeom>
        </p:spPr>
      </p:pic>
      <p:sp>
        <p:nvSpPr>
          <p:cNvPr id="2" name="Title 1"/>
          <p:cNvSpPr>
            <a:spLocks noGrp="1"/>
          </p:cNvSpPr>
          <p:nvPr>
            <p:ph type="ctrTitle" hasCustomPrompt="1"/>
          </p:nvPr>
        </p:nvSpPr>
        <p:spPr>
          <a:xfrm>
            <a:off x="6295348" y="2435227"/>
            <a:ext cx="5487829" cy="1470025"/>
          </a:xfrm>
        </p:spPr>
        <p:txBody>
          <a:bodyPr anchor="b"/>
          <a:lstStyle>
            <a:lvl1pPr algn="l">
              <a:defRPr sz="4400"/>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6295347" y="3905251"/>
            <a:ext cx="5487829" cy="545755"/>
          </a:xfrm>
        </p:spPr>
        <p:txBody>
          <a:bodyPr anchor="t">
            <a:noAutofit/>
          </a:bodyPr>
          <a:lstStyle>
            <a:lvl1pPr marL="0" indent="0" algn="l" defTabSz="914400" rtl="0" eaLnBrk="1" latinLnBrk="0" hangingPunct="1">
              <a:spcBef>
                <a:spcPts val="0"/>
              </a:spcBef>
              <a:spcAft>
                <a:spcPts val="600"/>
              </a:spcAft>
              <a:buSzPct val="90000"/>
              <a:buFont typeface="Wingdings" pitchFamily="2" charset="2"/>
              <a:buNone/>
              <a:defRPr lang="en-US" sz="2800" kern="1200" dirty="0">
                <a:solidFill>
                  <a:schemeClr val="tx1">
                    <a:alpha val="99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14" name="Picture 1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5993" y="2874096"/>
            <a:ext cx="4584012" cy="1109808"/>
          </a:xfrm>
          <a:prstGeom prst="rect">
            <a:avLst/>
          </a:prstGeom>
        </p:spPr>
      </p:pic>
    </p:spTree>
    <p:extLst>
      <p:ext uri="{BB962C8B-B14F-4D97-AF65-F5344CB8AC3E}">
        <p14:creationId xmlns:p14="http://schemas.microsoft.com/office/powerpoint/2010/main" val="2592733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itle 3">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4248266" cy="6858000"/>
          </a:xfrm>
          <a:prstGeom prst="rect">
            <a:avLst/>
          </a:prstGeom>
        </p:spPr>
      </p:pic>
      <p:sp>
        <p:nvSpPr>
          <p:cNvPr id="2" name="Title 1"/>
          <p:cNvSpPr>
            <a:spLocks noGrp="1"/>
          </p:cNvSpPr>
          <p:nvPr>
            <p:ph type="ctrTitle" hasCustomPrompt="1"/>
          </p:nvPr>
        </p:nvSpPr>
        <p:spPr>
          <a:xfrm>
            <a:off x="4743937" y="2412078"/>
            <a:ext cx="6903228" cy="1470025"/>
          </a:xfrm>
        </p:spPr>
        <p:txBody>
          <a:bodyPr anchor="b"/>
          <a:lstStyle>
            <a:lvl1pPr algn="l">
              <a:defRPr sz="4800"/>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4743936" y="3882103"/>
            <a:ext cx="6903228" cy="545755"/>
          </a:xfrm>
        </p:spPr>
        <p:txBody>
          <a:bodyPr anchor="t">
            <a:noAutofit/>
          </a:bodyPr>
          <a:lstStyle>
            <a:lvl1pPr marL="0" indent="0" algn="l" defTabSz="914400" rtl="0" eaLnBrk="1" latinLnBrk="0" hangingPunct="1">
              <a:spcBef>
                <a:spcPts val="0"/>
              </a:spcBef>
              <a:spcAft>
                <a:spcPts val="600"/>
              </a:spcAft>
              <a:buSzPct val="90000"/>
              <a:buFont typeface="Wingdings" pitchFamily="2" charset="2"/>
              <a:buNone/>
              <a:defRPr lang="en-US" sz="3200" kern="1200" dirty="0">
                <a:solidFill>
                  <a:schemeClr val="tx2">
                    <a:alpha val="99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1975289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Section Title 2">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A3C3BEB-D3A8-425B-95E7-FBF40FCC444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pic>
        <p:nvPicPr>
          <p:cNvPr id="4" name="Graphic 3">
            <a:extLst>
              <a:ext uri="{FF2B5EF4-FFF2-40B4-BE49-F238E27FC236}">
                <a16:creationId xmlns:a16="http://schemas.microsoft.com/office/drawing/2014/main" id="{B18E5798-EB7A-4788-AB25-A920543B97B1}"/>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561209" y="1456024"/>
            <a:ext cx="5041748" cy="4875849"/>
          </a:xfrm>
          <a:prstGeom prst="rect">
            <a:avLst/>
          </a:prstGeom>
        </p:spPr>
      </p:pic>
    </p:spTree>
    <p:extLst>
      <p:ext uri="{BB962C8B-B14F-4D97-AF65-F5344CB8AC3E}">
        <p14:creationId xmlns:p14="http://schemas.microsoft.com/office/powerpoint/2010/main" val="165742223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secHead" preserve="1">
  <p:cSld name="Divider 2">
    <p:bg>
      <p:bgPr>
        <a:solidFill>
          <a:schemeClr val="tx2"/>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A32A246-281C-4C62-A6C7-4BF192B5078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2" name="Title 1"/>
          <p:cNvSpPr>
            <a:spLocks noGrp="1"/>
          </p:cNvSpPr>
          <p:nvPr>
            <p:ph type="title" hasCustomPrompt="1"/>
          </p:nvPr>
        </p:nvSpPr>
        <p:spPr>
          <a:xfrm>
            <a:off x="773561" y="2136811"/>
            <a:ext cx="7004979" cy="1362075"/>
          </a:xfrm>
        </p:spPr>
        <p:txBody>
          <a:bodyPr anchor="b"/>
          <a:lstStyle>
            <a:lvl1pPr algn="l">
              <a:defRPr sz="4800" b="0" cap="none" baseline="0">
                <a:solidFill>
                  <a:schemeClr val="bg1">
                    <a:alpha val="99000"/>
                  </a:schemeClr>
                </a:solidFill>
              </a:defRPr>
            </a:lvl1pPr>
          </a:lstStyle>
          <a:p>
            <a:r>
              <a:rPr lang="en-US" dirty="0"/>
              <a:t>Click to edit </a:t>
            </a:r>
            <a:br>
              <a:rPr lang="en-US" dirty="0"/>
            </a:br>
            <a:r>
              <a:rPr lang="en-US" dirty="0"/>
              <a:t>Master title style</a:t>
            </a:r>
          </a:p>
        </p:txBody>
      </p:sp>
      <p:sp>
        <p:nvSpPr>
          <p:cNvPr id="3" name="Text Placeholder 2"/>
          <p:cNvSpPr>
            <a:spLocks noGrp="1"/>
          </p:cNvSpPr>
          <p:nvPr>
            <p:ph type="body" idx="1"/>
          </p:nvPr>
        </p:nvSpPr>
        <p:spPr>
          <a:xfrm>
            <a:off x="773561" y="3498886"/>
            <a:ext cx="7004979" cy="1500187"/>
          </a:xfrm>
        </p:spPr>
        <p:txBody>
          <a:bodyPr anchor="t"/>
          <a:lstStyle>
            <a:lvl1pPr marL="0" indent="0">
              <a:buNone/>
              <a:defRPr sz="3200">
                <a:solidFill>
                  <a:schemeClr val="bg1">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5" name="Graphic 4">
            <a:extLst>
              <a:ext uri="{FF2B5EF4-FFF2-40B4-BE49-F238E27FC236}">
                <a16:creationId xmlns:a16="http://schemas.microsoft.com/office/drawing/2014/main" id="{C6FF04BC-009E-4EDE-B8F9-3DD728B54F28}"/>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561209" y="1456024"/>
            <a:ext cx="5041748" cy="4875849"/>
          </a:xfrm>
          <a:prstGeom prst="rect">
            <a:avLst/>
          </a:prstGeom>
        </p:spPr>
      </p:pic>
    </p:spTree>
    <p:extLst>
      <p:ext uri="{BB962C8B-B14F-4D97-AF65-F5344CB8AC3E}">
        <p14:creationId xmlns:p14="http://schemas.microsoft.com/office/powerpoint/2010/main" val="4037595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type="secHead" preserve="1">
  <p:cSld name="Divider 1">
    <p:bg>
      <p:bgPr>
        <a:solidFill>
          <a:schemeClr val="tx2"/>
        </a:solidFill>
        <a:effectLst/>
      </p:bgPr>
    </p:bg>
    <p:spTree>
      <p:nvGrpSpPr>
        <p:cNvPr id="1" name=""/>
        <p:cNvGrpSpPr/>
        <p:nvPr/>
      </p:nvGrpSpPr>
      <p:grpSpPr>
        <a:xfrm>
          <a:off x="0" y="0"/>
          <a:ext cx="0" cy="0"/>
          <a:chOff x="0" y="0"/>
          <a:chExt cx="0" cy="0"/>
        </a:xfrm>
      </p:grpSpPr>
      <p:grpSp>
        <p:nvGrpSpPr>
          <p:cNvPr id="6" name="Group 5"/>
          <p:cNvGrpSpPr/>
          <p:nvPr userDrawn="1"/>
        </p:nvGrpSpPr>
        <p:grpSpPr>
          <a:xfrm>
            <a:off x="-1" y="0"/>
            <a:ext cx="12192000" cy="6858000"/>
            <a:chOff x="0" y="0"/>
            <a:chExt cx="12186744" cy="685800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3372" cy="6858000"/>
            </a:xfrm>
            <a:prstGeom prst="rect">
              <a:avLst/>
            </a:prstGeom>
          </p:spPr>
        </p:pic>
        <p:pic>
          <p:nvPicPr>
            <p:cNvPr id="5" name="Picture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93372" y="0"/>
              <a:ext cx="6093372" cy="6858000"/>
            </a:xfrm>
            <a:prstGeom prst="rect">
              <a:avLst/>
            </a:prstGeom>
          </p:spPr>
        </p:pic>
      </p:grpSp>
      <p:sp>
        <p:nvSpPr>
          <p:cNvPr id="2" name="Title 1"/>
          <p:cNvSpPr>
            <a:spLocks noGrp="1"/>
          </p:cNvSpPr>
          <p:nvPr>
            <p:ph type="title" hasCustomPrompt="1"/>
          </p:nvPr>
        </p:nvSpPr>
        <p:spPr>
          <a:xfrm>
            <a:off x="773561" y="2136811"/>
            <a:ext cx="7004979" cy="1362075"/>
          </a:xfrm>
        </p:spPr>
        <p:txBody>
          <a:bodyPr anchor="b"/>
          <a:lstStyle>
            <a:lvl1pPr algn="l">
              <a:defRPr sz="4800" b="0" cap="none" baseline="0">
                <a:solidFill>
                  <a:schemeClr val="bg1">
                    <a:alpha val="99000"/>
                  </a:schemeClr>
                </a:solidFill>
              </a:defRPr>
            </a:lvl1pPr>
          </a:lstStyle>
          <a:p>
            <a:r>
              <a:rPr lang="en-US" dirty="0"/>
              <a:t>Click to edit </a:t>
            </a:r>
            <a:br>
              <a:rPr lang="en-US" dirty="0"/>
            </a:br>
            <a:r>
              <a:rPr lang="en-US" dirty="0"/>
              <a:t>Master title style</a:t>
            </a:r>
          </a:p>
        </p:txBody>
      </p:sp>
      <p:sp>
        <p:nvSpPr>
          <p:cNvPr id="3" name="Text Placeholder 2"/>
          <p:cNvSpPr>
            <a:spLocks noGrp="1"/>
          </p:cNvSpPr>
          <p:nvPr>
            <p:ph type="body" idx="1"/>
          </p:nvPr>
        </p:nvSpPr>
        <p:spPr>
          <a:xfrm>
            <a:off x="773561" y="3498886"/>
            <a:ext cx="7004979" cy="1500187"/>
          </a:xfrm>
        </p:spPr>
        <p:txBody>
          <a:bodyPr anchor="t"/>
          <a:lstStyle>
            <a:lvl1pPr marL="0" indent="0">
              <a:buNone/>
              <a:defRPr sz="3200">
                <a:solidFill>
                  <a:schemeClr val="bg1">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7" name="Picture 6">
            <a:extLst>
              <a:ext uri="{FF2B5EF4-FFF2-40B4-BE49-F238E27FC236}">
                <a16:creationId xmlns:a16="http://schemas.microsoft.com/office/drawing/2014/main" id="{C0638832-F8AC-4B29-9101-B3E2FE411D3A}"/>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6380982" y="1466098"/>
            <a:ext cx="5506218" cy="5391902"/>
          </a:xfrm>
          <a:prstGeom prst="rect">
            <a:avLst/>
          </a:prstGeom>
        </p:spPr>
      </p:pic>
    </p:spTree>
    <p:extLst>
      <p:ext uri="{BB962C8B-B14F-4D97-AF65-F5344CB8AC3E}">
        <p14:creationId xmlns:p14="http://schemas.microsoft.com/office/powerpoint/2010/main" val="4229124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Section Title 3">
    <p:bg>
      <p:bgPr>
        <a:solidFill>
          <a:schemeClr val="accent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B5A20C0-E9B2-46EB-A149-B102AD38C45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1"/>
            <a:ext cx="12192000" cy="6870637"/>
          </a:xfrm>
          <a:prstGeom prst="rect">
            <a:avLst/>
          </a:prstGeom>
        </p:spPr>
      </p:pic>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2"/>
                </a:solidFill>
              </a:defRPr>
            </a:lvl1pPr>
          </a:lstStyle>
          <a:p>
            <a:r>
              <a:rPr lang="en-US" dirty="0"/>
              <a:t>Section title</a:t>
            </a:r>
          </a:p>
        </p:txBody>
      </p:sp>
      <p:pic>
        <p:nvPicPr>
          <p:cNvPr id="5" name="Picture 4">
            <a:extLst>
              <a:ext uri="{FF2B5EF4-FFF2-40B4-BE49-F238E27FC236}">
                <a16:creationId xmlns:a16="http://schemas.microsoft.com/office/drawing/2014/main" id="{65CA12FB-789B-4546-86AB-479E04291910}"/>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647182" y="1806945"/>
            <a:ext cx="3890106" cy="4652242"/>
          </a:xfrm>
          <a:prstGeom prst="rect">
            <a:avLst/>
          </a:prstGeom>
        </p:spPr>
      </p:pic>
    </p:spTree>
    <p:extLst>
      <p:ext uri="{BB962C8B-B14F-4D97-AF65-F5344CB8AC3E}">
        <p14:creationId xmlns:p14="http://schemas.microsoft.com/office/powerpoint/2010/main" val="366214259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secHead" preserve="1">
  <p:cSld name="Divider 3">
    <p:bg>
      <p:bgPr>
        <a:solidFill>
          <a:schemeClr val="tx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1"/>
            <a:ext cx="12192000" cy="6870637"/>
          </a:xfrm>
          <a:prstGeom prst="rect">
            <a:avLst/>
          </a:prstGeom>
        </p:spPr>
      </p:pic>
      <p:sp>
        <p:nvSpPr>
          <p:cNvPr id="2" name="Title 1"/>
          <p:cNvSpPr>
            <a:spLocks noGrp="1"/>
          </p:cNvSpPr>
          <p:nvPr>
            <p:ph type="title" hasCustomPrompt="1"/>
          </p:nvPr>
        </p:nvSpPr>
        <p:spPr>
          <a:xfrm>
            <a:off x="773561" y="2136811"/>
            <a:ext cx="7004979" cy="1362075"/>
          </a:xfrm>
        </p:spPr>
        <p:txBody>
          <a:bodyPr anchor="b"/>
          <a:lstStyle>
            <a:lvl1pPr algn="l">
              <a:defRPr sz="4800" b="0" cap="none" baseline="0">
                <a:solidFill>
                  <a:schemeClr val="bg1">
                    <a:alpha val="99000"/>
                  </a:schemeClr>
                </a:solidFill>
              </a:defRPr>
            </a:lvl1pPr>
          </a:lstStyle>
          <a:p>
            <a:r>
              <a:rPr lang="en-US" dirty="0"/>
              <a:t>Click to edit </a:t>
            </a:r>
            <a:br>
              <a:rPr lang="en-US" dirty="0"/>
            </a:br>
            <a:r>
              <a:rPr lang="en-US" dirty="0"/>
              <a:t>Master title style</a:t>
            </a:r>
          </a:p>
        </p:txBody>
      </p:sp>
      <p:sp>
        <p:nvSpPr>
          <p:cNvPr id="3" name="Text Placeholder 2"/>
          <p:cNvSpPr>
            <a:spLocks noGrp="1"/>
          </p:cNvSpPr>
          <p:nvPr>
            <p:ph type="body" idx="1"/>
          </p:nvPr>
        </p:nvSpPr>
        <p:spPr>
          <a:xfrm>
            <a:off x="773561" y="3498886"/>
            <a:ext cx="7004979" cy="1500187"/>
          </a:xfrm>
        </p:spPr>
        <p:txBody>
          <a:bodyPr anchor="t"/>
          <a:lstStyle>
            <a:lvl1pPr marL="0" indent="0">
              <a:buNone/>
              <a:defRPr sz="3200">
                <a:solidFill>
                  <a:schemeClr val="bg1">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5" name="Picture 4">
            <a:extLst>
              <a:ext uri="{FF2B5EF4-FFF2-40B4-BE49-F238E27FC236}">
                <a16:creationId xmlns:a16="http://schemas.microsoft.com/office/drawing/2014/main" id="{2D42B6E9-B4FC-43DB-AF78-7B68E38CB9A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8115967" y="1274510"/>
            <a:ext cx="3890106" cy="4652242"/>
          </a:xfrm>
          <a:prstGeom prst="rect">
            <a:avLst/>
          </a:prstGeom>
        </p:spPr>
      </p:pic>
    </p:spTree>
    <p:extLst>
      <p:ext uri="{BB962C8B-B14F-4D97-AF65-F5344CB8AC3E}">
        <p14:creationId xmlns:p14="http://schemas.microsoft.com/office/powerpoint/2010/main" val="2111314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Section Title 4">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duotone>
              <a:schemeClr val="bg2">
                <a:shade val="45000"/>
                <a:satMod val="135000"/>
              </a:schemeClr>
              <a:prstClr val="white"/>
            </a:duotone>
            <a:extLst>
              <a:ext uri="{28A0092B-C50C-407E-A947-70E740481C1C}">
                <a14:useLocalDpi xmlns:a14="http://schemas.microsoft.com/office/drawing/2010/main"/>
              </a:ext>
            </a:extLst>
          </a:blip>
          <a:srcRect t="-1"/>
          <a:stretch/>
        </p:blipFill>
        <p:spPr>
          <a:xfrm>
            <a:off x="2" y="1"/>
            <a:ext cx="12192000" cy="6858000"/>
          </a:xfrm>
          <a:prstGeom prst="rect">
            <a:avLst/>
          </a:prstGeom>
        </p:spPr>
      </p:pic>
      <p:sp>
        <p:nvSpPr>
          <p:cNvPr id="5" name="Title 1">
            <a:extLst>
              <a:ext uri="{FF2B5EF4-FFF2-40B4-BE49-F238E27FC236}">
                <a16:creationId xmlns:a16="http://schemas.microsoft.com/office/drawing/2014/main" id="{60CD70FB-FD30-4485-A472-17D7CE895237}"/>
              </a:ext>
            </a:extLst>
          </p:cNvPr>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accent5"/>
                </a:solidFill>
              </a:defRPr>
            </a:lvl1pPr>
          </a:lstStyle>
          <a:p>
            <a:r>
              <a:rPr lang="en-US" dirty="0"/>
              <a:t>Section title</a:t>
            </a:r>
          </a:p>
        </p:txBody>
      </p:sp>
      <p:pic>
        <p:nvPicPr>
          <p:cNvPr id="6" name="Picture 5">
            <a:extLst>
              <a:ext uri="{FF2B5EF4-FFF2-40B4-BE49-F238E27FC236}">
                <a16:creationId xmlns:a16="http://schemas.microsoft.com/office/drawing/2014/main" id="{5FAB052D-10A9-4EC1-8518-3318D893B75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09090" y="1542696"/>
            <a:ext cx="3779166" cy="4358111"/>
          </a:xfrm>
          <a:prstGeom prst="rect">
            <a:avLst/>
          </a:prstGeom>
        </p:spPr>
      </p:pic>
    </p:spTree>
    <p:extLst>
      <p:ext uri="{BB962C8B-B14F-4D97-AF65-F5344CB8AC3E}">
        <p14:creationId xmlns:p14="http://schemas.microsoft.com/office/powerpoint/2010/main" val="3726032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pter Divider 4 - Light">
    <p:bg>
      <p:bgPr>
        <a:solidFill>
          <a:schemeClr val="bg1"/>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AA33B285-D84B-4CB1-B137-8A1DA3EF7720}"/>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A7C1CBA5-F8FD-4704-85BC-0B50F5EB92C4}"/>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4811F953-BAB9-4B79-B626-01FBF6ED3AC2}"/>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B470BC7E-9983-4998-98B9-C200CF4AC134}"/>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4" name="Date Placeholder 23">
            <a:extLst>
              <a:ext uri="{FF2B5EF4-FFF2-40B4-BE49-F238E27FC236}">
                <a16:creationId xmlns:a16="http://schemas.microsoft.com/office/drawing/2014/main" id="{E70DE20C-3974-4F5E-AB8F-13221F0D6441}"/>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8" name="Footer Placeholder 27">
            <a:extLst>
              <a:ext uri="{FF2B5EF4-FFF2-40B4-BE49-F238E27FC236}">
                <a16:creationId xmlns:a16="http://schemas.microsoft.com/office/drawing/2014/main" id="{280010CB-2396-43CD-8C59-5CBB42352488}"/>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29" name="Slide Number Placeholder 28">
            <a:extLst>
              <a:ext uri="{FF2B5EF4-FFF2-40B4-BE49-F238E27FC236}">
                <a16:creationId xmlns:a16="http://schemas.microsoft.com/office/drawing/2014/main" id="{0FDE3C33-95CC-4DF4-B821-14BDC67EB383}"/>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3" name="Text Placeholder 20">
            <a:extLst>
              <a:ext uri="{FF2B5EF4-FFF2-40B4-BE49-F238E27FC236}">
                <a16:creationId xmlns:a16="http://schemas.microsoft.com/office/drawing/2014/main" id="{BE7C8F80-DEAA-4723-BCC8-6A9B6495A5D3}"/>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4 (40pt)</a:t>
            </a:r>
          </a:p>
        </p:txBody>
      </p:sp>
      <p:sp>
        <p:nvSpPr>
          <p:cNvPr id="14" name="Title 23">
            <a:extLst>
              <a:ext uri="{FF2B5EF4-FFF2-40B4-BE49-F238E27FC236}">
                <a16:creationId xmlns:a16="http://schemas.microsoft.com/office/drawing/2014/main" id="{3D50A41E-7473-48EC-BE0B-A237776BC72D}"/>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5" name="Text Placeholder 21">
            <a:extLst>
              <a:ext uri="{FF2B5EF4-FFF2-40B4-BE49-F238E27FC236}">
                <a16:creationId xmlns:a16="http://schemas.microsoft.com/office/drawing/2014/main" id="{CA038BBA-1B6A-41D3-A000-D0ED2A2E4CA7}"/>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6" name="Graphic 27">
            <a:extLst>
              <a:ext uri="{FF2B5EF4-FFF2-40B4-BE49-F238E27FC236}">
                <a16:creationId xmlns:a16="http://schemas.microsoft.com/office/drawing/2014/main" id="{12B5F666-BEDE-478D-9F11-BF26F6AF86FE}"/>
              </a:ext>
            </a:extLst>
          </p:cNvPr>
          <p:cNvGrpSpPr/>
          <p:nvPr userDrawn="1"/>
        </p:nvGrpSpPr>
        <p:grpSpPr>
          <a:xfrm>
            <a:off x="211138" y="6093845"/>
            <a:ext cx="634650" cy="548640"/>
            <a:chOff x="3214686" y="1004887"/>
            <a:chExt cx="5765431" cy="4850549"/>
          </a:xfrm>
        </p:grpSpPr>
        <p:sp>
          <p:nvSpPr>
            <p:cNvPr id="17" name="Freeform: Shape 16">
              <a:extLst>
                <a:ext uri="{FF2B5EF4-FFF2-40B4-BE49-F238E27FC236}">
                  <a16:creationId xmlns:a16="http://schemas.microsoft.com/office/drawing/2014/main" id="{2FE3A1AC-1833-4609-823A-FDA933E9DBAC}"/>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19" name="Graphic 27">
              <a:extLst>
                <a:ext uri="{FF2B5EF4-FFF2-40B4-BE49-F238E27FC236}">
                  <a16:creationId xmlns:a16="http://schemas.microsoft.com/office/drawing/2014/main" id="{BA77DFE3-014F-4041-86B0-CCDED239F667}"/>
                </a:ext>
              </a:extLst>
            </p:cNvPr>
            <p:cNvGrpSpPr/>
            <p:nvPr/>
          </p:nvGrpSpPr>
          <p:grpSpPr>
            <a:xfrm>
              <a:off x="3588488" y="1366527"/>
              <a:ext cx="5031814" cy="4160789"/>
              <a:chOff x="3588488" y="1366527"/>
              <a:chExt cx="5031814" cy="4160789"/>
            </a:xfrm>
            <a:solidFill>
              <a:srgbClr val="FFFFFF"/>
            </a:solidFill>
          </p:grpSpPr>
          <p:grpSp>
            <p:nvGrpSpPr>
              <p:cNvPr id="20" name="Graphic 27">
                <a:extLst>
                  <a:ext uri="{FF2B5EF4-FFF2-40B4-BE49-F238E27FC236}">
                    <a16:creationId xmlns:a16="http://schemas.microsoft.com/office/drawing/2014/main" id="{ABDB0DD3-B9BA-4980-896A-286C9D8AACC0}"/>
                  </a:ext>
                </a:extLst>
              </p:cNvPr>
              <p:cNvGrpSpPr/>
              <p:nvPr/>
            </p:nvGrpSpPr>
            <p:grpSpPr>
              <a:xfrm>
                <a:off x="3588488" y="4982639"/>
                <a:ext cx="5031814" cy="544677"/>
                <a:chOff x="3588488" y="4982639"/>
                <a:chExt cx="5031814" cy="544677"/>
              </a:xfrm>
              <a:solidFill>
                <a:srgbClr val="FFFFFF"/>
              </a:solidFill>
            </p:grpSpPr>
            <p:sp>
              <p:nvSpPr>
                <p:cNvPr id="34" name="Freeform: Shape 33">
                  <a:extLst>
                    <a:ext uri="{FF2B5EF4-FFF2-40B4-BE49-F238E27FC236}">
                      <a16:creationId xmlns:a16="http://schemas.microsoft.com/office/drawing/2014/main" id="{3E7EF19B-AB43-4392-824D-E807750F08CC}"/>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68214FCB-FB30-4DF4-BCFE-F2526D5F5CE3}"/>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55E78F50-B15C-43FE-8692-8580307CFAC6}"/>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4CD02EC1-145C-4837-9541-9EFB90C8D30B}"/>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4971AE08-A2CE-450F-8281-7B25D93A4EB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D3CD20E2-6EC6-4297-8D0F-955313E5FC6A}"/>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FFCC7B43-D6A1-4270-A432-44904D4BFB3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1" name="Graphic 27">
                <a:extLst>
                  <a:ext uri="{FF2B5EF4-FFF2-40B4-BE49-F238E27FC236}">
                    <a16:creationId xmlns:a16="http://schemas.microsoft.com/office/drawing/2014/main" id="{81BE72B0-9C1F-43E2-9B8C-50729A81D4DA}"/>
                  </a:ext>
                </a:extLst>
              </p:cNvPr>
              <p:cNvGrpSpPr/>
              <p:nvPr/>
            </p:nvGrpSpPr>
            <p:grpSpPr>
              <a:xfrm>
                <a:off x="3603806" y="1366527"/>
                <a:ext cx="4995343" cy="3257719"/>
                <a:chOff x="3603806" y="1366527"/>
                <a:chExt cx="4995343" cy="3257719"/>
              </a:xfrm>
              <a:solidFill>
                <a:srgbClr val="FFFFFF"/>
              </a:solidFill>
            </p:grpSpPr>
            <p:sp>
              <p:nvSpPr>
                <p:cNvPr id="22" name="Freeform: Shape 21">
                  <a:extLst>
                    <a:ext uri="{FF2B5EF4-FFF2-40B4-BE49-F238E27FC236}">
                      <a16:creationId xmlns:a16="http://schemas.microsoft.com/office/drawing/2014/main" id="{46FD0F15-EF3A-421B-9584-73E4DAC3B2EA}"/>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2083D787-C6CA-46AE-98BA-FFC82D49244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EA4D8BD2-CFE7-44B3-816C-967121C65354}"/>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240C63F6-43C5-4C9C-8F72-985C0E2AAC65}"/>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594C543-961B-4004-AF9B-468625AA6629}"/>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614F0785-1B3B-4356-BC9E-93EBE9DA7ADD}"/>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2743970479"/>
      </p:ext>
    </p:extLst>
  </p:cSld>
  <p:clrMapOvr>
    <a:masterClrMapping/>
  </p:clrMapOvr>
  <p:extLst>
    <p:ext uri="{DCECCB84-F9BA-43D5-87BE-67443E8EF086}">
      <p15:sldGuideLst xmlns:p15="http://schemas.microsoft.com/office/powerpoint/2012/main"/>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Divider 4">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duotone>
              <a:schemeClr val="bg2">
                <a:shade val="45000"/>
                <a:satMod val="135000"/>
              </a:schemeClr>
              <a:prstClr val="white"/>
            </a:duotone>
            <a:extLst>
              <a:ext uri="{28A0092B-C50C-407E-A947-70E740481C1C}">
                <a14:useLocalDpi xmlns:a14="http://schemas.microsoft.com/office/drawing/2010/main"/>
              </a:ext>
            </a:extLst>
          </a:blip>
          <a:srcRect t="-1"/>
          <a:stretch/>
        </p:blipFill>
        <p:spPr>
          <a:xfrm>
            <a:off x="2" y="1"/>
            <a:ext cx="12192000" cy="6858000"/>
          </a:xfrm>
          <a:prstGeom prst="rect">
            <a:avLst/>
          </a:prstGeom>
        </p:spPr>
      </p:pic>
      <p:sp>
        <p:nvSpPr>
          <p:cNvPr id="4" name="Title 1">
            <a:extLst>
              <a:ext uri="{FF2B5EF4-FFF2-40B4-BE49-F238E27FC236}">
                <a16:creationId xmlns:a16="http://schemas.microsoft.com/office/drawing/2014/main" id="{D5A30585-34A7-458F-9C80-D69907CC0188}"/>
              </a:ext>
            </a:extLst>
          </p:cNvPr>
          <p:cNvSpPr>
            <a:spLocks noGrp="1"/>
          </p:cNvSpPr>
          <p:nvPr>
            <p:ph type="title" hasCustomPrompt="1"/>
          </p:nvPr>
        </p:nvSpPr>
        <p:spPr>
          <a:xfrm>
            <a:off x="773561" y="2136811"/>
            <a:ext cx="7004979" cy="1362075"/>
          </a:xfrm>
        </p:spPr>
        <p:txBody>
          <a:bodyPr anchor="b"/>
          <a:lstStyle>
            <a:lvl1pPr algn="l">
              <a:defRPr sz="4800" b="0" cap="none" baseline="0">
                <a:solidFill>
                  <a:schemeClr val="accent5">
                    <a:alpha val="99000"/>
                  </a:schemeClr>
                </a:solidFill>
              </a:defRPr>
            </a:lvl1pPr>
          </a:lstStyle>
          <a:p>
            <a:r>
              <a:rPr lang="en-US" dirty="0"/>
              <a:t>Click to edit </a:t>
            </a:r>
            <a:br>
              <a:rPr lang="en-US" dirty="0"/>
            </a:br>
            <a:r>
              <a:rPr lang="en-US" dirty="0"/>
              <a:t>Master title style</a:t>
            </a:r>
          </a:p>
        </p:txBody>
      </p:sp>
      <p:sp>
        <p:nvSpPr>
          <p:cNvPr id="6" name="Text Placeholder 2">
            <a:extLst>
              <a:ext uri="{FF2B5EF4-FFF2-40B4-BE49-F238E27FC236}">
                <a16:creationId xmlns:a16="http://schemas.microsoft.com/office/drawing/2014/main" id="{67AB8F2D-CCD9-473F-80CC-1C570C913017}"/>
              </a:ext>
            </a:extLst>
          </p:cNvPr>
          <p:cNvSpPr>
            <a:spLocks noGrp="1"/>
          </p:cNvSpPr>
          <p:nvPr>
            <p:ph type="body" idx="1"/>
          </p:nvPr>
        </p:nvSpPr>
        <p:spPr>
          <a:xfrm>
            <a:off x="773561" y="3498886"/>
            <a:ext cx="7004979" cy="1500187"/>
          </a:xfrm>
        </p:spPr>
        <p:txBody>
          <a:bodyPr anchor="t"/>
          <a:lstStyle>
            <a:lvl1pPr marL="0" indent="0">
              <a:buNone/>
              <a:defRPr sz="3200">
                <a:solidFill>
                  <a:schemeClr val="accent5">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F06C7D8A-A673-485B-8CC7-B0B437D8527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338818" y="1698336"/>
            <a:ext cx="3292904" cy="3797356"/>
          </a:xfrm>
          <a:prstGeom prst="rect">
            <a:avLst/>
          </a:prstGeom>
        </p:spPr>
      </p:pic>
    </p:spTree>
    <p:extLst>
      <p:ext uri="{BB962C8B-B14F-4D97-AF65-F5344CB8AC3E}">
        <p14:creationId xmlns:p14="http://schemas.microsoft.com/office/powerpoint/2010/main" val="3732698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Section Title Green - Add Image">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4389FED-8B05-40A9-8046-13AA9B35DBA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56597933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Section Title Blue - Add Image">
    <p:bg>
      <p:bgPr>
        <a:solidFill>
          <a:schemeClr val="accent1"/>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E7645574-1A95-4004-93B6-927DA783884A}"/>
              </a:ext>
            </a:extLst>
          </p:cNvPr>
          <p:cNvGrpSpPr/>
          <p:nvPr userDrawn="1"/>
        </p:nvGrpSpPr>
        <p:grpSpPr>
          <a:xfrm>
            <a:off x="-1" y="0"/>
            <a:ext cx="12192000" cy="6858000"/>
            <a:chOff x="0" y="0"/>
            <a:chExt cx="12186744" cy="6858000"/>
          </a:xfrm>
        </p:grpSpPr>
        <p:pic>
          <p:nvPicPr>
            <p:cNvPr id="6" name="Picture 5">
              <a:extLst>
                <a:ext uri="{FF2B5EF4-FFF2-40B4-BE49-F238E27FC236}">
                  <a16:creationId xmlns:a16="http://schemas.microsoft.com/office/drawing/2014/main" id="{48C0C7D8-0D0A-4A0E-93FF-F7E05F02A23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3372" cy="6858000"/>
            </a:xfrm>
            <a:prstGeom prst="rect">
              <a:avLst/>
            </a:prstGeom>
          </p:spPr>
        </p:pic>
        <p:pic>
          <p:nvPicPr>
            <p:cNvPr id="7" name="Picture 6">
              <a:extLst>
                <a:ext uri="{FF2B5EF4-FFF2-40B4-BE49-F238E27FC236}">
                  <a16:creationId xmlns:a16="http://schemas.microsoft.com/office/drawing/2014/main" id="{84CDF9F3-10CD-4F66-BD5A-406606AD53A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93372" y="0"/>
              <a:ext cx="6093372" cy="6858000"/>
            </a:xfrm>
            <a:prstGeom prst="rect">
              <a:avLst/>
            </a:prstGeom>
          </p:spPr>
        </p:pic>
      </p:grpSp>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44155515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Section Title Purple - Add Image">
    <p:bg>
      <p:bgPr>
        <a:solidFill>
          <a:schemeClr val="accent4"/>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727A5F92-C790-4985-890A-0BBAA84EE139}"/>
              </a:ext>
            </a:extLst>
          </p:cNvPr>
          <p:cNvGrpSpPr/>
          <p:nvPr userDrawn="1"/>
        </p:nvGrpSpPr>
        <p:grpSpPr>
          <a:xfrm>
            <a:off x="1" y="0"/>
            <a:ext cx="12192000" cy="6858000"/>
            <a:chOff x="0" y="0"/>
            <a:chExt cx="12192000" cy="6858000"/>
          </a:xfrm>
        </p:grpSpPr>
        <p:pic>
          <p:nvPicPr>
            <p:cNvPr id="6" name="Picture 5">
              <a:extLst>
                <a:ext uri="{FF2B5EF4-FFF2-40B4-BE49-F238E27FC236}">
                  <a16:creationId xmlns:a16="http://schemas.microsoft.com/office/drawing/2014/main" id="{D8D60506-9F44-4BA7-9006-84BD9B2E4218}"/>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7" name="Rectangle 6">
              <a:extLst>
                <a:ext uri="{FF2B5EF4-FFF2-40B4-BE49-F238E27FC236}">
                  <a16:creationId xmlns:a16="http://schemas.microsoft.com/office/drawing/2014/main" id="{14232804-66B0-46E7-AA0E-4A5FDC9BB578}"/>
                </a:ext>
              </a:extLst>
            </p:cNvPr>
            <p:cNvSpPr/>
            <p:nvPr userDrawn="1"/>
          </p:nvSpPr>
          <p:spPr bwMode="auto">
            <a:xfrm>
              <a:off x="0" y="0"/>
              <a:ext cx="433945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pic>
          <p:nvPicPr>
            <p:cNvPr id="8" name="Picture 7">
              <a:extLst>
                <a:ext uri="{FF2B5EF4-FFF2-40B4-BE49-F238E27FC236}">
                  <a16:creationId xmlns:a16="http://schemas.microsoft.com/office/drawing/2014/main" id="{C123F2F7-617A-4A1F-A00F-6202B398C803}"/>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4339450" y="0"/>
              <a:ext cx="4339450" cy="6858000"/>
            </a:xfrm>
            <a:prstGeom prst="rect">
              <a:avLst/>
            </a:prstGeom>
          </p:spPr>
        </p:pic>
        <p:sp>
          <p:nvSpPr>
            <p:cNvPr id="9" name="Rectangle 8">
              <a:extLst>
                <a:ext uri="{FF2B5EF4-FFF2-40B4-BE49-F238E27FC236}">
                  <a16:creationId xmlns:a16="http://schemas.microsoft.com/office/drawing/2014/main" id="{4ADA624E-6FC7-4814-9109-3F633C1F5022}"/>
                </a:ext>
              </a:extLst>
            </p:cNvPr>
            <p:cNvSpPr/>
            <p:nvPr userDrawn="1"/>
          </p:nvSpPr>
          <p:spPr bwMode="auto">
            <a:xfrm>
              <a:off x="4339450" y="0"/>
              <a:ext cx="433945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pic>
          <p:nvPicPr>
            <p:cNvPr id="10" name="Picture 9">
              <a:extLst>
                <a:ext uri="{FF2B5EF4-FFF2-40B4-BE49-F238E27FC236}">
                  <a16:creationId xmlns:a16="http://schemas.microsoft.com/office/drawing/2014/main" id="{EA3EE644-4E3E-4C9F-97EE-CCC97AF9B119}"/>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r="19043"/>
            <a:stretch/>
          </p:blipFill>
          <p:spPr>
            <a:xfrm>
              <a:off x="8678900" y="0"/>
              <a:ext cx="3513100" cy="6858000"/>
            </a:xfrm>
            <a:prstGeom prst="rect">
              <a:avLst/>
            </a:prstGeom>
          </p:spPr>
        </p:pic>
        <p:sp>
          <p:nvSpPr>
            <p:cNvPr id="11" name="Rectangle 10">
              <a:extLst>
                <a:ext uri="{FF2B5EF4-FFF2-40B4-BE49-F238E27FC236}">
                  <a16:creationId xmlns:a16="http://schemas.microsoft.com/office/drawing/2014/main" id="{71087E8B-0734-41E5-A87C-CADA945763C8}"/>
                </a:ext>
              </a:extLst>
            </p:cNvPr>
            <p:cNvSpPr/>
            <p:nvPr userDrawn="1"/>
          </p:nvSpPr>
          <p:spPr bwMode="auto">
            <a:xfrm>
              <a:off x="8678900" y="0"/>
              <a:ext cx="351310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gr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8"/>
            <a:ext cx="5565636" cy="4721225"/>
          </a:xfrm>
        </p:spPr>
        <p:txBody>
          <a:bodyPr tIns="1188720"/>
          <a:lstStyle>
            <a:lvl1pPr algn="ctr">
              <a:defRPr/>
            </a:lvl1pPr>
          </a:lstStyle>
          <a:p>
            <a:r>
              <a:rPr lang="en-US" dirty="0"/>
              <a:t>Insert picture</a:t>
            </a:r>
          </a:p>
        </p:txBody>
      </p:sp>
      <p:sp>
        <p:nvSpPr>
          <p:cNvPr id="2" name="Title 1"/>
          <p:cNvSpPr>
            <a:spLocks noGrp="1"/>
          </p:cNvSpPr>
          <p:nvPr>
            <p:ph type="title" hasCustomPrompt="1"/>
          </p:nvPr>
        </p:nvSpPr>
        <p:spPr>
          <a:xfrm>
            <a:off x="269239" y="4002128"/>
            <a:ext cx="6723231" cy="995838"/>
          </a:xfrm>
          <a:noFill/>
        </p:spPr>
        <p:txBody>
          <a:bodyPr wrap="square" tIns="91440" bIns="91440" anchor="b" anchorCtr="0">
            <a:spAutoFit/>
          </a:bodyPr>
          <a:lstStyle>
            <a:lvl1pPr>
              <a:defRPr sz="5878" spc="-98" baseline="0">
                <a:solidFill>
                  <a:schemeClr val="tx1"/>
                </a:solidFill>
              </a:defRPr>
            </a:lvl1pPr>
          </a:lstStyle>
          <a:p>
            <a:r>
              <a:rPr lang="en-US" dirty="0"/>
              <a:t>Section title</a:t>
            </a:r>
          </a:p>
        </p:txBody>
      </p:sp>
    </p:spTree>
    <p:extLst>
      <p:ext uri="{BB962C8B-B14F-4D97-AF65-F5344CB8AC3E}">
        <p14:creationId xmlns:p14="http://schemas.microsoft.com/office/powerpoint/2010/main" val="203835516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Section Title Red - Add Image">
    <p:bg>
      <p:bgPr>
        <a:solidFill>
          <a:schemeClr val="accent3"/>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9656FB04-7D3F-4A28-9E24-39509F404D7C}"/>
              </a:ext>
            </a:extLst>
          </p:cNvPr>
          <p:cNvGrpSpPr/>
          <p:nvPr userDrawn="1"/>
        </p:nvGrpSpPr>
        <p:grpSpPr>
          <a:xfrm>
            <a:off x="0" y="0"/>
            <a:ext cx="12195176" cy="6858000"/>
            <a:chOff x="0" y="0"/>
            <a:chExt cx="12192000" cy="6858000"/>
          </a:xfrm>
        </p:grpSpPr>
        <p:pic>
          <p:nvPicPr>
            <p:cNvPr id="6" name="Picture 5">
              <a:extLst>
                <a:ext uri="{FF2B5EF4-FFF2-40B4-BE49-F238E27FC236}">
                  <a16:creationId xmlns:a16="http://schemas.microsoft.com/office/drawing/2014/main" id="{FF7A9E42-3918-482E-A5FE-785DEC8F9C50}"/>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7" name="Rectangle 6">
              <a:extLst>
                <a:ext uri="{FF2B5EF4-FFF2-40B4-BE49-F238E27FC236}">
                  <a16:creationId xmlns:a16="http://schemas.microsoft.com/office/drawing/2014/main" id="{8EA118BE-876E-4C79-B6EB-2F68736A6F9E}"/>
                </a:ext>
              </a:extLst>
            </p:cNvPr>
            <p:cNvSpPr/>
            <p:nvPr userDrawn="1"/>
          </p:nvSpPr>
          <p:spPr bwMode="auto">
            <a:xfrm>
              <a:off x="0" y="0"/>
              <a:ext cx="433945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2192" rtl="0" eaLnBrk="1" fontAlgn="base" latinLnBrk="0" hangingPunct="1">
                <a:lnSpc>
                  <a:spcPct val="90000"/>
                </a:lnSpc>
                <a:spcBef>
                  <a:spcPct val="0"/>
                </a:spcBef>
                <a:spcAft>
                  <a:spcPct val="0"/>
                </a:spcAft>
                <a:buClrTx/>
                <a:buSzTx/>
                <a:buFontTx/>
                <a:buNone/>
                <a:tabLst/>
                <a:defRPr/>
              </a:pPr>
              <a:endParaRPr kumimoji="0" lang="en-US" sz="2399" b="0" i="0" u="none" strike="noStrike" kern="1200" cap="none" spc="0" normalizeH="0" baseline="0" noProof="0" dirty="0" err="1">
                <a:ln>
                  <a:noFill/>
                </a:ln>
                <a:gradFill>
                  <a:gsLst>
                    <a:gs pos="0">
                      <a:srgbClr val="FFFFFF"/>
                    </a:gs>
                    <a:gs pos="100000">
                      <a:srgbClr val="FFFFFF"/>
                    </a:gs>
                  </a:gsLst>
                  <a:lin ang="5400000" scaled="0"/>
                </a:gradFill>
                <a:effectLst/>
                <a:uLnTx/>
                <a:uFillTx/>
                <a:latin typeface="Gotham Book"/>
                <a:ea typeface="Segoe UI" pitchFamily="34" charset="0"/>
                <a:cs typeface="Segoe UI" pitchFamily="34" charset="0"/>
              </a:endParaRPr>
            </a:p>
          </p:txBody>
        </p:sp>
        <p:pic>
          <p:nvPicPr>
            <p:cNvPr id="8" name="Picture 7">
              <a:extLst>
                <a:ext uri="{FF2B5EF4-FFF2-40B4-BE49-F238E27FC236}">
                  <a16:creationId xmlns:a16="http://schemas.microsoft.com/office/drawing/2014/main" id="{C4828EB6-1ADA-46B2-9F65-F632E10D451C}"/>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4339450" y="0"/>
              <a:ext cx="4339450" cy="6858000"/>
            </a:xfrm>
            <a:prstGeom prst="rect">
              <a:avLst/>
            </a:prstGeom>
          </p:spPr>
        </p:pic>
        <p:sp>
          <p:nvSpPr>
            <p:cNvPr id="9" name="Rectangle 8">
              <a:extLst>
                <a:ext uri="{FF2B5EF4-FFF2-40B4-BE49-F238E27FC236}">
                  <a16:creationId xmlns:a16="http://schemas.microsoft.com/office/drawing/2014/main" id="{52AAFC0D-8BA4-466B-BC9A-F1F7E048829F}"/>
                </a:ext>
              </a:extLst>
            </p:cNvPr>
            <p:cNvSpPr/>
            <p:nvPr userDrawn="1"/>
          </p:nvSpPr>
          <p:spPr bwMode="auto">
            <a:xfrm>
              <a:off x="4339450" y="0"/>
              <a:ext cx="433945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2192" rtl="0" eaLnBrk="1" fontAlgn="base" latinLnBrk="0" hangingPunct="1">
                <a:lnSpc>
                  <a:spcPct val="90000"/>
                </a:lnSpc>
                <a:spcBef>
                  <a:spcPct val="0"/>
                </a:spcBef>
                <a:spcAft>
                  <a:spcPct val="0"/>
                </a:spcAft>
                <a:buClrTx/>
                <a:buSzTx/>
                <a:buFontTx/>
                <a:buNone/>
                <a:tabLst/>
                <a:defRPr/>
              </a:pPr>
              <a:endParaRPr kumimoji="0" lang="en-US" sz="2399" b="0" i="0" u="none" strike="noStrike" kern="1200" cap="none" spc="0" normalizeH="0" baseline="0" noProof="0" dirty="0" err="1">
                <a:ln>
                  <a:noFill/>
                </a:ln>
                <a:gradFill>
                  <a:gsLst>
                    <a:gs pos="0">
                      <a:srgbClr val="FFFFFF"/>
                    </a:gs>
                    <a:gs pos="100000">
                      <a:srgbClr val="FFFFFF"/>
                    </a:gs>
                  </a:gsLst>
                  <a:lin ang="5400000" scaled="0"/>
                </a:gradFill>
                <a:effectLst/>
                <a:uLnTx/>
                <a:uFillTx/>
                <a:latin typeface="Gotham Book"/>
                <a:ea typeface="Segoe UI" pitchFamily="34" charset="0"/>
                <a:cs typeface="Segoe UI" pitchFamily="34" charset="0"/>
              </a:endParaRPr>
            </a:p>
          </p:txBody>
        </p:sp>
        <p:pic>
          <p:nvPicPr>
            <p:cNvPr id="10" name="Picture 9">
              <a:extLst>
                <a:ext uri="{FF2B5EF4-FFF2-40B4-BE49-F238E27FC236}">
                  <a16:creationId xmlns:a16="http://schemas.microsoft.com/office/drawing/2014/main" id="{1AD9D0A5-05F3-48F7-9001-72B3EDAA75BA}"/>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r="19043"/>
            <a:stretch/>
          </p:blipFill>
          <p:spPr>
            <a:xfrm>
              <a:off x="8678900" y="0"/>
              <a:ext cx="3513100" cy="6858000"/>
            </a:xfrm>
            <a:prstGeom prst="rect">
              <a:avLst/>
            </a:prstGeom>
          </p:spPr>
        </p:pic>
        <p:sp>
          <p:nvSpPr>
            <p:cNvPr id="11" name="Rectangle 10">
              <a:extLst>
                <a:ext uri="{FF2B5EF4-FFF2-40B4-BE49-F238E27FC236}">
                  <a16:creationId xmlns:a16="http://schemas.microsoft.com/office/drawing/2014/main" id="{BAD9B7DB-E6F4-456F-85BC-D2C40819867C}"/>
                </a:ext>
              </a:extLst>
            </p:cNvPr>
            <p:cNvSpPr/>
            <p:nvPr userDrawn="1"/>
          </p:nvSpPr>
          <p:spPr bwMode="auto">
            <a:xfrm>
              <a:off x="8678900" y="0"/>
              <a:ext cx="351310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2192" rtl="0" eaLnBrk="1" fontAlgn="base" latinLnBrk="0" hangingPunct="1">
                <a:lnSpc>
                  <a:spcPct val="90000"/>
                </a:lnSpc>
                <a:spcBef>
                  <a:spcPct val="0"/>
                </a:spcBef>
                <a:spcAft>
                  <a:spcPct val="0"/>
                </a:spcAft>
                <a:buClrTx/>
                <a:buSzTx/>
                <a:buFontTx/>
                <a:buNone/>
                <a:tabLst/>
                <a:defRPr/>
              </a:pPr>
              <a:endParaRPr kumimoji="0" lang="en-US" sz="2399" b="0" i="0" u="none" strike="noStrike" kern="1200" cap="none" spc="0" normalizeH="0" baseline="0" noProof="0" dirty="0" err="1">
                <a:ln>
                  <a:noFill/>
                </a:ln>
                <a:gradFill>
                  <a:gsLst>
                    <a:gs pos="0">
                      <a:srgbClr val="FFFFFF"/>
                    </a:gs>
                    <a:gs pos="100000">
                      <a:srgbClr val="FFFFFF"/>
                    </a:gs>
                  </a:gsLst>
                  <a:lin ang="5400000" scaled="0"/>
                </a:gradFill>
                <a:effectLst/>
                <a:uLnTx/>
                <a:uFillTx/>
                <a:latin typeface="Gotham Book"/>
                <a:ea typeface="Segoe UI" pitchFamily="34" charset="0"/>
                <a:cs typeface="Segoe UI" pitchFamily="34" charset="0"/>
              </a:endParaRPr>
            </a:p>
          </p:txBody>
        </p:sp>
      </p:grpSp>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92950783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Section Title Gold - Add Image">
    <p:bg>
      <p:bgPr>
        <a:solidFill>
          <a:schemeClr val="accent2"/>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7F95A303-4A41-44AB-9F16-5D1E3E00ECE1}"/>
              </a:ext>
            </a:extLst>
          </p:cNvPr>
          <p:cNvGrpSpPr/>
          <p:nvPr userDrawn="1"/>
        </p:nvGrpSpPr>
        <p:grpSpPr>
          <a:xfrm>
            <a:off x="2" y="-4883"/>
            <a:ext cx="12191998" cy="6862883"/>
            <a:chOff x="1" y="-4883"/>
            <a:chExt cx="12188823" cy="6862883"/>
          </a:xfrm>
        </p:grpSpPr>
        <p:pic>
          <p:nvPicPr>
            <p:cNvPr id="5" name="Picture 4">
              <a:extLst>
                <a:ext uri="{FF2B5EF4-FFF2-40B4-BE49-F238E27FC236}">
                  <a16:creationId xmlns:a16="http://schemas.microsoft.com/office/drawing/2014/main" id="{FFC71D28-BD3C-4E5C-9A8B-69E7EA462D2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4338320" cy="6858000"/>
            </a:xfrm>
            <a:prstGeom prst="rect">
              <a:avLst/>
            </a:prstGeom>
          </p:spPr>
        </p:pic>
        <p:pic>
          <p:nvPicPr>
            <p:cNvPr id="6" name="Picture 5">
              <a:extLst>
                <a:ext uri="{FF2B5EF4-FFF2-40B4-BE49-F238E27FC236}">
                  <a16:creationId xmlns:a16="http://schemas.microsoft.com/office/drawing/2014/main" id="{CC276FB8-AF49-413C-9AF0-BB8C0AF9E1C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338321" y="0"/>
              <a:ext cx="4338320" cy="6858000"/>
            </a:xfrm>
            <a:prstGeom prst="rect">
              <a:avLst/>
            </a:prstGeom>
          </p:spPr>
        </p:pic>
        <p:pic>
          <p:nvPicPr>
            <p:cNvPr id="7" name="Picture 6">
              <a:extLst>
                <a:ext uri="{FF2B5EF4-FFF2-40B4-BE49-F238E27FC236}">
                  <a16:creationId xmlns:a16="http://schemas.microsoft.com/office/drawing/2014/main" id="{556C6EEB-DAE5-48EE-8B39-324C90B37A7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9043"/>
            <a:stretch/>
          </p:blipFill>
          <p:spPr>
            <a:xfrm>
              <a:off x="8676641" y="-4883"/>
              <a:ext cx="3512183" cy="6858000"/>
            </a:xfrm>
            <a:prstGeom prst="rect">
              <a:avLst/>
            </a:prstGeom>
          </p:spPr>
        </p:pic>
      </p:grpSp>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02450365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a:ext>
            </a:extLst>
          </a:blip>
          <a:srcRect t="-1"/>
          <a:stretch/>
        </p:blipFill>
        <p:spPr>
          <a:xfrm>
            <a:off x="1" y="1"/>
            <a:ext cx="12192000" cy="6858000"/>
          </a:xfrm>
          <a:prstGeom prst="rect">
            <a:avLst/>
          </a:prstGeom>
        </p:spPr>
      </p:pic>
      <p:grpSp>
        <p:nvGrpSpPr>
          <p:cNvPr id="6" name="Group 5" hidden="1"/>
          <p:cNvGrpSpPr/>
          <p:nvPr userDrawn="1"/>
        </p:nvGrpSpPr>
        <p:grpSpPr>
          <a:xfrm>
            <a:off x="644141" y="5329145"/>
            <a:ext cx="849901" cy="850022"/>
            <a:chOff x="596096" y="5359033"/>
            <a:chExt cx="1057007" cy="1057007"/>
          </a:xfrm>
        </p:grpSpPr>
        <p:sp>
          <p:nvSpPr>
            <p:cNvPr id="7" name="Freeform 58"/>
            <p:cNvSpPr>
              <a:spLocks/>
            </p:cNvSpPr>
            <p:nvPr/>
          </p:nvSpPr>
          <p:spPr bwMode="auto">
            <a:xfrm>
              <a:off x="942115" y="5636428"/>
              <a:ext cx="444725" cy="513904"/>
            </a:xfrm>
            <a:custGeom>
              <a:avLst/>
              <a:gdLst>
                <a:gd name="T0" fmla="*/ 38 w 38"/>
                <a:gd name="T1" fmla="*/ 22 h 44"/>
                <a:gd name="T2" fmla="*/ 37 w 38"/>
                <a:gd name="T3" fmla="*/ 24 h 44"/>
                <a:gd name="T4" fmla="*/ 4 w 38"/>
                <a:gd name="T5" fmla="*/ 44 h 44"/>
                <a:gd name="T6" fmla="*/ 2 w 38"/>
                <a:gd name="T7" fmla="*/ 44 h 44"/>
                <a:gd name="T8" fmla="*/ 1 w 38"/>
                <a:gd name="T9" fmla="*/ 44 h 44"/>
                <a:gd name="T10" fmla="*/ 0 w 38"/>
                <a:gd name="T11" fmla="*/ 41 h 44"/>
                <a:gd name="T12" fmla="*/ 0 w 38"/>
                <a:gd name="T13" fmla="*/ 3 h 44"/>
                <a:gd name="T14" fmla="*/ 1 w 38"/>
                <a:gd name="T15" fmla="*/ 0 h 44"/>
                <a:gd name="T16" fmla="*/ 2 w 38"/>
                <a:gd name="T17" fmla="*/ 0 h 44"/>
                <a:gd name="T18" fmla="*/ 4 w 38"/>
                <a:gd name="T19" fmla="*/ 0 h 44"/>
                <a:gd name="T20" fmla="*/ 37 w 38"/>
                <a:gd name="T21" fmla="*/ 20 h 44"/>
                <a:gd name="T22" fmla="*/ 38 w 38"/>
                <a:gd name="T23"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44">
                  <a:moveTo>
                    <a:pt x="38" y="22"/>
                  </a:moveTo>
                  <a:cubicBezTo>
                    <a:pt x="38" y="23"/>
                    <a:pt x="37" y="24"/>
                    <a:pt x="37" y="24"/>
                  </a:cubicBezTo>
                  <a:cubicBezTo>
                    <a:pt x="4" y="44"/>
                    <a:pt x="4" y="44"/>
                    <a:pt x="4" y="44"/>
                  </a:cubicBezTo>
                  <a:cubicBezTo>
                    <a:pt x="3" y="44"/>
                    <a:pt x="3" y="44"/>
                    <a:pt x="2" y="44"/>
                  </a:cubicBezTo>
                  <a:cubicBezTo>
                    <a:pt x="2" y="44"/>
                    <a:pt x="1" y="44"/>
                    <a:pt x="1" y="44"/>
                  </a:cubicBezTo>
                  <a:cubicBezTo>
                    <a:pt x="0" y="43"/>
                    <a:pt x="0" y="42"/>
                    <a:pt x="0" y="41"/>
                  </a:cubicBezTo>
                  <a:cubicBezTo>
                    <a:pt x="0" y="3"/>
                    <a:pt x="0" y="3"/>
                    <a:pt x="0" y="3"/>
                  </a:cubicBezTo>
                  <a:cubicBezTo>
                    <a:pt x="0" y="2"/>
                    <a:pt x="0" y="1"/>
                    <a:pt x="1" y="0"/>
                  </a:cubicBezTo>
                  <a:cubicBezTo>
                    <a:pt x="1" y="0"/>
                    <a:pt x="2" y="0"/>
                    <a:pt x="2" y="0"/>
                  </a:cubicBezTo>
                  <a:cubicBezTo>
                    <a:pt x="3" y="0"/>
                    <a:pt x="3" y="0"/>
                    <a:pt x="4" y="0"/>
                  </a:cubicBezTo>
                  <a:cubicBezTo>
                    <a:pt x="37" y="20"/>
                    <a:pt x="37" y="20"/>
                    <a:pt x="37" y="20"/>
                  </a:cubicBezTo>
                  <a:cubicBezTo>
                    <a:pt x="37" y="20"/>
                    <a:pt x="38" y="21"/>
                    <a:pt x="38" y="22"/>
                  </a:cubicBez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a:p>
          </p:txBody>
        </p:sp>
        <p:sp>
          <p:nvSpPr>
            <p:cNvPr id="8" name="Oval 7"/>
            <p:cNvSpPr/>
            <p:nvPr/>
          </p:nvSpPr>
          <p:spPr bwMode="auto">
            <a:xfrm>
              <a:off x="596096" y="5359033"/>
              <a:ext cx="1057007" cy="1057007"/>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dirty="0" err="1">
                <a:solidFill>
                  <a:schemeClr val="tx1"/>
                </a:solidFill>
              </a:endParaRPr>
            </a:p>
          </p:txBody>
        </p:sp>
      </p:grpSp>
      <p:sp>
        <p:nvSpPr>
          <p:cNvPr id="10" name="Rectangle 9">
            <a:extLst>
              <a:ext uri="{FF2B5EF4-FFF2-40B4-BE49-F238E27FC236}">
                <a16:creationId xmlns:a16="http://schemas.microsoft.com/office/drawing/2014/main" id="{0DF5A6BB-0A85-4913-BB4D-04EB29959B79}"/>
              </a:ext>
            </a:extLst>
          </p:cNvPr>
          <p:cNvSpPr/>
          <p:nvPr userDrawn="1"/>
        </p:nvSpPr>
        <p:spPr bwMode="auto">
          <a:xfrm>
            <a:off x="-1" y="4784436"/>
            <a:ext cx="12192001" cy="2073564"/>
          </a:xfrm>
          <a:prstGeom prst="rect">
            <a:avLst/>
          </a:prstGeom>
          <a:solidFill>
            <a:schemeClr val="bg2">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lvl="0" algn="ctr" defTabSz="913916"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11" name="Group 10">
            <a:extLst>
              <a:ext uri="{FF2B5EF4-FFF2-40B4-BE49-F238E27FC236}">
                <a16:creationId xmlns:a16="http://schemas.microsoft.com/office/drawing/2014/main" id="{AF721DBE-6733-40F2-91ED-AB2D9E64F227}"/>
              </a:ext>
            </a:extLst>
          </p:cNvPr>
          <p:cNvGrpSpPr/>
          <p:nvPr userDrawn="1"/>
        </p:nvGrpSpPr>
        <p:grpSpPr>
          <a:xfrm>
            <a:off x="644141" y="5329145"/>
            <a:ext cx="849901" cy="850022"/>
            <a:chOff x="596096" y="5359033"/>
            <a:chExt cx="1057007" cy="1057007"/>
          </a:xfrm>
        </p:grpSpPr>
        <p:sp>
          <p:nvSpPr>
            <p:cNvPr id="12" name="Freeform 58">
              <a:extLst>
                <a:ext uri="{FF2B5EF4-FFF2-40B4-BE49-F238E27FC236}">
                  <a16:creationId xmlns:a16="http://schemas.microsoft.com/office/drawing/2014/main" id="{7A48A26F-0F1A-458F-82FE-7A5BB3F314B3}"/>
                </a:ext>
              </a:extLst>
            </p:cNvPr>
            <p:cNvSpPr>
              <a:spLocks/>
            </p:cNvSpPr>
            <p:nvPr/>
          </p:nvSpPr>
          <p:spPr bwMode="auto">
            <a:xfrm>
              <a:off x="942115" y="5636428"/>
              <a:ext cx="444725" cy="513904"/>
            </a:xfrm>
            <a:custGeom>
              <a:avLst/>
              <a:gdLst>
                <a:gd name="T0" fmla="*/ 38 w 38"/>
                <a:gd name="T1" fmla="*/ 22 h 44"/>
                <a:gd name="T2" fmla="*/ 37 w 38"/>
                <a:gd name="T3" fmla="*/ 24 h 44"/>
                <a:gd name="T4" fmla="*/ 4 w 38"/>
                <a:gd name="T5" fmla="*/ 44 h 44"/>
                <a:gd name="T6" fmla="*/ 2 w 38"/>
                <a:gd name="T7" fmla="*/ 44 h 44"/>
                <a:gd name="T8" fmla="*/ 1 w 38"/>
                <a:gd name="T9" fmla="*/ 44 h 44"/>
                <a:gd name="T10" fmla="*/ 0 w 38"/>
                <a:gd name="T11" fmla="*/ 41 h 44"/>
                <a:gd name="T12" fmla="*/ 0 w 38"/>
                <a:gd name="T13" fmla="*/ 3 h 44"/>
                <a:gd name="T14" fmla="*/ 1 w 38"/>
                <a:gd name="T15" fmla="*/ 0 h 44"/>
                <a:gd name="T16" fmla="*/ 2 w 38"/>
                <a:gd name="T17" fmla="*/ 0 h 44"/>
                <a:gd name="T18" fmla="*/ 4 w 38"/>
                <a:gd name="T19" fmla="*/ 0 h 44"/>
                <a:gd name="T20" fmla="*/ 37 w 38"/>
                <a:gd name="T21" fmla="*/ 20 h 44"/>
                <a:gd name="T22" fmla="*/ 38 w 38"/>
                <a:gd name="T23"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44">
                  <a:moveTo>
                    <a:pt x="38" y="22"/>
                  </a:moveTo>
                  <a:cubicBezTo>
                    <a:pt x="38" y="23"/>
                    <a:pt x="37" y="24"/>
                    <a:pt x="37" y="24"/>
                  </a:cubicBezTo>
                  <a:cubicBezTo>
                    <a:pt x="4" y="44"/>
                    <a:pt x="4" y="44"/>
                    <a:pt x="4" y="44"/>
                  </a:cubicBezTo>
                  <a:cubicBezTo>
                    <a:pt x="3" y="44"/>
                    <a:pt x="3" y="44"/>
                    <a:pt x="2" y="44"/>
                  </a:cubicBezTo>
                  <a:cubicBezTo>
                    <a:pt x="2" y="44"/>
                    <a:pt x="1" y="44"/>
                    <a:pt x="1" y="44"/>
                  </a:cubicBezTo>
                  <a:cubicBezTo>
                    <a:pt x="0" y="43"/>
                    <a:pt x="0" y="42"/>
                    <a:pt x="0" y="41"/>
                  </a:cubicBezTo>
                  <a:cubicBezTo>
                    <a:pt x="0" y="3"/>
                    <a:pt x="0" y="3"/>
                    <a:pt x="0" y="3"/>
                  </a:cubicBezTo>
                  <a:cubicBezTo>
                    <a:pt x="0" y="2"/>
                    <a:pt x="0" y="1"/>
                    <a:pt x="1" y="0"/>
                  </a:cubicBezTo>
                  <a:cubicBezTo>
                    <a:pt x="1" y="0"/>
                    <a:pt x="2" y="0"/>
                    <a:pt x="2" y="0"/>
                  </a:cubicBezTo>
                  <a:cubicBezTo>
                    <a:pt x="3" y="0"/>
                    <a:pt x="3" y="0"/>
                    <a:pt x="4" y="0"/>
                  </a:cubicBezTo>
                  <a:cubicBezTo>
                    <a:pt x="37" y="20"/>
                    <a:pt x="37" y="20"/>
                    <a:pt x="37" y="20"/>
                  </a:cubicBezTo>
                  <a:cubicBezTo>
                    <a:pt x="37" y="20"/>
                    <a:pt x="38" y="21"/>
                    <a:pt x="38" y="22"/>
                  </a:cubicBez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a:p>
          </p:txBody>
        </p:sp>
        <p:sp>
          <p:nvSpPr>
            <p:cNvPr id="13" name="Oval 12">
              <a:extLst>
                <a:ext uri="{FF2B5EF4-FFF2-40B4-BE49-F238E27FC236}">
                  <a16:creationId xmlns:a16="http://schemas.microsoft.com/office/drawing/2014/main" id="{826C475E-AB37-4EE3-AAA0-E01062D73415}"/>
                </a:ext>
              </a:extLst>
            </p:cNvPr>
            <p:cNvSpPr/>
            <p:nvPr/>
          </p:nvSpPr>
          <p:spPr bwMode="auto">
            <a:xfrm>
              <a:off x="596096" y="5359033"/>
              <a:ext cx="1057007" cy="1057007"/>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dirty="0" err="1">
                <a:solidFill>
                  <a:schemeClr val="tx1"/>
                </a:solidFill>
              </a:endParaRPr>
            </a:p>
          </p:txBody>
        </p:sp>
      </p:grpSp>
      <p:sp>
        <p:nvSpPr>
          <p:cNvPr id="14" name="Title 1">
            <a:extLst>
              <a:ext uri="{FF2B5EF4-FFF2-40B4-BE49-F238E27FC236}">
                <a16:creationId xmlns:a16="http://schemas.microsoft.com/office/drawing/2014/main" id="{986C3FEF-1C9D-4084-9497-558C77991F69}"/>
              </a:ext>
            </a:extLst>
          </p:cNvPr>
          <p:cNvSpPr>
            <a:spLocks noGrp="1"/>
          </p:cNvSpPr>
          <p:nvPr>
            <p:ph type="title" hasCustomPrompt="1"/>
          </p:nvPr>
        </p:nvSpPr>
        <p:spPr>
          <a:xfrm>
            <a:off x="1772264" y="5337715"/>
            <a:ext cx="9859116" cy="832882"/>
          </a:xfrm>
        </p:spPr>
        <p:txBody>
          <a:bodyPr vert="horz" wrap="square" lIns="146304" tIns="91440" rIns="146304" bIns="91440" rtlCol="0" anchor="ctr">
            <a:noAutofit/>
          </a:bodyPr>
          <a:lstStyle>
            <a:lvl1pPr>
              <a:defRPr lang="en-US" dirty="0"/>
            </a:lvl1pPr>
          </a:lstStyle>
          <a:p>
            <a:pPr marL="0" lvl="0"/>
            <a:r>
              <a:rPr lang="en-US" dirty="0"/>
              <a:t>Video title</a:t>
            </a:r>
          </a:p>
        </p:txBody>
      </p:sp>
    </p:spTree>
    <p:extLst>
      <p:ext uri="{BB962C8B-B14F-4D97-AF65-F5344CB8AC3E}">
        <p14:creationId xmlns:p14="http://schemas.microsoft.com/office/powerpoint/2010/main" val="407976754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a:ext>
            </a:extLst>
          </a:blip>
          <a:srcRect t="-1"/>
          <a:stretch/>
        </p:blipFill>
        <p:spPr>
          <a:xfrm>
            <a:off x="1" y="1"/>
            <a:ext cx="12192000" cy="6858000"/>
          </a:xfrm>
          <a:prstGeom prst="rect">
            <a:avLst/>
          </a:prstGeom>
        </p:spPr>
      </p:pic>
      <p:sp>
        <p:nvSpPr>
          <p:cNvPr id="15" name="Freeform 39" hidden="1"/>
          <p:cNvSpPr>
            <a:spLocks/>
          </p:cNvSpPr>
          <p:nvPr userDrawn="1"/>
        </p:nvSpPr>
        <p:spPr bwMode="auto">
          <a:xfrm flipH="1">
            <a:off x="856481" y="5541517"/>
            <a:ext cx="425222" cy="425281"/>
          </a:xfrm>
          <a:custGeom>
            <a:avLst/>
            <a:gdLst>
              <a:gd name="T0" fmla="*/ 0 w 2203"/>
              <a:gd name="T1" fmla="*/ 0 h 2202"/>
              <a:gd name="T2" fmla="*/ 1855 w 2203"/>
              <a:gd name="T3" fmla="*/ 497 h 2202"/>
              <a:gd name="T4" fmla="*/ 1422 w 2203"/>
              <a:gd name="T5" fmla="*/ 929 h 2202"/>
              <a:gd name="T6" fmla="*/ 1521 w 2203"/>
              <a:gd name="T7" fmla="*/ 1030 h 2202"/>
              <a:gd name="T8" fmla="*/ 2203 w 2203"/>
              <a:gd name="T9" fmla="*/ 1711 h 2202"/>
              <a:gd name="T10" fmla="*/ 1711 w 2203"/>
              <a:gd name="T11" fmla="*/ 2202 h 2202"/>
              <a:gd name="T12" fmla="*/ 1029 w 2203"/>
              <a:gd name="T13" fmla="*/ 1521 h 2202"/>
              <a:gd name="T14" fmla="*/ 930 w 2203"/>
              <a:gd name="T15" fmla="*/ 1421 h 2202"/>
              <a:gd name="T16" fmla="*/ 497 w 2203"/>
              <a:gd name="T17" fmla="*/ 1855 h 2202"/>
              <a:gd name="T18" fmla="*/ 0 w 2203"/>
              <a:gd name="T19" fmla="*/ 0 h 2202"/>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4222 w 10000"/>
              <a:gd name="connsiteY8" fmla="*/ 6453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428 w 10000"/>
              <a:gd name="connsiteY2" fmla="*/ 3158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00" h="10000">
                <a:moveTo>
                  <a:pt x="0" y="0"/>
                </a:moveTo>
                <a:lnTo>
                  <a:pt x="8420" y="2257"/>
                </a:lnTo>
                <a:lnTo>
                  <a:pt x="5428" y="3158"/>
                </a:lnTo>
                <a:lnTo>
                  <a:pt x="6904" y="4678"/>
                </a:lnTo>
                <a:lnTo>
                  <a:pt x="10000" y="7770"/>
                </a:lnTo>
                <a:lnTo>
                  <a:pt x="8941" y="8830"/>
                </a:lnTo>
                <a:lnTo>
                  <a:pt x="7767" y="10000"/>
                </a:lnTo>
                <a:lnTo>
                  <a:pt x="4671" y="6907"/>
                </a:lnTo>
                <a:lnTo>
                  <a:pt x="3332" y="5598"/>
                </a:lnTo>
                <a:lnTo>
                  <a:pt x="2256" y="8424"/>
                </a:lnTo>
                <a:lnTo>
                  <a:pt x="0" y="0"/>
                </a:ln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GB" sz="1764"/>
          </a:p>
        </p:txBody>
      </p:sp>
      <p:sp>
        <p:nvSpPr>
          <p:cNvPr id="18" name="Oval 17" hidden="1"/>
          <p:cNvSpPr/>
          <p:nvPr/>
        </p:nvSpPr>
        <p:spPr bwMode="auto">
          <a:xfrm>
            <a:off x="644141" y="5329145"/>
            <a:ext cx="849901" cy="850022"/>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764" dirty="0" err="1"/>
          </a:p>
        </p:txBody>
      </p:sp>
      <p:sp>
        <p:nvSpPr>
          <p:cNvPr id="14" name="Rectangle 13">
            <a:extLst>
              <a:ext uri="{FF2B5EF4-FFF2-40B4-BE49-F238E27FC236}">
                <a16:creationId xmlns:a16="http://schemas.microsoft.com/office/drawing/2014/main" id="{A266C790-8893-412D-8C9C-B7E6A6949581}"/>
              </a:ext>
            </a:extLst>
          </p:cNvPr>
          <p:cNvSpPr/>
          <p:nvPr userDrawn="1"/>
        </p:nvSpPr>
        <p:spPr bwMode="auto">
          <a:xfrm>
            <a:off x="0" y="4784436"/>
            <a:ext cx="12192001" cy="2073564"/>
          </a:xfrm>
          <a:prstGeom prst="rect">
            <a:avLst/>
          </a:prstGeom>
          <a:solidFill>
            <a:schemeClr val="accent1">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lvl="0" algn="ctr" defTabSz="913916"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sp>
        <p:nvSpPr>
          <p:cNvPr id="16" name="Title 1">
            <a:extLst>
              <a:ext uri="{FF2B5EF4-FFF2-40B4-BE49-F238E27FC236}">
                <a16:creationId xmlns:a16="http://schemas.microsoft.com/office/drawing/2014/main" id="{F3D04DA8-3EF8-4F39-89C3-4E7C5345DAB5}"/>
              </a:ext>
            </a:extLst>
          </p:cNvPr>
          <p:cNvSpPr>
            <a:spLocks noGrp="1"/>
          </p:cNvSpPr>
          <p:nvPr>
            <p:ph type="title" hasCustomPrompt="1"/>
          </p:nvPr>
        </p:nvSpPr>
        <p:spPr>
          <a:xfrm>
            <a:off x="1772265" y="4897269"/>
            <a:ext cx="9859116" cy="832882"/>
          </a:xfrm>
        </p:spPr>
        <p:txBody>
          <a:bodyPr vert="horz" wrap="square" lIns="146304" tIns="91440" rIns="146304" bIns="91440" rtlCol="0" anchor="ctr">
            <a:noAutofit/>
          </a:bodyPr>
          <a:lstStyle>
            <a:lvl1pPr>
              <a:defRPr lang="en-US" dirty="0"/>
            </a:lvl1pPr>
          </a:lstStyle>
          <a:p>
            <a:pPr marL="0" lvl="0"/>
            <a:r>
              <a:rPr lang="en-US" dirty="0"/>
              <a:t>Demo title</a:t>
            </a:r>
          </a:p>
        </p:txBody>
      </p:sp>
      <p:sp>
        <p:nvSpPr>
          <p:cNvPr id="17" name="Text Placeholder 4">
            <a:extLst>
              <a:ext uri="{FF2B5EF4-FFF2-40B4-BE49-F238E27FC236}">
                <a16:creationId xmlns:a16="http://schemas.microsoft.com/office/drawing/2014/main" id="{4A5AA55A-8961-4736-B60A-F6A536E8AA16}"/>
              </a:ext>
            </a:extLst>
          </p:cNvPr>
          <p:cNvSpPr>
            <a:spLocks noGrp="1"/>
          </p:cNvSpPr>
          <p:nvPr>
            <p:ph type="body" sz="quarter" idx="12" hasCustomPrompt="1"/>
          </p:nvPr>
        </p:nvSpPr>
        <p:spPr>
          <a:xfrm>
            <a:off x="1770707" y="5737707"/>
            <a:ext cx="9860674" cy="778034"/>
          </a:xfrm>
          <a:noFill/>
        </p:spPr>
        <p:txBody>
          <a:bodyPr lIns="182880" tIns="146304" rIns="182880" bIns="146304">
            <a:spAutoFit/>
          </a:bodyPr>
          <a:lstStyle>
            <a:lvl1pPr marL="0" indent="0">
              <a:spcBef>
                <a:spcPts val="0"/>
              </a:spcBef>
              <a:buNone/>
              <a:defRPr sz="3136" spc="0" baseline="0">
                <a:gradFill>
                  <a:gsLst>
                    <a:gs pos="0">
                      <a:schemeClr val="tx1"/>
                    </a:gs>
                    <a:gs pos="100000">
                      <a:schemeClr val="tx1"/>
                    </a:gs>
                  </a:gsLst>
                  <a:lin ang="5400000" scaled="0"/>
                </a:gradFill>
                <a:latin typeface="+mn-lt"/>
              </a:defRPr>
            </a:lvl1pPr>
          </a:lstStyle>
          <a:p>
            <a:pPr lvl="0"/>
            <a:r>
              <a:rPr lang="en-US" dirty="0"/>
              <a:t>Speaker Name</a:t>
            </a:r>
          </a:p>
        </p:txBody>
      </p:sp>
      <p:sp>
        <p:nvSpPr>
          <p:cNvPr id="19" name="Freeform 39">
            <a:extLst>
              <a:ext uri="{FF2B5EF4-FFF2-40B4-BE49-F238E27FC236}">
                <a16:creationId xmlns:a16="http://schemas.microsoft.com/office/drawing/2014/main" id="{12220794-EEE1-4979-B812-015671581FEA}"/>
              </a:ext>
            </a:extLst>
          </p:cNvPr>
          <p:cNvSpPr>
            <a:spLocks/>
          </p:cNvSpPr>
          <p:nvPr userDrawn="1"/>
        </p:nvSpPr>
        <p:spPr bwMode="auto">
          <a:xfrm flipH="1">
            <a:off x="856482" y="5541517"/>
            <a:ext cx="425222" cy="425281"/>
          </a:xfrm>
          <a:custGeom>
            <a:avLst/>
            <a:gdLst>
              <a:gd name="T0" fmla="*/ 0 w 2203"/>
              <a:gd name="T1" fmla="*/ 0 h 2202"/>
              <a:gd name="T2" fmla="*/ 1855 w 2203"/>
              <a:gd name="T3" fmla="*/ 497 h 2202"/>
              <a:gd name="T4" fmla="*/ 1422 w 2203"/>
              <a:gd name="T5" fmla="*/ 929 h 2202"/>
              <a:gd name="T6" fmla="*/ 1521 w 2203"/>
              <a:gd name="T7" fmla="*/ 1030 h 2202"/>
              <a:gd name="T8" fmla="*/ 2203 w 2203"/>
              <a:gd name="T9" fmla="*/ 1711 h 2202"/>
              <a:gd name="T10" fmla="*/ 1711 w 2203"/>
              <a:gd name="T11" fmla="*/ 2202 h 2202"/>
              <a:gd name="T12" fmla="*/ 1029 w 2203"/>
              <a:gd name="T13" fmla="*/ 1521 h 2202"/>
              <a:gd name="T14" fmla="*/ 930 w 2203"/>
              <a:gd name="T15" fmla="*/ 1421 h 2202"/>
              <a:gd name="T16" fmla="*/ 497 w 2203"/>
              <a:gd name="T17" fmla="*/ 1855 h 2202"/>
              <a:gd name="T18" fmla="*/ 0 w 2203"/>
              <a:gd name="T19" fmla="*/ 0 h 2202"/>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4222 w 10000"/>
              <a:gd name="connsiteY8" fmla="*/ 6453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428 w 10000"/>
              <a:gd name="connsiteY2" fmla="*/ 3158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00" h="10000">
                <a:moveTo>
                  <a:pt x="0" y="0"/>
                </a:moveTo>
                <a:lnTo>
                  <a:pt x="8420" y="2257"/>
                </a:lnTo>
                <a:lnTo>
                  <a:pt x="5428" y="3158"/>
                </a:lnTo>
                <a:lnTo>
                  <a:pt x="6904" y="4678"/>
                </a:lnTo>
                <a:lnTo>
                  <a:pt x="10000" y="7770"/>
                </a:lnTo>
                <a:lnTo>
                  <a:pt x="8941" y="8830"/>
                </a:lnTo>
                <a:lnTo>
                  <a:pt x="7767" y="10000"/>
                </a:lnTo>
                <a:lnTo>
                  <a:pt x="4671" y="6907"/>
                </a:lnTo>
                <a:lnTo>
                  <a:pt x="3332" y="5598"/>
                </a:lnTo>
                <a:lnTo>
                  <a:pt x="2256" y="8424"/>
                </a:lnTo>
                <a:lnTo>
                  <a:pt x="0" y="0"/>
                </a:ln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GB" sz="1764"/>
          </a:p>
        </p:txBody>
      </p:sp>
      <p:sp>
        <p:nvSpPr>
          <p:cNvPr id="20" name="Oval 19">
            <a:extLst>
              <a:ext uri="{FF2B5EF4-FFF2-40B4-BE49-F238E27FC236}">
                <a16:creationId xmlns:a16="http://schemas.microsoft.com/office/drawing/2014/main" id="{3728AFA8-AD8F-4B9D-A322-11A15DEFCE99}"/>
              </a:ext>
            </a:extLst>
          </p:cNvPr>
          <p:cNvSpPr/>
          <p:nvPr userDrawn="1"/>
        </p:nvSpPr>
        <p:spPr bwMode="auto">
          <a:xfrm>
            <a:off x="644142" y="5329145"/>
            <a:ext cx="849901" cy="850022"/>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764" dirty="0" err="1"/>
          </a:p>
        </p:txBody>
      </p:sp>
    </p:spTree>
    <p:extLst>
      <p:ext uri="{BB962C8B-B14F-4D97-AF65-F5344CB8AC3E}">
        <p14:creationId xmlns:p14="http://schemas.microsoft.com/office/powerpoint/2010/main" val="147836458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type="obj" preserve="1">
  <p:cSld name="Title and Content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a:latin typeface="+mn-lt"/>
              </a:defRPr>
            </a:lvl1pPr>
            <a:lvl2pPr marL="0" indent="0">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p:cNvSpPr txBox="1"/>
          <p:nvPr userDrawn="1"/>
        </p:nvSpPr>
        <p:spPr>
          <a:xfrm>
            <a:off x="11008321" y="6588546"/>
            <a:ext cx="1021758" cy="138499"/>
          </a:xfrm>
          <a:prstGeom prst="rect">
            <a:avLst/>
          </a:prstGeom>
          <a:noFill/>
        </p:spPr>
        <p:txBody>
          <a:bodyPr wrap="square" lIns="0" tIns="0" rIns="0" bIns="0" rtlCol="0">
            <a:spAutoFit/>
          </a:bodyPr>
          <a:lstStyle/>
          <a:p>
            <a:pPr algn="r"/>
            <a:fld id="{D1FDF147-A34E-4605-92D6-A58348E56B3A}" type="slidenum">
              <a:rPr lang="en-US" sz="900" smtClean="0">
                <a:solidFill>
                  <a:schemeClr val="bg1">
                    <a:alpha val="99000"/>
                  </a:schemeClr>
                </a:solidFill>
              </a:rPr>
              <a:pPr algn="r"/>
              <a:t>‹#›</a:t>
            </a:fld>
            <a:endParaRPr lang="en-US" sz="900" dirty="0" err="1">
              <a:solidFill>
                <a:schemeClr val="bg1">
                  <a:alpha val="99000"/>
                </a:schemeClr>
              </a:solidFill>
            </a:endParaRPr>
          </a:p>
        </p:txBody>
      </p:sp>
    </p:spTree>
    <p:extLst>
      <p:ext uri="{BB962C8B-B14F-4D97-AF65-F5344CB8AC3E}">
        <p14:creationId xmlns:p14="http://schemas.microsoft.com/office/powerpoint/2010/main" val="1325026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type="obj" preserve="1">
  <p:cSld name="1_Title and Content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521344" y="1290321"/>
            <a:ext cx="11149439" cy="4565535"/>
          </a:xfrm>
        </p:spPr>
        <p:txBody>
          <a:bodyPr/>
          <a:lstStyle>
            <a:lvl1pPr>
              <a:defRPr>
                <a:latin typeface="+mn-lt"/>
              </a:defRPr>
            </a:lvl1pPr>
            <a:lvl2pPr marL="0" indent="0">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p:cNvSpPr txBox="1"/>
          <p:nvPr userDrawn="1"/>
        </p:nvSpPr>
        <p:spPr>
          <a:xfrm>
            <a:off x="11008321" y="6588546"/>
            <a:ext cx="1021758" cy="138499"/>
          </a:xfrm>
          <a:prstGeom prst="rect">
            <a:avLst/>
          </a:prstGeom>
          <a:noFill/>
        </p:spPr>
        <p:txBody>
          <a:bodyPr wrap="square" lIns="0" tIns="0" rIns="0" bIns="0" rtlCol="0">
            <a:spAutoFit/>
          </a:bodyPr>
          <a:lstStyle/>
          <a:p>
            <a:pPr algn="r"/>
            <a:fld id="{D1FDF147-A34E-4605-92D6-A58348E56B3A}" type="slidenum">
              <a:rPr lang="en-US" sz="900" smtClean="0">
                <a:solidFill>
                  <a:schemeClr val="bg1">
                    <a:alpha val="99000"/>
                  </a:schemeClr>
                </a:solidFill>
              </a:rPr>
              <a:pPr algn="r"/>
              <a:t>‹#›</a:t>
            </a:fld>
            <a:endParaRPr lang="en-US" sz="900" dirty="0" err="1">
              <a:solidFill>
                <a:schemeClr val="bg1">
                  <a:alpha val="99000"/>
                </a:schemeClr>
              </a:solidFill>
            </a:endParaRPr>
          </a:p>
        </p:txBody>
      </p:sp>
      <p:pic>
        <p:nvPicPr>
          <p:cNvPr id="9" name="Picture 8"/>
          <p:cNvPicPr>
            <a:picLocks noChangeAspect="1"/>
          </p:cNvPicPr>
          <p:nvPr userDrawn="1"/>
        </p:nvPicPr>
        <p:blipFill rotWithShape="1">
          <a:blip r:embed="rId2" cstate="screen">
            <a:extLst>
              <a:ext uri="{28A0092B-C50C-407E-A947-70E740481C1C}">
                <a14:useLocalDpi xmlns:a14="http://schemas.microsoft.com/office/drawing/2010/main"/>
              </a:ext>
            </a:extLst>
          </a:blip>
          <a:srcRect t="68892"/>
          <a:stretch/>
        </p:blipFill>
        <p:spPr>
          <a:xfrm>
            <a:off x="932" y="6146800"/>
            <a:ext cx="12190135" cy="711200"/>
          </a:xfrm>
          <a:prstGeom prst="rect">
            <a:avLst/>
          </a:prstGeom>
        </p:spPr>
      </p:pic>
      <p:pic>
        <p:nvPicPr>
          <p:cNvPr id="10" name="Picture 9"/>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1344" y="6317008"/>
            <a:ext cx="1531511" cy="370785"/>
          </a:xfrm>
          <a:prstGeom prst="rect">
            <a:avLst/>
          </a:prstGeom>
        </p:spPr>
      </p:pic>
    </p:spTree>
    <p:extLst>
      <p:ext uri="{BB962C8B-B14F-4D97-AF65-F5344CB8AC3E}">
        <p14:creationId xmlns:p14="http://schemas.microsoft.com/office/powerpoint/2010/main" val="4036232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apter Divider 5 - Light">
    <p:bg>
      <p:bgPr>
        <a:solidFill>
          <a:schemeClr val="bg1"/>
        </a:solid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7AE02D42-4087-4346-9497-3D8009C7E266}"/>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0D57C62E-3CF1-48AC-9219-BF36B02820C9}"/>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60209BDC-573A-46A7-9271-2204C8997ED9}"/>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99990A60-9C6E-4857-8A59-A051AB66B1B7}"/>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E0B6F4C0-45DE-4CEF-8E9B-57A62EDDFC19}"/>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5" name="Date Placeholder 24">
            <a:extLst>
              <a:ext uri="{FF2B5EF4-FFF2-40B4-BE49-F238E27FC236}">
                <a16:creationId xmlns:a16="http://schemas.microsoft.com/office/drawing/2014/main" id="{5B150C53-C72C-4E64-ADEE-F14686868ECE}"/>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9" name="Footer Placeholder 28">
            <a:extLst>
              <a:ext uri="{FF2B5EF4-FFF2-40B4-BE49-F238E27FC236}">
                <a16:creationId xmlns:a16="http://schemas.microsoft.com/office/drawing/2014/main" id="{73BF78A2-BAC7-42F4-B003-DD7B32AAFC19}"/>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30" name="Slide Number Placeholder 29">
            <a:extLst>
              <a:ext uri="{FF2B5EF4-FFF2-40B4-BE49-F238E27FC236}">
                <a16:creationId xmlns:a16="http://schemas.microsoft.com/office/drawing/2014/main" id="{57B6AEA4-B398-496E-952B-667A62D380CC}"/>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4" name="Text Placeholder 20">
            <a:extLst>
              <a:ext uri="{FF2B5EF4-FFF2-40B4-BE49-F238E27FC236}">
                <a16:creationId xmlns:a16="http://schemas.microsoft.com/office/drawing/2014/main" id="{1B42CCDB-ABED-4306-B04E-91BADDACB97C}"/>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5 (40pt)</a:t>
            </a:r>
          </a:p>
        </p:txBody>
      </p:sp>
      <p:sp>
        <p:nvSpPr>
          <p:cNvPr id="15" name="Title 23">
            <a:extLst>
              <a:ext uri="{FF2B5EF4-FFF2-40B4-BE49-F238E27FC236}">
                <a16:creationId xmlns:a16="http://schemas.microsoft.com/office/drawing/2014/main" id="{B0554D09-C220-42BF-8D56-984125C37FB8}"/>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7F68A305-ECD9-46E3-A1A1-EF33830CC195}"/>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8" name="Graphic 27">
            <a:extLst>
              <a:ext uri="{FF2B5EF4-FFF2-40B4-BE49-F238E27FC236}">
                <a16:creationId xmlns:a16="http://schemas.microsoft.com/office/drawing/2014/main" id="{FAC14FE6-CD8C-4A21-8519-48C991C345FE}"/>
              </a:ext>
            </a:extLst>
          </p:cNvPr>
          <p:cNvGrpSpPr/>
          <p:nvPr userDrawn="1"/>
        </p:nvGrpSpPr>
        <p:grpSpPr>
          <a:xfrm>
            <a:off x="211138" y="6093845"/>
            <a:ext cx="634650" cy="548640"/>
            <a:chOff x="3214686" y="1004887"/>
            <a:chExt cx="5765431" cy="4850549"/>
          </a:xfrm>
        </p:grpSpPr>
        <p:sp>
          <p:nvSpPr>
            <p:cNvPr id="20" name="Freeform: Shape 19">
              <a:extLst>
                <a:ext uri="{FF2B5EF4-FFF2-40B4-BE49-F238E27FC236}">
                  <a16:creationId xmlns:a16="http://schemas.microsoft.com/office/drawing/2014/main" id="{ED143587-50CA-4151-B0DC-E5F5B9AD10D6}"/>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21" name="Graphic 27">
              <a:extLst>
                <a:ext uri="{FF2B5EF4-FFF2-40B4-BE49-F238E27FC236}">
                  <a16:creationId xmlns:a16="http://schemas.microsoft.com/office/drawing/2014/main" id="{FE19F65F-4192-423A-8A20-F75125B3C228}"/>
                </a:ext>
              </a:extLst>
            </p:cNvPr>
            <p:cNvGrpSpPr/>
            <p:nvPr/>
          </p:nvGrpSpPr>
          <p:grpSpPr>
            <a:xfrm>
              <a:off x="3588488" y="1366527"/>
              <a:ext cx="5031814" cy="4160789"/>
              <a:chOff x="3588488" y="1366527"/>
              <a:chExt cx="5031814" cy="4160789"/>
            </a:xfrm>
            <a:solidFill>
              <a:srgbClr val="FFFFFF"/>
            </a:solidFill>
          </p:grpSpPr>
          <p:grpSp>
            <p:nvGrpSpPr>
              <p:cNvPr id="22" name="Graphic 27">
                <a:extLst>
                  <a:ext uri="{FF2B5EF4-FFF2-40B4-BE49-F238E27FC236}">
                    <a16:creationId xmlns:a16="http://schemas.microsoft.com/office/drawing/2014/main" id="{64BEAE23-AD21-46BE-8CB8-E104AE1CFE17}"/>
                  </a:ext>
                </a:extLst>
              </p:cNvPr>
              <p:cNvGrpSpPr/>
              <p:nvPr/>
            </p:nvGrpSpPr>
            <p:grpSpPr>
              <a:xfrm>
                <a:off x="3588488" y="4982639"/>
                <a:ext cx="5031814" cy="544677"/>
                <a:chOff x="3588488" y="4982639"/>
                <a:chExt cx="5031814" cy="544677"/>
              </a:xfrm>
              <a:solidFill>
                <a:srgbClr val="FFFFFF"/>
              </a:solidFill>
            </p:grpSpPr>
            <p:sp>
              <p:nvSpPr>
                <p:cNvPr id="36" name="Freeform: Shape 35">
                  <a:extLst>
                    <a:ext uri="{FF2B5EF4-FFF2-40B4-BE49-F238E27FC236}">
                      <a16:creationId xmlns:a16="http://schemas.microsoft.com/office/drawing/2014/main" id="{01F20406-BDA0-4EEB-884A-22816843668D}"/>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BFC4692F-580E-4338-B77B-F33A54EB5E7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8B53A412-E2C7-433F-94D6-FC36733D647D}"/>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BBD33C88-90BD-4E40-AA8B-77666C790B66}"/>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37AC0FB8-7818-42DD-94B9-010A6D9C3A2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46C01266-0B6C-4D39-B93F-DD8D3887C8C4}"/>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A26CC99E-5AD0-43B5-8BB0-EB393CC7CDEF}"/>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3" name="Graphic 27">
                <a:extLst>
                  <a:ext uri="{FF2B5EF4-FFF2-40B4-BE49-F238E27FC236}">
                    <a16:creationId xmlns:a16="http://schemas.microsoft.com/office/drawing/2014/main" id="{9C72410C-FADB-4504-92C7-DFFD23FC0B39}"/>
                  </a:ext>
                </a:extLst>
              </p:cNvPr>
              <p:cNvGrpSpPr/>
              <p:nvPr/>
            </p:nvGrpSpPr>
            <p:grpSpPr>
              <a:xfrm>
                <a:off x="3603806" y="1366527"/>
                <a:ext cx="4995343" cy="3257719"/>
                <a:chOff x="3603806" y="1366527"/>
                <a:chExt cx="4995343" cy="3257719"/>
              </a:xfrm>
              <a:solidFill>
                <a:srgbClr val="FFFFFF"/>
              </a:solidFill>
            </p:grpSpPr>
            <p:sp>
              <p:nvSpPr>
                <p:cNvPr id="24" name="Freeform: Shape 23">
                  <a:extLst>
                    <a:ext uri="{FF2B5EF4-FFF2-40B4-BE49-F238E27FC236}">
                      <a16:creationId xmlns:a16="http://schemas.microsoft.com/office/drawing/2014/main" id="{FF81C5FF-CDEC-43D7-97FA-E7BACDCACF2A}"/>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15E0024E-B74C-4E69-828F-44CCB6BCB078}"/>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3A776073-E555-4917-8F76-CFB3106AF919}"/>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936D07F1-E29B-48FC-A874-537CF4ADC515}"/>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5F5C5972-03DC-49E7-AA65-4F5D9FF0FD3B}"/>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EF071008-E929-4933-889B-BF0322F216F5}"/>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460193179"/>
      </p:ext>
    </p:extLst>
  </p:cSld>
  <p:clrMapOvr>
    <a:masterClrMapping/>
  </p:clrMapOvr>
  <p:extLst>
    <p:ext uri="{DCECCB84-F9BA-43D5-87BE-67443E8EF086}">
      <p15:sldGuideLst xmlns:p15="http://schemas.microsoft.com/office/powerpoint/2012/main"/>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a:solidFill>
                  <a:schemeClr val="tx1"/>
                </a:solidFill>
                <a:latin typeface="+mn-lt"/>
              </a:defRPr>
            </a:lvl1pPr>
            <a:lvl2pPr marL="0" indent="0">
              <a:defRPr>
                <a:solidFill>
                  <a:schemeClr val="tx1"/>
                </a:solidFill>
                <a:latin typeface="+mn-lt"/>
              </a:defRPr>
            </a:lvl2pPr>
            <a:lvl3pPr>
              <a:defRPr>
                <a:solidFill>
                  <a:schemeClr val="tx1"/>
                </a:solidFill>
                <a:latin typeface="+mn-lt"/>
              </a:defRPr>
            </a:lvl3pPr>
            <a:lvl4pPr>
              <a:defRPr>
                <a:solidFill>
                  <a:schemeClr val="tx1"/>
                </a:solidFill>
                <a:latin typeface="+mn-lt"/>
              </a:defRPr>
            </a:lvl4pPr>
            <a:lvl5pPr>
              <a:defRPr>
                <a:solidFill>
                  <a:schemeClr val="tx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p:cNvSpPr txBox="1"/>
          <p:nvPr userDrawn="1"/>
        </p:nvSpPr>
        <p:spPr>
          <a:xfrm>
            <a:off x="11008321" y="6588546"/>
            <a:ext cx="1021758" cy="138499"/>
          </a:xfrm>
          <a:prstGeom prst="rect">
            <a:avLst/>
          </a:prstGeom>
          <a:noFill/>
        </p:spPr>
        <p:txBody>
          <a:bodyPr wrap="square" lIns="0" tIns="0" rIns="0" bIns="0" rtlCol="0">
            <a:spAutoFit/>
          </a:bodyPr>
          <a:lstStyle/>
          <a:p>
            <a:pPr algn="r"/>
            <a:fld id="{D1FDF147-A34E-4605-92D6-A58348E56B3A}" type="slidenum">
              <a:rPr lang="en-US" sz="900" smtClean="0">
                <a:solidFill>
                  <a:schemeClr val="bg1">
                    <a:alpha val="99000"/>
                  </a:schemeClr>
                </a:solidFill>
              </a:rPr>
              <a:pPr algn="r"/>
              <a:t>‹#›</a:t>
            </a:fld>
            <a:endParaRPr lang="en-US" sz="900" dirty="0" err="1">
              <a:solidFill>
                <a:schemeClr val="bg1">
                  <a:alpha val="99000"/>
                </a:schemeClr>
              </a:solidFill>
            </a:endParaRPr>
          </a:p>
        </p:txBody>
      </p:sp>
    </p:spTree>
    <p:extLst>
      <p:ext uri="{BB962C8B-B14F-4D97-AF65-F5344CB8AC3E}">
        <p14:creationId xmlns:p14="http://schemas.microsoft.com/office/powerpoint/2010/main" val="3890818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a:t>Click to edit Master title style</a:t>
            </a:r>
          </a:p>
        </p:txBody>
      </p:sp>
      <p:sp>
        <p:nvSpPr>
          <p:cNvPr id="4" name="Text Placeholder 3"/>
          <p:cNvSpPr>
            <a:spLocks noGrp="1"/>
          </p:cNvSpPr>
          <p:nvPr>
            <p:ph type="body" sz="quarter" idx="10"/>
          </p:nvPr>
        </p:nvSpPr>
        <p:spPr>
          <a:xfrm>
            <a:off x="265984" y="1189175"/>
            <a:ext cx="5378548" cy="1861920"/>
          </a:xfrm>
        </p:spPr>
        <p:txBody>
          <a:bodyPr wrap="square">
            <a:spAutoFit/>
          </a:bodyPr>
          <a:lstStyle>
            <a:lvl1pPr marL="0" indent="0">
              <a:spcBef>
                <a:spcPts val="1200"/>
              </a:spcBef>
              <a:buClr>
                <a:schemeClr val="tx1"/>
              </a:buClr>
              <a:buFont typeface="Wingdings" pitchFamily="2" charset="2"/>
              <a:buNone/>
              <a:defRPr sz="2399">
                <a:solidFill>
                  <a:schemeClr val="tx2"/>
                </a:solidFill>
              </a:defRPr>
            </a:lvl1pPr>
            <a:lvl2pPr marL="0" indent="0">
              <a:buNone/>
              <a:defRPr sz="1400">
                <a:solidFill>
                  <a:schemeClr val="accent5"/>
                </a:solidFill>
              </a:defRPr>
            </a:lvl2pPr>
            <a:lvl3pPr marL="227097" indent="0">
              <a:buNone/>
              <a:tabLst/>
              <a:defRPr sz="1400">
                <a:solidFill>
                  <a:schemeClr val="accent5"/>
                </a:solidFill>
              </a:defRPr>
            </a:lvl3pPr>
            <a:lvl4pPr marL="451084" indent="0">
              <a:buNone/>
              <a:defRPr sz="1400">
                <a:solidFill>
                  <a:schemeClr val="accent5"/>
                </a:solidFill>
              </a:defRPr>
            </a:lvl4pPr>
            <a:lvl5pPr marL="671959" indent="0">
              <a:buNone/>
              <a:tabLst/>
              <a:defRPr sz="1400">
                <a:solidFill>
                  <a:schemeClr val="accent5"/>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544215" y="1189175"/>
            <a:ext cx="5378548" cy="1861920"/>
          </a:xfrm>
        </p:spPr>
        <p:txBody>
          <a:bodyPr wrap="square">
            <a:spAutoFit/>
          </a:bodyPr>
          <a:lstStyle>
            <a:lvl1pPr marL="0" indent="0">
              <a:spcBef>
                <a:spcPts val="1200"/>
              </a:spcBef>
              <a:buClr>
                <a:schemeClr val="tx1"/>
              </a:buClr>
              <a:buFont typeface="Wingdings" pitchFamily="2" charset="2"/>
              <a:buNone/>
              <a:defRPr sz="2399">
                <a:solidFill>
                  <a:schemeClr val="tx2"/>
                </a:solidFill>
              </a:defRPr>
            </a:lvl1pPr>
            <a:lvl2pPr marL="0" indent="0">
              <a:buNone/>
              <a:defRPr sz="1400">
                <a:solidFill>
                  <a:schemeClr val="tx1"/>
                </a:solidFill>
              </a:defRPr>
            </a:lvl2pPr>
            <a:lvl3pPr marL="227097" indent="0">
              <a:buNone/>
              <a:tabLst/>
              <a:defRPr sz="1400">
                <a:solidFill>
                  <a:schemeClr val="tx1"/>
                </a:solidFill>
              </a:defRPr>
            </a:lvl3pPr>
            <a:lvl4pPr marL="451084" indent="0">
              <a:buNone/>
              <a:defRPr sz="1400">
                <a:solidFill>
                  <a:schemeClr val="tx1"/>
                </a:solidFill>
              </a:defRPr>
            </a:lvl4pPr>
            <a:lvl5pPr marL="671959" indent="0">
              <a:buNone/>
              <a:tabLst/>
              <a:defRPr sz="14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4"/>
          <p:cNvSpPr>
            <a:spLocks noGrp="1"/>
          </p:cNvSpPr>
          <p:nvPr>
            <p:ph type="sldNum" sz="quarter" idx="4"/>
          </p:nvPr>
        </p:nvSpPr>
        <p:spPr>
          <a:xfrm>
            <a:off x="343941" y="6471673"/>
            <a:ext cx="2844904" cy="364224"/>
          </a:xfrm>
          <a:prstGeom prst="rect">
            <a:avLst/>
          </a:prstGeom>
        </p:spPr>
        <p:txBody>
          <a:bodyPr vert="horz" lIns="91440" tIns="45720" rIns="91440" bIns="45720" rtlCol="0" anchor="ctr"/>
          <a:lstStyle>
            <a:lvl1pPr algn="l">
              <a:defRPr sz="1175">
                <a:solidFill>
                  <a:schemeClr val="tx1">
                    <a:tint val="75000"/>
                  </a:schemeClr>
                </a:solidFill>
              </a:defRPr>
            </a:lvl1pPr>
          </a:lstStyle>
          <a:p>
            <a:fld id="{0E05EA2D-13DB-4BA1-9DA1-8ED54A2EECC2}" type="slidenum">
              <a:rPr lang="en-US" smtClean="0"/>
              <a:pPr/>
              <a:t>‹#›</a:t>
            </a:fld>
            <a:endParaRPr lang="en-US"/>
          </a:p>
        </p:txBody>
      </p:sp>
    </p:spTree>
    <p:extLst>
      <p:ext uri="{BB962C8B-B14F-4D97-AF65-F5344CB8AC3E}">
        <p14:creationId xmlns:p14="http://schemas.microsoft.com/office/powerpoint/2010/main" val="3707200433"/>
      </p:ext>
    </p:extLst>
  </p:cSld>
  <p:clrMapOvr>
    <a:masterClrMapping/>
  </p:clrMapOvr>
  <p:transition>
    <p:fade/>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a:t>Click to edit Master title style</a:t>
            </a:r>
          </a:p>
        </p:txBody>
      </p:sp>
      <p:sp>
        <p:nvSpPr>
          <p:cNvPr id="6" name="Text Placeholder 5"/>
          <p:cNvSpPr>
            <a:spLocks noGrp="1"/>
          </p:cNvSpPr>
          <p:nvPr>
            <p:ph type="body" sz="quarter" idx="10"/>
          </p:nvPr>
        </p:nvSpPr>
        <p:spPr>
          <a:xfrm>
            <a:off x="264895" y="1189176"/>
            <a:ext cx="11653523" cy="2447348"/>
          </a:xfrm>
        </p:spPr>
        <p:txBody>
          <a:bodyPr/>
          <a:lstStyle>
            <a:lvl1pPr marL="0" indent="0">
              <a:lnSpc>
                <a:spcPct val="100000"/>
              </a:lnSpc>
              <a:buNone/>
              <a:defRPr>
                <a:solidFill>
                  <a:schemeClr val="tx2"/>
                </a:solidFill>
              </a:defRPr>
            </a:lvl1pPr>
            <a:lvl2pPr marL="0" indent="0">
              <a:lnSpc>
                <a:spcPct val="100000"/>
              </a:lnSpc>
              <a:buFontTx/>
              <a:buNone/>
              <a:defRPr sz="1400">
                <a:solidFill>
                  <a:schemeClr val="tx1"/>
                </a:solidFill>
              </a:defRPr>
            </a:lvl2pPr>
            <a:lvl3pPr marL="223987" indent="0">
              <a:lnSpc>
                <a:spcPct val="100000"/>
              </a:lnSpc>
              <a:buNone/>
              <a:defRPr sz="1400">
                <a:solidFill>
                  <a:schemeClr val="tx1"/>
                </a:solidFill>
              </a:defRPr>
            </a:lvl3pPr>
            <a:lvl4pPr marL="447973" indent="0">
              <a:lnSpc>
                <a:spcPct val="100000"/>
              </a:lnSpc>
              <a:buNone/>
              <a:defRPr sz="1400">
                <a:solidFill>
                  <a:schemeClr val="tx1"/>
                </a:solidFill>
              </a:defRPr>
            </a:lvl4pPr>
            <a:lvl5pPr marL="671959" indent="0">
              <a:lnSpc>
                <a:spcPct val="100000"/>
              </a:lnSpc>
              <a:buNone/>
              <a:defRPr sz="14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4"/>
          <p:cNvSpPr>
            <a:spLocks noGrp="1"/>
          </p:cNvSpPr>
          <p:nvPr>
            <p:ph type="sldNum" sz="quarter" idx="4"/>
          </p:nvPr>
        </p:nvSpPr>
        <p:spPr>
          <a:xfrm>
            <a:off x="343941" y="6471673"/>
            <a:ext cx="2844904" cy="364224"/>
          </a:xfrm>
          <a:prstGeom prst="rect">
            <a:avLst/>
          </a:prstGeom>
        </p:spPr>
        <p:txBody>
          <a:bodyPr vert="horz" lIns="91440" tIns="45720" rIns="91440" bIns="45720" rtlCol="0" anchor="ctr"/>
          <a:lstStyle>
            <a:lvl1pPr algn="l">
              <a:defRPr sz="1175">
                <a:solidFill>
                  <a:schemeClr val="tx1">
                    <a:tint val="75000"/>
                  </a:schemeClr>
                </a:solidFill>
              </a:defRPr>
            </a:lvl1pPr>
          </a:lstStyle>
          <a:p>
            <a:fld id="{0E05EA2D-13DB-4BA1-9DA1-8ED54A2EECC2}" type="slidenum">
              <a:rPr lang="en-US" smtClean="0"/>
              <a:pPr/>
              <a:t>‹#›</a:t>
            </a:fld>
            <a:endParaRPr lang="en-US"/>
          </a:p>
        </p:txBody>
      </p:sp>
    </p:spTree>
    <p:extLst>
      <p:ext uri="{BB962C8B-B14F-4D97-AF65-F5344CB8AC3E}">
        <p14:creationId xmlns:p14="http://schemas.microsoft.com/office/powerpoint/2010/main" val="19316117"/>
      </p:ext>
    </p:extLst>
  </p:cSld>
  <p:clrMapOvr>
    <a:masterClrMapping/>
  </p:clrMapOvr>
  <p:transition>
    <p:fade/>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50-50 Green">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00491151"/>
      </p:ext>
    </p:extLst>
  </p:cSld>
  <p:clrMapOvr>
    <a:masterClrMapping/>
  </p:clrMapOvr>
  <p:transition>
    <p:fade/>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50-50 Gold">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90670013"/>
      </p:ext>
    </p:extLst>
  </p:cSld>
  <p:clrMapOvr>
    <a:masterClrMapping/>
  </p:clrMapOvr>
  <p:transition>
    <p:fade/>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50-50 Blue">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67763419"/>
      </p:ext>
    </p:extLst>
  </p:cSld>
  <p:clrMapOvr>
    <a:masterClrMapping/>
  </p:clrMapOvr>
  <p:transition>
    <p:fade/>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50-50 Red">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13920897"/>
      </p:ext>
    </p:extLst>
  </p:cSld>
  <p:clrMapOvr>
    <a:masterClrMapping/>
  </p:clrMapOvr>
  <p:transition>
    <p:fade/>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50-50 Lavender">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34112705"/>
      </p:ext>
    </p:extLst>
  </p:cSld>
  <p:clrMapOvr>
    <a:masterClrMapping/>
  </p:clrMapOvr>
  <p:transition>
    <p:fade/>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1/3 Ston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BBE3AF8-84F0-44AD-A9FD-3727983B4FD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2242250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1/3 Green">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8955E2A-427A-47B5-814C-D99E7510260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 y="-8600"/>
            <a:ext cx="4339449" cy="6866599"/>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349561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apter Divider 6 - Light">
    <p:bg>
      <p:bgPr>
        <a:solidFill>
          <a:schemeClr val="bg1"/>
        </a:solid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DB965248-5504-47A7-9728-9A3509EC7AF9}"/>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accent1"/>
          </a:solidFill>
          <a:ln w="424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BF1681AD-7B23-4709-B0E1-60D97FFBDC1C}"/>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EC74EE3A-0224-4B76-A600-B68539FCF6E6}"/>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E1DA5805-02B2-475B-B794-F84BB155947F}"/>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337A78D9-3AFB-4437-9996-057EDB9AB698}"/>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24E8230B-E1F0-443C-8927-02F3D7CDA9D3}"/>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4" name="Date Placeholder 23">
            <a:extLst>
              <a:ext uri="{FF2B5EF4-FFF2-40B4-BE49-F238E27FC236}">
                <a16:creationId xmlns:a16="http://schemas.microsoft.com/office/drawing/2014/main" id="{DAD59E28-8B92-46A3-9968-3DEF572804B8}"/>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6" name="Footer Placeholder 25">
            <a:extLst>
              <a:ext uri="{FF2B5EF4-FFF2-40B4-BE49-F238E27FC236}">
                <a16:creationId xmlns:a16="http://schemas.microsoft.com/office/drawing/2014/main" id="{37739F3B-BEE7-467E-BBB7-35EAC0A2D6C3}"/>
              </a:ext>
            </a:extLst>
          </p:cNvPr>
          <p:cNvSpPr>
            <a:spLocks noGrp="1"/>
          </p:cNvSpPr>
          <p:nvPr>
            <p:ph type="ftr" sz="quarter" idx="18"/>
          </p:nvPr>
        </p:nvSpPr>
        <p:spPr>
          <a:xfrm>
            <a:off x="1732845" y="6512719"/>
            <a:ext cx="1377945" cy="87751"/>
          </a:xfrm>
        </p:spPr>
        <p:txBody>
          <a:bodyPr/>
          <a:lstStyle>
            <a:lvl1pPr>
              <a:defRPr>
                <a:solidFill>
                  <a:schemeClr val="bg1"/>
                </a:solidFill>
              </a:defRPr>
            </a:lvl1pPr>
          </a:lstStyle>
          <a:p>
            <a:r>
              <a:rPr lang="en-US"/>
              <a:t>Mojang Studios</a:t>
            </a:r>
          </a:p>
        </p:txBody>
      </p:sp>
      <p:sp>
        <p:nvSpPr>
          <p:cNvPr id="30" name="Slide Number Placeholder 29">
            <a:extLst>
              <a:ext uri="{FF2B5EF4-FFF2-40B4-BE49-F238E27FC236}">
                <a16:creationId xmlns:a16="http://schemas.microsoft.com/office/drawing/2014/main" id="{5F66F245-9311-4934-B57C-519D5C8179BF}"/>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5" name="Text Placeholder 20">
            <a:extLst>
              <a:ext uri="{FF2B5EF4-FFF2-40B4-BE49-F238E27FC236}">
                <a16:creationId xmlns:a16="http://schemas.microsoft.com/office/drawing/2014/main" id="{7959A860-4B2C-4EC9-B2F6-605C7C692CDC}"/>
              </a:ext>
            </a:extLst>
          </p:cNvPr>
          <p:cNvSpPr>
            <a:spLocks noGrp="1"/>
          </p:cNvSpPr>
          <p:nvPr>
            <p:ph type="body" sz="quarter" idx="16" hasCustomPrompt="1"/>
          </p:nvPr>
        </p:nvSpPr>
        <p:spPr>
          <a:xfrm>
            <a:off x="3195638" y="1327150"/>
            <a:ext cx="8743950" cy="982663"/>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6 (40pt)</a:t>
            </a:r>
          </a:p>
        </p:txBody>
      </p:sp>
      <p:sp>
        <p:nvSpPr>
          <p:cNvPr id="16" name="Title 23">
            <a:extLst>
              <a:ext uri="{FF2B5EF4-FFF2-40B4-BE49-F238E27FC236}">
                <a16:creationId xmlns:a16="http://schemas.microsoft.com/office/drawing/2014/main" id="{789365B9-2EF8-422E-8833-1BB383A4E447}"/>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7" name="Text Placeholder 21">
            <a:extLst>
              <a:ext uri="{FF2B5EF4-FFF2-40B4-BE49-F238E27FC236}">
                <a16:creationId xmlns:a16="http://schemas.microsoft.com/office/drawing/2014/main" id="{96C54221-703F-4CBB-913A-594D85FE1CB0}"/>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9" name="Graphic 27">
            <a:extLst>
              <a:ext uri="{FF2B5EF4-FFF2-40B4-BE49-F238E27FC236}">
                <a16:creationId xmlns:a16="http://schemas.microsoft.com/office/drawing/2014/main" id="{FFB995E6-4D7E-4CA2-A447-A5A0389BEFE2}"/>
              </a:ext>
            </a:extLst>
          </p:cNvPr>
          <p:cNvGrpSpPr/>
          <p:nvPr userDrawn="1"/>
        </p:nvGrpSpPr>
        <p:grpSpPr>
          <a:xfrm>
            <a:off x="211138" y="6093845"/>
            <a:ext cx="634650" cy="548640"/>
            <a:chOff x="3214686" y="1004887"/>
            <a:chExt cx="5765431" cy="4850549"/>
          </a:xfrm>
        </p:grpSpPr>
        <p:sp>
          <p:nvSpPr>
            <p:cNvPr id="21" name="Freeform: Shape 20">
              <a:extLst>
                <a:ext uri="{FF2B5EF4-FFF2-40B4-BE49-F238E27FC236}">
                  <a16:creationId xmlns:a16="http://schemas.microsoft.com/office/drawing/2014/main" id="{89266651-D9D3-4E48-920C-24F553CDAC61}"/>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22" name="Graphic 27">
              <a:extLst>
                <a:ext uri="{FF2B5EF4-FFF2-40B4-BE49-F238E27FC236}">
                  <a16:creationId xmlns:a16="http://schemas.microsoft.com/office/drawing/2014/main" id="{199C2143-CF14-45ED-A47C-0E8B5B2267D6}"/>
                </a:ext>
              </a:extLst>
            </p:cNvPr>
            <p:cNvGrpSpPr/>
            <p:nvPr/>
          </p:nvGrpSpPr>
          <p:grpSpPr>
            <a:xfrm>
              <a:off x="3588488" y="1366527"/>
              <a:ext cx="5031814" cy="4160789"/>
              <a:chOff x="3588488" y="1366527"/>
              <a:chExt cx="5031814" cy="4160789"/>
            </a:xfrm>
            <a:solidFill>
              <a:srgbClr val="FFFFFF"/>
            </a:solidFill>
          </p:grpSpPr>
          <p:grpSp>
            <p:nvGrpSpPr>
              <p:cNvPr id="23" name="Graphic 27">
                <a:extLst>
                  <a:ext uri="{FF2B5EF4-FFF2-40B4-BE49-F238E27FC236}">
                    <a16:creationId xmlns:a16="http://schemas.microsoft.com/office/drawing/2014/main" id="{BEBF7321-E944-4939-9703-A5C36708C209}"/>
                  </a:ext>
                </a:extLst>
              </p:cNvPr>
              <p:cNvGrpSpPr/>
              <p:nvPr/>
            </p:nvGrpSpPr>
            <p:grpSpPr>
              <a:xfrm>
                <a:off x="3588488" y="4982639"/>
                <a:ext cx="5031814" cy="544677"/>
                <a:chOff x="3588488" y="4982639"/>
                <a:chExt cx="5031814" cy="544677"/>
              </a:xfrm>
              <a:solidFill>
                <a:srgbClr val="FFFFFF"/>
              </a:solidFill>
            </p:grpSpPr>
            <p:sp>
              <p:nvSpPr>
                <p:cNvPr id="37" name="Freeform: Shape 36">
                  <a:extLst>
                    <a:ext uri="{FF2B5EF4-FFF2-40B4-BE49-F238E27FC236}">
                      <a16:creationId xmlns:a16="http://schemas.microsoft.com/office/drawing/2014/main" id="{D34B8B33-4293-40E2-826F-4E6CE6F8B07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B9C39EA8-8EDA-4751-A72D-B25CE084FEDA}"/>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D2415D5B-9F6C-4CA3-9CD4-52D2C569F244}"/>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021B06B7-BA9B-4722-B81B-40449FA044D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F7C858EB-BE6B-4A8F-AD77-D746E01CD441}"/>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C1882FB-9B82-4FDB-BA35-56CE014FEF2A}"/>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B4C01358-DB2F-4EA6-BA3B-41B40D943726}"/>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5" name="Graphic 27">
                <a:extLst>
                  <a:ext uri="{FF2B5EF4-FFF2-40B4-BE49-F238E27FC236}">
                    <a16:creationId xmlns:a16="http://schemas.microsoft.com/office/drawing/2014/main" id="{34780C23-3E6E-42F1-BBA0-727D66CEF6A2}"/>
                  </a:ext>
                </a:extLst>
              </p:cNvPr>
              <p:cNvGrpSpPr/>
              <p:nvPr/>
            </p:nvGrpSpPr>
            <p:grpSpPr>
              <a:xfrm>
                <a:off x="3603806" y="1366527"/>
                <a:ext cx="4995343" cy="3257719"/>
                <a:chOff x="3603806" y="1366527"/>
                <a:chExt cx="4995343" cy="3257719"/>
              </a:xfrm>
              <a:solidFill>
                <a:srgbClr val="FFFFFF"/>
              </a:solidFill>
            </p:grpSpPr>
            <p:sp>
              <p:nvSpPr>
                <p:cNvPr id="31" name="Freeform: Shape 30">
                  <a:extLst>
                    <a:ext uri="{FF2B5EF4-FFF2-40B4-BE49-F238E27FC236}">
                      <a16:creationId xmlns:a16="http://schemas.microsoft.com/office/drawing/2014/main" id="{6F6174F7-079D-40CA-B487-1D939B47BEC0}"/>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778C7D7B-6E93-47A3-B7C4-BB3C691FECCA}"/>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A828632D-2C47-462F-B1F8-5285BBC57E3A}"/>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A633F05D-0278-47C5-A51F-66CCCF09D971}"/>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53513401-61BA-417E-AB54-02CBF3C5B5BD}"/>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2BBBD84D-D8EF-4FE1-94AF-DB3ED4BA0EE6}"/>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1423392183"/>
      </p:ext>
    </p:extLst>
  </p:cSld>
  <p:clrMapOvr>
    <a:masterClrMapping/>
  </p:clrMapOvr>
  <p:extLst>
    <p:ext uri="{DCECCB84-F9BA-43D5-87BE-67443E8EF086}">
      <p15:sldGuideLst xmlns:p15="http://schemas.microsoft.com/office/powerpoint/2012/main"/>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1/3 Blue">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190586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1/3 Purpl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17E1DF8-4F0B-4730-A65D-E9A1FBB13BF4}"/>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4" name="Rectangle 3">
            <a:extLst>
              <a:ext uri="{FF2B5EF4-FFF2-40B4-BE49-F238E27FC236}">
                <a16:creationId xmlns:a16="http://schemas.microsoft.com/office/drawing/2014/main" id="{F3DD25F7-CA5C-4812-8595-D0CB1685A452}"/>
              </a:ext>
            </a:extLst>
          </p:cNvPr>
          <p:cNvSpPr/>
          <p:nvPr userDrawn="1"/>
        </p:nvSpPr>
        <p:spPr bwMode="auto">
          <a:xfrm>
            <a:off x="0" y="0"/>
            <a:ext cx="433945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4" tIns="146228" rIns="182784" bIns="146228"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sp>
        <p:nvSpPr>
          <p:cNvPr id="2" name="Title 1"/>
          <p:cNvSpPr>
            <a:spLocks noGrp="1"/>
          </p:cNvSpPr>
          <p:nvPr>
            <p:ph type="title" hasCustomPrompt="1"/>
          </p:nvPr>
        </p:nvSpPr>
        <p:spPr>
          <a:xfrm>
            <a:off x="0" y="2817443"/>
            <a:ext cx="4339450" cy="1223121"/>
          </a:xfrm>
        </p:spPr>
        <p:txBody>
          <a:bodyPr lIns="182880" rIns="182880" anchor="ctr"/>
          <a:lstStyle>
            <a:lvl1pPr marL="0" marR="0" indent="0" algn="ctr" defTabSz="914126" rtl="0" eaLnBrk="1" fontAlgn="auto" latinLnBrk="0" hangingPunct="1">
              <a:lnSpc>
                <a:spcPct val="90000"/>
              </a:lnSpc>
              <a:spcBef>
                <a:spcPts val="0"/>
              </a:spcBef>
              <a:spcAft>
                <a:spcPts val="600"/>
              </a:spcAft>
              <a:buClrTx/>
              <a:buSzPct val="90000"/>
              <a:buFont typeface="Wingdings" pitchFamily="2" charset="2"/>
              <a:buNone/>
              <a:tabLst/>
              <a:defRPr lang="en-US" sz="5398"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2539021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1/3 Go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3D69C42-D207-4E4D-9BB7-475F596C5E9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4339450" cy="6858000"/>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3244032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1/3 Re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17E1DF8-4F0B-4730-A65D-E9A1FBB13BF4}"/>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4" name="Rectangle 3">
            <a:extLst>
              <a:ext uri="{FF2B5EF4-FFF2-40B4-BE49-F238E27FC236}">
                <a16:creationId xmlns:a16="http://schemas.microsoft.com/office/drawing/2014/main" id="{F3DD25F7-CA5C-4812-8595-D0CB1685A452}"/>
              </a:ext>
            </a:extLst>
          </p:cNvPr>
          <p:cNvSpPr/>
          <p:nvPr userDrawn="1"/>
        </p:nvSpPr>
        <p:spPr bwMode="auto">
          <a:xfrm>
            <a:off x="0" y="0"/>
            <a:ext cx="433945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500102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38620" y="1417578"/>
            <a:ext cx="5109169" cy="2780185"/>
          </a:xfrm>
        </p:spPr>
        <p:txBody>
          <a:bodyPr wrap="square">
            <a:spAutoFit/>
          </a:bodyPr>
          <a:lstStyle>
            <a:lvl1pPr>
              <a:defRPr sz="6469"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097556" y="0"/>
            <a:ext cx="6094444" cy="6856100"/>
          </a:xfrm>
          <a:blipFill dpi="0" rotWithShape="1">
            <a:blip r:embed="rId2">
              <a:extLst>
                <a:ext uri="{28A0092B-C50C-407E-A947-70E740481C1C}">
                  <a14:useLocalDpi xmlns:a14="http://schemas.microsoft.com/office/drawing/2010/main"/>
                </a:ext>
              </a:extLst>
            </a:blip>
            <a:srcRect/>
            <a:stretch>
              <a:fillRect/>
            </a:stretch>
          </a:blipFill>
        </p:spPr>
        <p:txBody>
          <a:bodyPr tIns="548640" anchor="ctr" anchorCtr="0">
            <a:noAutofit/>
          </a:bodyPr>
          <a:lstStyle>
            <a:lvl1pPr marL="0" indent="0" algn="ctr">
              <a:buNone/>
              <a:defRPr sz="1568"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637120955"/>
      </p:ext>
    </p:extLst>
  </p:cSld>
  <p:clrMapOvr>
    <a:masterClrMapping/>
  </p:clrMapOvr>
  <p:transition>
    <p:fade/>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695251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8546201"/>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Microsoft">
    <p:bg>
      <p:bgPr>
        <a:solidFill>
          <a:schemeClr val="bg1"/>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2373" y="3113532"/>
            <a:ext cx="2952332" cy="630936"/>
          </a:xfrm>
          <a:prstGeom prst="rect">
            <a:avLst/>
          </a:prstGeom>
        </p:spPr>
      </p:pic>
      <p:sp>
        <p:nvSpPr>
          <p:cNvPr id="7" name="Text Box 3"/>
          <p:cNvSpPr txBox="1">
            <a:spLocks noChangeArrowheads="1"/>
          </p:cNvSpPr>
          <p:nvPr userDrawn="1"/>
        </p:nvSpPr>
        <p:spPr bwMode="blackWhite">
          <a:xfrm>
            <a:off x="274710" y="6294477"/>
            <a:ext cx="11890295"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tr-tr" sz="700" dirty="0">
                <a:gradFill>
                  <a:gsLst>
                    <a:gs pos="0">
                      <a:schemeClr val="tx1"/>
                    </a:gs>
                    <a:gs pos="100000">
                      <a:schemeClr val="tx1"/>
                    </a:gs>
                  </a:gsLst>
                  <a:lin ang="5400000" scaled="0"/>
                </a:gradFill>
                <a:latin typeface="Segoe UI" panose="020B0502040204020203" pitchFamily="34" charset="0"/>
                <a:cs typeface="Segoe UI" panose="020B0502040204020203" pitchFamily="34" charset="0"/>
              </a:rPr>
              <a:t>© Copyright Microsoft Corporation. All rights reserved. </a:t>
            </a:r>
          </a:p>
        </p:txBody>
      </p:sp>
    </p:spTree>
    <p:extLst>
      <p:ext uri="{BB962C8B-B14F-4D97-AF65-F5344CB8AC3E}">
        <p14:creationId xmlns:p14="http://schemas.microsoft.com/office/powerpoint/2010/main" val="2287811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duotone>
              <a:schemeClr val="bg2">
                <a:shade val="45000"/>
                <a:satMod val="135000"/>
              </a:schemeClr>
              <a:prstClr val="white"/>
            </a:duotone>
            <a:extLst>
              <a:ext uri="{28A0092B-C50C-407E-A947-70E740481C1C}">
                <a14:useLocalDpi xmlns:a14="http://schemas.microsoft.com/office/drawing/2010/main"/>
              </a:ext>
            </a:extLst>
          </a:blip>
          <a:srcRect t="-1"/>
          <a:stretch/>
        </p:blipFill>
        <p:spPr>
          <a:xfrm>
            <a:off x="1" y="1"/>
            <a:ext cx="12192000" cy="6858000"/>
          </a:xfrm>
          <a:prstGeom prst="rect">
            <a:avLst/>
          </a:prstGeom>
        </p:spPr>
      </p:pic>
    </p:spTree>
    <p:extLst>
      <p:ext uri="{BB962C8B-B14F-4D97-AF65-F5344CB8AC3E}">
        <p14:creationId xmlns:p14="http://schemas.microsoft.com/office/powerpoint/2010/main" val="699547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Title and text side by s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userDrawn="1"/>
        </p:nvSpPr>
        <p:spPr bwMode="blackWhite">
          <a:xfrm>
            <a:off x="0" y="0"/>
            <a:ext cx="43561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588263" y="585788"/>
            <a:ext cx="3183637" cy="5683250"/>
          </a:xfrm>
        </p:spPr>
        <p:txBody>
          <a:bodyPr anchor="ctr"/>
          <a:lstStyle>
            <a:lvl1pPr>
              <a:defRPr>
                <a:solidFill>
                  <a:srgbClr val="D59DFF"/>
                </a:solidFill>
              </a:defRPr>
            </a:lvl1pPr>
          </a:lstStyle>
          <a:p>
            <a:r>
              <a:rPr lang="en-US"/>
              <a:t>Title</a:t>
            </a: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4938315" y="585788"/>
            <a:ext cx="6669658" cy="5683250"/>
          </a:xfrm>
        </p:spPr>
        <p:txBody>
          <a:bodyPr anchor="ctr" anchorCtr="0"/>
          <a:lstStyle>
            <a:lvl1pPr marL="0" indent="0">
              <a:spcAft>
                <a:spcPts val="1200"/>
              </a:spcAft>
              <a:buNone/>
              <a:defRPr sz="2800"/>
            </a:lvl1pPr>
            <a:lvl2pPr marL="228600" indent="0">
              <a:buNone/>
              <a:defRPr/>
            </a:lvl2pPr>
          </a:lstStyle>
          <a:p>
            <a:pPr lvl="0"/>
            <a:r>
              <a:rPr lang="en-US"/>
              <a:t>Edit Master text styles</a:t>
            </a:r>
          </a:p>
        </p:txBody>
      </p:sp>
    </p:spTree>
    <p:extLst>
      <p:ext uri="{BB962C8B-B14F-4D97-AF65-F5344CB8AC3E}">
        <p14:creationId xmlns:p14="http://schemas.microsoft.com/office/powerpoint/2010/main" val="536570303"/>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apter Divider 1 - Dark">
    <p:bg>
      <p:bgPr>
        <a:solidFill>
          <a:schemeClr val="bg1"/>
        </a:solid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DF22C1D-5F68-4AD1-AF62-B92661EAC478}"/>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B4D11049-8734-4FAF-884A-19FA58BEF52F}"/>
              </a:ext>
            </a:extLst>
          </p:cNvPr>
          <p:cNvSpPr>
            <a:spLocks noGrp="1"/>
          </p:cNvSpPr>
          <p:nvPr>
            <p:ph type="ftr" sz="quarter" idx="11"/>
          </p:nvPr>
        </p:nvSpPr>
        <p:spPr>
          <a:xfrm>
            <a:off x="1725618" y="6512719"/>
            <a:ext cx="1377945" cy="87751"/>
          </a:xfrm>
        </p:spPr>
        <p:txBody>
          <a:bodyPr/>
          <a:lstStyle>
            <a:lvl1pPr>
              <a:defRPr>
                <a:solidFill>
                  <a:schemeClr val="bg1"/>
                </a:solidFill>
              </a:defRPr>
            </a:lvl1pPr>
          </a:lstStyle>
          <a:p>
            <a:r>
              <a:rPr lang="en-US"/>
              <a:t>Mojang Studios</a:t>
            </a:r>
          </a:p>
        </p:txBody>
      </p:sp>
      <p:sp>
        <p:nvSpPr>
          <p:cNvPr id="7" name="Freeform: Shape 6">
            <a:extLst>
              <a:ext uri="{FF2B5EF4-FFF2-40B4-BE49-F238E27FC236}">
                <a16:creationId xmlns:a16="http://schemas.microsoft.com/office/drawing/2014/main" id="{3A0249A5-0772-4B2A-88AB-C779DCF9DD27}"/>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8" name="Slide Number Placeholder 7">
            <a:extLst>
              <a:ext uri="{FF2B5EF4-FFF2-40B4-BE49-F238E27FC236}">
                <a16:creationId xmlns:a16="http://schemas.microsoft.com/office/drawing/2014/main" id="{0CC6FDED-05AC-41F4-8F15-EEFB9855ED1F}"/>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9" name="Text Placeholder 20">
            <a:extLst>
              <a:ext uri="{FF2B5EF4-FFF2-40B4-BE49-F238E27FC236}">
                <a16:creationId xmlns:a16="http://schemas.microsoft.com/office/drawing/2014/main" id="{CFEE0837-58BD-48B9-9DA1-A3B295C43E07}"/>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1 (40pt)</a:t>
            </a:r>
          </a:p>
        </p:txBody>
      </p:sp>
      <p:sp>
        <p:nvSpPr>
          <p:cNvPr id="10" name="Title 23">
            <a:extLst>
              <a:ext uri="{FF2B5EF4-FFF2-40B4-BE49-F238E27FC236}">
                <a16:creationId xmlns:a16="http://schemas.microsoft.com/office/drawing/2014/main" id="{BBA3F944-A7A2-4E68-871C-BCD150580242}"/>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1" name="Text Placeholder 21">
            <a:extLst>
              <a:ext uri="{FF2B5EF4-FFF2-40B4-BE49-F238E27FC236}">
                <a16:creationId xmlns:a16="http://schemas.microsoft.com/office/drawing/2014/main" id="{CF7C2D6C-AC30-41D0-8482-EF9B7903080E}"/>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4" name="Graphic 27">
            <a:extLst>
              <a:ext uri="{FF2B5EF4-FFF2-40B4-BE49-F238E27FC236}">
                <a16:creationId xmlns:a16="http://schemas.microsoft.com/office/drawing/2014/main" id="{B0E46478-A6B5-4BF8-A0AC-2519A4B24092}"/>
              </a:ext>
            </a:extLst>
          </p:cNvPr>
          <p:cNvGrpSpPr/>
          <p:nvPr userDrawn="1"/>
        </p:nvGrpSpPr>
        <p:grpSpPr>
          <a:xfrm>
            <a:off x="211138" y="6093845"/>
            <a:ext cx="634650" cy="548640"/>
            <a:chOff x="3214686" y="1004887"/>
            <a:chExt cx="5765431" cy="4850549"/>
          </a:xfrm>
        </p:grpSpPr>
        <p:sp>
          <p:nvSpPr>
            <p:cNvPr id="15" name="Freeform: Shape 14">
              <a:extLst>
                <a:ext uri="{FF2B5EF4-FFF2-40B4-BE49-F238E27FC236}">
                  <a16:creationId xmlns:a16="http://schemas.microsoft.com/office/drawing/2014/main" id="{36A844CA-1D0D-4F89-906E-2BF1A332F201}"/>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17" name="Graphic 27">
              <a:extLst>
                <a:ext uri="{FF2B5EF4-FFF2-40B4-BE49-F238E27FC236}">
                  <a16:creationId xmlns:a16="http://schemas.microsoft.com/office/drawing/2014/main" id="{DABA000E-D83B-48E9-B0F3-4DE098DBC298}"/>
                </a:ext>
              </a:extLst>
            </p:cNvPr>
            <p:cNvGrpSpPr/>
            <p:nvPr/>
          </p:nvGrpSpPr>
          <p:grpSpPr>
            <a:xfrm>
              <a:off x="3588488" y="1366527"/>
              <a:ext cx="5031814" cy="4160789"/>
              <a:chOff x="3588488" y="1366527"/>
              <a:chExt cx="5031814" cy="4160789"/>
            </a:xfrm>
            <a:solidFill>
              <a:srgbClr val="FFFFFF"/>
            </a:solidFill>
          </p:grpSpPr>
          <p:grpSp>
            <p:nvGrpSpPr>
              <p:cNvPr id="18" name="Graphic 27">
                <a:extLst>
                  <a:ext uri="{FF2B5EF4-FFF2-40B4-BE49-F238E27FC236}">
                    <a16:creationId xmlns:a16="http://schemas.microsoft.com/office/drawing/2014/main" id="{D101A84C-84DE-4FAF-A552-39FB228BB2CB}"/>
                  </a:ext>
                </a:extLst>
              </p:cNvPr>
              <p:cNvGrpSpPr/>
              <p:nvPr/>
            </p:nvGrpSpPr>
            <p:grpSpPr>
              <a:xfrm>
                <a:off x="3588488" y="4982639"/>
                <a:ext cx="5031814" cy="544677"/>
                <a:chOff x="3588488" y="4982639"/>
                <a:chExt cx="5031814" cy="544677"/>
              </a:xfrm>
              <a:solidFill>
                <a:srgbClr val="FFFFFF"/>
              </a:solidFill>
            </p:grpSpPr>
            <p:sp>
              <p:nvSpPr>
                <p:cNvPr id="26" name="Freeform: Shape 25">
                  <a:extLst>
                    <a:ext uri="{FF2B5EF4-FFF2-40B4-BE49-F238E27FC236}">
                      <a16:creationId xmlns:a16="http://schemas.microsoft.com/office/drawing/2014/main" id="{65EE6595-ECBB-4CE4-8282-2F8E119E984F}"/>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AC1049ED-B5AA-4F08-BF2B-85F8793F17A1}"/>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B36C17F5-D14F-4220-9A46-901B95FB12CC}"/>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3073AAFA-EA95-4BC6-9472-28D29F88AB2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F93E54E5-8DD7-4708-8694-13079D605B6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31877C33-FCE5-400F-BF5B-6554C7E42F52}"/>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BCEA18A-8F65-41C5-B3E0-90CD8484F216}"/>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19" name="Graphic 27">
                <a:extLst>
                  <a:ext uri="{FF2B5EF4-FFF2-40B4-BE49-F238E27FC236}">
                    <a16:creationId xmlns:a16="http://schemas.microsoft.com/office/drawing/2014/main" id="{582ECDB6-D12F-42A2-81FE-39BC12DE6B9B}"/>
                  </a:ext>
                </a:extLst>
              </p:cNvPr>
              <p:cNvGrpSpPr/>
              <p:nvPr/>
            </p:nvGrpSpPr>
            <p:grpSpPr>
              <a:xfrm>
                <a:off x="3603806" y="1366527"/>
                <a:ext cx="4995343" cy="3257719"/>
                <a:chOff x="3603806" y="1366527"/>
                <a:chExt cx="4995343" cy="3257719"/>
              </a:xfrm>
              <a:solidFill>
                <a:srgbClr val="FFFFFF"/>
              </a:solidFill>
            </p:grpSpPr>
            <p:sp>
              <p:nvSpPr>
                <p:cNvPr id="20" name="Freeform: Shape 19">
                  <a:extLst>
                    <a:ext uri="{FF2B5EF4-FFF2-40B4-BE49-F238E27FC236}">
                      <a16:creationId xmlns:a16="http://schemas.microsoft.com/office/drawing/2014/main" id="{3ECF1B4D-76DD-4D68-AEDC-CBADC81F945A}"/>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4E3554B2-A654-4C76-87D6-075587EC5731}"/>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DB592672-7488-47BE-B932-AEE3BF61A38D}"/>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87F669B4-5B1B-4A54-BACA-040D5CFB23EE}"/>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6A934262-F392-4EB1-BD72-93B7DCE0DDF8}"/>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3EB8D5AC-4812-4D0B-A215-376D639733F6}"/>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221422034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Bottom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585788"/>
            <a:ext cx="11018520" cy="1114996"/>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gray">
          <a:xfrm>
            <a:off x="-2381" y="2286000"/>
            <a:ext cx="12192000" cy="4572000"/>
          </a:xfrm>
          <a:blipFill>
            <a:blip r:embed="rId2">
              <a:extLst>
                <a:ext uri="{28A0092B-C50C-407E-A947-70E740481C1C}">
                  <a14:useLocalDpi xmlns:a14="http://schemas.microsoft.com/office/drawing/2010/main"/>
                </a:ext>
              </a:extLst>
            </a:blip>
            <a:stretch>
              <a:fillRect/>
            </a:stretch>
          </a:blipFill>
        </p:spPr>
        <p:txBody>
          <a:bodyPr vert="horz" wrap="square" lIns="0" tIns="1097280" rIns="0" bIns="0" rtlCol="0" anchor="t" anchorCtr="0">
            <a:noAutofit/>
          </a:bodyPr>
          <a:lstStyle>
            <a:lvl1pPr marL="0" indent="0" algn="ctr">
              <a:buNone/>
              <a:defRPr lang="en-US" sz="14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380355327"/>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FBAE40"/>
          </p15:clr>
        </p15:guide>
      </p15:sldGuideLst>
    </p:ext>
  </p:extLs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gray">
          <a:xfrm>
            <a:off x="5334000" y="0"/>
            <a:ext cx="6858000" cy="6858000"/>
          </a:xfrm>
          <a:blipFill>
            <a:blip r:embed="rId2">
              <a:extLst>
                <a:ext uri="{28A0092B-C50C-407E-A947-70E740481C1C}">
                  <a14:useLocalDpi xmlns:a14="http://schemas.microsoft.com/office/drawing/2010/main"/>
                </a:ext>
              </a:extLst>
            </a:blip>
            <a:stretch>
              <a:fillRect/>
            </a:stretch>
          </a:blipFill>
        </p:spPr>
        <p:txBody>
          <a:bodyPr lIns="0" tIns="210312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422152709"/>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6" orient="horz" pos="904">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wo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579438"/>
          </a:xfrm>
        </p:spPr>
        <p:txBody>
          <a:bodyPr/>
          <a:lstStyle>
            <a:lvl1pPr marL="0" indent="0" algn="ctr">
              <a:spcBef>
                <a:spcPts val="0"/>
              </a:spcBef>
              <a:buNone/>
              <a:defRPr sz="2000"/>
            </a:lvl1pPr>
          </a:lstStyle>
          <a:p>
            <a:pPr lvl="0"/>
            <a:r>
              <a:rPr lang="en-US"/>
              <a:t>Edit Master text</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gray">
          <a:xfrm>
            <a:off x="582612" y="2025650"/>
            <a:ext cx="5367528" cy="3474720"/>
          </a:xfrm>
          <a:blipFill>
            <a:blip r:embed="rId2">
              <a:extLst>
                <a:ext uri="{28A0092B-C50C-407E-A947-70E740481C1C}">
                  <a14:useLocalDpi xmlns:a14="http://schemas.microsoft.com/office/drawing/2010/main"/>
                </a:ext>
              </a:extLst>
            </a:blip>
            <a:stretch>
              <a:fillRect/>
            </a:stretch>
          </a:blipFill>
        </p:spPr>
        <p:txBody>
          <a:bodyPr vert="horz" wrap="square" lIns="0" tIns="0" rIns="0" bIns="1188720" rtlCol="0" anchor="ctr" anchorCtr="0">
            <a:noAutofit/>
          </a:bodyPr>
          <a:lstStyle>
            <a:lvl1pPr marL="0" indent="0" algn="ctr">
              <a:buNone/>
              <a:defRPr lang="en-US" sz="10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579438"/>
          </a:xfrm>
        </p:spPr>
        <p:txBody>
          <a:bodyPr/>
          <a:lstStyle>
            <a:lvl1pPr marL="0" indent="0" algn="ctr">
              <a:spcBef>
                <a:spcPts val="0"/>
              </a:spcBef>
              <a:buNone/>
              <a:defRPr sz="2000"/>
            </a:lvl1pPr>
          </a:lstStyle>
          <a:p>
            <a:pPr lvl="0"/>
            <a:r>
              <a:rPr lang="en-US"/>
              <a:t>Edit Master text</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gray">
          <a:xfrm>
            <a:off x="6239255" y="2025650"/>
            <a:ext cx="5367528" cy="3474720"/>
          </a:xfrm>
          <a:blipFill>
            <a:blip r:embed="rId2">
              <a:extLst>
                <a:ext uri="{28A0092B-C50C-407E-A947-70E740481C1C}">
                  <a14:useLocalDpi xmlns:a14="http://schemas.microsoft.com/office/drawing/2010/main"/>
                </a:ext>
              </a:extLst>
            </a:blip>
            <a:stretch>
              <a:fillRect/>
            </a:stretch>
          </a:blipFill>
        </p:spPr>
        <p:txBody>
          <a:bodyPr vert="horz" wrap="square" lIns="0" tIns="0" rIns="0" bIns="1188720" rtlCol="0" anchor="ctr" anchorCtr="0">
            <a:noAutofit/>
          </a:bodyPr>
          <a:lstStyle>
            <a:lvl1pPr marL="0" indent="0" algn="ctr">
              <a:buNone/>
              <a:defRPr lang="en-US" sz="10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71795248"/>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sldGuideLst>
    </p:ext>
  </p:extLs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Title square photo">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solidFill>
                  <a:srgbClr val="D59DFF"/>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pic>
        <p:nvPicPr>
          <p:cNvPr id="7" name="Picture 6" descr="Bilgisayar kullanarak bir masada oturan bir kişi&#10;&#10;Açıklama otomatik oluşturuldu">
            <a:extLst>
              <a:ext uri="{FF2B5EF4-FFF2-40B4-BE49-F238E27FC236}">
                <a16:creationId xmlns:a16="http://schemas.microsoft.com/office/drawing/2014/main" id="{CC8E8413-FBF3-49EB-855C-688A14E6D68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326063" y="0"/>
            <a:ext cx="6865937" cy="6865937"/>
          </a:xfrm>
          <a:prstGeom prst="rect">
            <a:avLst/>
          </a:prstGeom>
        </p:spPr>
      </p:pic>
    </p:spTree>
    <p:extLst>
      <p:ext uri="{BB962C8B-B14F-4D97-AF65-F5344CB8AC3E}">
        <p14:creationId xmlns:p14="http://schemas.microsoft.com/office/powerpoint/2010/main" val="234249003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apter Divider 2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9C4E4EB-38C7-4DF4-A1F8-2FC1BB83BF54}"/>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DBECE651-3402-4441-B780-820F46B0EE22}"/>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8" name="Freeform: Shape 7">
            <a:extLst>
              <a:ext uri="{FF2B5EF4-FFF2-40B4-BE49-F238E27FC236}">
                <a16:creationId xmlns:a16="http://schemas.microsoft.com/office/drawing/2014/main" id="{7BEA1827-8928-43A6-A399-502E772BD520}"/>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33ECAE45-1A6B-4339-AF76-360C63EF9085}"/>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10" name="Slide Number Placeholder 9">
            <a:extLst>
              <a:ext uri="{FF2B5EF4-FFF2-40B4-BE49-F238E27FC236}">
                <a16:creationId xmlns:a16="http://schemas.microsoft.com/office/drawing/2014/main" id="{836E7A9A-A68E-4C64-815F-2C49A969C9C4}"/>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1" name="Text Placeholder 20">
            <a:extLst>
              <a:ext uri="{FF2B5EF4-FFF2-40B4-BE49-F238E27FC236}">
                <a16:creationId xmlns:a16="http://schemas.microsoft.com/office/drawing/2014/main" id="{890BF533-0266-4B55-8395-A0D224733609}"/>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2 (40pt)</a:t>
            </a:r>
          </a:p>
        </p:txBody>
      </p:sp>
      <p:sp>
        <p:nvSpPr>
          <p:cNvPr id="15" name="Title 23">
            <a:extLst>
              <a:ext uri="{FF2B5EF4-FFF2-40B4-BE49-F238E27FC236}">
                <a16:creationId xmlns:a16="http://schemas.microsoft.com/office/drawing/2014/main" id="{0E5F1C3F-9BF9-494C-BE47-4FA10A3AB3F6}"/>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77E52985-7A98-4BA9-A0E4-E2C32491AFC3}"/>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7" name="Graphic 27">
            <a:extLst>
              <a:ext uri="{FF2B5EF4-FFF2-40B4-BE49-F238E27FC236}">
                <a16:creationId xmlns:a16="http://schemas.microsoft.com/office/drawing/2014/main" id="{5C0C2AD1-0C31-4B6B-BD3D-C0AB151F95A8}"/>
              </a:ext>
            </a:extLst>
          </p:cNvPr>
          <p:cNvGrpSpPr/>
          <p:nvPr userDrawn="1"/>
        </p:nvGrpSpPr>
        <p:grpSpPr>
          <a:xfrm>
            <a:off x="211138" y="6093845"/>
            <a:ext cx="634650" cy="548640"/>
            <a:chOff x="3214686" y="1004887"/>
            <a:chExt cx="5765431" cy="4850549"/>
          </a:xfrm>
        </p:grpSpPr>
        <p:sp>
          <p:nvSpPr>
            <p:cNvPr id="18" name="Freeform: Shape 17">
              <a:extLst>
                <a:ext uri="{FF2B5EF4-FFF2-40B4-BE49-F238E27FC236}">
                  <a16:creationId xmlns:a16="http://schemas.microsoft.com/office/drawing/2014/main" id="{9B14D604-2173-4399-A26B-6DD044B59E8B}"/>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19" name="Graphic 27">
              <a:extLst>
                <a:ext uri="{FF2B5EF4-FFF2-40B4-BE49-F238E27FC236}">
                  <a16:creationId xmlns:a16="http://schemas.microsoft.com/office/drawing/2014/main" id="{D5E8EA99-BEAA-4FAB-A0CC-72F9326E6733}"/>
                </a:ext>
              </a:extLst>
            </p:cNvPr>
            <p:cNvGrpSpPr/>
            <p:nvPr/>
          </p:nvGrpSpPr>
          <p:grpSpPr>
            <a:xfrm>
              <a:off x="3588488" y="1366527"/>
              <a:ext cx="5031814" cy="4160789"/>
              <a:chOff x="3588488" y="1366527"/>
              <a:chExt cx="5031814" cy="4160789"/>
            </a:xfrm>
            <a:solidFill>
              <a:srgbClr val="FFFFFF"/>
            </a:solidFill>
          </p:grpSpPr>
          <p:grpSp>
            <p:nvGrpSpPr>
              <p:cNvPr id="20" name="Graphic 27">
                <a:extLst>
                  <a:ext uri="{FF2B5EF4-FFF2-40B4-BE49-F238E27FC236}">
                    <a16:creationId xmlns:a16="http://schemas.microsoft.com/office/drawing/2014/main" id="{387391BA-B2B5-4351-99D0-68A10DDC6F40}"/>
                  </a:ext>
                </a:extLst>
              </p:cNvPr>
              <p:cNvGrpSpPr/>
              <p:nvPr/>
            </p:nvGrpSpPr>
            <p:grpSpPr>
              <a:xfrm>
                <a:off x="3588488" y="4982639"/>
                <a:ext cx="5031814" cy="544677"/>
                <a:chOff x="3588488" y="4982639"/>
                <a:chExt cx="5031814" cy="544677"/>
              </a:xfrm>
              <a:solidFill>
                <a:srgbClr val="FFFFFF"/>
              </a:solidFill>
            </p:grpSpPr>
            <p:sp>
              <p:nvSpPr>
                <p:cNvPr id="28" name="Freeform: Shape 27">
                  <a:extLst>
                    <a:ext uri="{FF2B5EF4-FFF2-40B4-BE49-F238E27FC236}">
                      <a16:creationId xmlns:a16="http://schemas.microsoft.com/office/drawing/2014/main" id="{9259FF8F-901E-4CE6-A5BD-C8EC7E70FE86}"/>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B8C19C6F-037A-4CE3-AAC0-D4BF60C8C4B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7A341077-8191-4A26-9B84-886C5D9B741A}"/>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479A2C6A-A99A-4A1A-B669-5736F9A3B1E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AFDC670-FEDE-412E-B1A8-A66BF7995D7F}"/>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AE0BDE46-9196-4309-8D75-C5488C889E12}"/>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A9316A21-3628-4993-9A6D-AD7B860205FD}"/>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1" name="Graphic 27">
                <a:extLst>
                  <a:ext uri="{FF2B5EF4-FFF2-40B4-BE49-F238E27FC236}">
                    <a16:creationId xmlns:a16="http://schemas.microsoft.com/office/drawing/2014/main" id="{5BF24755-2FF8-4052-A134-40647ADF00B8}"/>
                  </a:ext>
                </a:extLst>
              </p:cNvPr>
              <p:cNvGrpSpPr/>
              <p:nvPr/>
            </p:nvGrpSpPr>
            <p:grpSpPr>
              <a:xfrm>
                <a:off x="3603806" y="1366527"/>
                <a:ext cx="4995343" cy="3257719"/>
                <a:chOff x="3603806" y="1366527"/>
                <a:chExt cx="4995343" cy="3257719"/>
              </a:xfrm>
              <a:solidFill>
                <a:srgbClr val="FFFFFF"/>
              </a:solidFill>
            </p:grpSpPr>
            <p:sp>
              <p:nvSpPr>
                <p:cNvPr id="22" name="Freeform: Shape 21">
                  <a:extLst>
                    <a:ext uri="{FF2B5EF4-FFF2-40B4-BE49-F238E27FC236}">
                      <a16:creationId xmlns:a16="http://schemas.microsoft.com/office/drawing/2014/main" id="{8316DDD8-9AC4-4754-934C-69B92A08F2E2}"/>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B5F40E37-7C2C-4B23-9D98-770CCF69C575}"/>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54843C6D-E9C9-45B0-89D3-0C6EBA99D0E7}"/>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5C10EE42-C2B9-4A09-BAE2-90478AE35760}"/>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33E3A7FD-F070-408B-9544-CCC502533876}"/>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71C96293-DB23-48BA-AA2E-2BEE0A6B118F}"/>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402423431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apter Divider 3 - Dark">
    <p:bg>
      <p:bgPr>
        <a:solidFill>
          <a:schemeClr val="bg1"/>
        </a:solidFill>
        <a:effectLst/>
      </p:bgPr>
    </p:bg>
    <p:spTree>
      <p:nvGrpSpPr>
        <p:cNvPr id="1" name=""/>
        <p:cNvGrpSpPr/>
        <p:nvPr/>
      </p:nvGrpSpPr>
      <p:grpSpPr>
        <a:xfrm>
          <a:off x="0" y="0"/>
          <a:ext cx="0" cy="0"/>
          <a:chOff x="0" y="0"/>
          <a:chExt cx="0" cy="0"/>
        </a:xfrm>
      </p:grpSpPr>
      <p:sp>
        <p:nvSpPr>
          <p:cNvPr id="9" name="Date Placeholder 8">
            <a:extLst>
              <a:ext uri="{FF2B5EF4-FFF2-40B4-BE49-F238E27FC236}">
                <a16:creationId xmlns:a16="http://schemas.microsoft.com/office/drawing/2014/main" id="{1CBFA583-1CA4-4DDA-A520-F9779ACB3B90}"/>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0" name="Footer Placeholder 9">
            <a:extLst>
              <a:ext uri="{FF2B5EF4-FFF2-40B4-BE49-F238E27FC236}">
                <a16:creationId xmlns:a16="http://schemas.microsoft.com/office/drawing/2014/main" id="{A2D09970-AF14-4946-9C5F-AA756074A611}"/>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25" name="Freeform: Shape 24">
            <a:extLst>
              <a:ext uri="{FF2B5EF4-FFF2-40B4-BE49-F238E27FC236}">
                <a16:creationId xmlns:a16="http://schemas.microsoft.com/office/drawing/2014/main" id="{67038F3F-BD27-4602-8C8B-5AB57CBADEB3}"/>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744B0920-47B3-4930-BECE-2666CA2E075F}"/>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926F5671-20CF-4F86-8CCD-BCCF338DCA7D}"/>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12" name="Slide Number Placeholder 11">
            <a:extLst>
              <a:ext uri="{FF2B5EF4-FFF2-40B4-BE49-F238E27FC236}">
                <a16:creationId xmlns:a16="http://schemas.microsoft.com/office/drawing/2014/main" id="{5267DDF1-969D-4347-881D-EA2C12618B14}"/>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1" name="Text Placeholder 20">
            <a:extLst>
              <a:ext uri="{FF2B5EF4-FFF2-40B4-BE49-F238E27FC236}">
                <a16:creationId xmlns:a16="http://schemas.microsoft.com/office/drawing/2014/main" id="{F3E84C62-E89D-42B4-85E0-A369ED7FE38D}"/>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3 (40pt)</a:t>
            </a:r>
          </a:p>
        </p:txBody>
      </p:sp>
      <p:sp>
        <p:nvSpPr>
          <p:cNvPr id="13" name="Title 23">
            <a:extLst>
              <a:ext uri="{FF2B5EF4-FFF2-40B4-BE49-F238E27FC236}">
                <a16:creationId xmlns:a16="http://schemas.microsoft.com/office/drawing/2014/main" id="{DC91BFDB-054A-46C3-B8DB-5C6CC22DA40F}"/>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4" name="Text Placeholder 21">
            <a:extLst>
              <a:ext uri="{FF2B5EF4-FFF2-40B4-BE49-F238E27FC236}">
                <a16:creationId xmlns:a16="http://schemas.microsoft.com/office/drawing/2014/main" id="{A0EC9BAC-AB8D-42D0-A869-2478BE3B8CFD}"/>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5" name="Graphic 27">
            <a:extLst>
              <a:ext uri="{FF2B5EF4-FFF2-40B4-BE49-F238E27FC236}">
                <a16:creationId xmlns:a16="http://schemas.microsoft.com/office/drawing/2014/main" id="{65C6063C-94BC-48F7-A7E7-BA6250A1FC33}"/>
              </a:ext>
            </a:extLst>
          </p:cNvPr>
          <p:cNvGrpSpPr/>
          <p:nvPr userDrawn="1"/>
        </p:nvGrpSpPr>
        <p:grpSpPr>
          <a:xfrm>
            <a:off x="211138" y="6093845"/>
            <a:ext cx="634650" cy="548640"/>
            <a:chOff x="3214686" y="1004887"/>
            <a:chExt cx="5765431" cy="4850549"/>
          </a:xfrm>
        </p:grpSpPr>
        <p:sp>
          <p:nvSpPr>
            <p:cNvPr id="16" name="Freeform: Shape 15">
              <a:extLst>
                <a:ext uri="{FF2B5EF4-FFF2-40B4-BE49-F238E27FC236}">
                  <a16:creationId xmlns:a16="http://schemas.microsoft.com/office/drawing/2014/main" id="{F3C39CF6-46A6-4B17-B87B-94CD6AAEBAB1}"/>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17" name="Graphic 27">
              <a:extLst>
                <a:ext uri="{FF2B5EF4-FFF2-40B4-BE49-F238E27FC236}">
                  <a16:creationId xmlns:a16="http://schemas.microsoft.com/office/drawing/2014/main" id="{4469B7F3-5257-492F-B511-B9CE0DA7CD16}"/>
                </a:ext>
              </a:extLst>
            </p:cNvPr>
            <p:cNvGrpSpPr/>
            <p:nvPr/>
          </p:nvGrpSpPr>
          <p:grpSpPr>
            <a:xfrm>
              <a:off x="3588488" y="1366527"/>
              <a:ext cx="5031814" cy="4160789"/>
              <a:chOff x="3588488" y="1366527"/>
              <a:chExt cx="5031814" cy="4160789"/>
            </a:xfrm>
            <a:solidFill>
              <a:srgbClr val="FFFFFF"/>
            </a:solidFill>
          </p:grpSpPr>
          <p:grpSp>
            <p:nvGrpSpPr>
              <p:cNvPr id="18" name="Graphic 27">
                <a:extLst>
                  <a:ext uri="{FF2B5EF4-FFF2-40B4-BE49-F238E27FC236}">
                    <a16:creationId xmlns:a16="http://schemas.microsoft.com/office/drawing/2014/main" id="{F877ED53-BB8A-48EF-B99E-4258E996D26C}"/>
                  </a:ext>
                </a:extLst>
              </p:cNvPr>
              <p:cNvGrpSpPr/>
              <p:nvPr/>
            </p:nvGrpSpPr>
            <p:grpSpPr>
              <a:xfrm>
                <a:off x="3588488" y="4982639"/>
                <a:ext cx="5031814" cy="544677"/>
                <a:chOff x="3588488" y="4982639"/>
                <a:chExt cx="5031814" cy="544677"/>
              </a:xfrm>
              <a:solidFill>
                <a:srgbClr val="FFFFFF"/>
              </a:solidFill>
            </p:grpSpPr>
            <p:sp>
              <p:nvSpPr>
                <p:cNvPr id="32" name="Freeform: Shape 31">
                  <a:extLst>
                    <a:ext uri="{FF2B5EF4-FFF2-40B4-BE49-F238E27FC236}">
                      <a16:creationId xmlns:a16="http://schemas.microsoft.com/office/drawing/2014/main" id="{C2BBBB13-5D43-416A-A08E-60950555375E}"/>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B301F806-CB5E-42E9-AE0B-7B5CACAF69B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16B00E88-31DE-40DE-84F9-49AC68B874B2}"/>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F4B5959B-CE3E-49D2-B381-95DCCF0F7EDF}"/>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5553908A-2580-43FF-9B38-814FF3F4AAF6}"/>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958B5445-9C74-4DC7-A32A-ED78FDE2F137}"/>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48D2359E-2AAC-4191-914A-3663613649E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19" name="Graphic 27">
                <a:extLst>
                  <a:ext uri="{FF2B5EF4-FFF2-40B4-BE49-F238E27FC236}">
                    <a16:creationId xmlns:a16="http://schemas.microsoft.com/office/drawing/2014/main" id="{3BBC3065-52A2-496F-A374-652A8C3C4BC5}"/>
                  </a:ext>
                </a:extLst>
              </p:cNvPr>
              <p:cNvGrpSpPr/>
              <p:nvPr/>
            </p:nvGrpSpPr>
            <p:grpSpPr>
              <a:xfrm>
                <a:off x="3603806" y="1366527"/>
                <a:ext cx="4995343" cy="3257719"/>
                <a:chOff x="3603806" y="1366527"/>
                <a:chExt cx="4995343" cy="3257719"/>
              </a:xfrm>
              <a:solidFill>
                <a:srgbClr val="FFFFFF"/>
              </a:solidFill>
            </p:grpSpPr>
            <p:sp>
              <p:nvSpPr>
                <p:cNvPr id="20" name="Freeform: Shape 19">
                  <a:extLst>
                    <a:ext uri="{FF2B5EF4-FFF2-40B4-BE49-F238E27FC236}">
                      <a16:creationId xmlns:a16="http://schemas.microsoft.com/office/drawing/2014/main" id="{DF19A26E-9348-481E-86AD-B2B9A0E96773}"/>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27346C9D-624A-4E94-8F22-5983857B8C0B}"/>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47BAFF2C-A8EA-410A-97D3-8EFC6A62CC77}"/>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F8832725-C791-4251-91AF-1F5E8CA7496D}"/>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E8555135-6C89-4B36-8BC3-2E8338A33CDB}"/>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4B4B1815-CAEA-4193-85D2-65CEA4C4023E}"/>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51752368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apter Divider 4 - Dark">
    <p:bg>
      <p:bgPr>
        <a:solidFill>
          <a:schemeClr val="bg1"/>
        </a:solidFill>
        <a:effectLst/>
      </p:bgPr>
    </p:bg>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A715828B-00D0-42B0-A8E8-FA6086D7E581}"/>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2" name="Footer Placeholder 11">
            <a:extLst>
              <a:ext uri="{FF2B5EF4-FFF2-40B4-BE49-F238E27FC236}">
                <a16:creationId xmlns:a16="http://schemas.microsoft.com/office/drawing/2014/main" id="{591BB30B-A38F-496A-9A51-0C22F0B6AF0D}"/>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8" name="Freeform: Shape 17">
            <a:extLst>
              <a:ext uri="{FF2B5EF4-FFF2-40B4-BE49-F238E27FC236}">
                <a16:creationId xmlns:a16="http://schemas.microsoft.com/office/drawing/2014/main" id="{3F6FFF0F-BAB9-40DC-BAF9-35B2A5228D84}"/>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6F38674F-4C91-4494-B465-12C2060F4FC3}"/>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B7CE058E-4C5B-4AE6-8AEE-4627F18EBB29}"/>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DF5B0C93-0FFA-4F79-A254-F9360D6A55B5}"/>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15" name="Slide Number Placeholder 14">
            <a:extLst>
              <a:ext uri="{FF2B5EF4-FFF2-40B4-BE49-F238E27FC236}">
                <a16:creationId xmlns:a16="http://schemas.microsoft.com/office/drawing/2014/main" id="{0E0C5E03-C7F6-4079-AFC4-04FC71F67674}"/>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3" name="Text Placeholder 20">
            <a:extLst>
              <a:ext uri="{FF2B5EF4-FFF2-40B4-BE49-F238E27FC236}">
                <a16:creationId xmlns:a16="http://schemas.microsoft.com/office/drawing/2014/main" id="{98A646E0-7B78-4B13-9EB3-CCE2A53BB9AA}"/>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4 (40pt)</a:t>
            </a:r>
          </a:p>
        </p:txBody>
      </p:sp>
      <p:sp>
        <p:nvSpPr>
          <p:cNvPr id="14" name="Title 23">
            <a:extLst>
              <a:ext uri="{FF2B5EF4-FFF2-40B4-BE49-F238E27FC236}">
                <a16:creationId xmlns:a16="http://schemas.microsoft.com/office/drawing/2014/main" id="{8A6130D2-AD01-4E58-93F0-7548DBC576F3}"/>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8DF3D902-4F37-4AC7-9EF8-9A492022491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7" name="Graphic 27">
            <a:extLst>
              <a:ext uri="{FF2B5EF4-FFF2-40B4-BE49-F238E27FC236}">
                <a16:creationId xmlns:a16="http://schemas.microsoft.com/office/drawing/2014/main" id="{6B76752D-2524-425E-ACEF-FCA4683315EA}"/>
              </a:ext>
            </a:extLst>
          </p:cNvPr>
          <p:cNvGrpSpPr/>
          <p:nvPr userDrawn="1"/>
        </p:nvGrpSpPr>
        <p:grpSpPr>
          <a:xfrm>
            <a:off x="211138" y="6093845"/>
            <a:ext cx="634650" cy="548640"/>
            <a:chOff x="3214686" y="1004887"/>
            <a:chExt cx="5765431" cy="4850549"/>
          </a:xfrm>
        </p:grpSpPr>
        <p:sp>
          <p:nvSpPr>
            <p:cNvPr id="22" name="Freeform: Shape 21">
              <a:extLst>
                <a:ext uri="{FF2B5EF4-FFF2-40B4-BE49-F238E27FC236}">
                  <a16:creationId xmlns:a16="http://schemas.microsoft.com/office/drawing/2014/main" id="{8EAAAC8D-CBE4-4A94-AA97-148AB2203C8F}"/>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25" name="Graphic 27">
              <a:extLst>
                <a:ext uri="{FF2B5EF4-FFF2-40B4-BE49-F238E27FC236}">
                  <a16:creationId xmlns:a16="http://schemas.microsoft.com/office/drawing/2014/main" id="{5785AE98-B932-46CA-822E-880EAC6CB3BF}"/>
                </a:ext>
              </a:extLst>
            </p:cNvPr>
            <p:cNvGrpSpPr/>
            <p:nvPr/>
          </p:nvGrpSpPr>
          <p:grpSpPr>
            <a:xfrm>
              <a:off x="3588488" y="1366527"/>
              <a:ext cx="5031814" cy="4160789"/>
              <a:chOff x="3588488" y="1366527"/>
              <a:chExt cx="5031814" cy="4160789"/>
            </a:xfrm>
            <a:solidFill>
              <a:srgbClr val="FFFFFF"/>
            </a:solidFill>
          </p:grpSpPr>
          <p:grpSp>
            <p:nvGrpSpPr>
              <p:cNvPr id="26" name="Graphic 27">
                <a:extLst>
                  <a:ext uri="{FF2B5EF4-FFF2-40B4-BE49-F238E27FC236}">
                    <a16:creationId xmlns:a16="http://schemas.microsoft.com/office/drawing/2014/main" id="{6699E6A7-2CAB-450B-BF63-78E752442E07}"/>
                  </a:ext>
                </a:extLst>
              </p:cNvPr>
              <p:cNvGrpSpPr/>
              <p:nvPr/>
            </p:nvGrpSpPr>
            <p:grpSpPr>
              <a:xfrm>
                <a:off x="3588488" y="4982639"/>
                <a:ext cx="5031814" cy="544677"/>
                <a:chOff x="3588488" y="4982639"/>
                <a:chExt cx="5031814" cy="544677"/>
              </a:xfrm>
              <a:solidFill>
                <a:srgbClr val="FFFFFF"/>
              </a:solidFill>
            </p:grpSpPr>
            <p:sp>
              <p:nvSpPr>
                <p:cNvPr id="35" name="Freeform: Shape 34">
                  <a:extLst>
                    <a:ext uri="{FF2B5EF4-FFF2-40B4-BE49-F238E27FC236}">
                      <a16:creationId xmlns:a16="http://schemas.microsoft.com/office/drawing/2014/main" id="{65DB8113-A084-4D98-9CCB-FD317DE6A2A9}"/>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910C7388-D40F-42F6-A95F-E41E3C73552E}"/>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E4AA78AB-9D5A-43AB-AB36-9D4479C412A9}"/>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2DA0EE01-22BA-47BC-9C96-0913BB9844BA}"/>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13482840-D2DD-41BB-8E02-F2FA6557E24B}"/>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8DFC5601-D29A-4F3D-8C00-7EADE971D459}"/>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C42A0641-81A5-463A-B982-CB24D2A1AE9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8" name="Graphic 27">
                <a:extLst>
                  <a:ext uri="{FF2B5EF4-FFF2-40B4-BE49-F238E27FC236}">
                    <a16:creationId xmlns:a16="http://schemas.microsoft.com/office/drawing/2014/main" id="{428290EC-B2EE-40A2-B079-FB1C89C78E83}"/>
                  </a:ext>
                </a:extLst>
              </p:cNvPr>
              <p:cNvGrpSpPr/>
              <p:nvPr/>
            </p:nvGrpSpPr>
            <p:grpSpPr>
              <a:xfrm>
                <a:off x="3603806" y="1366527"/>
                <a:ext cx="4995343" cy="3257719"/>
                <a:chOff x="3603806" y="1366527"/>
                <a:chExt cx="4995343" cy="3257719"/>
              </a:xfrm>
              <a:solidFill>
                <a:srgbClr val="FFFFFF"/>
              </a:solidFill>
            </p:grpSpPr>
            <p:sp>
              <p:nvSpPr>
                <p:cNvPr id="29" name="Freeform: Shape 28">
                  <a:extLst>
                    <a:ext uri="{FF2B5EF4-FFF2-40B4-BE49-F238E27FC236}">
                      <a16:creationId xmlns:a16="http://schemas.microsoft.com/office/drawing/2014/main" id="{3DB72217-FC04-4206-A595-EEC804AF250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28F9D996-3ACB-4B93-9B16-C8306E0A2B3E}"/>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1ADDC0F5-065E-4F9E-BD0F-5DAAFB5B1979}"/>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289BFCF7-05D4-43F4-BFC5-88E725168FA8}"/>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1514935F-C1AF-4137-9ADE-4DAE50F1348A}"/>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B05E4E39-E64F-4672-8709-624E1B67E8DF}"/>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50750627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hapter Divider 5 - Dark">
    <p:bg>
      <p:bgPr>
        <a:solidFill>
          <a:schemeClr val="bg1"/>
        </a:solidFill>
        <a:effectLst/>
      </p:bgPr>
    </p:bg>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F03A551-6A85-4FA5-97E2-9F9DF3ECBF2C}"/>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 name="Footer Placeholder 2">
            <a:extLst>
              <a:ext uri="{FF2B5EF4-FFF2-40B4-BE49-F238E27FC236}">
                <a16:creationId xmlns:a16="http://schemas.microsoft.com/office/drawing/2014/main" id="{1B454FED-4B24-4888-8398-05AE05B99FCE}"/>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5" name="Freeform: Shape 14">
            <a:extLst>
              <a:ext uri="{FF2B5EF4-FFF2-40B4-BE49-F238E27FC236}">
                <a16:creationId xmlns:a16="http://schemas.microsoft.com/office/drawing/2014/main" id="{FD9CEE68-9A51-423B-A133-657ED8044F00}"/>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9533C267-3FFC-44B9-BA75-6F5376677A9B}"/>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F3FA56E5-1510-4C96-BF9E-1AAA79474661}"/>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633C2CAA-E9C9-493B-92AC-185C3414E50A}"/>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B6D37C69-C3BA-4130-BBB8-D6BAFB53E117}"/>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5" name="Slide Number Placeholder 4">
            <a:extLst>
              <a:ext uri="{FF2B5EF4-FFF2-40B4-BE49-F238E27FC236}">
                <a16:creationId xmlns:a16="http://schemas.microsoft.com/office/drawing/2014/main" id="{037EE0A2-B242-41BB-8E60-D56BF1F440AD}"/>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3" name="Text Placeholder 20">
            <a:extLst>
              <a:ext uri="{FF2B5EF4-FFF2-40B4-BE49-F238E27FC236}">
                <a16:creationId xmlns:a16="http://schemas.microsoft.com/office/drawing/2014/main" id="{1B58D665-7BD7-464A-8F51-C4D97676BBCC}"/>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5 (40pt)</a:t>
            </a:r>
          </a:p>
        </p:txBody>
      </p:sp>
      <p:sp>
        <p:nvSpPr>
          <p:cNvPr id="14" name="Title 23">
            <a:extLst>
              <a:ext uri="{FF2B5EF4-FFF2-40B4-BE49-F238E27FC236}">
                <a16:creationId xmlns:a16="http://schemas.microsoft.com/office/drawing/2014/main" id="{140CD038-AC24-4F40-A536-7E639CE89863}"/>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4381796E-D2F9-487E-BCEB-4A8329541AF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8" name="Graphic 27">
            <a:extLst>
              <a:ext uri="{FF2B5EF4-FFF2-40B4-BE49-F238E27FC236}">
                <a16:creationId xmlns:a16="http://schemas.microsoft.com/office/drawing/2014/main" id="{918BABC4-8D17-43F8-8E7B-4F026BD070A4}"/>
              </a:ext>
            </a:extLst>
          </p:cNvPr>
          <p:cNvGrpSpPr/>
          <p:nvPr userDrawn="1"/>
        </p:nvGrpSpPr>
        <p:grpSpPr>
          <a:xfrm>
            <a:off x="211138" y="6093845"/>
            <a:ext cx="634650" cy="548640"/>
            <a:chOff x="3214686" y="1004887"/>
            <a:chExt cx="5765431" cy="4850549"/>
          </a:xfrm>
        </p:grpSpPr>
        <p:sp>
          <p:nvSpPr>
            <p:cNvPr id="25" name="Freeform: Shape 24">
              <a:extLst>
                <a:ext uri="{FF2B5EF4-FFF2-40B4-BE49-F238E27FC236}">
                  <a16:creationId xmlns:a16="http://schemas.microsoft.com/office/drawing/2014/main" id="{5DF1279C-7E93-44C0-812C-52FD09DCBA4A}"/>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26" name="Graphic 27">
              <a:extLst>
                <a:ext uri="{FF2B5EF4-FFF2-40B4-BE49-F238E27FC236}">
                  <a16:creationId xmlns:a16="http://schemas.microsoft.com/office/drawing/2014/main" id="{459DCC7F-A96E-4FC7-BE29-B12E4C0359C8}"/>
                </a:ext>
              </a:extLst>
            </p:cNvPr>
            <p:cNvGrpSpPr/>
            <p:nvPr/>
          </p:nvGrpSpPr>
          <p:grpSpPr>
            <a:xfrm>
              <a:off x="3588488" y="1366527"/>
              <a:ext cx="5031814" cy="4160789"/>
              <a:chOff x="3588488" y="1366527"/>
              <a:chExt cx="5031814" cy="4160789"/>
            </a:xfrm>
            <a:solidFill>
              <a:srgbClr val="FFFFFF"/>
            </a:solidFill>
          </p:grpSpPr>
          <p:grpSp>
            <p:nvGrpSpPr>
              <p:cNvPr id="27" name="Graphic 27">
                <a:extLst>
                  <a:ext uri="{FF2B5EF4-FFF2-40B4-BE49-F238E27FC236}">
                    <a16:creationId xmlns:a16="http://schemas.microsoft.com/office/drawing/2014/main" id="{B3325CEE-6FAE-493D-8DC6-8D7337BA0D5D}"/>
                  </a:ext>
                </a:extLst>
              </p:cNvPr>
              <p:cNvGrpSpPr/>
              <p:nvPr/>
            </p:nvGrpSpPr>
            <p:grpSpPr>
              <a:xfrm>
                <a:off x="3588488" y="4982639"/>
                <a:ext cx="5031814" cy="544677"/>
                <a:chOff x="3588488" y="4982639"/>
                <a:chExt cx="5031814" cy="544677"/>
              </a:xfrm>
              <a:solidFill>
                <a:srgbClr val="FFFFFF"/>
              </a:solidFill>
            </p:grpSpPr>
            <p:sp>
              <p:nvSpPr>
                <p:cNvPr id="35" name="Freeform: Shape 34">
                  <a:extLst>
                    <a:ext uri="{FF2B5EF4-FFF2-40B4-BE49-F238E27FC236}">
                      <a16:creationId xmlns:a16="http://schemas.microsoft.com/office/drawing/2014/main" id="{0DDE7AD8-AAB0-41F7-AF18-61B5A9401420}"/>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6674966E-0AE2-4397-9146-01049C32A917}"/>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B158AA59-C7A7-4D12-87B2-6963C7E9259F}"/>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0E85C0DA-4800-4416-A352-208DE0CAD4F1}"/>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5D7DA29B-7CC1-45F7-A5B2-DD5DE8B5465F}"/>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0D2E8E75-3224-40B1-8B4C-9158124BEDE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B6180EEA-7FCF-4835-AAE7-D1DD76657CB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8" name="Graphic 27">
                <a:extLst>
                  <a:ext uri="{FF2B5EF4-FFF2-40B4-BE49-F238E27FC236}">
                    <a16:creationId xmlns:a16="http://schemas.microsoft.com/office/drawing/2014/main" id="{1308E7F4-7392-49E9-B446-375D4008B0E0}"/>
                  </a:ext>
                </a:extLst>
              </p:cNvPr>
              <p:cNvGrpSpPr/>
              <p:nvPr/>
            </p:nvGrpSpPr>
            <p:grpSpPr>
              <a:xfrm>
                <a:off x="3603806" y="1366527"/>
                <a:ext cx="4995343" cy="3257719"/>
                <a:chOff x="3603806" y="1366527"/>
                <a:chExt cx="4995343" cy="3257719"/>
              </a:xfrm>
              <a:solidFill>
                <a:srgbClr val="FFFFFF"/>
              </a:solidFill>
            </p:grpSpPr>
            <p:sp>
              <p:nvSpPr>
                <p:cNvPr id="29" name="Freeform: Shape 28">
                  <a:extLst>
                    <a:ext uri="{FF2B5EF4-FFF2-40B4-BE49-F238E27FC236}">
                      <a16:creationId xmlns:a16="http://schemas.microsoft.com/office/drawing/2014/main" id="{DD4A48E6-28CC-4CC7-B140-57D740BC18B3}"/>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3ABCAC2D-0739-4B84-A893-D8DE6AE9D8B0}"/>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D0799141-FA55-4D17-8B37-62485A48E9BB}"/>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DA738652-2BAC-4527-A9A2-009AF41B8798}"/>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7E0C2D6F-E658-47D3-8ECE-EB12D30B2EFD}"/>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05B2C717-15DA-4390-AD5F-E83972857B29}"/>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46805993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hapter Divider 6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B3B5D223-6D51-4CB4-8213-043FD1D70762}"/>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AD36824-2B25-4369-A9E2-C5B520BCCFCC}"/>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8" name="Freeform: Shape 17">
            <a:extLst>
              <a:ext uri="{FF2B5EF4-FFF2-40B4-BE49-F238E27FC236}">
                <a16:creationId xmlns:a16="http://schemas.microsoft.com/office/drawing/2014/main" id="{A434F616-933D-42E0-8372-F9FCA262F75F}"/>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tx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1D63E233-B79A-4CFE-B80A-4B58921E2040}"/>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84BECD26-FA91-4824-99E1-742ECA6DBD58}"/>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2876C07D-95BA-4743-9DC1-8F5DE8166328}"/>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89F421E9-BB84-4562-9786-8794A63CE5A9}"/>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B53EDB82-DA8F-4C30-9E9D-09742376C72E}"/>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6" name="Slide Number Placeholder 5">
            <a:extLst>
              <a:ext uri="{FF2B5EF4-FFF2-40B4-BE49-F238E27FC236}">
                <a16:creationId xmlns:a16="http://schemas.microsoft.com/office/drawing/2014/main" id="{72890D98-FC4A-46D0-B344-A05238790071}"/>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4" name="Text Placeholder 20">
            <a:extLst>
              <a:ext uri="{FF2B5EF4-FFF2-40B4-BE49-F238E27FC236}">
                <a16:creationId xmlns:a16="http://schemas.microsoft.com/office/drawing/2014/main" id="{25F9CBDB-87F6-4A0E-BE9E-38C13CA61EDD}"/>
              </a:ext>
            </a:extLst>
          </p:cNvPr>
          <p:cNvSpPr>
            <a:spLocks noGrp="1"/>
          </p:cNvSpPr>
          <p:nvPr>
            <p:ph type="body" sz="quarter" idx="16" hasCustomPrompt="1"/>
          </p:nvPr>
        </p:nvSpPr>
        <p:spPr>
          <a:xfrm>
            <a:off x="3195638" y="1327150"/>
            <a:ext cx="8743950" cy="982663"/>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6 (40pt)</a:t>
            </a:r>
          </a:p>
        </p:txBody>
      </p:sp>
      <p:sp>
        <p:nvSpPr>
          <p:cNvPr id="15" name="Title 23">
            <a:extLst>
              <a:ext uri="{FF2B5EF4-FFF2-40B4-BE49-F238E27FC236}">
                <a16:creationId xmlns:a16="http://schemas.microsoft.com/office/drawing/2014/main" id="{3B464F79-0279-4FA4-BD8B-D00564BD6498}"/>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6F8CA905-20EE-4CA2-BFF7-C847D9AAAEE2}"/>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7" name="Graphic 27">
            <a:extLst>
              <a:ext uri="{FF2B5EF4-FFF2-40B4-BE49-F238E27FC236}">
                <a16:creationId xmlns:a16="http://schemas.microsoft.com/office/drawing/2014/main" id="{7DE718B5-5F22-4487-A022-521E70DA5899}"/>
              </a:ext>
            </a:extLst>
          </p:cNvPr>
          <p:cNvGrpSpPr/>
          <p:nvPr userDrawn="1"/>
        </p:nvGrpSpPr>
        <p:grpSpPr>
          <a:xfrm>
            <a:off x="211138" y="6093845"/>
            <a:ext cx="634650" cy="548640"/>
            <a:chOff x="3214686" y="1004887"/>
            <a:chExt cx="5765431" cy="4850549"/>
          </a:xfrm>
        </p:grpSpPr>
        <p:sp>
          <p:nvSpPr>
            <p:cNvPr id="20" name="Freeform: Shape 19">
              <a:extLst>
                <a:ext uri="{FF2B5EF4-FFF2-40B4-BE49-F238E27FC236}">
                  <a16:creationId xmlns:a16="http://schemas.microsoft.com/office/drawing/2014/main" id="{D1403F2F-92D6-476C-82DA-573FC69208AD}"/>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25" name="Graphic 27">
              <a:extLst>
                <a:ext uri="{FF2B5EF4-FFF2-40B4-BE49-F238E27FC236}">
                  <a16:creationId xmlns:a16="http://schemas.microsoft.com/office/drawing/2014/main" id="{10A29F16-3A02-4D02-B880-653D105D82DC}"/>
                </a:ext>
              </a:extLst>
            </p:cNvPr>
            <p:cNvGrpSpPr/>
            <p:nvPr/>
          </p:nvGrpSpPr>
          <p:grpSpPr>
            <a:xfrm>
              <a:off x="3588488" y="1366527"/>
              <a:ext cx="5031814" cy="4160789"/>
              <a:chOff x="3588488" y="1366527"/>
              <a:chExt cx="5031814" cy="4160789"/>
            </a:xfrm>
            <a:solidFill>
              <a:srgbClr val="FFFFFF"/>
            </a:solidFill>
          </p:grpSpPr>
          <p:grpSp>
            <p:nvGrpSpPr>
              <p:cNvPr id="29" name="Graphic 27">
                <a:extLst>
                  <a:ext uri="{FF2B5EF4-FFF2-40B4-BE49-F238E27FC236}">
                    <a16:creationId xmlns:a16="http://schemas.microsoft.com/office/drawing/2014/main" id="{7627AA79-5AF6-4512-8B33-D90D9D04BADC}"/>
                  </a:ext>
                </a:extLst>
              </p:cNvPr>
              <p:cNvGrpSpPr/>
              <p:nvPr/>
            </p:nvGrpSpPr>
            <p:grpSpPr>
              <a:xfrm>
                <a:off x="3588488" y="4982639"/>
                <a:ext cx="5031814" cy="544677"/>
                <a:chOff x="3588488" y="4982639"/>
                <a:chExt cx="5031814" cy="544677"/>
              </a:xfrm>
              <a:solidFill>
                <a:srgbClr val="FFFFFF"/>
              </a:solidFill>
            </p:grpSpPr>
            <p:sp>
              <p:nvSpPr>
                <p:cNvPr id="37" name="Freeform: Shape 36">
                  <a:extLst>
                    <a:ext uri="{FF2B5EF4-FFF2-40B4-BE49-F238E27FC236}">
                      <a16:creationId xmlns:a16="http://schemas.microsoft.com/office/drawing/2014/main" id="{A848A88D-A8BF-409E-9026-502B43141FE0}"/>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E0BAAA8C-341C-4A33-96BA-8FB8EAC9A6D2}"/>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08303C50-537D-4130-86E3-606502A7EDFE}"/>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5BF10141-311B-48AD-B570-7DB780C4FFAE}"/>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DD1B8832-046D-47AC-AE1A-E1B14E636D74}"/>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C4BC6BD5-D0C0-4849-9B97-F93CAAA198F3}"/>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99B7C719-B922-4B8A-97AB-066D6F0FB95D}"/>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0" name="Graphic 27">
                <a:extLst>
                  <a:ext uri="{FF2B5EF4-FFF2-40B4-BE49-F238E27FC236}">
                    <a16:creationId xmlns:a16="http://schemas.microsoft.com/office/drawing/2014/main" id="{92D105A9-E3D5-48EA-BEF2-6CEB30EE1ED1}"/>
                  </a:ext>
                </a:extLst>
              </p:cNvPr>
              <p:cNvGrpSpPr/>
              <p:nvPr/>
            </p:nvGrpSpPr>
            <p:grpSpPr>
              <a:xfrm>
                <a:off x="3603806" y="1366527"/>
                <a:ext cx="4995343" cy="3257719"/>
                <a:chOff x="3603806" y="1366527"/>
                <a:chExt cx="4995343" cy="3257719"/>
              </a:xfrm>
              <a:solidFill>
                <a:srgbClr val="FFFFFF"/>
              </a:solidFill>
            </p:grpSpPr>
            <p:sp>
              <p:nvSpPr>
                <p:cNvPr id="31" name="Freeform: Shape 30">
                  <a:extLst>
                    <a:ext uri="{FF2B5EF4-FFF2-40B4-BE49-F238E27FC236}">
                      <a16:creationId xmlns:a16="http://schemas.microsoft.com/office/drawing/2014/main" id="{7ABC5B15-B566-4B3F-A8E1-DFE93A613CB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ABBE744-3B78-4F84-9BEB-B8271360BC16}"/>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18627D3D-743B-4DC8-A6E1-D4218CE78551}"/>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1C07E098-E3B5-4C43-8100-C3561EB8A8E0}"/>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CC9398B6-C9AA-4208-92AC-07727AA9F591}"/>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22F45310-C05F-4D3C-BCFA-E2D7E221A2A4}"/>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32455087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p:bg>
      <p:bgPr>
        <a:solidFill>
          <a:schemeClr val="accent1"/>
        </a:solidFill>
        <a:effectLst/>
      </p:bgPr>
    </p:bg>
    <p:spTree>
      <p:nvGrpSpPr>
        <p:cNvPr id="1" name=""/>
        <p:cNvGrpSpPr/>
        <p:nvPr/>
      </p:nvGrpSpPr>
      <p:grpSpPr>
        <a:xfrm>
          <a:off x="0" y="0"/>
          <a:ext cx="0" cy="0"/>
          <a:chOff x="0" y="0"/>
          <a:chExt cx="0" cy="0"/>
        </a:xfrm>
      </p:grpSpPr>
      <p:grpSp>
        <p:nvGrpSpPr>
          <p:cNvPr id="25" name="Graphic 9">
            <a:extLst>
              <a:ext uri="{FF2B5EF4-FFF2-40B4-BE49-F238E27FC236}">
                <a16:creationId xmlns:a16="http://schemas.microsoft.com/office/drawing/2014/main" id="{DE2BBB4F-58E4-4BA9-AA53-3B1A409144F8}"/>
              </a:ext>
            </a:extLst>
          </p:cNvPr>
          <p:cNvGrpSpPr/>
          <p:nvPr userDrawn="1"/>
        </p:nvGrpSpPr>
        <p:grpSpPr>
          <a:xfrm>
            <a:off x="2667746" y="2619723"/>
            <a:ext cx="6856508" cy="1618554"/>
            <a:chOff x="966787" y="1938997"/>
            <a:chExt cx="10253698" cy="2420498"/>
          </a:xfrm>
          <a:solidFill>
            <a:schemeClr val="tx1"/>
          </a:solidFill>
        </p:grpSpPr>
        <p:grpSp>
          <p:nvGrpSpPr>
            <p:cNvPr id="26" name="Graphic 9">
              <a:extLst>
                <a:ext uri="{FF2B5EF4-FFF2-40B4-BE49-F238E27FC236}">
                  <a16:creationId xmlns:a16="http://schemas.microsoft.com/office/drawing/2014/main" id="{AB0F489C-CDB8-4CD6-B41E-0BE1CB7E1ACC}"/>
                </a:ext>
              </a:extLst>
            </p:cNvPr>
            <p:cNvGrpSpPr/>
            <p:nvPr/>
          </p:nvGrpSpPr>
          <p:grpSpPr>
            <a:xfrm>
              <a:off x="3700614" y="3838985"/>
              <a:ext cx="4808558" cy="520510"/>
              <a:chOff x="3700614" y="3838985"/>
              <a:chExt cx="4808558" cy="520510"/>
            </a:xfrm>
            <a:grpFill/>
          </p:grpSpPr>
          <p:sp>
            <p:nvSpPr>
              <p:cNvPr id="34" name="Freeform: Shape 33">
                <a:extLst>
                  <a:ext uri="{FF2B5EF4-FFF2-40B4-BE49-F238E27FC236}">
                    <a16:creationId xmlns:a16="http://schemas.microsoft.com/office/drawing/2014/main" id="{46DEAEB0-A790-4769-A507-3B8540FBEB57}"/>
                  </a:ext>
                </a:extLst>
              </p:cNvPr>
              <p:cNvSpPr/>
              <p:nvPr/>
            </p:nvSpPr>
            <p:spPr>
              <a:xfrm>
                <a:off x="4411962" y="3852225"/>
                <a:ext cx="438287" cy="493336"/>
              </a:xfrm>
              <a:custGeom>
                <a:avLst/>
                <a:gdLst>
                  <a:gd name="connsiteX0" fmla="*/ 419428 w 438287"/>
                  <a:gd name="connsiteY0" fmla="*/ -419 h 493336"/>
                  <a:gd name="connsiteX1" fmla="*/ 18010 w 438287"/>
                  <a:gd name="connsiteY1" fmla="*/ -419 h 493336"/>
                  <a:gd name="connsiteX2" fmla="*/ -424 w 438287"/>
                  <a:gd name="connsiteY2" fmla="*/ 18015 h 493336"/>
                  <a:gd name="connsiteX3" fmla="*/ -424 w 438287"/>
                  <a:gd name="connsiteY3" fmla="*/ 18016 h 493336"/>
                  <a:gd name="connsiteX4" fmla="*/ -424 w 438287"/>
                  <a:gd name="connsiteY4" fmla="*/ 110055 h 493336"/>
                  <a:gd name="connsiteX5" fmla="*/ 18009 w 438287"/>
                  <a:gd name="connsiteY5" fmla="*/ 128489 h 493336"/>
                  <a:gd name="connsiteX6" fmla="*/ 18010 w 438287"/>
                  <a:gd name="connsiteY6" fmla="*/ 128489 h 493336"/>
                  <a:gd name="connsiteX7" fmla="*/ 128167 w 438287"/>
                  <a:gd name="connsiteY7" fmla="*/ 128489 h 493336"/>
                  <a:gd name="connsiteX8" fmla="*/ 146601 w 438287"/>
                  <a:gd name="connsiteY8" fmla="*/ 146923 h 493336"/>
                  <a:gd name="connsiteX9" fmla="*/ 146601 w 438287"/>
                  <a:gd name="connsiteY9" fmla="*/ 146924 h 493336"/>
                  <a:gd name="connsiteX10" fmla="*/ 146602 w 438287"/>
                  <a:gd name="connsiteY10" fmla="*/ 474482 h 493336"/>
                  <a:gd name="connsiteX11" fmla="*/ 165037 w 438287"/>
                  <a:gd name="connsiteY11" fmla="*/ 492917 h 493336"/>
                  <a:gd name="connsiteX12" fmla="*/ 272407 w 438287"/>
                  <a:gd name="connsiteY12" fmla="*/ 492917 h 493336"/>
                  <a:gd name="connsiteX13" fmla="*/ 290841 w 438287"/>
                  <a:gd name="connsiteY13" fmla="*/ 474482 h 493336"/>
                  <a:gd name="connsiteX14" fmla="*/ 290841 w 438287"/>
                  <a:gd name="connsiteY14" fmla="*/ 474482 h 493336"/>
                  <a:gd name="connsiteX15" fmla="*/ 290841 w 438287"/>
                  <a:gd name="connsiteY15" fmla="*/ 146923 h 493336"/>
                  <a:gd name="connsiteX16" fmla="*/ 309276 w 438287"/>
                  <a:gd name="connsiteY16" fmla="*/ 128489 h 493336"/>
                  <a:gd name="connsiteX17" fmla="*/ 419429 w 438287"/>
                  <a:gd name="connsiteY17" fmla="*/ 128489 h 493336"/>
                  <a:gd name="connsiteX18" fmla="*/ 437864 w 438287"/>
                  <a:gd name="connsiteY18" fmla="*/ 110055 h 493336"/>
                  <a:gd name="connsiteX19" fmla="*/ 437864 w 438287"/>
                  <a:gd name="connsiteY19" fmla="*/ 110054 h 493336"/>
                  <a:gd name="connsiteX20" fmla="*/ 437863 w 438287"/>
                  <a:gd name="connsiteY20" fmla="*/ 18015 h 493336"/>
                  <a:gd name="connsiteX21" fmla="*/ 419429 w 438287"/>
                  <a:gd name="connsiteY21" fmla="*/ -419 h 493336"/>
                  <a:gd name="connsiteX22" fmla="*/ 419428 w 438287"/>
                  <a:gd name="connsiteY22" fmla="*/ -419 h 493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38287" h="493336">
                    <a:moveTo>
                      <a:pt x="419428" y="-419"/>
                    </a:moveTo>
                    <a:lnTo>
                      <a:pt x="18010" y="-419"/>
                    </a:lnTo>
                    <a:cubicBezTo>
                      <a:pt x="7829" y="-419"/>
                      <a:pt x="-424" y="7834"/>
                      <a:pt x="-424" y="18015"/>
                    </a:cubicBezTo>
                    <a:cubicBezTo>
                      <a:pt x="-424" y="18015"/>
                      <a:pt x="-424" y="18015"/>
                      <a:pt x="-424" y="18016"/>
                    </a:cubicBezTo>
                    <a:lnTo>
                      <a:pt x="-424" y="110055"/>
                    </a:lnTo>
                    <a:cubicBezTo>
                      <a:pt x="-425" y="120235"/>
                      <a:pt x="7828" y="128489"/>
                      <a:pt x="18009" y="128489"/>
                    </a:cubicBezTo>
                    <a:cubicBezTo>
                      <a:pt x="18010" y="128489"/>
                      <a:pt x="18010" y="128489"/>
                      <a:pt x="18010" y="128489"/>
                    </a:cubicBezTo>
                    <a:lnTo>
                      <a:pt x="128167" y="128489"/>
                    </a:lnTo>
                    <a:cubicBezTo>
                      <a:pt x="138348" y="128489"/>
                      <a:pt x="146601" y="136742"/>
                      <a:pt x="146601" y="146923"/>
                    </a:cubicBezTo>
                    <a:cubicBezTo>
                      <a:pt x="146601" y="146923"/>
                      <a:pt x="146601" y="146923"/>
                      <a:pt x="146601" y="146924"/>
                    </a:cubicBezTo>
                    <a:lnTo>
                      <a:pt x="146602" y="474482"/>
                    </a:lnTo>
                    <a:cubicBezTo>
                      <a:pt x="146602" y="484663"/>
                      <a:pt x="154855" y="492916"/>
                      <a:pt x="165037" y="492917"/>
                    </a:cubicBezTo>
                    <a:lnTo>
                      <a:pt x="272407" y="492917"/>
                    </a:lnTo>
                    <a:cubicBezTo>
                      <a:pt x="282588" y="492917"/>
                      <a:pt x="290841" y="484664"/>
                      <a:pt x="290841" y="474482"/>
                    </a:cubicBezTo>
                    <a:cubicBezTo>
                      <a:pt x="290841" y="474482"/>
                      <a:pt x="290841" y="474482"/>
                      <a:pt x="290841" y="474482"/>
                    </a:cubicBezTo>
                    <a:lnTo>
                      <a:pt x="290841" y="146923"/>
                    </a:lnTo>
                    <a:cubicBezTo>
                      <a:pt x="290841" y="136742"/>
                      <a:pt x="299095" y="128489"/>
                      <a:pt x="309276" y="128489"/>
                    </a:cubicBezTo>
                    <a:lnTo>
                      <a:pt x="419429" y="128489"/>
                    </a:lnTo>
                    <a:cubicBezTo>
                      <a:pt x="429610" y="128490"/>
                      <a:pt x="437863" y="120237"/>
                      <a:pt x="437864" y="110055"/>
                    </a:cubicBezTo>
                    <a:cubicBezTo>
                      <a:pt x="437864" y="110055"/>
                      <a:pt x="437864" y="110055"/>
                      <a:pt x="437864" y="110054"/>
                    </a:cubicBezTo>
                    <a:lnTo>
                      <a:pt x="437863" y="18015"/>
                    </a:lnTo>
                    <a:cubicBezTo>
                      <a:pt x="437864" y="7835"/>
                      <a:pt x="429611" y="-419"/>
                      <a:pt x="419429" y="-419"/>
                    </a:cubicBezTo>
                    <a:cubicBezTo>
                      <a:pt x="419429" y="-419"/>
                      <a:pt x="419428" y="-419"/>
                      <a:pt x="419428" y="-419"/>
                    </a:cubicBezTo>
                    <a:close/>
                  </a:path>
                </a:pathLst>
              </a:custGeom>
              <a:grp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2A0A7AF3-5192-45C6-89F0-719F38C2FF7B}"/>
                  </a:ext>
                </a:extLst>
              </p:cNvPr>
              <p:cNvSpPr/>
              <p:nvPr/>
            </p:nvSpPr>
            <p:spPr>
              <a:xfrm>
                <a:off x="5987336" y="3852226"/>
                <a:ext cx="454311" cy="493336"/>
              </a:xfrm>
              <a:custGeom>
                <a:avLst/>
                <a:gdLst>
                  <a:gd name="connsiteX0" fmla="*/ 171683 w 454311"/>
                  <a:gd name="connsiteY0" fmla="*/ -419 h 493336"/>
                  <a:gd name="connsiteX1" fmla="*/ 18011 w 454311"/>
                  <a:gd name="connsiteY1" fmla="*/ -419 h 493336"/>
                  <a:gd name="connsiteX2" fmla="*/ -424 w 454311"/>
                  <a:gd name="connsiteY2" fmla="*/ 18014 h 493336"/>
                  <a:gd name="connsiteX3" fmla="*/ -424 w 454311"/>
                  <a:gd name="connsiteY3" fmla="*/ 18015 h 493336"/>
                  <a:gd name="connsiteX4" fmla="*/ -424 w 454311"/>
                  <a:gd name="connsiteY4" fmla="*/ 474482 h 493336"/>
                  <a:gd name="connsiteX5" fmla="*/ 18010 w 454311"/>
                  <a:gd name="connsiteY5" fmla="*/ 492917 h 493336"/>
                  <a:gd name="connsiteX6" fmla="*/ 18011 w 454311"/>
                  <a:gd name="connsiteY6" fmla="*/ 492917 h 493336"/>
                  <a:gd name="connsiteX7" fmla="*/ 170990 w 454311"/>
                  <a:gd name="connsiteY7" fmla="*/ 492917 h 493336"/>
                  <a:gd name="connsiteX8" fmla="*/ 453887 w 454311"/>
                  <a:gd name="connsiteY8" fmla="*/ 244855 h 493336"/>
                  <a:gd name="connsiteX9" fmla="*/ 171683 w 454311"/>
                  <a:gd name="connsiteY9" fmla="*/ -419 h 493336"/>
                  <a:gd name="connsiteX10" fmla="*/ 164526 w 454311"/>
                  <a:gd name="connsiteY10" fmla="*/ 366795 h 493336"/>
                  <a:gd name="connsiteX11" fmla="*/ 157767 w 454311"/>
                  <a:gd name="connsiteY11" fmla="*/ 366795 h 493336"/>
                  <a:gd name="connsiteX12" fmla="*/ 139032 w 454311"/>
                  <a:gd name="connsiteY12" fmla="*/ 348361 h 493336"/>
                  <a:gd name="connsiteX13" fmla="*/ 139033 w 454311"/>
                  <a:gd name="connsiteY13" fmla="*/ 144136 h 493336"/>
                  <a:gd name="connsiteX14" fmla="*/ 157768 w 454311"/>
                  <a:gd name="connsiteY14" fmla="*/ 125701 h 493336"/>
                  <a:gd name="connsiteX15" fmla="*/ 165945 w 454311"/>
                  <a:gd name="connsiteY15" fmla="*/ 125701 h 493336"/>
                  <a:gd name="connsiteX16" fmla="*/ 306865 w 454311"/>
                  <a:gd name="connsiteY16" fmla="*/ 244855 h 493336"/>
                  <a:gd name="connsiteX17" fmla="*/ 164527 w 454311"/>
                  <a:gd name="connsiteY17" fmla="*/ 366795 h 493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54311" h="493336">
                    <a:moveTo>
                      <a:pt x="171683" y="-419"/>
                    </a:moveTo>
                    <a:lnTo>
                      <a:pt x="18011" y="-419"/>
                    </a:lnTo>
                    <a:cubicBezTo>
                      <a:pt x="7830" y="-419"/>
                      <a:pt x="-424" y="7834"/>
                      <a:pt x="-424" y="18014"/>
                    </a:cubicBezTo>
                    <a:cubicBezTo>
                      <a:pt x="-424" y="18015"/>
                      <a:pt x="-424" y="18015"/>
                      <a:pt x="-424" y="18015"/>
                    </a:cubicBezTo>
                    <a:lnTo>
                      <a:pt x="-424" y="474482"/>
                    </a:lnTo>
                    <a:cubicBezTo>
                      <a:pt x="-424" y="484663"/>
                      <a:pt x="7829" y="492916"/>
                      <a:pt x="18010" y="492917"/>
                    </a:cubicBezTo>
                    <a:cubicBezTo>
                      <a:pt x="18010" y="492917"/>
                      <a:pt x="18011" y="492917"/>
                      <a:pt x="18011" y="492917"/>
                    </a:cubicBezTo>
                    <a:lnTo>
                      <a:pt x="170990" y="492917"/>
                    </a:lnTo>
                    <a:cubicBezTo>
                      <a:pt x="345187" y="492917"/>
                      <a:pt x="453887" y="398150"/>
                      <a:pt x="453887" y="244855"/>
                    </a:cubicBezTo>
                    <a:cubicBezTo>
                      <a:pt x="453887" y="94346"/>
                      <a:pt x="349371" y="-419"/>
                      <a:pt x="171683" y="-419"/>
                    </a:cubicBezTo>
                    <a:close/>
                    <a:moveTo>
                      <a:pt x="164526" y="366795"/>
                    </a:moveTo>
                    <a:lnTo>
                      <a:pt x="157767" y="366795"/>
                    </a:lnTo>
                    <a:cubicBezTo>
                      <a:pt x="147503" y="366878"/>
                      <a:pt x="139116" y="358624"/>
                      <a:pt x="139032" y="348361"/>
                    </a:cubicBezTo>
                    <a:lnTo>
                      <a:pt x="139033" y="144136"/>
                    </a:lnTo>
                    <a:cubicBezTo>
                      <a:pt x="139116" y="133872"/>
                      <a:pt x="147504" y="125619"/>
                      <a:pt x="157768" y="125701"/>
                    </a:cubicBezTo>
                    <a:lnTo>
                      <a:pt x="165945" y="125701"/>
                    </a:lnTo>
                    <a:cubicBezTo>
                      <a:pt x="259420" y="125701"/>
                      <a:pt x="306865" y="161937"/>
                      <a:pt x="306865" y="244855"/>
                    </a:cubicBezTo>
                    <a:cubicBezTo>
                      <a:pt x="306865" y="330564"/>
                      <a:pt x="259420" y="366795"/>
                      <a:pt x="164527" y="366795"/>
                    </a:cubicBezTo>
                    <a:close/>
                  </a:path>
                </a:pathLst>
              </a:custGeom>
              <a:grp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0357652C-D8E9-42E5-A984-D1A13FEBE539}"/>
                  </a:ext>
                </a:extLst>
              </p:cNvPr>
              <p:cNvSpPr/>
              <p:nvPr/>
            </p:nvSpPr>
            <p:spPr>
              <a:xfrm>
                <a:off x="6800939" y="3852226"/>
                <a:ext cx="147544" cy="493335"/>
              </a:xfrm>
              <a:custGeom>
                <a:avLst/>
                <a:gdLst>
                  <a:gd name="connsiteX0" fmla="*/ 129110 w 147544"/>
                  <a:gd name="connsiteY0" fmla="*/ 0 h 493335"/>
                  <a:gd name="connsiteX1" fmla="*/ 147544 w 147544"/>
                  <a:gd name="connsiteY1" fmla="*/ 0 h 493335"/>
                  <a:gd name="connsiteX2" fmla="*/ 147544 w 147544"/>
                  <a:gd name="connsiteY2" fmla="*/ 493336 h 493335"/>
                  <a:gd name="connsiteX3" fmla="*/ 129110 w 147544"/>
                  <a:gd name="connsiteY3" fmla="*/ 493336 h 493335"/>
                  <a:gd name="connsiteX4" fmla="*/ 18435 w 147544"/>
                  <a:gd name="connsiteY4" fmla="*/ 493336 h 493335"/>
                  <a:gd name="connsiteX5" fmla="*/ 18435 w 147544"/>
                  <a:gd name="connsiteY5" fmla="*/ 0 h 493335"/>
                  <a:gd name="connsiteX6" fmla="*/ 0 w 147544"/>
                  <a:gd name="connsiteY6" fmla="*/ 0 h 493335"/>
                  <a:gd name="connsiteX7" fmla="*/ 18435 w 147544"/>
                  <a:gd name="connsiteY7" fmla="*/ 0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544" h="493335">
                    <a:moveTo>
                      <a:pt x="129110" y="0"/>
                    </a:moveTo>
                    <a:cubicBezTo>
                      <a:pt x="139291" y="0"/>
                      <a:pt x="147544" y="0"/>
                      <a:pt x="147544" y="0"/>
                    </a:cubicBezTo>
                    <a:lnTo>
                      <a:pt x="147544" y="493336"/>
                    </a:lnTo>
                    <a:cubicBezTo>
                      <a:pt x="147544" y="493336"/>
                      <a:pt x="139291" y="493336"/>
                      <a:pt x="129110" y="493336"/>
                    </a:cubicBezTo>
                    <a:lnTo>
                      <a:pt x="18435" y="493336"/>
                    </a:lnTo>
                    <a:lnTo>
                      <a:pt x="18435" y="0"/>
                    </a:lnTo>
                    <a:cubicBezTo>
                      <a:pt x="8253" y="0"/>
                      <a:pt x="0" y="0"/>
                      <a:pt x="0" y="0"/>
                    </a:cubicBezTo>
                    <a:cubicBezTo>
                      <a:pt x="0" y="0"/>
                      <a:pt x="8254" y="0"/>
                      <a:pt x="18435" y="0"/>
                    </a:cubicBezTo>
                    <a:close/>
                  </a:path>
                </a:pathLst>
              </a:custGeom>
              <a:grp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E0406BA9-3B5B-4919-9A0B-7E09D6CA5D30}"/>
                  </a:ext>
                </a:extLst>
              </p:cNvPr>
              <p:cNvSpPr/>
              <p:nvPr/>
            </p:nvSpPr>
            <p:spPr>
              <a:xfrm>
                <a:off x="5188868" y="3852225"/>
                <a:ext cx="438985" cy="506576"/>
              </a:xfrm>
              <a:custGeom>
                <a:avLst/>
                <a:gdLst>
                  <a:gd name="connsiteX0" fmla="*/ 420126 w 438985"/>
                  <a:gd name="connsiteY0" fmla="*/ -419 h 506576"/>
                  <a:gd name="connsiteX1" fmla="*/ 314847 w 438985"/>
                  <a:gd name="connsiteY1" fmla="*/ -419 h 506576"/>
                  <a:gd name="connsiteX2" fmla="*/ 296412 w 438985"/>
                  <a:gd name="connsiteY2" fmla="*/ 18015 h 506576"/>
                  <a:gd name="connsiteX3" fmla="*/ 296412 w 438985"/>
                  <a:gd name="connsiteY3" fmla="*/ 18016 h 506576"/>
                  <a:gd name="connsiteX4" fmla="*/ 296412 w 438985"/>
                  <a:gd name="connsiteY4" fmla="*/ 262973 h 506576"/>
                  <a:gd name="connsiteX5" fmla="*/ 219071 w 438985"/>
                  <a:gd name="connsiteY5" fmla="*/ 373763 h 506576"/>
                  <a:gd name="connsiteX6" fmla="*/ 141725 w 438985"/>
                  <a:gd name="connsiteY6" fmla="*/ 262973 h 506576"/>
                  <a:gd name="connsiteX7" fmla="*/ 141725 w 438985"/>
                  <a:gd name="connsiteY7" fmla="*/ 18015 h 506576"/>
                  <a:gd name="connsiteX8" fmla="*/ 123291 w 438985"/>
                  <a:gd name="connsiteY8" fmla="*/ -419 h 506576"/>
                  <a:gd name="connsiteX9" fmla="*/ 123290 w 438985"/>
                  <a:gd name="connsiteY9" fmla="*/ -419 h 506576"/>
                  <a:gd name="connsiteX10" fmla="*/ 18011 w 438985"/>
                  <a:gd name="connsiteY10" fmla="*/ -419 h 506576"/>
                  <a:gd name="connsiteX11" fmla="*/ -424 w 438985"/>
                  <a:gd name="connsiteY11" fmla="*/ 18015 h 506576"/>
                  <a:gd name="connsiteX12" fmla="*/ -424 w 438985"/>
                  <a:gd name="connsiteY12" fmla="*/ 18016 h 506576"/>
                  <a:gd name="connsiteX13" fmla="*/ -424 w 438985"/>
                  <a:gd name="connsiteY13" fmla="*/ 276907 h 506576"/>
                  <a:gd name="connsiteX14" fmla="*/ 219071 w 438985"/>
                  <a:gd name="connsiteY14" fmla="*/ 506157 h 506576"/>
                  <a:gd name="connsiteX15" fmla="*/ 438562 w 438985"/>
                  <a:gd name="connsiteY15" fmla="*/ 276209 h 506576"/>
                  <a:gd name="connsiteX16" fmla="*/ 438562 w 438985"/>
                  <a:gd name="connsiteY16" fmla="*/ 18015 h 506576"/>
                  <a:gd name="connsiteX17" fmla="*/ 420128 w 438985"/>
                  <a:gd name="connsiteY17" fmla="*/ -419 h 506576"/>
                  <a:gd name="connsiteX18" fmla="*/ 420126 w 438985"/>
                  <a:gd name="connsiteY18" fmla="*/ -419 h 506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8985" h="506576">
                    <a:moveTo>
                      <a:pt x="420126" y="-419"/>
                    </a:moveTo>
                    <a:lnTo>
                      <a:pt x="314847" y="-419"/>
                    </a:lnTo>
                    <a:cubicBezTo>
                      <a:pt x="304666" y="-419"/>
                      <a:pt x="296412" y="7834"/>
                      <a:pt x="296412" y="18015"/>
                    </a:cubicBezTo>
                    <a:cubicBezTo>
                      <a:pt x="296412" y="18015"/>
                      <a:pt x="296412" y="18016"/>
                      <a:pt x="296412" y="18016"/>
                    </a:cubicBezTo>
                    <a:lnTo>
                      <a:pt x="296412" y="262973"/>
                    </a:lnTo>
                    <a:cubicBezTo>
                      <a:pt x="296412" y="345197"/>
                      <a:pt x="274114" y="373763"/>
                      <a:pt x="219071" y="373763"/>
                    </a:cubicBezTo>
                    <a:cubicBezTo>
                      <a:pt x="164022" y="373763"/>
                      <a:pt x="141725" y="345197"/>
                      <a:pt x="141725" y="262973"/>
                    </a:cubicBezTo>
                    <a:lnTo>
                      <a:pt x="141725" y="18015"/>
                    </a:lnTo>
                    <a:cubicBezTo>
                      <a:pt x="141725" y="7835"/>
                      <a:pt x="133472" y="-419"/>
                      <a:pt x="123291" y="-419"/>
                    </a:cubicBezTo>
                    <a:cubicBezTo>
                      <a:pt x="123291" y="-419"/>
                      <a:pt x="123290" y="-419"/>
                      <a:pt x="123290" y="-419"/>
                    </a:cubicBezTo>
                    <a:lnTo>
                      <a:pt x="18011" y="-419"/>
                    </a:lnTo>
                    <a:cubicBezTo>
                      <a:pt x="7830" y="-419"/>
                      <a:pt x="-424" y="7834"/>
                      <a:pt x="-424" y="18015"/>
                    </a:cubicBezTo>
                    <a:cubicBezTo>
                      <a:pt x="-424" y="18015"/>
                      <a:pt x="-424" y="18016"/>
                      <a:pt x="-424" y="18016"/>
                    </a:cubicBezTo>
                    <a:lnTo>
                      <a:pt x="-424" y="276907"/>
                    </a:lnTo>
                    <a:cubicBezTo>
                      <a:pt x="-424" y="428114"/>
                      <a:pt x="67167" y="506157"/>
                      <a:pt x="219071" y="506157"/>
                    </a:cubicBezTo>
                    <a:cubicBezTo>
                      <a:pt x="366791" y="506157"/>
                      <a:pt x="438562" y="423934"/>
                      <a:pt x="438562" y="276209"/>
                    </a:cubicBezTo>
                    <a:lnTo>
                      <a:pt x="438562" y="18015"/>
                    </a:lnTo>
                    <a:cubicBezTo>
                      <a:pt x="438562" y="7835"/>
                      <a:pt x="430309" y="-419"/>
                      <a:pt x="420128" y="-419"/>
                    </a:cubicBezTo>
                    <a:cubicBezTo>
                      <a:pt x="420127" y="-419"/>
                      <a:pt x="420127" y="-419"/>
                      <a:pt x="420126" y="-419"/>
                    </a:cubicBezTo>
                    <a:close/>
                  </a:path>
                </a:pathLst>
              </a:custGeom>
              <a:grp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28488F3D-0E22-4C88-8FEE-8492812A985F}"/>
                  </a:ext>
                </a:extLst>
              </p:cNvPr>
              <p:cNvSpPr/>
              <p:nvPr/>
            </p:nvSpPr>
            <p:spPr>
              <a:xfrm>
                <a:off x="3700614" y="3838985"/>
                <a:ext cx="384228" cy="520510"/>
              </a:xfrm>
              <a:custGeom>
                <a:avLst/>
                <a:gdLst>
                  <a:gd name="connsiteX0" fmla="*/ 257683 w 384228"/>
                  <a:gd name="connsiteY0" fmla="*/ 207924 h 520510"/>
                  <a:gd name="connsiteX1" fmla="*/ 194792 w 384228"/>
                  <a:gd name="connsiteY1" fmla="*/ 182133 h 520510"/>
                  <a:gd name="connsiteX2" fmla="*/ 158890 w 384228"/>
                  <a:gd name="connsiteY2" fmla="*/ 130876 h 520510"/>
                  <a:gd name="connsiteX3" fmla="*/ 219315 w 384228"/>
                  <a:gd name="connsiteY3" fmla="*/ 114598 h 520510"/>
                  <a:gd name="connsiteX4" fmla="*/ 272109 w 384228"/>
                  <a:gd name="connsiteY4" fmla="*/ 155694 h 520510"/>
                  <a:gd name="connsiteX5" fmla="*/ 281746 w 384228"/>
                  <a:gd name="connsiteY5" fmla="*/ 161794 h 520510"/>
                  <a:gd name="connsiteX6" fmla="*/ 281746 w 384228"/>
                  <a:gd name="connsiteY6" fmla="*/ 161794 h 520510"/>
                  <a:gd name="connsiteX7" fmla="*/ 295008 w 384228"/>
                  <a:gd name="connsiteY7" fmla="*/ 158873 h 520510"/>
                  <a:gd name="connsiteX8" fmla="*/ 371773 w 384228"/>
                  <a:gd name="connsiteY8" fmla="*/ 101577 h 520510"/>
                  <a:gd name="connsiteX9" fmla="*/ 375118 w 384228"/>
                  <a:gd name="connsiteY9" fmla="*/ 78362 h 520510"/>
                  <a:gd name="connsiteX10" fmla="*/ 374637 w 384228"/>
                  <a:gd name="connsiteY10" fmla="*/ 77750 h 520510"/>
                  <a:gd name="connsiteX11" fmla="*/ 200545 w 384228"/>
                  <a:gd name="connsiteY11" fmla="*/ -419 h 520510"/>
                  <a:gd name="connsiteX12" fmla="*/ 15890 w 384228"/>
                  <a:gd name="connsiteY12" fmla="*/ 146607 h 520510"/>
                  <a:gd name="connsiteX13" fmla="*/ 133134 w 384228"/>
                  <a:gd name="connsiteY13" fmla="*/ 298725 h 520510"/>
                  <a:gd name="connsiteX14" fmla="*/ 194636 w 384228"/>
                  <a:gd name="connsiteY14" fmla="*/ 321332 h 520510"/>
                  <a:gd name="connsiteX15" fmla="*/ 237831 w 384228"/>
                  <a:gd name="connsiteY15" fmla="*/ 383001 h 520510"/>
                  <a:gd name="connsiteX16" fmla="*/ 165131 w 384228"/>
                  <a:gd name="connsiteY16" fmla="*/ 402586 h 520510"/>
                  <a:gd name="connsiteX17" fmla="*/ 105988 w 384228"/>
                  <a:gd name="connsiteY17" fmla="*/ 357071 h 520510"/>
                  <a:gd name="connsiteX18" fmla="*/ 96981 w 384228"/>
                  <a:gd name="connsiteY18" fmla="*/ 351596 h 520510"/>
                  <a:gd name="connsiteX19" fmla="*/ 96734 w 384228"/>
                  <a:gd name="connsiteY19" fmla="*/ 351544 h 520510"/>
                  <a:gd name="connsiteX20" fmla="*/ 83898 w 384228"/>
                  <a:gd name="connsiteY20" fmla="*/ 354158 h 520510"/>
                  <a:gd name="connsiteX21" fmla="*/ 6652 w 384228"/>
                  <a:gd name="connsiteY21" fmla="*/ 408064 h 520510"/>
                  <a:gd name="connsiteX22" fmla="*/ 2573 w 384228"/>
                  <a:gd name="connsiteY22" fmla="*/ 431154 h 520510"/>
                  <a:gd name="connsiteX23" fmla="*/ 3021 w 384228"/>
                  <a:gd name="connsiteY23" fmla="*/ 431764 h 520510"/>
                  <a:gd name="connsiteX24" fmla="*/ 189394 w 384228"/>
                  <a:gd name="connsiteY24" fmla="*/ 520091 h 520510"/>
                  <a:gd name="connsiteX25" fmla="*/ 383804 w 384228"/>
                  <a:gd name="connsiteY25" fmla="*/ 354253 h 520510"/>
                  <a:gd name="connsiteX26" fmla="*/ 257683 w 384228"/>
                  <a:gd name="connsiteY26" fmla="*/ 207924 h 52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4228" h="520510">
                    <a:moveTo>
                      <a:pt x="257683" y="207924"/>
                    </a:moveTo>
                    <a:cubicBezTo>
                      <a:pt x="242441" y="201393"/>
                      <a:pt x="200535" y="183998"/>
                      <a:pt x="194792" y="182133"/>
                    </a:cubicBezTo>
                    <a:cubicBezTo>
                      <a:pt x="154046" y="168899"/>
                      <a:pt x="152117" y="149525"/>
                      <a:pt x="158890" y="130876"/>
                    </a:cubicBezTo>
                    <a:cubicBezTo>
                      <a:pt x="165662" y="112227"/>
                      <a:pt x="193099" y="103941"/>
                      <a:pt x="219315" y="114598"/>
                    </a:cubicBezTo>
                    <a:cubicBezTo>
                      <a:pt x="233388" y="120319"/>
                      <a:pt x="268309" y="151985"/>
                      <a:pt x="272109" y="155694"/>
                    </a:cubicBezTo>
                    <a:cubicBezTo>
                      <a:pt x="274637" y="158646"/>
                      <a:pt x="277995" y="160772"/>
                      <a:pt x="281746" y="161794"/>
                    </a:cubicBezTo>
                    <a:lnTo>
                      <a:pt x="281746" y="161794"/>
                    </a:lnTo>
                    <a:cubicBezTo>
                      <a:pt x="286381" y="162770"/>
                      <a:pt x="291212" y="161706"/>
                      <a:pt x="295008" y="158873"/>
                    </a:cubicBezTo>
                    <a:lnTo>
                      <a:pt x="371773" y="101577"/>
                    </a:lnTo>
                    <a:cubicBezTo>
                      <a:pt x="379107" y="96090"/>
                      <a:pt x="380605" y="85696"/>
                      <a:pt x="375118" y="78362"/>
                    </a:cubicBezTo>
                    <a:cubicBezTo>
                      <a:pt x="374963" y="78155"/>
                      <a:pt x="374802" y="77951"/>
                      <a:pt x="374637" y="77750"/>
                    </a:cubicBezTo>
                    <a:cubicBezTo>
                      <a:pt x="332850" y="27262"/>
                      <a:pt x="272291" y="-419"/>
                      <a:pt x="200545" y="-419"/>
                    </a:cubicBezTo>
                    <a:cubicBezTo>
                      <a:pt x="94627" y="-419"/>
                      <a:pt x="15890" y="63691"/>
                      <a:pt x="15890" y="146607"/>
                    </a:cubicBezTo>
                    <a:cubicBezTo>
                      <a:pt x="15890" y="219029"/>
                      <a:pt x="48265" y="261848"/>
                      <a:pt x="133134" y="298725"/>
                    </a:cubicBezTo>
                    <a:cubicBezTo>
                      <a:pt x="155080" y="306472"/>
                      <a:pt x="183335" y="318007"/>
                      <a:pt x="194636" y="321332"/>
                    </a:cubicBezTo>
                    <a:cubicBezTo>
                      <a:pt x="244083" y="335880"/>
                      <a:pt x="245979" y="360563"/>
                      <a:pt x="237831" y="383001"/>
                    </a:cubicBezTo>
                    <a:cubicBezTo>
                      <a:pt x="229684" y="405438"/>
                      <a:pt x="196807" y="415071"/>
                      <a:pt x="165131" y="402586"/>
                    </a:cubicBezTo>
                    <a:cubicBezTo>
                      <a:pt x="143024" y="393872"/>
                      <a:pt x="108402" y="360423"/>
                      <a:pt x="105988" y="357071"/>
                    </a:cubicBezTo>
                    <a:cubicBezTo>
                      <a:pt x="103663" y="354313"/>
                      <a:pt x="100500" y="352390"/>
                      <a:pt x="96981" y="351596"/>
                    </a:cubicBezTo>
                    <a:lnTo>
                      <a:pt x="96734" y="351544"/>
                    </a:lnTo>
                    <a:cubicBezTo>
                      <a:pt x="92278" y="350606"/>
                      <a:pt x="87632" y="351552"/>
                      <a:pt x="83898" y="354158"/>
                    </a:cubicBezTo>
                    <a:lnTo>
                      <a:pt x="6652" y="408064"/>
                    </a:lnTo>
                    <a:cubicBezTo>
                      <a:pt x="-851" y="413313"/>
                      <a:pt x="-2677" y="423651"/>
                      <a:pt x="2573" y="431154"/>
                    </a:cubicBezTo>
                    <a:cubicBezTo>
                      <a:pt x="2717" y="431361"/>
                      <a:pt x="2867" y="431564"/>
                      <a:pt x="3021" y="431764"/>
                    </a:cubicBezTo>
                    <a:cubicBezTo>
                      <a:pt x="47694" y="489540"/>
                      <a:pt x="113152" y="520091"/>
                      <a:pt x="189394" y="520091"/>
                    </a:cubicBezTo>
                    <a:cubicBezTo>
                      <a:pt x="302972" y="520091"/>
                      <a:pt x="383804" y="449718"/>
                      <a:pt x="383804" y="354253"/>
                    </a:cubicBezTo>
                    <a:cubicBezTo>
                      <a:pt x="383804" y="291544"/>
                      <a:pt x="349657" y="246949"/>
                      <a:pt x="257683" y="207924"/>
                    </a:cubicBezTo>
                    <a:close/>
                  </a:path>
                </a:pathLst>
              </a:custGeom>
              <a:grp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B0DF54B6-762C-4C13-9615-4B957EB91AA2}"/>
                  </a:ext>
                </a:extLst>
              </p:cNvPr>
              <p:cNvSpPr/>
              <p:nvPr/>
            </p:nvSpPr>
            <p:spPr>
              <a:xfrm>
                <a:off x="7299544" y="3838985"/>
                <a:ext cx="519803" cy="519804"/>
              </a:xfrm>
              <a:custGeom>
                <a:avLst/>
                <a:gdLst>
                  <a:gd name="connsiteX0" fmla="*/ 259477 w 519803"/>
                  <a:gd name="connsiteY0" fmla="*/ -419 h 519804"/>
                  <a:gd name="connsiteX1" fmla="*/ -424 w 519803"/>
                  <a:gd name="connsiteY1" fmla="*/ 259483 h 519804"/>
                  <a:gd name="connsiteX2" fmla="*/ 259477 w 519803"/>
                  <a:gd name="connsiteY2" fmla="*/ 519385 h 519804"/>
                  <a:gd name="connsiteX3" fmla="*/ 519379 w 519803"/>
                  <a:gd name="connsiteY3" fmla="*/ 259483 h 519804"/>
                  <a:gd name="connsiteX4" fmla="*/ 259477 w 519803"/>
                  <a:gd name="connsiteY4" fmla="*/ -419 h 519804"/>
                  <a:gd name="connsiteX5" fmla="*/ 259477 w 519803"/>
                  <a:gd name="connsiteY5" fmla="*/ 375468 h 519804"/>
                  <a:gd name="connsiteX6" fmla="*/ 143492 w 519803"/>
                  <a:gd name="connsiteY6" fmla="*/ 259482 h 519804"/>
                  <a:gd name="connsiteX7" fmla="*/ 259477 w 519803"/>
                  <a:gd name="connsiteY7" fmla="*/ 143496 h 519804"/>
                  <a:gd name="connsiteX8" fmla="*/ 375463 w 519803"/>
                  <a:gd name="connsiteY8" fmla="*/ 259482 h 519804"/>
                  <a:gd name="connsiteX9" fmla="*/ 259477 w 519803"/>
                  <a:gd name="connsiteY9" fmla="*/ 375468 h 519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9803" h="519804">
                    <a:moveTo>
                      <a:pt x="259477" y="-419"/>
                    </a:moveTo>
                    <a:cubicBezTo>
                      <a:pt x="115937" y="-419"/>
                      <a:pt x="-424" y="115943"/>
                      <a:pt x="-424" y="259483"/>
                    </a:cubicBezTo>
                    <a:cubicBezTo>
                      <a:pt x="-424" y="403023"/>
                      <a:pt x="115939" y="519385"/>
                      <a:pt x="259477" y="519385"/>
                    </a:cubicBezTo>
                    <a:cubicBezTo>
                      <a:pt x="403018" y="519385"/>
                      <a:pt x="519379" y="403023"/>
                      <a:pt x="519379" y="259483"/>
                    </a:cubicBezTo>
                    <a:cubicBezTo>
                      <a:pt x="519379" y="115943"/>
                      <a:pt x="403016" y="-419"/>
                      <a:pt x="259477" y="-419"/>
                    </a:cubicBezTo>
                    <a:close/>
                    <a:moveTo>
                      <a:pt x="259477" y="375468"/>
                    </a:moveTo>
                    <a:cubicBezTo>
                      <a:pt x="195420" y="375468"/>
                      <a:pt x="143492" y="323539"/>
                      <a:pt x="143492" y="259482"/>
                    </a:cubicBezTo>
                    <a:cubicBezTo>
                      <a:pt x="143492" y="195425"/>
                      <a:pt x="195420" y="143496"/>
                      <a:pt x="259477" y="143496"/>
                    </a:cubicBezTo>
                    <a:cubicBezTo>
                      <a:pt x="323535" y="143496"/>
                      <a:pt x="375463" y="195425"/>
                      <a:pt x="375463" y="259482"/>
                    </a:cubicBezTo>
                    <a:cubicBezTo>
                      <a:pt x="375391" y="323510"/>
                      <a:pt x="323505" y="375396"/>
                      <a:pt x="259477" y="375468"/>
                    </a:cubicBezTo>
                    <a:close/>
                  </a:path>
                </a:pathLst>
              </a:custGeom>
              <a:grp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317D8939-D2B1-4223-B3AE-26ECAF239F65}"/>
                  </a:ext>
                </a:extLst>
              </p:cNvPr>
              <p:cNvSpPr/>
              <p:nvPr/>
            </p:nvSpPr>
            <p:spPr>
              <a:xfrm>
                <a:off x="8124944" y="3838985"/>
                <a:ext cx="384228" cy="520510"/>
              </a:xfrm>
              <a:custGeom>
                <a:avLst/>
                <a:gdLst>
                  <a:gd name="connsiteX0" fmla="*/ 257683 w 384228"/>
                  <a:gd name="connsiteY0" fmla="*/ 207924 h 520510"/>
                  <a:gd name="connsiteX1" fmla="*/ 194791 w 384228"/>
                  <a:gd name="connsiteY1" fmla="*/ 182133 h 520510"/>
                  <a:gd name="connsiteX2" fmla="*/ 158890 w 384228"/>
                  <a:gd name="connsiteY2" fmla="*/ 130876 h 520510"/>
                  <a:gd name="connsiteX3" fmla="*/ 219314 w 384228"/>
                  <a:gd name="connsiteY3" fmla="*/ 114598 h 520510"/>
                  <a:gd name="connsiteX4" fmla="*/ 272109 w 384228"/>
                  <a:gd name="connsiteY4" fmla="*/ 155694 h 520510"/>
                  <a:gd name="connsiteX5" fmla="*/ 281745 w 384228"/>
                  <a:gd name="connsiteY5" fmla="*/ 161794 h 520510"/>
                  <a:gd name="connsiteX6" fmla="*/ 281747 w 384228"/>
                  <a:gd name="connsiteY6" fmla="*/ 161794 h 520510"/>
                  <a:gd name="connsiteX7" fmla="*/ 295009 w 384228"/>
                  <a:gd name="connsiteY7" fmla="*/ 158873 h 520510"/>
                  <a:gd name="connsiteX8" fmla="*/ 371774 w 384228"/>
                  <a:gd name="connsiteY8" fmla="*/ 101577 h 520510"/>
                  <a:gd name="connsiteX9" fmla="*/ 375118 w 384228"/>
                  <a:gd name="connsiteY9" fmla="*/ 78362 h 520510"/>
                  <a:gd name="connsiteX10" fmla="*/ 374637 w 384228"/>
                  <a:gd name="connsiteY10" fmla="*/ 77750 h 520510"/>
                  <a:gd name="connsiteX11" fmla="*/ 200545 w 384228"/>
                  <a:gd name="connsiteY11" fmla="*/ -419 h 520510"/>
                  <a:gd name="connsiteX12" fmla="*/ 15891 w 384228"/>
                  <a:gd name="connsiteY12" fmla="*/ 146607 h 520510"/>
                  <a:gd name="connsiteX13" fmla="*/ 133134 w 384228"/>
                  <a:gd name="connsiteY13" fmla="*/ 298725 h 520510"/>
                  <a:gd name="connsiteX14" fmla="*/ 194637 w 384228"/>
                  <a:gd name="connsiteY14" fmla="*/ 321332 h 520510"/>
                  <a:gd name="connsiteX15" fmla="*/ 237832 w 384228"/>
                  <a:gd name="connsiteY15" fmla="*/ 383001 h 520510"/>
                  <a:gd name="connsiteX16" fmla="*/ 165132 w 384228"/>
                  <a:gd name="connsiteY16" fmla="*/ 402586 h 520510"/>
                  <a:gd name="connsiteX17" fmla="*/ 105989 w 384228"/>
                  <a:gd name="connsiteY17" fmla="*/ 357071 h 520510"/>
                  <a:gd name="connsiteX18" fmla="*/ 96981 w 384228"/>
                  <a:gd name="connsiteY18" fmla="*/ 351596 h 520510"/>
                  <a:gd name="connsiteX19" fmla="*/ 96735 w 384228"/>
                  <a:gd name="connsiteY19" fmla="*/ 351544 h 520510"/>
                  <a:gd name="connsiteX20" fmla="*/ 83899 w 384228"/>
                  <a:gd name="connsiteY20" fmla="*/ 354158 h 520510"/>
                  <a:gd name="connsiteX21" fmla="*/ 6652 w 384228"/>
                  <a:gd name="connsiteY21" fmla="*/ 408064 h 520510"/>
                  <a:gd name="connsiteX22" fmla="*/ 2573 w 384228"/>
                  <a:gd name="connsiteY22" fmla="*/ 431154 h 520510"/>
                  <a:gd name="connsiteX23" fmla="*/ 3021 w 384228"/>
                  <a:gd name="connsiteY23" fmla="*/ 431764 h 520510"/>
                  <a:gd name="connsiteX24" fmla="*/ 189394 w 384228"/>
                  <a:gd name="connsiteY24" fmla="*/ 520091 h 520510"/>
                  <a:gd name="connsiteX25" fmla="*/ 383804 w 384228"/>
                  <a:gd name="connsiteY25" fmla="*/ 354253 h 520510"/>
                  <a:gd name="connsiteX26" fmla="*/ 257683 w 384228"/>
                  <a:gd name="connsiteY26" fmla="*/ 207924 h 52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4228" h="520510">
                    <a:moveTo>
                      <a:pt x="257683" y="207924"/>
                    </a:moveTo>
                    <a:cubicBezTo>
                      <a:pt x="242441" y="201393"/>
                      <a:pt x="200535" y="183998"/>
                      <a:pt x="194791" y="182133"/>
                    </a:cubicBezTo>
                    <a:cubicBezTo>
                      <a:pt x="154046" y="168899"/>
                      <a:pt x="152117" y="149525"/>
                      <a:pt x="158890" y="130876"/>
                    </a:cubicBezTo>
                    <a:cubicBezTo>
                      <a:pt x="165662" y="112227"/>
                      <a:pt x="193098" y="103941"/>
                      <a:pt x="219314" y="114598"/>
                    </a:cubicBezTo>
                    <a:cubicBezTo>
                      <a:pt x="233388" y="120319"/>
                      <a:pt x="268309" y="151985"/>
                      <a:pt x="272109" y="155694"/>
                    </a:cubicBezTo>
                    <a:cubicBezTo>
                      <a:pt x="274638" y="158646"/>
                      <a:pt x="277994" y="160772"/>
                      <a:pt x="281745" y="161794"/>
                    </a:cubicBezTo>
                    <a:lnTo>
                      <a:pt x="281747" y="161794"/>
                    </a:lnTo>
                    <a:cubicBezTo>
                      <a:pt x="286381" y="162770"/>
                      <a:pt x="291212" y="161706"/>
                      <a:pt x="295009" y="158873"/>
                    </a:cubicBezTo>
                    <a:lnTo>
                      <a:pt x="371774" y="101577"/>
                    </a:lnTo>
                    <a:cubicBezTo>
                      <a:pt x="379108" y="96090"/>
                      <a:pt x="380604" y="85696"/>
                      <a:pt x="375118" y="78362"/>
                    </a:cubicBezTo>
                    <a:cubicBezTo>
                      <a:pt x="374962" y="78155"/>
                      <a:pt x="374802" y="77951"/>
                      <a:pt x="374637" y="77750"/>
                    </a:cubicBezTo>
                    <a:cubicBezTo>
                      <a:pt x="332850" y="27262"/>
                      <a:pt x="272291" y="-419"/>
                      <a:pt x="200545" y="-419"/>
                    </a:cubicBezTo>
                    <a:cubicBezTo>
                      <a:pt x="94628" y="-419"/>
                      <a:pt x="15891" y="63691"/>
                      <a:pt x="15891" y="146607"/>
                    </a:cubicBezTo>
                    <a:cubicBezTo>
                      <a:pt x="15891" y="219029"/>
                      <a:pt x="48265" y="261848"/>
                      <a:pt x="133134" y="298725"/>
                    </a:cubicBezTo>
                    <a:cubicBezTo>
                      <a:pt x="155080" y="306472"/>
                      <a:pt x="183335" y="318007"/>
                      <a:pt x="194637" y="321332"/>
                    </a:cubicBezTo>
                    <a:cubicBezTo>
                      <a:pt x="244084" y="335880"/>
                      <a:pt x="245979" y="360563"/>
                      <a:pt x="237832" y="383001"/>
                    </a:cubicBezTo>
                    <a:cubicBezTo>
                      <a:pt x="229685" y="405438"/>
                      <a:pt x="196808" y="415071"/>
                      <a:pt x="165132" y="402586"/>
                    </a:cubicBezTo>
                    <a:cubicBezTo>
                      <a:pt x="143024" y="393872"/>
                      <a:pt x="108401" y="360423"/>
                      <a:pt x="105989" y="357071"/>
                    </a:cubicBezTo>
                    <a:cubicBezTo>
                      <a:pt x="103663" y="354313"/>
                      <a:pt x="100499" y="352390"/>
                      <a:pt x="96981" y="351596"/>
                    </a:cubicBezTo>
                    <a:lnTo>
                      <a:pt x="96735" y="351544"/>
                    </a:lnTo>
                    <a:cubicBezTo>
                      <a:pt x="92279" y="350606"/>
                      <a:pt x="87633" y="351552"/>
                      <a:pt x="83899" y="354158"/>
                    </a:cubicBezTo>
                    <a:lnTo>
                      <a:pt x="6652" y="408064"/>
                    </a:lnTo>
                    <a:cubicBezTo>
                      <a:pt x="-851" y="413313"/>
                      <a:pt x="-2677" y="423651"/>
                      <a:pt x="2573" y="431154"/>
                    </a:cubicBezTo>
                    <a:cubicBezTo>
                      <a:pt x="2717" y="431361"/>
                      <a:pt x="2867" y="431564"/>
                      <a:pt x="3021" y="431764"/>
                    </a:cubicBezTo>
                    <a:cubicBezTo>
                      <a:pt x="47695" y="489540"/>
                      <a:pt x="113152" y="520091"/>
                      <a:pt x="189394" y="520091"/>
                    </a:cubicBezTo>
                    <a:cubicBezTo>
                      <a:pt x="302972" y="520091"/>
                      <a:pt x="383804" y="449718"/>
                      <a:pt x="383804" y="354253"/>
                    </a:cubicBezTo>
                    <a:cubicBezTo>
                      <a:pt x="383803" y="291544"/>
                      <a:pt x="349656" y="246949"/>
                      <a:pt x="257683" y="207924"/>
                    </a:cubicBezTo>
                    <a:close/>
                  </a:path>
                </a:pathLst>
              </a:custGeom>
              <a:grpFill/>
              <a:ln w="9525" cap="flat">
                <a:noFill/>
                <a:prstDash val="solid"/>
                <a:miter/>
              </a:ln>
            </p:spPr>
            <p:txBody>
              <a:bodyPr rtlCol="0" anchor="ctr"/>
              <a:lstStyle/>
              <a:p>
                <a:endParaRPr lang="en-US"/>
              </a:p>
            </p:txBody>
          </p:sp>
        </p:grpSp>
        <p:grpSp>
          <p:nvGrpSpPr>
            <p:cNvPr id="27" name="Graphic 9">
              <a:extLst>
                <a:ext uri="{FF2B5EF4-FFF2-40B4-BE49-F238E27FC236}">
                  <a16:creationId xmlns:a16="http://schemas.microsoft.com/office/drawing/2014/main" id="{AE57C190-D928-476B-908A-FFDD36E3A69D}"/>
                </a:ext>
              </a:extLst>
            </p:cNvPr>
            <p:cNvGrpSpPr/>
            <p:nvPr/>
          </p:nvGrpSpPr>
          <p:grpSpPr>
            <a:xfrm>
              <a:off x="966787" y="1938997"/>
              <a:ext cx="10253698" cy="1562101"/>
              <a:chOff x="966787" y="1938997"/>
              <a:chExt cx="10253698" cy="1562101"/>
            </a:xfrm>
            <a:grpFill/>
          </p:grpSpPr>
          <p:sp>
            <p:nvSpPr>
              <p:cNvPr id="28" name="Freeform: Shape 27">
                <a:extLst>
                  <a:ext uri="{FF2B5EF4-FFF2-40B4-BE49-F238E27FC236}">
                    <a16:creationId xmlns:a16="http://schemas.microsoft.com/office/drawing/2014/main" id="{54016E56-761B-4204-BD2E-4267956100EF}"/>
                  </a:ext>
                </a:extLst>
              </p:cNvPr>
              <p:cNvSpPr/>
              <p:nvPr/>
            </p:nvSpPr>
            <p:spPr>
              <a:xfrm>
                <a:off x="2852739" y="1938997"/>
                <a:ext cx="1562101" cy="1562101"/>
              </a:xfrm>
              <a:custGeom>
                <a:avLst/>
                <a:gdLst>
                  <a:gd name="connsiteX0" fmla="*/ 780626 w 1562101"/>
                  <a:gd name="connsiteY0" fmla="*/ -419 h 1562101"/>
                  <a:gd name="connsiteX1" fmla="*/ -424 w 1562101"/>
                  <a:gd name="connsiteY1" fmla="*/ 780632 h 1562101"/>
                  <a:gd name="connsiteX2" fmla="*/ 780626 w 1562101"/>
                  <a:gd name="connsiteY2" fmla="*/ 1561682 h 1562101"/>
                  <a:gd name="connsiteX3" fmla="*/ 1561677 w 1562101"/>
                  <a:gd name="connsiteY3" fmla="*/ 780631 h 1562101"/>
                  <a:gd name="connsiteX4" fmla="*/ 780626 w 1562101"/>
                  <a:gd name="connsiteY4" fmla="*/ -419 h 1562101"/>
                  <a:gd name="connsiteX5" fmla="*/ 780626 w 1562101"/>
                  <a:gd name="connsiteY5" fmla="*/ 1161632 h 1562101"/>
                  <a:gd name="connsiteX6" fmla="*/ 399625 w 1562101"/>
                  <a:gd name="connsiteY6" fmla="*/ 780632 h 1562101"/>
                  <a:gd name="connsiteX7" fmla="*/ 780625 w 1562101"/>
                  <a:gd name="connsiteY7" fmla="*/ 399631 h 1562101"/>
                  <a:gd name="connsiteX8" fmla="*/ 1161627 w 1562101"/>
                  <a:gd name="connsiteY8" fmla="*/ 780631 h 1562101"/>
                  <a:gd name="connsiteX9" fmla="*/ 780626 w 1562101"/>
                  <a:gd name="connsiteY9" fmla="*/ 1161632 h 156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101" h="1562101">
                    <a:moveTo>
                      <a:pt x="780626" y="-419"/>
                    </a:moveTo>
                    <a:cubicBezTo>
                      <a:pt x="349264" y="-419"/>
                      <a:pt x="-424" y="349269"/>
                      <a:pt x="-424" y="780632"/>
                    </a:cubicBezTo>
                    <a:cubicBezTo>
                      <a:pt x="-424" y="1211994"/>
                      <a:pt x="349264" y="1561682"/>
                      <a:pt x="780626" y="1561682"/>
                    </a:cubicBezTo>
                    <a:cubicBezTo>
                      <a:pt x="1211989" y="1561682"/>
                      <a:pt x="1561677" y="1211994"/>
                      <a:pt x="1561677" y="780631"/>
                    </a:cubicBezTo>
                    <a:cubicBezTo>
                      <a:pt x="1561677" y="349269"/>
                      <a:pt x="1211989" y="-419"/>
                      <a:pt x="780626" y="-419"/>
                    </a:cubicBezTo>
                    <a:close/>
                    <a:moveTo>
                      <a:pt x="780626" y="1161632"/>
                    </a:moveTo>
                    <a:cubicBezTo>
                      <a:pt x="570206" y="1161632"/>
                      <a:pt x="399626" y="991053"/>
                      <a:pt x="399625" y="780632"/>
                    </a:cubicBezTo>
                    <a:cubicBezTo>
                      <a:pt x="399625" y="570211"/>
                      <a:pt x="570204" y="399632"/>
                      <a:pt x="780625" y="399631"/>
                    </a:cubicBezTo>
                    <a:cubicBezTo>
                      <a:pt x="991046" y="399631"/>
                      <a:pt x="1161626" y="570211"/>
                      <a:pt x="1161627" y="780631"/>
                    </a:cubicBezTo>
                    <a:cubicBezTo>
                      <a:pt x="1161389" y="990953"/>
                      <a:pt x="990949" y="1161394"/>
                      <a:pt x="780626" y="1161632"/>
                    </a:cubicBezTo>
                    <a:close/>
                  </a:path>
                </a:pathLst>
              </a:custGeom>
              <a:grp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B6BC34AE-C081-4845-B1E2-DB952257DC01}"/>
                  </a:ext>
                </a:extLst>
              </p:cNvPr>
              <p:cNvSpPr/>
              <p:nvPr/>
            </p:nvSpPr>
            <p:spPr>
              <a:xfrm>
                <a:off x="4571063" y="1958048"/>
                <a:ext cx="1523028" cy="1524000"/>
              </a:xfrm>
              <a:custGeom>
                <a:avLst/>
                <a:gdLst>
                  <a:gd name="connsiteX0" fmla="*/ 1484505 w 1523028"/>
                  <a:gd name="connsiteY0" fmla="*/ -419 h 1524000"/>
                  <a:gd name="connsiteX1" fmla="*/ 417704 w 1523028"/>
                  <a:gd name="connsiteY1" fmla="*/ -419 h 1524000"/>
                  <a:gd name="connsiteX2" fmla="*/ 379604 w 1523028"/>
                  <a:gd name="connsiteY2" fmla="*/ 37681 h 1524000"/>
                  <a:gd name="connsiteX3" fmla="*/ 379604 w 1523028"/>
                  <a:gd name="connsiteY3" fmla="*/ 342481 h 1524000"/>
                  <a:gd name="connsiteX4" fmla="*/ 417704 w 1523028"/>
                  <a:gd name="connsiteY4" fmla="*/ 380581 h 1524000"/>
                  <a:gd name="connsiteX5" fmla="*/ 1141605 w 1523028"/>
                  <a:gd name="connsiteY5" fmla="*/ 380581 h 1524000"/>
                  <a:gd name="connsiteX6" fmla="*/ 1141605 w 1523028"/>
                  <a:gd name="connsiteY6" fmla="*/ 1047326 h 1524000"/>
                  <a:gd name="connsiteX7" fmla="*/ 1046355 w 1523028"/>
                  <a:gd name="connsiteY7" fmla="*/ 1142576 h 1524000"/>
                  <a:gd name="connsiteX8" fmla="*/ 1046355 w 1523028"/>
                  <a:gd name="connsiteY8" fmla="*/ 1142581 h 1524000"/>
                  <a:gd name="connsiteX9" fmla="*/ 760604 w 1523028"/>
                  <a:gd name="connsiteY9" fmla="*/ 1142581 h 1524000"/>
                  <a:gd name="connsiteX10" fmla="*/ 381121 w 1523028"/>
                  <a:gd name="connsiteY10" fmla="*/ 795730 h 1524000"/>
                  <a:gd name="connsiteX11" fmla="*/ 343380 w 1523028"/>
                  <a:gd name="connsiteY11" fmla="*/ 761581 h 1524000"/>
                  <a:gd name="connsiteX12" fmla="*/ 37816 w 1523028"/>
                  <a:gd name="connsiteY12" fmla="*/ 761581 h 1524000"/>
                  <a:gd name="connsiteX13" fmla="*/ -423 w 1523028"/>
                  <a:gd name="connsiteY13" fmla="*/ 799126 h 1524000"/>
                  <a:gd name="connsiteX14" fmla="*/ -374 w 1523028"/>
                  <a:gd name="connsiteY14" fmla="*/ 801422 h 1524000"/>
                  <a:gd name="connsiteX15" fmla="*/ 760604 w 1523028"/>
                  <a:gd name="connsiteY15" fmla="*/ 1523581 h 1524000"/>
                  <a:gd name="connsiteX16" fmla="*/ 1103504 w 1523028"/>
                  <a:gd name="connsiteY16" fmla="*/ 1523581 h 1524000"/>
                  <a:gd name="connsiteX17" fmla="*/ 1141604 w 1523028"/>
                  <a:gd name="connsiteY17" fmla="*/ 1485481 h 1524000"/>
                  <a:gd name="connsiteX18" fmla="*/ 1141604 w 1523028"/>
                  <a:gd name="connsiteY18" fmla="*/ 1333079 h 1524000"/>
                  <a:gd name="connsiteX19" fmla="*/ 1332104 w 1523028"/>
                  <a:gd name="connsiteY19" fmla="*/ 1142579 h 1524000"/>
                  <a:gd name="connsiteX20" fmla="*/ 1332108 w 1523028"/>
                  <a:gd name="connsiteY20" fmla="*/ 1142579 h 1524000"/>
                  <a:gd name="connsiteX21" fmla="*/ 1484505 w 1523028"/>
                  <a:gd name="connsiteY21" fmla="*/ 1142582 h 1524000"/>
                  <a:gd name="connsiteX22" fmla="*/ 1522605 w 1523028"/>
                  <a:gd name="connsiteY22" fmla="*/ 1104483 h 1524000"/>
                  <a:gd name="connsiteX23" fmla="*/ 1522605 w 1523028"/>
                  <a:gd name="connsiteY23" fmla="*/ 1104483 h 1524000"/>
                  <a:gd name="connsiteX24" fmla="*/ 1522605 w 1523028"/>
                  <a:gd name="connsiteY24" fmla="*/ 37681 h 1524000"/>
                  <a:gd name="connsiteX25" fmla="*/ 1484505 w 1523028"/>
                  <a:gd name="connsiteY25" fmla="*/ -419 h 152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523028" h="1524000">
                    <a:moveTo>
                      <a:pt x="1484505" y="-419"/>
                    </a:moveTo>
                    <a:lnTo>
                      <a:pt x="417704" y="-419"/>
                    </a:lnTo>
                    <a:cubicBezTo>
                      <a:pt x="396661" y="-419"/>
                      <a:pt x="379604" y="16639"/>
                      <a:pt x="379604" y="37681"/>
                    </a:cubicBezTo>
                    <a:lnTo>
                      <a:pt x="379604" y="342481"/>
                    </a:lnTo>
                    <a:cubicBezTo>
                      <a:pt x="379604" y="363523"/>
                      <a:pt x="396661" y="380581"/>
                      <a:pt x="417704" y="380581"/>
                    </a:cubicBezTo>
                    <a:lnTo>
                      <a:pt x="1141605" y="380581"/>
                    </a:lnTo>
                    <a:lnTo>
                      <a:pt x="1141605" y="1047326"/>
                    </a:lnTo>
                    <a:cubicBezTo>
                      <a:pt x="1141605" y="1099931"/>
                      <a:pt x="1098960" y="1142576"/>
                      <a:pt x="1046355" y="1142576"/>
                    </a:cubicBezTo>
                    <a:lnTo>
                      <a:pt x="1046355" y="1142581"/>
                    </a:lnTo>
                    <a:lnTo>
                      <a:pt x="760604" y="1142581"/>
                    </a:lnTo>
                    <a:cubicBezTo>
                      <a:pt x="563507" y="1142341"/>
                      <a:pt x="399034" y="992012"/>
                      <a:pt x="381121" y="795730"/>
                    </a:cubicBezTo>
                    <a:cubicBezTo>
                      <a:pt x="379256" y="776304"/>
                      <a:pt x="362895" y="761500"/>
                      <a:pt x="343380" y="761581"/>
                    </a:cubicBezTo>
                    <a:lnTo>
                      <a:pt x="37816" y="761581"/>
                    </a:lnTo>
                    <a:cubicBezTo>
                      <a:pt x="16889" y="761389"/>
                      <a:pt x="-231" y="778199"/>
                      <a:pt x="-423" y="799126"/>
                    </a:cubicBezTo>
                    <a:cubicBezTo>
                      <a:pt x="-430" y="799891"/>
                      <a:pt x="-413" y="800657"/>
                      <a:pt x="-374" y="801422"/>
                    </a:cubicBezTo>
                    <a:cubicBezTo>
                      <a:pt x="20837" y="1206226"/>
                      <a:pt x="355245" y="1523576"/>
                      <a:pt x="760604" y="1523581"/>
                    </a:cubicBezTo>
                    <a:lnTo>
                      <a:pt x="1103504" y="1523581"/>
                    </a:lnTo>
                    <a:cubicBezTo>
                      <a:pt x="1124547" y="1523581"/>
                      <a:pt x="1141604" y="1506524"/>
                      <a:pt x="1141604" y="1485481"/>
                    </a:cubicBezTo>
                    <a:lnTo>
                      <a:pt x="1141604" y="1333079"/>
                    </a:lnTo>
                    <a:cubicBezTo>
                      <a:pt x="1141604" y="1227869"/>
                      <a:pt x="1226894" y="1142579"/>
                      <a:pt x="1332104" y="1142579"/>
                    </a:cubicBezTo>
                    <a:cubicBezTo>
                      <a:pt x="1332105" y="1142579"/>
                      <a:pt x="1332107" y="1142579"/>
                      <a:pt x="1332108" y="1142579"/>
                    </a:cubicBezTo>
                    <a:lnTo>
                      <a:pt x="1484505" y="1142582"/>
                    </a:lnTo>
                    <a:cubicBezTo>
                      <a:pt x="1505547" y="1142583"/>
                      <a:pt x="1522604" y="1125525"/>
                      <a:pt x="1522605" y="1104483"/>
                    </a:cubicBezTo>
                    <a:cubicBezTo>
                      <a:pt x="1522605" y="1104483"/>
                      <a:pt x="1522605" y="1104483"/>
                      <a:pt x="1522605" y="1104483"/>
                    </a:cubicBezTo>
                    <a:lnTo>
                      <a:pt x="1522605" y="37681"/>
                    </a:lnTo>
                    <a:cubicBezTo>
                      <a:pt x="1522605" y="16639"/>
                      <a:pt x="1505547" y="-419"/>
                      <a:pt x="1484505" y="-419"/>
                    </a:cubicBezTo>
                    <a:close/>
                  </a:path>
                </a:pathLst>
              </a:custGeom>
              <a:grp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1A44A28D-204F-403B-ABCA-71191FDC1602}"/>
                  </a:ext>
                </a:extLst>
              </p:cNvPr>
              <p:cNvSpPr/>
              <p:nvPr/>
            </p:nvSpPr>
            <p:spPr>
              <a:xfrm>
                <a:off x="7999096" y="1958048"/>
                <a:ext cx="1524000" cy="1524001"/>
              </a:xfrm>
              <a:custGeom>
                <a:avLst/>
                <a:gdLst>
                  <a:gd name="connsiteX0" fmla="*/ 37675 w 1524000"/>
                  <a:gd name="connsiteY0" fmla="*/ -419 h 1524001"/>
                  <a:gd name="connsiteX1" fmla="*/ 1104476 w 1524000"/>
                  <a:gd name="connsiteY1" fmla="*/ -419 h 1524001"/>
                  <a:gd name="connsiteX2" fmla="*/ 1142576 w 1524000"/>
                  <a:gd name="connsiteY2" fmla="*/ 37681 h 1524001"/>
                  <a:gd name="connsiteX3" fmla="*/ 1142576 w 1524000"/>
                  <a:gd name="connsiteY3" fmla="*/ 189877 h 1524001"/>
                  <a:gd name="connsiteX4" fmla="*/ 1332821 w 1524000"/>
                  <a:gd name="connsiteY4" fmla="*/ 380377 h 1524001"/>
                  <a:gd name="connsiteX5" fmla="*/ 1485476 w 1524000"/>
                  <a:gd name="connsiteY5" fmla="*/ 380581 h 1524001"/>
                  <a:gd name="connsiteX6" fmla="*/ 1523576 w 1524000"/>
                  <a:gd name="connsiteY6" fmla="*/ 418681 h 1524001"/>
                  <a:gd name="connsiteX7" fmla="*/ 1523576 w 1524000"/>
                  <a:gd name="connsiteY7" fmla="*/ 1485482 h 1524001"/>
                  <a:gd name="connsiteX8" fmla="*/ 1485476 w 1524000"/>
                  <a:gd name="connsiteY8" fmla="*/ 1523582 h 1524001"/>
                  <a:gd name="connsiteX9" fmla="*/ 1180676 w 1524000"/>
                  <a:gd name="connsiteY9" fmla="*/ 1523582 h 1524001"/>
                  <a:gd name="connsiteX10" fmla="*/ 1142576 w 1524000"/>
                  <a:gd name="connsiteY10" fmla="*/ 1485482 h 1524001"/>
                  <a:gd name="connsiteX11" fmla="*/ 1142576 w 1524000"/>
                  <a:gd name="connsiteY11" fmla="*/ 475825 h 1524001"/>
                  <a:gd name="connsiteX12" fmla="*/ 1047384 w 1524000"/>
                  <a:gd name="connsiteY12" fmla="*/ 380581 h 1524001"/>
                  <a:gd name="connsiteX13" fmla="*/ 475768 w 1524000"/>
                  <a:gd name="connsiteY13" fmla="*/ 380581 h 1524001"/>
                  <a:gd name="connsiteX14" fmla="*/ 380576 w 1524000"/>
                  <a:gd name="connsiteY14" fmla="*/ 475825 h 1524001"/>
                  <a:gd name="connsiteX15" fmla="*/ 380576 w 1524000"/>
                  <a:gd name="connsiteY15" fmla="*/ 1485482 h 1524001"/>
                  <a:gd name="connsiteX16" fmla="*/ 342476 w 1524000"/>
                  <a:gd name="connsiteY16" fmla="*/ 1523582 h 1524001"/>
                  <a:gd name="connsiteX17" fmla="*/ 37676 w 1524000"/>
                  <a:gd name="connsiteY17" fmla="*/ 1523582 h 1524001"/>
                  <a:gd name="connsiteX18" fmla="*/ -424 w 1524000"/>
                  <a:gd name="connsiteY18" fmla="*/ 1485482 h 1524001"/>
                  <a:gd name="connsiteX19" fmla="*/ -424 w 1524000"/>
                  <a:gd name="connsiteY19" fmla="*/ 37681 h 1524001"/>
                  <a:gd name="connsiteX20" fmla="*/ 37675 w 1524000"/>
                  <a:gd name="connsiteY20" fmla="*/ -419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24000" h="1524001">
                    <a:moveTo>
                      <a:pt x="37675" y="-419"/>
                    </a:moveTo>
                    <a:lnTo>
                      <a:pt x="1104476" y="-419"/>
                    </a:lnTo>
                    <a:cubicBezTo>
                      <a:pt x="1125518" y="-419"/>
                      <a:pt x="1142576" y="16639"/>
                      <a:pt x="1142576" y="37681"/>
                    </a:cubicBezTo>
                    <a:lnTo>
                      <a:pt x="1142576" y="189877"/>
                    </a:lnTo>
                    <a:cubicBezTo>
                      <a:pt x="1142576" y="294988"/>
                      <a:pt x="1227710" y="380237"/>
                      <a:pt x="1332821" y="380377"/>
                    </a:cubicBezTo>
                    <a:lnTo>
                      <a:pt x="1485476" y="380581"/>
                    </a:lnTo>
                    <a:cubicBezTo>
                      <a:pt x="1506518" y="380581"/>
                      <a:pt x="1523576" y="397639"/>
                      <a:pt x="1523576" y="418681"/>
                    </a:cubicBezTo>
                    <a:lnTo>
                      <a:pt x="1523576" y="1485482"/>
                    </a:lnTo>
                    <a:cubicBezTo>
                      <a:pt x="1523576" y="1506524"/>
                      <a:pt x="1506518" y="1523582"/>
                      <a:pt x="1485476" y="1523582"/>
                    </a:cubicBezTo>
                    <a:lnTo>
                      <a:pt x="1180676" y="1523582"/>
                    </a:lnTo>
                    <a:cubicBezTo>
                      <a:pt x="1159634" y="1523582"/>
                      <a:pt x="1142576" y="1506524"/>
                      <a:pt x="1142576" y="1485482"/>
                    </a:cubicBezTo>
                    <a:lnTo>
                      <a:pt x="1142576" y="475825"/>
                    </a:lnTo>
                    <a:cubicBezTo>
                      <a:pt x="1142575" y="423244"/>
                      <a:pt x="1099965" y="380611"/>
                      <a:pt x="1047384" y="380581"/>
                    </a:cubicBezTo>
                    <a:lnTo>
                      <a:pt x="475768" y="380581"/>
                    </a:lnTo>
                    <a:cubicBezTo>
                      <a:pt x="423187" y="380611"/>
                      <a:pt x="380577" y="423244"/>
                      <a:pt x="380576" y="475825"/>
                    </a:cubicBezTo>
                    <a:lnTo>
                      <a:pt x="380576" y="1485482"/>
                    </a:lnTo>
                    <a:cubicBezTo>
                      <a:pt x="380576" y="1506524"/>
                      <a:pt x="363518" y="1523582"/>
                      <a:pt x="342476" y="1523582"/>
                    </a:cubicBezTo>
                    <a:lnTo>
                      <a:pt x="37676" y="1523582"/>
                    </a:lnTo>
                    <a:cubicBezTo>
                      <a:pt x="16634" y="1523582"/>
                      <a:pt x="-424" y="1506524"/>
                      <a:pt x="-424" y="1485482"/>
                    </a:cubicBezTo>
                    <a:lnTo>
                      <a:pt x="-424" y="37681"/>
                    </a:lnTo>
                    <a:cubicBezTo>
                      <a:pt x="-424" y="16639"/>
                      <a:pt x="16633" y="-419"/>
                      <a:pt x="37675" y="-419"/>
                    </a:cubicBezTo>
                    <a:close/>
                  </a:path>
                </a:pathLst>
              </a:custGeom>
              <a:grp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F8022F18-FA61-43F7-88ED-583DA423114E}"/>
                  </a:ext>
                </a:extLst>
              </p:cNvPr>
              <p:cNvSpPr/>
              <p:nvPr/>
            </p:nvSpPr>
            <p:spPr>
              <a:xfrm>
                <a:off x="6279193" y="1958048"/>
                <a:ext cx="1524000" cy="1524001"/>
              </a:xfrm>
              <a:custGeom>
                <a:avLst/>
                <a:gdLst>
                  <a:gd name="connsiteX0" fmla="*/ 1485478 w 1524000"/>
                  <a:gd name="connsiteY0" fmla="*/ 380581 h 1524001"/>
                  <a:gd name="connsiteX1" fmla="*/ 1332330 w 1524000"/>
                  <a:gd name="connsiteY1" fmla="*/ 379981 h 1524001"/>
                  <a:gd name="connsiteX2" fmla="*/ 1142577 w 1524000"/>
                  <a:gd name="connsiteY2" fmla="*/ 189482 h 1524001"/>
                  <a:gd name="connsiteX3" fmla="*/ 1142577 w 1524000"/>
                  <a:gd name="connsiteY3" fmla="*/ 37681 h 1524001"/>
                  <a:gd name="connsiteX4" fmla="*/ 1104477 w 1524000"/>
                  <a:gd name="connsiteY4" fmla="*/ -419 h 1524001"/>
                  <a:gd name="connsiteX5" fmla="*/ 761576 w 1524000"/>
                  <a:gd name="connsiteY5" fmla="*/ -419 h 1524001"/>
                  <a:gd name="connsiteX6" fmla="*/ -424 w 1524000"/>
                  <a:gd name="connsiteY6" fmla="*/ 761581 h 1524001"/>
                  <a:gd name="connsiteX7" fmla="*/ -424 w 1524000"/>
                  <a:gd name="connsiteY7" fmla="*/ 1485482 h 1524001"/>
                  <a:gd name="connsiteX8" fmla="*/ 37676 w 1524000"/>
                  <a:gd name="connsiteY8" fmla="*/ 1523582 h 1524001"/>
                  <a:gd name="connsiteX9" fmla="*/ 342476 w 1524000"/>
                  <a:gd name="connsiteY9" fmla="*/ 1523582 h 1524001"/>
                  <a:gd name="connsiteX10" fmla="*/ 380576 w 1524000"/>
                  <a:gd name="connsiteY10" fmla="*/ 1485482 h 1524001"/>
                  <a:gd name="connsiteX11" fmla="*/ 380576 w 1524000"/>
                  <a:gd name="connsiteY11" fmla="*/ 761581 h 1524001"/>
                  <a:gd name="connsiteX12" fmla="*/ 761576 w 1524000"/>
                  <a:gd name="connsiteY12" fmla="*/ 380581 h 1524001"/>
                  <a:gd name="connsiteX13" fmla="*/ 1047385 w 1524000"/>
                  <a:gd name="connsiteY13" fmla="*/ 380581 h 1524001"/>
                  <a:gd name="connsiteX14" fmla="*/ 1142577 w 1524000"/>
                  <a:gd name="connsiteY14" fmla="*/ 475826 h 1524001"/>
                  <a:gd name="connsiteX15" fmla="*/ 1142577 w 1524000"/>
                  <a:gd name="connsiteY15" fmla="*/ 666326 h 1524001"/>
                  <a:gd name="connsiteX16" fmla="*/ 1047326 w 1524000"/>
                  <a:gd name="connsiteY16" fmla="*/ 761576 h 1524001"/>
                  <a:gd name="connsiteX17" fmla="*/ 1047328 w 1524000"/>
                  <a:gd name="connsiteY17" fmla="*/ 761581 h 1524001"/>
                  <a:gd name="connsiteX18" fmla="*/ 628225 w 1524000"/>
                  <a:gd name="connsiteY18" fmla="*/ 761581 h 1524001"/>
                  <a:gd name="connsiteX19" fmla="*/ 590125 w 1524000"/>
                  <a:gd name="connsiteY19" fmla="*/ 799681 h 1524001"/>
                  <a:gd name="connsiteX20" fmla="*/ 590125 w 1524000"/>
                  <a:gd name="connsiteY20" fmla="*/ 1104481 h 1524001"/>
                  <a:gd name="connsiteX21" fmla="*/ 628225 w 1524000"/>
                  <a:gd name="connsiteY21" fmla="*/ 1142581 h 1524001"/>
                  <a:gd name="connsiteX22" fmla="*/ 1047385 w 1524000"/>
                  <a:gd name="connsiteY22" fmla="*/ 1142581 h 1524001"/>
                  <a:gd name="connsiteX23" fmla="*/ 1142577 w 1524000"/>
                  <a:gd name="connsiteY23" fmla="*/ 1237826 h 1524001"/>
                  <a:gd name="connsiteX24" fmla="*/ 1142577 w 1524000"/>
                  <a:gd name="connsiteY24" fmla="*/ 1485482 h 1524001"/>
                  <a:gd name="connsiteX25" fmla="*/ 1180677 w 1524000"/>
                  <a:gd name="connsiteY25" fmla="*/ 1523582 h 1524001"/>
                  <a:gd name="connsiteX26" fmla="*/ 1485477 w 1524000"/>
                  <a:gd name="connsiteY26" fmla="*/ 1523582 h 1524001"/>
                  <a:gd name="connsiteX27" fmla="*/ 1523577 w 1524000"/>
                  <a:gd name="connsiteY27" fmla="*/ 1485482 h 1524001"/>
                  <a:gd name="connsiteX28" fmla="*/ 1523577 w 1524000"/>
                  <a:gd name="connsiteY28" fmla="*/ 418681 h 1524001"/>
                  <a:gd name="connsiteX29" fmla="*/ 1485478 w 1524000"/>
                  <a:gd name="connsiteY29" fmla="*/ 380581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4000" h="1524001">
                    <a:moveTo>
                      <a:pt x="1485478" y="380581"/>
                    </a:moveTo>
                    <a:lnTo>
                      <a:pt x="1332330" y="379981"/>
                    </a:lnTo>
                    <a:cubicBezTo>
                      <a:pt x="1227412" y="379570"/>
                      <a:pt x="1142577" y="294401"/>
                      <a:pt x="1142577" y="189482"/>
                    </a:cubicBezTo>
                    <a:lnTo>
                      <a:pt x="1142577" y="37681"/>
                    </a:lnTo>
                    <a:cubicBezTo>
                      <a:pt x="1142577" y="16639"/>
                      <a:pt x="1125518" y="-419"/>
                      <a:pt x="1104477" y="-419"/>
                    </a:cubicBezTo>
                    <a:lnTo>
                      <a:pt x="761576" y="-419"/>
                    </a:lnTo>
                    <a:cubicBezTo>
                      <a:pt x="340735" y="-419"/>
                      <a:pt x="-424" y="340740"/>
                      <a:pt x="-424" y="761581"/>
                    </a:cubicBezTo>
                    <a:lnTo>
                      <a:pt x="-424" y="1485482"/>
                    </a:lnTo>
                    <a:cubicBezTo>
                      <a:pt x="-424" y="1506524"/>
                      <a:pt x="16634" y="1523582"/>
                      <a:pt x="37676" y="1523582"/>
                    </a:cubicBezTo>
                    <a:lnTo>
                      <a:pt x="342476" y="1523582"/>
                    </a:lnTo>
                    <a:cubicBezTo>
                      <a:pt x="363518" y="1523582"/>
                      <a:pt x="380576" y="1506524"/>
                      <a:pt x="380576" y="1485482"/>
                    </a:cubicBezTo>
                    <a:lnTo>
                      <a:pt x="380576" y="761581"/>
                    </a:lnTo>
                    <a:cubicBezTo>
                      <a:pt x="380576" y="551161"/>
                      <a:pt x="551156" y="380581"/>
                      <a:pt x="761576" y="380581"/>
                    </a:cubicBezTo>
                    <a:lnTo>
                      <a:pt x="1047385" y="380581"/>
                    </a:lnTo>
                    <a:cubicBezTo>
                      <a:pt x="1099965" y="380611"/>
                      <a:pt x="1142575" y="423245"/>
                      <a:pt x="1142577" y="475826"/>
                    </a:cubicBezTo>
                    <a:lnTo>
                      <a:pt x="1142577" y="666326"/>
                    </a:lnTo>
                    <a:cubicBezTo>
                      <a:pt x="1142577" y="718931"/>
                      <a:pt x="1099931" y="761576"/>
                      <a:pt x="1047326" y="761576"/>
                    </a:cubicBezTo>
                    <a:lnTo>
                      <a:pt x="1047328" y="761581"/>
                    </a:lnTo>
                    <a:lnTo>
                      <a:pt x="628225" y="761581"/>
                    </a:lnTo>
                    <a:cubicBezTo>
                      <a:pt x="607184" y="761581"/>
                      <a:pt x="590125" y="778639"/>
                      <a:pt x="590125" y="799681"/>
                    </a:cubicBezTo>
                    <a:lnTo>
                      <a:pt x="590125" y="1104481"/>
                    </a:lnTo>
                    <a:cubicBezTo>
                      <a:pt x="590125" y="1125524"/>
                      <a:pt x="607184" y="1142581"/>
                      <a:pt x="628225" y="1142581"/>
                    </a:cubicBezTo>
                    <a:lnTo>
                      <a:pt x="1047385" y="1142581"/>
                    </a:lnTo>
                    <a:cubicBezTo>
                      <a:pt x="1099965" y="1142612"/>
                      <a:pt x="1142575" y="1185245"/>
                      <a:pt x="1142577" y="1237826"/>
                    </a:cubicBezTo>
                    <a:lnTo>
                      <a:pt x="1142577" y="1485482"/>
                    </a:lnTo>
                    <a:cubicBezTo>
                      <a:pt x="1142577" y="1506524"/>
                      <a:pt x="1159635" y="1523582"/>
                      <a:pt x="1180677" y="1523582"/>
                    </a:cubicBezTo>
                    <a:lnTo>
                      <a:pt x="1485477" y="1523582"/>
                    </a:lnTo>
                    <a:cubicBezTo>
                      <a:pt x="1506518" y="1523582"/>
                      <a:pt x="1523577" y="1506524"/>
                      <a:pt x="1523577" y="1485482"/>
                    </a:cubicBezTo>
                    <a:lnTo>
                      <a:pt x="1523577" y="418681"/>
                    </a:lnTo>
                    <a:cubicBezTo>
                      <a:pt x="1523577" y="397639"/>
                      <a:pt x="1506519" y="380581"/>
                      <a:pt x="1485478" y="380581"/>
                    </a:cubicBezTo>
                    <a:close/>
                  </a:path>
                </a:pathLst>
              </a:custGeom>
              <a:grp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48F9FCE-9733-404C-8DA7-A91AE94E13EE}"/>
                  </a:ext>
                </a:extLst>
              </p:cNvPr>
              <p:cNvSpPr/>
              <p:nvPr/>
            </p:nvSpPr>
            <p:spPr>
              <a:xfrm>
                <a:off x="966787" y="1958047"/>
                <a:ext cx="1714500" cy="1524001"/>
              </a:xfrm>
              <a:custGeom>
                <a:avLst/>
                <a:gdLst>
                  <a:gd name="connsiteX0" fmla="*/ 1523277 w 1714500"/>
                  <a:gd name="connsiteY0" fmla="*/ 380581 h 1524001"/>
                  <a:gd name="connsiteX1" fmla="*/ 1332776 w 1714500"/>
                  <a:gd name="connsiteY1" fmla="*/ 190081 h 1524001"/>
                  <a:gd name="connsiteX2" fmla="*/ 1332777 w 1714500"/>
                  <a:gd name="connsiteY2" fmla="*/ 189704 h 1524001"/>
                  <a:gd name="connsiteX3" fmla="*/ 1333077 w 1714500"/>
                  <a:gd name="connsiteY3" fmla="*/ 37681 h 1524001"/>
                  <a:gd name="connsiteX4" fmla="*/ 1294977 w 1714500"/>
                  <a:gd name="connsiteY4" fmla="*/ -419 h 1524001"/>
                  <a:gd name="connsiteX5" fmla="*/ 37676 w 1714500"/>
                  <a:gd name="connsiteY5" fmla="*/ -419 h 1524001"/>
                  <a:gd name="connsiteX6" fmla="*/ -424 w 1714500"/>
                  <a:gd name="connsiteY6" fmla="*/ 37681 h 1524001"/>
                  <a:gd name="connsiteX7" fmla="*/ -424 w 1714500"/>
                  <a:gd name="connsiteY7" fmla="*/ 1485482 h 1524001"/>
                  <a:gd name="connsiteX8" fmla="*/ 37676 w 1714500"/>
                  <a:gd name="connsiteY8" fmla="*/ 1523582 h 1524001"/>
                  <a:gd name="connsiteX9" fmla="*/ 342476 w 1714500"/>
                  <a:gd name="connsiteY9" fmla="*/ 1523582 h 1524001"/>
                  <a:gd name="connsiteX10" fmla="*/ 380576 w 1714500"/>
                  <a:gd name="connsiteY10" fmla="*/ 1485482 h 1524001"/>
                  <a:gd name="connsiteX11" fmla="*/ 380576 w 1714500"/>
                  <a:gd name="connsiteY11" fmla="*/ 475784 h 1524001"/>
                  <a:gd name="connsiteX12" fmla="*/ 475826 w 1714500"/>
                  <a:gd name="connsiteY12" fmla="*/ 380534 h 1524001"/>
                  <a:gd name="connsiteX13" fmla="*/ 571076 w 1714500"/>
                  <a:gd name="connsiteY13" fmla="*/ 380534 h 1524001"/>
                  <a:gd name="connsiteX14" fmla="*/ 666326 w 1714500"/>
                  <a:gd name="connsiteY14" fmla="*/ 475784 h 1524001"/>
                  <a:gd name="connsiteX15" fmla="*/ 666326 w 1714500"/>
                  <a:gd name="connsiteY15" fmla="*/ 1103510 h 1524001"/>
                  <a:gd name="connsiteX16" fmla="*/ 704426 w 1714500"/>
                  <a:gd name="connsiteY16" fmla="*/ 1141610 h 1524001"/>
                  <a:gd name="connsiteX17" fmla="*/ 1009226 w 1714500"/>
                  <a:gd name="connsiteY17" fmla="*/ 1141610 h 1524001"/>
                  <a:gd name="connsiteX18" fmla="*/ 1047326 w 1714500"/>
                  <a:gd name="connsiteY18" fmla="*/ 1103510 h 1524001"/>
                  <a:gd name="connsiteX19" fmla="*/ 1047326 w 1714500"/>
                  <a:gd name="connsiteY19" fmla="*/ 475784 h 1524001"/>
                  <a:gd name="connsiteX20" fmla="*/ 1142576 w 1714500"/>
                  <a:gd name="connsiteY20" fmla="*/ 380534 h 1524001"/>
                  <a:gd name="connsiteX21" fmla="*/ 1237400 w 1714500"/>
                  <a:gd name="connsiteY21" fmla="*/ 380534 h 1524001"/>
                  <a:gd name="connsiteX22" fmla="*/ 1332650 w 1714500"/>
                  <a:gd name="connsiteY22" fmla="*/ 475744 h 1524001"/>
                  <a:gd name="connsiteX23" fmla="*/ 1333077 w 1714500"/>
                  <a:gd name="connsiteY23" fmla="*/ 1485482 h 1524001"/>
                  <a:gd name="connsiteX24" fmla="*/ 1371177 w 1714500"/>
                  <a:gd name="connsiteY24" fmla="*/ 1523582 h 1524001"/>
                  <a:gd name="connsiteX25" fmla="*/ 1675977 w 1714500"/>
                  <a:gd name="connsiteY25" fmla="*/ 1523582 h 1524001"/>
                  <a:gd name="connsiteX26" fmla="*/ 1714077 w 1714500"/>
                  <a:gd name="connsiteY26" fmla="*/ 1485482 h 1524001"/>
                  <a:gd name="connsiteX27" fmla="*/ 1714077 w 1714500"/>
                  <a:gd name="connsiteY27" fmla="*/ 418681 h 1524001"/>
                  <a:gd name="connsiteX28" fmla="*/ 1675977 w 1714500"/>
                  <a:gd name="connsiteY28" fmla="*/ 380581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500" h="1524001">
                    <a:moveTo>
                      <a:pt x="1523277" y="380581"/>
                    </a:moveTo>
                    <a:cubicBezTo>
                      <a:pt x="1418066" y="380581"/>
                      <a:pt x="1332777" y="295292"/>
                      <a:pt x="1332776" y="190081"/>
                    </a:cubicBezTo>
                    <a:cubicBezTo>
                      <a:pt x="1332776" y="189955"/>
                      <a:pt x="1332776" y="189830"/>
                      <a:pt x="1332777" y="189704"/>
                    </a:cubicBezTo>
                    <a:lnTo>
                      <a:pt x="1333077" y="37681"/>
                    </a:lnTo>
                    <a:cubicBezTo>
                      <a:pt x="1333077" y="16639"/>
                      <a:pt x="1316019" y="-419"/>
                      <a:pt x="1294977" y="-419"/>
                    </a:cubicBezTo>
                    <a:lnTo>
                      <a:pt x="37676" y="-419"/>
                    </a:lnTo>
                    <a:cubicBezTo>
                      <a:pt x="16634" y="-419"/>
                      <a:pt x="-424" y="16639"/>
                      <a:pt x="-424" y="37681"/>
                    </a:cubicBezTo>
                    <a:lnTo>
                      <a:pt x="-424" y="1485482"/>
                    </a:lnTo>
                    <a:cubicBezTo>
                      <a:pt x="-424" y="1506525"/>
                      <a:pt x="16634" y="1523582"/>
                      <a:pt x="37676" y="1523582"/>
                    </a:cubicBezTo>
                    <a:lnTo>
                      <a:pt x="342476" y="1523582"/>
                    </a:lnTo>
                    <a:cubicBezTo>
                      <a:pt x="363518" y="1523582"/>
                      <a:pt x="380576" y="1506525"/>
                      <a:pt x="380576" y="1485482"/>
                    </a:cubicBezTo>
                    <a:lnTo>
                      <a:pt x="380576" y="475784"/>
                    </a:lnTo>
                    <a:cubicBezTo>
                      <a:pt x="380576" y="423179"/>
                      <a:pt x="423221" y="380534"/>
                      <a:pt x="475826" y="380534"/>
                    </a:cubicBezTo>
                    <a:lnTo>
                      <a:pt x="571076" y="380534"/>
                    </a:lnTo>
                    <a:cubicBezTo>
                      <a:pt x="623681" y="380534"/>
                      <a:pt x="666326" y="423179"/>
                      <a:pt x="666326" y="475784"/>
                    </a:cubicBezTo>
                    <a:lnTo>
                      <a:pt x="666326" y="1103510"/>
                    </a:lnTo>
                    <a:cubicBezTo>
                      <a:pt x="666326" y="1124553"/>
                      <a:pt x="683384" y="1141610"/>
                      <a:pt x="704426" y="1141610"/>
                    </a:cubicBezTo>
                    <a:lnTo>
                      <a:pt x="1009226" y="1141610"/>
                    </a:lnTo>
                    <a:cubicBezTo>
                      <a:pt x="1030268" y="1141610"/>
                      <a:pt x="1047326" y="1124553"/>
                      <a:pt x="1047326" y="1103510"/>
                    </a:cubicBezTo>
                    <a:lnTo>
                      <a:pt x="1047326" y="475784"/>
                    </a:lnTo>
                    <a:cubicBezTo>
                      <a:pt x="1047326" y="423179"/>
                      <a:pt x="1089971" y="380534"/>
                      <a:pt x="1142576" y="380534"/>
                    </a:cubicBezTo>
                    <a:lnTo>
                      <a:pt x="1237400" y="380534"/>
                    </a:lnTo>
                    <a:cubicBezTo>
                      <a:pt x="1289990" y="380534"/>
                      <a:pt x="1332628" y="423155"/>
                      <a:pt x="1332650" y="475744"/>
                    </a:cubicBezTo>
                    <a:lnTo>
                      <a:pt x="1333077" y="1485482"/>
                    </a:lnTo>
                    <a:cubicBezTo>
                      <a:pt x="1333077" y="1506525"/>
                      <a:pt x="1350134" y="1523582"/>
                      <a:pt x="1371177" y="1523582"/>
                    </a:cubicBezTo>
                    <a:lnTo>
                      <a:pt x="1675977" y="1523582"/>
                    </a:lnTo>
                    <a:cubicBezTo>
                      <a:pt x="1697019" y="1523582"/>
                      <a:pt x="1714077" y="1506525"/>
                      <a:pt x="1714077" y="1485482"/>
                    </a:cubicBezTo>
                    <a:lnTo>
                      <a:pt x="1714077" y="418681"/>
                    </a:lnTo>
                    <a:cubicBezTo>
                      <a:pt x="1714077" y="397639"/>
                      <a:pt x="1697019" y="380581"/>
                      <a:pt x="1675977" y="380581"/>
                    </a:cubicBezTo>
                    <a:close/>
                  </a:path>
                </a:pathLst>
              </a:custGeom>
              <a:grp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9BE1D7F2-A32E-4E59-A378-057F788D7412}"/>
                  </a:ext>
                </a:extLst>
              </p:cNvPr>
              <p:cNvSpPr/>
              <p:nvPr/>
            </p:nvSpPr>
            <p:spPr>
              <a:xfrm>
                <a:off x="9696616" y="1958047"/>
                <a:ext cx="1523869" cy="1523872"/>
              </a:xfrm>
              <a:custGeom>
                <a:avLst/>
                <a:gdLst>
                  <a:gd name="connsiteX0" fmla="*/ 750798 w 1523869"/>
                  <a:gd name="connsiteY0" fmla="*/ 380546 h 1523872"/>
                  <a:gd name="connsiteX1" fmla="*/ 1485348 w 1523869"/>
                  <a:gd name="connsiteY1" fmla="*/ 380546 h 1523872"/>
                  <a:gd name="connsiteX2" fmla="*/ 1523444 w 1523869"/>
                  <a:gd name="connsiteY2" fmla="*/ 342458 h 1523872"/>
                  <a:gd name="connsiteX3" fmla="*/ 1523444 w 1523869"/>
                  <a:gd name="connsiteY3" fmla="*/ 342449 h 1523872"/>
                  <a:gd name="connsiteX4" fmla="*/ 1523444 w 1523869"/>
                  <a:gd name="connsiteY4" fmla="*/ 37677 h 1523872"/>
                  <a:gd name="connsiteX5" fmla="*/ 1485348 w 1523869"/>
                  <a:gd name="connsiteY5" fmla="*/ -419 h 1523872"/>
                  <a:gd name="connsiteX6" fmla="*/ 751475 w 1523869"/>
                  <a:gd name="connsiteY6" fmla="*/ -419 h 1523872"/>
                  <a:gd name="connsiteX7" fmla="*/ 36336 w 1523869"/>
                  <a:gd name="connsiteY7" fmla="*/ 521180 h 1523872"/>
                  <a:gd name="connsiteX8" fmla="*/ 721779 w 1523869"/>
                  <a:gd name="connsiteY8" fmla="*/ 1522434 h 1523872"/>
                  <a:gd name="connsiteX9" fmla="*/ 761470 w 1523869"/>
                  <a:gd name="connsiteY9" fmla="*/ 1486465 h 1523872"/>
                  <a:gd name="connsiteX10" fmla="*/ 761514 w 1523869"/>
                  <a:gd name="connsiteY10" fmla="*/ 1484242 h 1523872"/>
                  <a:gd name="connsiteX11" fmla="*/ 761514 w 1523869"/>
                  <a:gd name="connsiteY11" fmla="*/ 1237719 h 1523872"/>
                  <a:gd name="connsiteX12" fmla="*/ 856699 w 1523869"/>
                  <a:gd name="connsiteY12" fmla="*/ 1142478 h 1523872"/>
                  <a:gd name="connsiteX13" fmla="*/ 1047294 w 1523869"/>
                  <a:gd name="connsiteY13" fmla="*/ 1142478 h 1523872"/>
                  <a:gd name="connsiteX14" fmla="*/ 1142479 w 1523869"/>
                  <a:gd name="connsiteY14" fmla="*/ 1237719 h 1523872"/>
                  <a:gd name="connsiteX15" fmla="*/ 1142479 w 1523869"/>
                  <a:gd name="connsiteY15" fmla="*/ 1485356 h 1523872"/>
                  <a:gd name="connsiteX16" fmla="*/ 1180575 w 1523869"/>
                  <a:gd name="connsiteY16" fmla="*/ 1523452 h 1523872"/>
                  <a:gd name="connsiteX17" fmla="*/ 1485349 w 1523869"/>
                  <a:gd name="connsiteY17" fmla="*/ 1523453 h 1523872"/>
                  <a:gd name="connsiteX18" fmla="*/ 1523445 w 1523869"/>
                  <a:gd name="connsiteY18" fmla="*/ 1485356 h 1523872"/>
                  <a:gd name="connsiteX19" fmla="*/ 1523445 w 1523869"/>
                  <a:gd name="connsiteY19" fmla="*/ 799608 h 1523872"/>
                  <a:gd name="connsiteX20" fmla="*/ 1485349 w 1523869"/>
                  <a:gd name="connsiteY20" fmla="*/ 761512 h 1523872"/>
                  <a:gd name="connsiteX21" fmla="*/ 799610 w 1523869"/>
                  <a:gd name="connsiteY21" fmla="*/ 761512 h 1523872"/>
                  <a:gd name="connsiteX22" fmla="*/ 761514 w 1523869"/>
                  <a:gd name="connsiteY22" fmla="*/ 799608 h 1523872"/>
                  <a:gd name="connsiteX23" fmla="*/ 761514 w 1523869"/>
                  <a:gd name="connsiteY23" fmla="*/ 1000835 h 1523872"/>
                  <a:gd name="connsiteX24" fmla="*/ 653415 w 1523869"/>
                  <a:gd name="connsiteY24" fmla="*/ 1109279 h 1523872"/>
                  <a:gd name="connsiteX25" fmla="*/ 634519 w 1523869"/>
                  <a:gd name="connsiteY25" fmla="*/ 1107648 h 1523872"/>
                  <a:gd name="connsiteX26" fmla="*/ 525707 w 1523869"/>
                  <a:gd name="connsiteY26" fmla="*/ 1060377 h 1523872"/>
                  <a:gd name="connsiteX27" fmla="*/ 408863 w 1523869"/>
                  <a:gd name="connsiteY27" fmla="*/ 613021 h 1523872"/>
                  <a:gd name="connsiteX28" fmla="*/ 750798 w 1523869"/>
                  <a:gd name="connsiteY28" fmla="*/ 380547 h 1523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869" h="1523872">
                    <a:moveTo>
                      <a:pt x="750798" y="380546"/>
                    </a:moveTo>
                    <a:lnTo>
                      <a:pt x="1485348" y="380546"/>
                    </a:lnTo>
                    <a:cubicBezTo>
                      <a:pt x="1506386" y="380548"/>
                      <a:pt x="1523442" y="363496"/>
                      <a:pt x="1523444" y="342458"/>
                    </a:cubicBezTo>
                    <a:cubicBezTo>
                      <a:pt x="1523444" y="342455"/>
                      <a:pt x="1523444" y="342452"/>
                      <a:pt x="1523444" y="342449"/>
                    </a:cubicBezTo>
                    <a:lnTo>
                      <a:pt x="1523444" y="37677"/>
                    </a:lnTo>
                    <a:cubicBezTo>
                      <a:pt x="1523443" y="16637"/>
                      <a:pt x="1506387" y="-419"/>
                      <a:pt x="1485348" y="-419"/>
                    </a:cubicBezTo>
                    <a:lnTo>
                      <a:pt x="751475" y="-419"/>
                    </a:lnTo>
                    <a:cubicBezTo>
                      <a:pt x="425083" y="-419"/>
                      <a:pt x="132015" y="209131"/>
                      <a:pt x="36336" y="521180"/>
                    </a:cubicBezTo>
                    <a:cubicBezTo>
                      <a:pt x="-119756" y="1030293"/>
                      <a:pt x="242486" y="1497814"/>
                      <a:pt x="721779" y="1522434"/>
                    </a:cubicBezTo>
                    <a:cubicBezTo>
                      <a:pt x="742672" y="1523461"/>
                      <a:pt x="760442" y="1507358"/>
                      <a:pt x="761470" y="1486465"/>
                    </a:cubicBezTo>
                    <a:cubicBezTo>
                      <a:pt x="761506" y="1485724"/>
                      <a:pt x="761521" y="1484983"/>
                      <a:pt x="761514" y="1484242"/>
                    </a:cubicBezTo>
                    <a:lnTo>
                      <a:pt x="761514" y="1237719"/>
                    </a:lnTo>
                    <a:cubicBezTo>
                      <a:pt x="761516" y="1185142"/>
                      <a:pt x="804122" y="1142511"/>
                      <a:pt x="856699" y="1142478"/>
                    </a:cubicBezTo>
                    <a:lnTo>
                      <a:pt x="1047294" y="1142478"/>
                    </a:lnTo>
                    <a:cubicBezTo>
                      <a:pt x="1099871" y="1142511"/>
                      <a:pt x="1142477" y="1185142"/>
                      <a:pt x="1142479" y="1237719"/>
                    </a:cubicBezTo>
                    <a:lnTo>
                      <a:pt x="1142479" y="1485356"/>
                    </a:lnTo>
                    <a:cubicBezTo>
                      <a:pt x="1142480" y="1506396"/>
                      <a:pt x="1159536" y="1523451"/>
                      <a:pt x="1180575" y="1523452"/>
                    </a:cubicBezTo>
                    <a:lnTo>
                      <a:pt x="1485349" y="1523453"/>
                    </a:lnTo>
                    <a:cubicBezTo>
                      <a:pt x="1506388" y="1523452"/>
                      <a:pt x="1523444" y="1506396"/>
                      <a:pt x="1523445" y="1485356"/>
                    </a:cubicBezTo>
                    <a:lnTo>
                      <a:pt x="1523445" y="799608"/>
                    </a:lnTo>
                    <a:cubicBezTo>
                      <a:pt x="1523444" y="778568"/>
                      <a:pt x="1506388" y="761513"/>
                      <a:pt x="1485349" y="761512"/>
                    </a:cubicBezTo>
                    <a:lnTo>
                      <a:pt x="799610" y="761512"/>
                    </a:lnTo>
                    <a:cubicBezTo>
                      <a:pt x="778571" y="761513"/>
                      <a:pt x="761515" y="778568"/>
                      <a:pt x="761514" y="799608"/>
                    </a:cubicBezTo>
                    <a:lnTo>
                      <a:pt x="761514" y="1000835"/>
                    </a:lnTo>
                    <a:cubicBezTo>
                      <a:pt x="761609" y="1060632"/>
                      <a:pt x="713211" y="1109184"/>
                      <a:pt x="653415" y="1109279"/>
                    </a:cubicBezTo>
                    <a:cubicBezTo>
                      <a:pt x="647080" y="1109289"/>
                      <a:pt x="640758" y="1108744"/>
                      <a:pt x="634519" y="1107648"/>
                    </a:cubicBezTo>
                    <a:cubicBezTo>
                      <a:pt x="594938" y="1100994"/>
                      <a:pt x="557583" y="1084767"/>
                      <a:pt x="525707" y="1060377"/>
                    </a:cubicBezTo>
                    <a:cubicBezTo>
                      <a:pt x="402444" y="962787"/>
                      <a:pt x="340493" y="790987"/>
                      <a:pt x="408863" y="613021"/>
                    </a:cubicBezTo>
                    <a:cubicBezTo>
                      <a:pt x="463857" y="472321"/>
                      <a:pt x="599734" y="379942"/>
                      <a:pt x="750798" y="380547"/>
                    </a:cubicBezTo>
                  </a:path>
                </a:pathLst>
              </a:custGeom>
              <a:grpFill/>
              <a:ln w="9525" cap="flat">
                <a:noFill/>
                <a:prstDash val="solid"/>
                <a:miter/>
              </a:ln>
            </p:spPr>
            <p:txBody>
              <a:bodyPr rtlCol="0" anchor="ctr"/>
              <a:lstStyle/>
              <a:p>
                <a:endParaRPr lang="en-US"/>
              </a:p>
            </p:txBody>
          </p:sp>
        </p:grpSp>
      </p:grpSp>
      <p:sp>
        <p:nvSpPr>
          <p:cNvPr id="15" name="Date Placeholder 14">
            <a:extLst>
              <a:ext uri="{FF2B5EF4-FFF2-40B4-BE49-F238E27FC236}">
                <a16:creationId xmlns:a16="http://schemas.microsoft.com/office/drawing/2014/main" id="{B7F603D5-7B10-42BE-9768-0B1C212E3CA8}"/>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6" name="Footer Placeholder 15">
            <a:extLst>
              <a:ext uri="{FF2B5EF4-FFF2-40B4-BE49-F238E27FC236}">
                <a16:creationId xmlns:a16="http://schemas.microsoft.com/office/drawing/2014/main" id="{5FC8C91E-704F-41CB-B334-D58D23D7F8DD}"/>
              </a:ext>
            </a:extLst>
          </p:cNvPr>
          <p:cNvSpPr>
            <a:spLocks noGrp="1"/>
          </p:cNvSpPr>
          <p:nvPr>
            <p:ph type="ftr" sz="quarter" idx="11"/>
          </p:nvPr>
        </p:nvSpPr>
        <p:spPr/>
        <p:txBody>
          <a:bodyPr/>
          <a:lstStyle/>
          <a:p>
            <a:r>
              <a:rPr lang="en-US"/>
              <a:t>Mojang Studios</a:t>
            </a:r>
          </a:p>
        </p:txBody>
      </p:sp>
      <p:sp>
        <p:nvSpPr>
          <p:cNvPr id="17" name="Slide Number Placeholder 16">
            <a:extLst>
              <a:ext uri="{FF2B5EF4-FFF2-40B4-BE49-F238E27FC236}">
                <a16:creationId xmlns:a16="http://schemas.microsoft.com/office/drawing/2014/main" id="{7FE6D8B9-B4A6-43E2-8C56-DA073BDDD91D}"/>
              </a:ext>
            </a:extLst>
          </p:cNvPr>
          <p:cNvSpPr>
            <a:spLocks noGrp="1"/>
          </p:cNvSpPr>
          <p:nvPr>
            <p:ph type="sldNum" sz="quarter" idx="12"/>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09845234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Page 1 Column">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88D4C9D-9022-4B06-B3C2-707D30931F81}"/>
              </a:ext>
            </a:extLst>
          </p:cNvPr>
          <p:cNvSpPr>
            <a:spLocks noGrp="1"/>
          </p:cNvSpPr>
          <p:nvPr>
            <p:ph type="body" sz="quarter" idx="25" hasCustomPrompt="1"/>
          </p:nvPr>
        </p:nvSpPr>
        <p:spPr>
          <a:xfrm>
            <a:off x="3195637" y="1327150"/>
            <a:ext cx="5802313" cy="4768850"/>
          </a:xfrm>
          <a:prstGeom prst="rect">
            <a:avLst/>
          </a:prstGeom>
        </p:spPr>
        <p:txBody>
          <a:bodyPr lIns="0" tIns="0" rIns="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9" name="Title 23">
            <a:extLst>
              <a:ext uri="{FF2B5EF4-FFF2-40B4-BE49-F238E27FC236}">
                <a16:creationId xmlns:a16="http://schemas.microsoft.com/office/drawing/2014/main" id="{E30B54BE-DFCD-4F67-A521-8B52D4BCEE5F}"/>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136726BB-3727-4A3D-AD56-F59DD11E4604}"/>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6" name="Date Placeholder 5">
            <a:extLst>
              <a:ext uri="{FF2B5EF4-FFF2-40B4-BE49-F238E27FC236}">
                <a16:creationId xmlns:a16="http://schemas.microsoft.com/office/drawing/2014/main" id="{D7398A58-91AE-46C5-9AB9-852CC2D0B403}"/>
              </a:ext>
            </a:extLst>
          </p:cNvPr>
          <p:cNvSpPr>
            <a:spLocks noGrp="1"/>
          </p:cNvSpPr>
          <p:nvPr>
            <p:ph type="dt" sz="half" idx="2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Footer Placeholder 6">
            <a:extLst>
              <a:ext uri="{FF2B5EF4-FFF2-40B4-BE49-F238E27FC236}">
                <a16:creationId xmlns:a16="http://schemas.microsoft.com/office/drawing/2014/main" id="{C97077EB-0472-4BB2-87EF-8827E1FD9AC3}"/>
              </a:ext>
            </a:extLst>
          </p:cNvPr>
          <p:cNvSpPr>
            <a:spLocks noGrp="1"/>
          </p:cNvSpPr>
          <p:nvPr>
            <p:ph type="ftr" sz="quarter" idx="27"/>
          </p:nvPr>
        </p:nvSpPr>
        <p:spPr/>
        <p:txBody>
          <a:bodyPr/>
          <a:lstStyle/>
          <a:p>
            <a:r>
              <a:rPr lang="en-US"/>
              <a:t>Mojang Studios</a:t>
            </a:r>
          </a:p>
        </p:txBody>
      </p:sp>
      <p:sp>
        <p:nvSpPr>
          <p:cNvPr id="11" name="Slide Number Placeholder 10">
            <a:extLst>
              <a:ext uri="{FF2B5EF4-FFF2-40B4-BE49-F238E27FC236}">
                <a16:creationId xmlns:a16="http://schemas.microsoft.com/office/drawing/2014/main" id="{9963AA4D-07D0-4772-9D89-F6CB69E54B88}"/>
              </a:ext>
            </a:extLst>
          </p:cNvPr>
          <p:cNvSpPr>
            <a:spLocks noGrp="1"/>
          </p:cNvSpPr>
          <p:nvPr>
            <p:ph type="sldNum" sz="quarter" idx="28"/>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941428366"/>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Page 2 Column">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AE803699-BD67-4AE7-A0C6-07A9874B07A9}"/>
              </a:ext>
            </a:extLst>
          </p:cNvPr>
          <p:cNvSpPr>
            <a:spLocks noGrp="1"/>
          </p:cNvSpPr>
          <p:nvPr>
            <p:ph type="body" sz="quarter" idx="25" hasCustomPrompt="1"/>
          </p:nvPr>
        </p:nvSpPr>
        <p:spPr>
          <a:xfrm>
            <a:off x="3195637" y="1550194"/>
            <a:ext cx="4329114" cy="4545806"/>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2" name="Text Placeholder 3">
            <a:extLst>
              <a:ext uri="{FF2B5EF4-FFF2-40B4-BE49-F238E27FC236}">
                <a16:creationId xmlns:a16="http://schemas.microsoft.com/office/drawing/2014/main" id="{71A8B1F6-0EBC-4BFE-A667-1E34E0DC719C}"/>
              </a:ext>
            </a:extLst>
          </p:cNvPr>
          <p:cNvSpPr>
            <a:spLocks noGrp="1"/>
          </p:cNvSpPr>
          <p:nvPr>
            <p:ph type="body" sz="quarter" idx="26" hasCustomPrompt="1"/>
          </p:nvPr>
        </p:nvSpPr>
        <p:spPr>
          <a:xfrm>
            <a:off x="3195637" y="1327150"/>
            <a:ext cx="4329114"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 name="Date Placeholder 2">
            <a:extLst>
              <a:ext uri="{FF2B5EF4-FFF2-40B4-BE49-F238E27FC236}">
                <a16:creationId xmlns:a16="http://schemas.microsoft.com/office/drawing/2014/main" id="{6761B474-F9B3-4248-A40E-F57EE1CF5FC8}"/>
              </a:ext>
            </a:extLst>
          </p:cNvPr>
          <p:cNvSpPr>
            <a:spLocks noGrp="1"/>
          </p:cNvSpPr>
          <p:nvPr>
            <p:ph type="dt" sz="half" idx="2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D09D7D07-795A-4049-924B-9C3A4B65ED17}"/>
              </a:ext>
            </a:extLst>
          </p:cNvPr>
          <p:cNvSpPr>
            <a:spLocks noGrp="1"/>
          </p:cNvSpPr>
          <p:nvPr>
            <p:ph type="ftr" sz="quarter" idx="30"/>
          </p:nvPr>
        </p:nvSpPr>
        <p:spPr/>
        <p:txBody>
          <a:bodyPr/>
          <a:lstStyle/>
          <a:p>
            <a:r>
              <a:rPr lang="en-US"/>
              <a:t>Mojang Studios</a:t>
            </a:r>
          </a:p>
        </p:txBody>
      </p:sp>
      <p:sp>
        <p:nvSpPr>
          <p:cNvPr id="5" name="Slide Number Placeholder 4">
            <a:extLst>
              <a:ext uri="{FF2B5EF4-FFF2-40B4-BE49-F238E27FC236}">
                <a16:creationId xmlns:a16="http://schemas.microsoft.com/office/drawing/2014/main" id="{93E1E334-7FC0-4018-B43A-96E7CE536FB4}"/>
              </a:ext>
            </a:extLst>
          </p:cNvPr>
          <p:cNvSpPr>
            <a:spLocks noGrp="1"/>
          </p:cNvSpPr>
          <p:nvPr>
            <p:ph type="sldNum" sz="quarter" idx="31"/>
          </p:nvPr>
        </p:nvSpPr>
        <p:spPr/>
        <p:txBody>
          <a:bodyPr/>
          <a:lstStyle/>
          <a:p>
            <a:fld id="{7C84D469-983E-45D1-83D0-D0A54F8F126E}" type="slidenum">
              <a:rPr lang="en-US" smtClean="0"/>
              <a:pPr/>
              <a:t>‹#›</a:t>
            </a:fld>
            <a:endParaRPr lang="en-US"/>
          </a:p>
        </p:txBody>
      </p:sp>
      <p:sp>
        <p:nvSpPr>
          <p:cNvPr id="25" name="Text Placeholder 3">
            <a:extLst>
              <a:ext uri="{FF2B5EF4-FFF2-40B4-BE49-F238E27FC236}">
                <a16:creationId xmlns:a16="http://schemas.microsoft.com/office/drawing/2014/main" id="{8FD8FF08-DDE8-4C25-AED2-A447CE9FA85E}"/>
              </a:ext>
            </a:extLst>
          </p:cNvPr>
          <p:cNvSpPr>
            <a:spLocks noGrp="1"/>
          </p:cNvSpPr>
          <p:nvPr>
            <p:ph type="body" sz="quarter" idx="27" hasCustomPrompt="1"/>
          </p:nvPr>
        </p:nvSpPr>
        <p:spPr>
          <a:xfrm>
            <a:off x="7616824" y="1550194"/>
            <a:ext cx="4329113" cy="4545806"/>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E961BD9F-E41C-4BE7-8361-210F7BAABCD7}"/>
              </a:ext>
            </a:extLst>
          </p:cNvPr>
          <p:cNvSpPr>
            <a:spLocks noGrp="1"/>
          </p:cNvSpPr>
          <p:nvPr>
            <p:ph type="body" sz="quarter" idx="28" hasCustomPrompt="1"/>
          </p:nvPr>
        </p:nvSpPr>
        <p:spPr>
          <a:xfrm>
            <a:off x="7616824" y="1327150"/>
            <a:ext cx="4329113"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1" name="Title 23">
            <a:extLst>
              <a:ext uri="{FF2B5EF4-FFF2-40B4-BE49-F238E27FC236}">
                <a16:creationId xmlns:a16="http://schemas.microsoft.com/office/drawing/2014/main" id="{4A486BD7-8FD7-4109-A413-4B732FE56190}"/>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C3C57FA3-82B6-4092-8209-E56F5A789051}"/>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014869289"/>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Page 3 Column">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D7A49ABA-D4BD-4121-ABDA-3D0F5BCBFBFE}"/>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1CBF564B-CD4D-47D2-81D9-E16F04005B12}"/>
              </a:ext>
            </a:extLst>
          </p:cNvPr>
          <p:cNvSpPr>
            <a:spLocks noGrp="1"/>
          </p:cNvSpPr>
          <p:nvPr>
            <p:ph type="ftr" sz="quarter" idx="11"/>
          </p:nvPr>
        </p:nvSpPr>
        <p:spPr/>
        <p:txBody>
          <a:bodyPr/>
          <a:lstStyle/>
          <a:p>
            <a:r>
              <a:rPr lang="en-US"/>
              <a:t>Mojang Studios</a:t>
            </a:r>
          </a:p>
        </p:txBody>
      </p:sp>
      <p:sp>
        <p:nvSpPr>
          <p:cNvPr id="5" name="Slide Number Placeholder 4">
            <a:extLst>
              <a:ext uri="{FF2B5EF4-FFF2-40B4-BE49-F238E27FC236}">
                <a16:creationId xmlns:a16="http://schemas.microsoft.com/office/drawing/2014/main" id="{E9A409B6-DA83-43FA-A748-DCBA10B74937}"/>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12" name="Text Placeholder 3">
            <a:extLst>
              <a:ext uri="{FF2B5EF4-FFF2-40B4-BE49-F238E27FC236}">
                <a16:creationId xmlns:a16="http://schemas.microsoft.com/office/drawing/2014/main" id="{7FEF1005-068B-45B5-B8DB-C802CF2D4AA2}"/>
              </a:ext>
            </a:extLst>
          </p:cNvPr>
          <p:cNvSpPr>
            <a:spLocks noGrp="1"/>
          </p:cNvSpPr>
          <p:nvPr>
            <p:ph type="body" sz="quarter" idx="25" hasCustomPrompt="1"/>
          </p:nvPr>
        </p:nvSpPr>
        <p:spPr>
          <a:xfrm>
            <a:off x="3195637" y="1550194"/>
            <a:ext cx="2851150" cy="4545806"/>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6" name="Text Placeholder 3">
            <a:extLst>
              <a:ext uri="{FF2B5EF4-FFF2-40B4-BE49-F238E27FC236}">
                <a16:creationId xmlns:a16="http://schemas.microsoft.com/office/drawing/2014/main" id="{972064E1-FE68-476E-9EF4-DBF1C42165D6}"/>
              </a:ext>
            </a:extLst>
          </p:cNvPr>
          <p:cNvSpPr>
            <a:spLocks noGrp="1"/>
          </p:cNvSpPr>
          <p:nvPr>
            <p:ph type="body" sz="quarter" idx="26" hasCustomPrompt="1"/>
          </p:nvPr>
        </p:nvSpPr>
        <p:spPr>
          <a:xfrm>
            <a:off x="3195637" y="1327150"/>
            <a:ext cx="2851150"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F537B3DC-41BA-4260-9F8B-138B1FD1D065}"/>
              </a:ext>
            </a:extLst>
          </p:cNvPr>
          <p:cNvSpPr>
            <a:spLocks noGrp="1"/>
          </p:cNvSpPr>
          <p:nvPr>
            <p:ph type="body" sz="quarter" idx="27" hasCustomPrompt="1"/>
          </p:nvPr>
        </p:nvSpPr>
        <p:spPr>
          <a:xfrm>
            <a:off x="6145215" y="1550194"/>
            <a:ext cx="2852735" cy="4545806"/>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9" name="Text Placeholder 3">
            <a:extLst>
              <a:ext uri="{FF2B5EF4-FFF2-40B4-BE49-F238E27FC236}">
                <a16:creationId xmlns:a16="http://schemas.microsoft.com/office/drawing/2014/main" id="{4A18E0C9-A572-47D0-894D-50D88FA4CDC7}"/>
              </a:ext>
            </a:extLst>
          </p:cNvPr>
          <p:cNvSpPr>
            <a:spLocks noGrp="1"/>
          </p:cNvSpPr>
          <p:nvPr>
            <p:ph type="body" sz="quarter" idx="28" hasCustomPrompt="1"/>
          </p:nvPr>
        </p:nvSpPr>
        <p:spPr>
          <a:xfrm>
            <a:off x="6145215" y="1327150"/>
            <a:ext cx="2852735"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2" name="Text Placeholder 3">
            <a:extLst>
              <a:ext uri="{FF2B5EF4-FFF2-40B4-BE49-F238E27FC236}">
                <a16:creationId xmlns:a16="http://schemas.microsoft.com/office/drawing/2014/main" id="{CF735860-B5AE-4C3E-8D67-8B2C08511CA6}"/>
              </a:ext>
            </a:extLst>
          </p:cNvPr>
          <p:cNvSpPr>
            <a:spLocks noGrp="1"/>
          </p:cNvSpPr>
          <p:nvPr>
            <p:ph type="body" sz="quarter" idx="29" hasCustomPrompt="1"/>
          </p:nvPr>
        </p:nvSpPr>
        <p:spPr>
          <a:xfrm>
            <a:off x="9086852" y="1550194"/>
            <a:ext cx="2852735" cy="4545806"/>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01C786CF-F73A-4BC0-BC24-07345F468B66}"/>
              </a:ext>
            </a:extLst>
          </p:cNvPr>
          <p:cNvSpPr>
            <a:spLocks noGrp="1"/>
          </p:cNvSpPr>
          <p:nvPr>
            <p:ph type="body" sz="quarter" idx="30" hasCustomPrompt="1"/>
          </p:nvPr>
        </p:nvSpPr>
        <p:spPr>
          <a:xfrm>
            <a:off x="9086852" y="1327150"/>
            <a:ext cx="2852735"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3" name="Title 23">
            <a:extLst>
              <a:ext uri="{FF2B5EF4-FFF2-40B4-BE49-F238E27FC236}">
                <a16:creationId xmlns:a16="http://schemas.microsoft.com/office/drawing/2014/main" id="{48D02963-ACDE-457E-863C-1158E585A549}"/>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4" name="Text Placeholder 21">
            <a:extLst>
              <a:ext uri="{FF2B5EF4-FFF2-40B4-BE49-F238E27FC236}">
                <a16:creationId xmlns:a16="http://schemas.microsoft.com/office/drawing/2014/main" id="{BD2C2E3C-1D13-40B6-AFBC-8493A313625F}"/>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23957536"/>
      </p:ext>
    </p:extLst>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Page 4 Column">
    <p:spTree>
      <p:nvGrpSpPr>
        <p:cNvPr id="1" name=""/>
        <p:cNvGrpSpPr/>
        <p:nvPr/>
      </p:nvGrpSpPr>
      <p:grpSpPr>
        <a:xfrm>
          <a:off x="0" y="0"/>
          <a:ext cx="0" cy="0"/>
          <a:chOff x="0" y="0"/>
          <a:chExt cx="0" cy="0"/>
        </a:xfrm>
      </p:grpSpPr>
      <p:sp>
        <p:nvSpPr>
          <p:cNvPr id="27" name="Text Placeholder 3">
            <a:extLst>
              <a:ext uri="{FF2B5EF4-FFF2-40B4-BE49-F238E27FC236}">
                <a16:creationId xmlns:a16="http://schemas.microsoft.com/office/drawing/2014/main" id="{1F269FC3-69DB-43E4-BDB3-9BDAFEA82518}"/>
              </a:ext>
            </a:extLst>
          </p:cNvPr>
          <p:cNvSpPr>
            <a:spLocks noGrp="1"/>
          </p:cNvSpPr>
          <p:nvPr>
            <p:ph type="body" sz="quarter" idx="27" hasCustomPrompt="1"/>
          </p:nvPr>
        </p:nvSpPr>
        <p:spPr>
          <a:xfrm>
            <a:off x="6145215"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8" name="Text Placeholder 3">
            <a:extLst>
              <a:ext uri="{FF2B5EF4-FFF2-40B4-BE49-F238E27FC236}">
                <a16:creationId xmlns:a16="http://schemas.microsoft.com/office/drawing/2014/main" id="{C288533A-BDA5-4B13-B915-8A392F274940}"/>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9" name="Text Placeholder 3">
            <a:extLst>
              <a:ext uri="{FF2B5EF4-FFF2-40B4-BE49-F238E27FC236}">
                <a16:creationId xmlns:a16="http://schemas.microsoft.com/office/drawing/2014/main" id="{E9122D9D-DE3C-431A-8631-C943B2D808DD}"/>
              </a:ext>
            </a:extLst>
          </p:cNvPr>
          <p:cNvSpPr>
            <a:spLocks noGrp="1"/>
          </p:cNvSpPr>
          <p:nvPr>
            <p:ph type="body" sz="quarter" idx="29" hasCustomPrompt="1"/>
          </p:nvPr>
        </p:nvSpPr>
        <p:spPr>
          <a:xfrm>
            <a:off x="9086852"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0" name="Text Placeholder 3">
            <a:extLst>
              <a:ext uri="{FF2B5EF4-FFF2-40B4-BE49-F238E27FC236}">
                <a16:creationId xmlns:a16="http://schemas.microsoft.com/office/drawing/2014/main" id="{2AA91287-C80F-46C5-87BE-151D1DA7DF5F}"/>
              </a:ext>
            </a:extLst>
          </p:cNvPr>
          <p:cNvSpPr>
            <a:spLocks noGrp="1"/>
          </p:cNvSpPr>
          <p:nvPr>
            <p:ph type="body" sz="quarter" idx="30"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1" name="Text Placeholder 3">
            <a:extLst>
              <a:ext uri="{FF2B5EF4-FFF2-40B4-BE49-F238E27FC236}">
                <a16:creationId xmlns:a16="http://schemas.microsoft.com/office/drawing/2014/main" id="{BE081351-746C-4B41-B61A-67C2EF1AA007}"/>
              </a:ext>
            </a:extLst>
          </p:cNvPr>
          <p:cNvSpPr>
            <a:spLocks noGrp="1"/>
          </p:cNvSpPr>
          <p:nvPr>
            <p:ph type="body" sz="quarter" idx="31"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2" name="Text Placeholder 3">
            <a:extLst>
              <a:ext uri="{FF2B5EF4-FFF2-40B4-BE49-F238E27FC236}">
                <a16:creationId xmlns:a16="http://schemas.microsoft.com/office/drawing/2014/main" id="{9AEC5389-E534-4BAF-99C2-958E3B52F58A}"/>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 name="Date Placeholder 2">
            <a:extLst>
              <a:ext uri="{FF2B5EF4-FFF2-40B4-BE49-F238E27FC236}">
                <a16:creationId xmlns:a16="http://schemas.microsoft.com/office/drawing/2014/main" id="{55F52BA1-70F3-40B6-A62F-305D18AF8E2D}"/>
              </a:ext>
            </a:extLst>
          </p:cNvPr>
          <p:cNvSpPr>
            <a:spLocks noGrp="1"/>
          </p:cNvSpPr>
          <p:nvPr>
            <p:ph type="dt" sz="half" idx="33"/>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DCCFD989-044B-4FBB-BCF0-599DB6D474BA}"/>
              </a:ext>
            </a:extLst>
          </p:cNvPr>
          <p:cNvSpPr>
            <a:spLocks noGrp="1"/>
          </p:cNvSpPr>
          <p:nvPr>
            <p:ph type="ftr" sz="quarter" idx="34"/>
          </p:nvPr>
        </p:nvSpPr>
        <p:spPr/>
        <p:txBody>
          <a:bodyPr/>
          <a:lstStyle/>
          <a:p>
            <a:r>
              <a:rPr lang="en-US"/>
              <a:t>Mojang Studios</a:t>
            </a:r>
          </a:p>
        </p:txBody>
      </p:sp>
      <p:sp>
        <p:nvSpPr>
          <p:cNvPr id="7" name="Slide Number Placeholder 6">
            <a:extLst>
              <a:ext uri="{FF2B5EF4-FFF2-40B4-BE49-F238E27FC236}">
                <a16:creationId xmlns:a16="http://schemas.microsoft.com/office/drawing/2014/main" id="{1C2E70BC-39FB-476A-861F-7A0E40D69B52}"/>
              </a:ext>
            </a:extLst>
          </p:cNvPr>
          <p:cNvSpPr>
            <a:spLocks noGrp="1"/>
          </p:cNvSpPr>
          <p:nvPr>
            <p:ph type="sldNum" sz="quarter" idx="35"/>
          </p:nvPr>
        </p:nvSpPr>
        <p:spPr/>
        <p:txBody>
          <a:bodyPr/>
          <a:lstStyle/>
          <a:p>
            <a:fld id="{7C84D469-983E-45D1-83D0-D0A54F8F126E}" type="slidenum">
              <a:rPr lang="en-US" smtClean="0"/>
              <a:pPr/>
              <a:t>‹#›</a:t>
            </a:fld>
            <a:endParaRPr lang="en-US"/>
          </a:p>
        </p:txBody>
      </p:sp>
      <p:sp>
        <p:nvSpPr>
          <p:cNvPr id="17" name="Text Placeholder 3">
            <a:extLst>
              <a:ext uri="{FF2B5EF4-FFF2-40B4-BE49-F238E27FC236}">
                <a16:creationId xmlns:a16="http://schemas.microsoft.com/office/drawing/2014/main" id="{E1776B33-DB16-4228-9EDD-4C8F50EA7B20}"/>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8" name="Text Placeholder 3">
            <a:extLst>
              <a:ext uri="{FF2B5EF4-FFF2-40B4-BE49-F238E27FC236}">
                <a16:creationId xmlns:a16="http://schemas.microsoft.com/office/drawing/2014/main" id="{AFC5E8D6-B8A1-4FAC-AD86-2A18C67F1853}"/>
              </a:ext>
            </a:extLst>
          </p:cNvPr>
          <p:cNvSpPr>
            <a:spLocks noGrp="1"/>
          </p:cNvSpPr>
          <p:nvPr>
            <p:ph type="body" sz="quarter" idx="25" hasCustomPrompt="1"/>
          </p:nvPr>
        </p:nvSpPr>
        <p:spPr>
          <a:xfrm>
            <a:off x="3195637" y="1550194"/>
            <a:ext cx="2851150" cy="4545806"/>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9" name="Title 23">
            <a:extLst>
              <a:ext uri="{FF2B5EF4-FFF2-40B4-BE49-F238E27FC236}">
                <a16:creationId xmlns:a16="http://schemas.microsoft.com/office/drawing/2014/main" id="{9EC305D8-99F5-4D62-A01F-6B7B8D0B3E16}"/>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0" name="Text Placeholder 21">
            <a:extLst>
              <a:ext uri="{FF2B5EF4-FFF2-40B4-BE49-F238E27FC236}">
                <a16:creationId xmlns:a16="http://schemas.microsoft.com/office/drawing/2014/main" id="{4C6CA838-5EB3-43BC-ACB0-E60EF9FA88B8}"/>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191571120"/>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Page Timeline 4 Column">
    <p:spTree>
      <p:nvGrpSpPr>
        <p:cNvPr id="1" name=""/>
        <p:cNvGrpSpPr/>
        <p:nvPr/>
      </p:nvGrpSpPr>
      <p:grpSpPr>
        <a:xfrm>
          <a:off x="0" y="0"/>
          <a:ext cx="0" cy="0"/>
          <a:chOff x="0" y="0"/>
          <a:chExt cx="0" cy="0"/>
        </a:xfrm>
      </p:grpSpPr>
      <p:sp>
        <p:nvSpPr>
          <p:cNvPr id="16" name="Text Placeholder 21">
            <a:extLst>
              <a:ext uri="{FF2B5EF4-FFF2-40B4-BE49-F238E27FC236}">
                <a16:creationId xmlns:a16="http://schemas.microsoft.com/office/drawing/2014/main" id="{1020FF19-64EC-4997-8810-BCEF07763A4E}"/>
              </a:ext>
            </a:extLst>
          </p:cNvPr>
          <p:cNvSpPr>
            <a:spLocks noGrp="1"/>
          </p:cNvSpPr>
          <p:nvPr>
            <p:ph type="body" sz="quarter" idx="23" hasCustomPrompt="1"/>
          </p:nvPr>
        </p:nvSpPr>
        <p:spPr>
          <a:xfrm>
            <a:off x="252413"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23" name="Text Placeholder 3">
            <a:extLst>
              <a:ext uri="{FF2B5EF4-FFF2-40B4-BE49-F238E27FC236}">
                <a16:creationId xmlns:a16="http://schemas.microsoft.com/office/drawing/2014/main" id="{D9AB4E66-E1A5-4BC7-ABD0-2D9761331AF8}"/>
              </a:ext>
            </a:extLst>
          </p:cNvPr>
          <p:cNvSpPr>
            <a:spLocks noGrp="1"/>
          </p:cNvSpPr>
          <p:nvPr>
            <p:ph type="body" sz="quarter" idx="30" hasCustomPrompt="1"/>
          </p:nvPr>
        </p:nvSpPr>
        <p:spPr>
          <a:xfrm>
            <a:off x="3195637"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6F34205D-5CCD-472E-984C-015885DF805A}"/>
              </a:ext>
            </a:extLst>
          </p:cNvPr>
          <p:cNvSpPr>
            <a:spLocks noGrp="1"/>
          </p:cNvSpPr>
          <p:nvPr>
            <p:ph type="body" sz="quarter" idx="32" hasCustomPrompt="1"/>
          </p:nvPr>
        </p:nvSpPr>
        <p:spPr>
          <a:xfrm>
            <a:off x="6145215"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0" name="Text Placeholder 3">
            <a:extLst>
              <a:ext uri="{FF2B5EF4-FFF2-40B4-BE49-F238E27FC236}">
                <a16:creationId xmlns:a16="http://schemas.microsoft.com/office/drawing/2014/main" id="{852B04B8-A200-4845-995C-684E577296D1}"/>
              </a:ext>
            </a:extLst>
          </p:cNvPr>
          <p:cNvSpPr>
            <a:spLocks noGrp="1"/>
          </p:cNvSpPr>
          <p:nvPr>
            <p:ph type="body" sz="quarter" idx="34" hasCustomPrompt="1"/>
          </p:nvPr>
        </p:nvSpPr>
        <p:spPr>
          <a:xfrm>
            <a:off x="9086852"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2" name="Text Placeholder 3">
            <a:extLst>
              <a:ext uri="{FF2B5EF4-FFF2-40B4-BE49-F238E27FC236}">
                <a16:creationId xmlns:a16="http://schemas.microsoft.com/office/drawing/2014/main" id="{58370793-C639-46B7-818D-AFE19B2B7853}"/>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0" name="Text Placeholder 21">
            <a:extLst>
              <a:ext uri="{FF2B5EF4-FFF2-40B4-BE49-F238E27FC236}">
                <a16:creationId xmlns:a16="http://schemas.microsoft.com/office/drawing/2014/main" id="{2CCB73BE-8A25-40B2-AACE-9ADF86281A65}"/>
              </a:ext>
            </a:extLst>
          </p:cNvPr>
          <p:cNvSpPr>
            <a:spLocks noGrp="1"/>
          </p:cNvSpPr>
          <p:nvPr>
            <p:ph type="body" sz="quarter" idx="38" hasCustomPrompt="1"/>
          </p:nvPr>
        </p:nvSpPr>
        <p:spPr>
          <a:xfrm>
            <a:off x="3197226"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41" name="Text Placeholder 21">
            <a:extLst>
              <a:ext uri="{FF2B5EF4-FFF2-40B4-BE49-F238E27FC236}">
                <a16:creationId xmlns:a16="http://schemas.microsoft.com/office/drawing/2014/main" id="{3D5AAD2B-9E2B-4C82-9EBF-3DC173426B89}"/>
              </a:ext>
            </a:extLst>
          </p:cNvPr>
          <p:cNvSpPr>
            <a:spLocks noGrp="1"/>
          </p:cNvSpPr>
          <p:nvPr>
            <p:ph type="body" sz="quarter" idx="39" hasCustomPrompt="1"/>
          </p:nvPr>
        </p:nvSpPr>
        <p:spPr>
          <a:xfrm>
            <a:off x="6142039"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42" name="Text Placeholder 21">
            <a:extLst>
              <a:ext uri="{FF2B5EF4-FFF2-40B4-BE49-F238E27FC236}">
                <a16:creationId xmlns:a16="http://schemas.microsoft.com/office/drawing/2014/main" id="{868EC492-7545-42A9-A3E0-CB35DF37544F}"/>
              </a:ext>
            </a:extLst>
          </p:cNvPr>
          <p:cNvSpPr>
            <a:spLocks noGrp="1"/>
          </p:cNvSpPr>
          <p:nvPr>
            <p:ph type="body" sz="quarter" idx="40" hasCustomPrompt="1"/>
          </p:nvPr>
        </p:nvSpPr>
        <p:spPr>
          <a:xfrm>
            <a:off x="9083675"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6" name="Date Placeholder 5">
            <a:extLst>
              <a:ext uri="{FF2B5EF4-FFF2-40B4-BE49-F238E27FC236}">
                <a16:creationId xmlns:a16="http://schemas.microsoft.com/office/drawing/2014/main" id="{73950630-E9DE-42A8-A376-6F38F2909A7D}"/>
              </a:ext>
            </a:extLst>
          </p:cNvPr>
          <p:cNvSpPr>
            <a:spLocks noGrp="1"/>
          </p:cNvSpPr>
          <p:nvPr>
            <p:ph type="dt" sz="half" idx="4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Footer Placeholder 6">
            <a:extLst>
              <a:ext uri="{FF2B5EF4-FFF2-40B4-BE49-F238E27FC236}">
                <a16:creationId xmlns:a16="http://schemas.microsoft.com/office/drawing/2014/main" id="{C91FD656-22AF-455D-8F88-4B7F506F9638}"/>
              </a:ext>
            </a:extLst>
          </p:cNvPr>
          <p:cNvSpPr>
            <a:spLocks noGrp="1"/>
          </p:cNvSpPr>
          <p:nvPr>
            <p:ph type="ftr" sz="quarter" idx="42"/>
          </p:nvPr>
        </p:nvSpPr>
        <p:spPr/>
        <p:txBody>
          <a:bodyPr/>
          <a:lstStyle/>
          <a:p>
            <a:r>
              <a:rPr lang="en-US"/>
              <a:t>Mojang Studios</a:t>
            </a:r>
          </a:p>
        </p:txBody>
      </p:sp>
      <p:sp>
        <p:nvSpPr>
          <p:cNvPr id="9" name="Slide Number Placeholder 8">
            <a:extLst>
              <a:ext uri="{FF2B5EF4-FFF2-40B4-BE49-F238E27FC236}">
                <a16:creationId xmlns:a16="http://schemas.microsoft.com/office/drawing/2014/main" id="{93C3733A-23FB-4C5E-81E5-F63D67DBBCC0}"/>
              </a:ext>
            </a:extLst>
          </p:cNvPr>
          <p:cNvSpPr>
            <a:spLocks noGrp="1"/>
          </p:cNvSpPr>
          <p:nvPr>
            <p:ph type="sldNum" sz="quarter" idx="43"/>
          </p:nvPr>
        </p:nvSpPr>
        <p:spPr/>
        <p:txBody>
          <a:bodyPr/>
          <a:lstStyle/>
          <a:p>
            <a:fld id="{7C84D469-983E-45D1-83D0-D0A54F8F126E}" type="slidenum">
              <a:rPr lang="en-US" smtClean="0"/>
              <a:pPr/>
              <a:t>‹#›</a:t>
            </a:fld>
            <a:endParaRPr lang="en-US"/>
          </a:p>
        </p:txBody>
      </p:sp>
      <p:sp>
        <p:nvSpPr>
          <p:cNvPr id="19" name="Text Placeholder 3">
            <a:extLst>
              <a:ext uri="{FF2B5EF4-FFF2-40B4-BE49-F238E27FC236}">
                <a16:creationId xmlns:a16="http://schemas.microsoft.com/office/drawing/2014/main" id="{5403988F-73C7-490A-BA1C-6FF0068AA7E4}"/>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0" name="Text Placeholder 3">
            <a:extLst>
              <a:ext uri="{FF2B5EF4-FFF2-40B4-BE49-F238E27FC236}">
                <a16:creationId xmlns:a16="http://schemas.microsoft.com/office/drawing/2014/main" id="{DCF24185-8F82-4A4B-A250-AE4A4F3A57E1}"/>
              </a:ext>
            </a:extLst>
          </p:cNvPr>
          <p:cNvSpPr>
            <a:spLocks noGrp="1"/>
          </p:cNvSpPr>
          <p:nvPr>
            <p:ph type="body" sz="quarter" idx="44"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1" name="Text Placeholder 3">
            <a:extLst>
              <a:ext uri="{FF2B5EF4-FFF2-40B4-BE49-F238E27FC236}">
                <a16:creationId xmlns:a16="http://schemas.microsoft.com/office/drawing/2014/main" id="{888FB33D-C060-49EE-B38B-DBB796AC4E00}"/>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2" name="Text Placeholder 3">
            <a:extLst>
              <a:ext uri="{FF2B5EF4-FFF2-40B4-BE49-F238E27FC236}">
                <a16:creationId xmlns:a16="http://schemas.microsoft.com/office/drawing/2014/main" id="{3CACD907-8E06-4ED2-BC39-EAC1E916E92D}"/>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9" name="Title 23">
            <a:extLst>
              <a:ext uri="{FF2B5EF4-FFF2-40B4-BE49-F238E27FC236}">
                <a16:creationId xmlns:a16="http://schemas.microsoft.com/office/drawing/2014/main" id="{CCE18077-32FA-41BE-9F47-D9F1137C2D5E}"/>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34" name="Text Placeholder 21">
            <a:extLst>
              <a:ext uri="{FF2B5EF4-FFF2-40B4-BE49-F238E27FC236}">
                <a16:creationId xmlns:a16="http://schemas.microsoft.com/office/drawing/2014/main" id="{DC2D727F-9FB9-49F1-B276-3A510D34EA72}"/>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275516705"/>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Page 4 Column Bullet - L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2EBCA681-ECCA-4DC5-B3FB-3FAB9C704D89}"/>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B6F46CE9-CE87-4064-BD50-C45187EB67CF}"/>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52560DA8-CF27-4532-A194-5EF234E580F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6" name="Text Placeholder 15">
            <a:extLst>
              <a:ext uri="{FF2B5EF4-FFF2-40B4-BE49-F238E27FC236}">
                <a16:creationId xmlns:a16="http://schemas.microsoft.com/office/drawing/2014/main" id="{1D0F2F64-410B-4B72-B159-A1837355EE13}"/>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7" name="Text Placeholder 15">
            <a:extLst>
              <a:ext uri="{FF2B5EF4-FFF2-40B4-BE49-F238E27FC236}">
                <a16:creationId xmlns:a16="http://schemas.microsoft.com/office/drawing/2014/main" id="{1B7DFCA7-78EF-4F48-988F-CFDA1A221075}"/>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8" name="Text Placeholder 15">
            <a:extLst>
              <a:ext uri="{FF2B5EF4-FFF2-40B4-BE49-F238E27FC236}">
                <a16:creationId xmlns:a16="http://schemas.microsoft.com/office/drawing/2014/main" id="{E4B5C783-6FF6-498F-854A-35647DAC3800}"/>
              </a:ext>
            </a:extLst>
          </p:cNvPr>
          <p:cNvSpPr>
            <a:spLocks noGrp="1"/>
          </p:cNvSpPr>
          <p:nvPr>
            <p:ph type="body" sz="quarter" idx="35" hasCustomPrompt="1"/>
          </p:nvPr>
        </p:nvSpPr>
        <p:spPr>
          <a:xfrm>
            <a:off x="6142038"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9" name="Text Placeholder 15">
            <a:extLst>
              <a:ext uri="{FF2B5EF4-FFF2-40B4-BE49-F238E27FC236}">
                <a16:creationId xmlns:a16="http://schemas.microsoft.com/office/drawing/2014/main" id="{ADA655E6-7F02-47DA-8B80-2F6E9A8B8EB4}"/>
              </a:ext>
            </a:extLst>
          </p:cNvPr>
          <p:cNvSpPr>
            <a:spLocks noGrp="1"/>
          </p:cNvSpPr>
          <p:nvPr>
            <p:ph type="body" sz="quarter" idx="36" hasCustomPrompt="1"/>
          </p:nvPr>
        </p:nvSpPr>
        <p:spPr>
          <a:xfrm>
            <a:off x="9089136"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1" name="Text Placeholder 3">
            <a:extLst>
              <a:ext uri="{FF2B5EF4-FFF2-40B4-BE49-F238E27FC236}">
                <a16:creationId xmlns:a16="http://schemas.microsoft.com/office/drawing/2014/main" id="{768EE299-EBF2-43F3-B967-B50433BD8986}"/>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2" name="Text Placeholder 3">
            <a:extLst>
              <a:ext uri="{FF2B5EF4-FFF2-40B4-BE49-F238E27FC236}">
                <a16:creationId xmlns:a16="http://schemas.microsoft.com/office/drawing/2014/main" id="{6792C8E8-19F1-49CC-9EE8-C55789D6E77E}"/>
              </a:ext>
            </a:extLst>
          </p:cNvPr>
          <p:cNvSpPr>
            <a:spLocks noGrp="1"/>
          </p:cNvSpPr>
          <p:nvPr>
            <p:ph type="body" sz="quarter" idx="30"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3" name="Text Placeholder 3">
            <a:extLst>
              <a:ext uri="{FF2B5EF4-FFF2-40B4-BE49-F238E27FC236}">
                <a16:creationId xmlns:a16="http://schemas.microsoft.com/office/drawing/2014/main" id="{DC377A34-2598-4FD3-AA0E-3D63EAE32D1E}"/>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4" name="Text Placeholder 3">
            <a:extLst>
              <a:ext uri="{FF2B5EF4-FFF2-40B4-BE49-F238E27FC236}">
                <a16:creationId xmlns:a16="http://schemas.microsoft.com/office/drawing/2014/main" id="{A30AB321-F9A9-4270-BD89-F20720958649}"/>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5" name="Title 23">
            <a:extLst>
              <a:ext uri="{FF2B5EF4-FFF2-40B4-BE49-F238E27FC236}">
                <a16:creationId xmlns:a16="http://schemas.microsoft.com/office/drawing/2014/main" id="{BD611F08-CA7D-4780-923B-27E65FBD1CC7}"/>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6" name="Text Placeholder 21">
            <a:extLst>
              <a:ext uri="{FF2B5EF4-FFF2-40B4-BE49-F238E27FC236}">
                <a16:creationId xmlns:a16="http://schemas.microsoft.com/office/drawing/2014/main" id="{79BC3EE7-DED0-44AB-8546-FEB59D5BF909}"/>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47563649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t Page 4 Column Bullet - Dark">
    <p:bg>
      <p:bgRef idx="1001">
        <a:schemeClr val="bg1"/>
      </p:bgRef>
    </p:bg>
    <p:spTree>
      <p:nvGrpSpPr>
        <p:cNvPr id="1" name=""/>
        <p:cNvGrpSpPr/>
        <p:nvPr/>
      </p:nvGrpSpPr>
      <p:grpSpPr>
        <a:xfrm>
          <a:off x="0" y="0"/>
          <a:ext cx="0" cy="0"/>
          <a:chOff x="0" y="0"/>
          <a:chExt cx="0" cy="0"/>
        </a:xfrm>
      </p:grpSpPr>
      <p:sp>
        <p:nvSpPr>
          <p:cNvPr id="9" name="Date Placeholder 8">
            <a:extLst>
              <a:ext uri="{FF2B5EF4-FFF2-40B4-BE49-F238E27FC236}">
                <a16:creationId xmlns:a16="http://schemas.microsoft.com/office/drawing/2014/main" id="{B1F9DBBE-B7C7-4F78-933F-9D87B8D885A2}"/>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0" name="Footer Placeholder 9">
            <a:extLst>
              <a:ext uri="{FF2B5EF4-FFF2-40B4-BE49-F238E27FC236}">
                <a16:creationId xmlns:a16="http://schemas.microsoft.com/office/drawing/2014/main" id="{244D7FF6-76A5-403F-A82E-D94173F58D2F}"/>
              </a:ext>
            </a:extLst>
          </p:cNvPr>
          <p:cNvSpPr>
            <a:spLocks noGrp="1"/>
          </p:cNvSpPr>
          <p:nvPr>
            <p:ph type="ftr" sz="quarter" idx="11"/>
          </p:nvPr>
        </p:nvSpPr>
        <p:spPr/>
        <p:txBody>
          <a:bodyPr/>
          <a:lstStyle/>
          <a:p>
            <a:r>
              <a:rPr lang="en-US"/>
              <a:t>Mojang Studios</a:t>
            </a:r>
          </a:p>
        </p:txBody>
      </p:sp>
      <p:sp>
        <p:nvSpPr>
          <p:cNvPr id="11" name="Slide Number Placeholder 10">
            <a:extLst>
              <a:ext uri="{FF2B5EF4-FFF2-40B4-BE49-F238E27FC236}">
                <a16:creationId xmlns:a16="http://schemas.microsoft.com/office/drawing/2014/main" id="{0B8D4480-7570-4A4D-8728-07E88FB82A18}"/>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25" name="Text Placeholder 15">
            <a:extLst>
              <a:ext uri="{FF2B5EF4-FFF2-40B4-BE49-F238E27FC236}">
                <a16:creationId xmlns:a16="http://schemas.microsoft.com/office/drawing/2014/main" id="{05A23242-8110-4FC6-AF09-ECF7D4C574DA}"/>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6" name="Text Placeholder 15">
            <a:extLst>
              <a:ext uri="{FF2B5EF4-FFF2-40B4-BE49-F238E27FC236}">
                <a16:creationId xmlns:a16="http://schemas.microsoft.com/office/drawing/2014/main" id="{860B9330-271E-45C6-8779-88B28874E9ED}"/>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7" name="Text Placeholder 15">
            <a:extLst>
              <a:ext uri="{FF2B5EF4-FFF2-40B4-BE49-F238E27FC236}">
                <a16:creationId xmlns:a16="http://schemas.microsoft.com/office/drawing/2014/main" id="{94E99715-03E6-4EC5-A0BC-CF7F81BD3F6D}"/>
              </a:ext>
            </a:extLst>
          </p:cNvPr>
          <p:cNvSpPr>
            <a:spLocks noGrp="1"/>
          </p:cNvSpPr>
          <p:nvPr>
            <p:ph type="body" sz="quarter" idx="35" hasCustomPrompt="1"/>
          </p:nvPr>
        </p:nvSpPr>
        <p:spPr>
          <a:xfrm>
            <a:off x="6142038" y="1546605"/>
            <a:ext cx="2851150" cy="4549395"/>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8" name="Text Placeholder 15">
            <a:extLst>
              <a:ext uri="{FF2B5EF4-FFF2-40B4-BE49-F238E27FC236}">
                <a16:creationId xmlns:a16="http://schemas.microsoft.com/office/drawing/2014/main" id="{FE13EDD1-4369-4090-A611-158886608CCC}"/>
              </a:ext>
            </a:extLst>
          </p:cNvPr>
          <p:cNvSpPr>
            <a:spLocks noGrp="1"/>
          </p:cNvSpPr>
          <p:nvPr>
            <p:ph type="body" sz="quarter" idx="36" hasCustomPrompt="1"/>
          </p:nvPr>
        </p:nvSpPr>
        <p:spPr>
          <a:xfrm>
            <a:off x="9089136" y="1546605"/>
            <a:ext cx="2851150" cy="4549395"/>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7" name="Text Placeholder 3">
            <a:extLst>
              <a:ext uri="{FF2B5EF4-FFF2-40B4-BE49-F238E27FC236}">
                <a16:creationId xmlns:a16="http://schemas.microsoft.com/office/drawing/2014/main" id="{CB967907-5ECF-4C2A-9BB5-1AB2E388C98D}"/>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8" name="Text Placeholder 3">
            <a:extLst>
              <a:ext uri="{FF2B5EF4-FFF2-40B4-BE49-F238E27FC236}">
                <a16:creationId xmlns:a16="http://schemas.microsoft.com/office/drawing/2014/main" id="{F131AA88-3582-43DB-9CE1-628E97467786}"/>
              </a:ext>
            </a:extLst>
          </p:cNvPr>
          <p:cNvSpPr>
            <a:spLocks noGrp="1"/>
          </p:cNvSpPr>
          <p:nvPr>
            <p:ph type="body" sz="quarter" idx="30"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9" name="Text Placeholder 3">
            <a:extLst>
              <a:ext uri="{FF2B5EF4-FFF2-40B4-BE49-F238E27FC236}">
                <a16:creationId xmlns:a16="http://schemas.microsoft.com/office/drawing/2014/main" id="{37AB1731-6C23-4DC1-A274-88C951EDAEC8}"/>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0" name="Text Placeholder 3">
            <a:extLst>
              <a:ext uri="{FF2B5EF4-FFF2-40B4-BE49-F238E27FC236}">
                <a16:creationId xmlns:a16="http://schemas.microsoft.com/office/drawing/2014/main" id="{610748E9-4D36-413D-863A-F45079827EBF}"/>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1" name="Title 23">
            <a:extLst>
              <a:ext uri="{FF2B5EF4-FFF2-40B4-BE49-F238E27FC236}">
                <a16:creationId xmlns:a16="http://schemas.microsoft.com/office/drawing/2014/main" id="{8B720C46-FCA0-43CC-9710-0B8F067BB701}"/>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32" name="Text Placeholder 21">
            <a:extLst>
              <a:ext uri="{FF2B5EF4-FFF2-40B4-BE49-F238E27FC236}">
                <a16:creationId xmlns:a16="http://schemas.microsoft.com/office/drawing/2014/main" id="{8408C8A5-89D2-424E-B4C5-4FD2660728AF}"/>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679195742"/>
      </p:ext>
    </p:extLst>
  </p:cSld>
  <p:clrMapOvr>
    <a:overrideClrMapping bg1="dk1" tx1="lt1" bg2="dk2" tx2="lt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Page 3 Column Image - Light">
    <p:spTree>
      <p:nvGrpSpPr>
        <p:cNvPr id="1" name=""/>
        <p:cNvGrpSpPr/>
        <p:nvPr/>
      </p:nvGrpSpPr>
      <p:grpSpPr>
        <a:xfrm>
          <a:off x="0" y="0"/>
          <a:ext cx="0" cy="0"/>
          <a:chOff x="0" y="0"/>
          <a:chExt cx="0" cy="0"/>
        </a:xfrm>
      </p:grpSpPr>
      <p:sp>
        <p:nvSpPr>
          <p:cNvPr id="28" name="Text Placeholder 3">
            <a:extLst>
              <a:ext uri="{FF2B5EF4-FFF2-40B4-BE49-F238E27FC236}">
                <a16:creationId xmlns:a16="http://schemas.microsoft.com/office/drawing/2014/main" id="{36CD7EA0-B4D3-4A98-9D62-CF585E183333}"/>
              </a:ext>
            </a:extLst>
          </p:cNvPr>
          <p:cNvSpPr>
            <a:spLocks noGrp="1"/>
          </p:cNvSpPr>
          <p:nvPr>
            <p:ph type="body" sz="quarter" idx="30" hasCustomPrompt="1"/>
          </p:nvPr>
        </p:nvSpPr>
        <p:spPr>
          <a:xfrm>
            <a:off x="3195637" y="3567682"/>
            <a:ext cx="2851150" cy="252831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9" name="Text Placeholder 3">
            <a:extLst>
              <a:ext uri="{FF2B5EF4-FFF2-40B4-BE49-F238E27FC236}">
                <a16:creationId xmlns:a16="http://schemas.microsoft.com/office/drawing/2014/main" id="{4CDFCA0E-C3FA-4006-8F20-BF32981A4524}"/>
              </a:ext>
            </a:extLst>
          </p:cNvPr>
          <p:cNvSpPr>
            <a:spLocks noGrp="1"/>
          </p:cNvSpPr>
          <p:nvPr>
            <p:ph type="body" sz="quarter" idx="32" hasCustomPrompt="1"/>
          </p:nvPr>
        </p:nvSpPr>
        <p:spPr>
          <a:xfrm>
            <a:off x="6145215"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0" name="Text Placeholder 3">
            <a:extLst>
              <a:ext uri="{FF2B5EF4-FFF2-40B4-BE49-F238E27FC236}">
                <a16:creationId xmlns:a16="http://schemas.microsoft.com/office/drawing/2014/main" id="{55A3D200-AA14-4B69-98E0-7E22B08F2C8F}"/>
              </a:ext>
            </a:extLst>
          </p:cNvPr>
          <p:cNvSpPr>
            <a:spLocks noGrp="1"/>
          </p:cNvSpPr>
          <p:nvPr>
            <p:ph type="body" sz="quarter" idx="34" hasCustomPrompt="1"/>
          </p:nvPr>
        </p:nvSpPr>
        <p:spPr>
          <a:xfrm>
            <a:off x="9086852"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 name="Date Placeholder 2">
            <a:extLst>
              <a:ext uri="{FF2B5EF4-FFF2-40B4-BE49-F238E27FC236}">
                <a16:creationId xmlns:a16="http://schemas.microsoft.com/office/drawing/2014/main" id="{BBF69637-E16D-4ED1-85D9-C74E12EAB310}"/>
              </a:ext>
            </a:extLst>
          </p:cNvPr>
          <p:cNvSpPr>
            <a:spLocks noGrp="1"/>
          </p:cNvSpPr>
          <p:nvPr>
            <p:ph type="dt" sz="half" idx="3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F9B5064C-BD6A-435E-B78D-4B695EA0A4CB}"/>
              </a:ext>
            </a:extLst>
          </p:cNvPr>
          <p:cNvSpPr>
            <a:spLocks noGrp="1"/>
          </p:cNvSpPr>
          <p:nvPr>
            <p:ph type="ftr" sz="quarter" idx="39"/>
          </p:nvPr>
        </p:nvSpPr>
        <p:spPr/>
        <p:txBody>
          <a:bodyPr/>
          <a:lstStyle/>
          <a:p>
            <a:r>
              <a:rPr lang="en-US"/>
              <a:t>Mojang Studios</a:t>
            </a:r>
          </a:p>
        </p:txBody>
      </p:sp>
      <p:sp>
        <p:nvSpPr>
          <p:cNvPr id="5" name="Slide Number Placeholder 4">
            <a:extLst>
              <a:ext uri="{FF2B5EF4-FFF2-40B4-BE49-F238E27FC236}">
                <a16:creationId xmlns:a16="http://schemas.microsoft.com/office/drawing/2014/main" id="{3A22E13F-F36B-4925-AC51-041877CB1827}"/>
              </a:ext>
            </a:extLst>
          </p:cNvPr>
          <p:cNvSpPr>
            <a:spLocks noGrp="1"/>
          </p:cNvSpPr>
          <p:nvPr>
            <p:ph type="sldNum" sz="quarter" idx="40"/>
          </p:nvPr>
        </p:nvSpPr>
        <p:spPr/>
        <p:txBody>
          <a:bodyPr/>
          <a:lstStyle/>
          <a:p>
            <a:fld id="{7C84D469-983E-45D1-83D0-D0A54F8F126E}" type="slidenum">
              <a:rPr lang="en-US" smtClean="0"/>
              <a:pPr/>
              <a:t>‹#›</a:t>
            </a:fld>
            <a:endParaRPr lang="en-US"/>
          </a:p>
        </p:txBody>
      </p:sp>
      <p:sp>
        <p:nvSpPr>
          <p:cNvPr id="16" name="Title 23">
            <a:extLst>
              <a:ext uri="{FF2B5EF4-FFF2-40B4-BE49-F238E27FC236}">
                <a16:creationId xmlns:a16="http://schemas.microsoft.com/office/drawing/2014/main" id="{2B4CDE2A-8D38-4E09-90FF-6CAA6689762B}"/>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7" name="Text Placeholder 21">
            <a:extLst>
              <a:ext uri="{FF2B5EF4-FFF2-40B4-BE49-F238E27FC236}">
                <a16:creationId xmlns:a16="http://schemas.microsoft.com/office/drawing/2014/main" id="{05D19981-6FD5-4B9D-AD6F-113EE9C737B0}"/>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8" name="Text Placeholder 3">
            <a:extLst>
              <a:ext uri="{FF2B5EF4-FFF2-40B4-BE49-F238E27FC236}">
                <a16:creationId xmlns:a16="http://schemas.microsoft.com/office/drawing/2014/main" id="{A2EED76C-F984-4194-B3DC-05EAAA06360F}"/>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9" name="Text Placeholder 3">
            <a:extLst>
              <a:ext uri="{FF2B5EF4-FFF2-40B4-BE49-F238E27FC236}">
                <a16:creationId xmlns:a16="http://schemas.microsoft.com/office/drawing/2014/main" id="{C8B181BF-ED01-4065-A340-E02B4ACA405B}"/>
              </a:ext>
            </a:extLst>
          </p:cNvPr>
          <p:cNvSpPr>
            <a:spLocks noGrp="1"/>
          </p:cNvSpPr>
          <p:nvPr>
            <p:ph type="body" sz="quarter" idx="44"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1" name="Text Placeholder 3">
            <a:extLst>
              <a:ext uri="{FF2B5EF4-FFF2-40B4-BE49-F238E27FC236}">
                <a16:creationId xmlns:a16="http://schemas.microsoft.com/office/drawing/2014/main" id="{F0B23B5C-4DD3-4ABB-871A-7357AF72250E}"/>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6" name="Picture Placeholder 5">
            <a:extLst>
              <a:ext uri="{FF2B5EF4-FFF2-40B4-BE49-F238E27FC236}">
                <a16:creationId xmlns:a16="http://schemas.microsoft.com/office/drawing/2014/main" id="{1FA26DF7-1988-4A11-B1ED-C65DB6217450}"/>
              </a:ext>
            </a:extLst>
          </p:cNvPr>
          <p:cNvSpPr>
            <a:spLocks noGrp="1"/>
          </p:cNvSpPr>
          <p:nvPr>
            <p:ph type="pic" sz="quarter" idx="45" hasCustomPrompt="1"/>
          </p:nvPr>
        </p:nvSpPr>
        <p:spPr>
          <a:xfrm>
            <a:off x="3195637" y="1645920"/>
            <a:ext cx="2852928" cy="1719072"/>
          </a:xfrm>
          <a:prstGeom prst="rect">
            <a:avLst/>
          </a:prstGeom>
          <a:solidFill>
            <a:schemeClr val="accent2"/>
          </a:solidFill>
        </p:spPr>
        <p:txBody>
          <a:bodyPr lIns="0" tIns="365760" rIns="0" bIns="0"/>
          <a:lstStyle>
            <a:lvl1pPr algn="ctr">
              <a:defRPr sz="1400"/>
            </a:lvl1pPr>
          </a:lstStyle>
          <a:p>
            <a:r>
              <a:rPr lang="en-US"/>
              <a:t>Add Image (300 x 180 pixels)</a:t>
            </a:r>
          </a:p>
        </p:txBody>
      </p:sp>
      <p:sp>
        <p:nvSpPr>
          <p:cNvPr id="24" name="Picture Placeholder 5">
            <a:extLst>
              <a:ext uri="{FF2B5EF4-FFF2-40B4-BE49-F238E27FC236}">
                <a16:creationId xmlns:a16="http://schemas.microsoft.com/office/drawing/2014/main" id="{030E526E-CF72-4FD7-8F01-F8BD57A89004}"/>
              </a:ext>
            </a:extLst>
          </p:cNvPr>
          <p:cNvSpPr>
            <a:spLocks noGrp="1"/>
          </p:cNvSpPr>
          <p:nvPr>
            <p:ph type="pic" sz="quarter" idx="46" hasCustomPrompt="1"/>
          </p:nvPr>
        </p:nvSpPr>
        <p:spPr>
          <a:xfrm>
            <a:off x="6145213" y="1645920"/>
            <a:ext cx="2852928" cy="1719072"/>
          </a:xfrm>
          <a:prstGeom prst="rect">
            <a:avLst/>
          </a:prstGeom>
          <a:solidFill>
            <a:schemeClr val="accent2"/>
          </a:solidFill>
        </p:spPr>
        <p:txBody>
          <a:bodyPr lIns="0" tIns="365760" rIns="0" bIns="0"/>
          <a:lstStyle>
            <a:lvl1pPr algn="ctr">
              <a:defRPr sz="1400"/>
            </a:lvl1pPr>
          </a:lstStyle>
          <a:p>
            <a:r>
              <a:rPr lang="en-US"/>
              <a:t>Add Image (300 x 180 pixels)</a:t>
            </a:r>
          </a:p>
        </p:txBody>
      </p:sp>
      <p:sp>
        <p:nvSpPr>
          <p:cNvPr id="33" name="Picture Placeholder 5">
            <a:extLst>
              <a:ext uri="{FF2B5EF4-FFF2-40B4-BE49-F238E27FC236}">
                <a16:creationId xmlns:a16="http://schemas.microsoft.com/office/drawing/2014/main" id="{768C24A9-A5DF-4956-931B-B07ED2F92EEF}"/>
              </a:ext>
            </a:extLst>
          </p:cNvPr>
          <p:cNvSpPr>
            <a:spLocks noGrp="1"/>
          </p:cNvSpPr>
          <p:nvPr>
            <p:ph type="pic" sz="quarter" idx="47" hasCustomPrompt="1"/>
          </p:nvPr>
        </p:nvSpPr>
        <p:spPr>
          <a:xfrm>
            <a:off x="9083675" y="1645920"/>
            <a:ext cx="2852928" cy="1719072"/>
          </a:xfrm>
          <a:prstGeom prst="rect">
            <a:avLst/>
          </a:prstGeom>
          <a:solidFill>
            <a:schemeClr val="accent2"/>
          </a:solidFill>
        </p:spPr>
        <p:txBody>
          <a:bodyPr lIns="0" tIns="365760" rIns="0" bIns="0"/>
          <a:lstStyle>
            <a:lvl1pPr algn="ctr">
              <a:defRPr sz="1400"/>
            </a:lvl1pPr>
          </a:lstStyle>
          <a:p>
            <a:r>
              <a:rPr lang="en-US"/>
              <a:t>Add Image (300 x 180 pixels)</a:t>
            </a:r>
          </a:p>
        </p:txBody>
      </p:sp>
    </p:spTree>
    <p:extLst>
      <p:ext uri="{BB962C8B-B14F-4D97-AF65-F5344CB8AC3E}">
        <p14:creationId xmlns:p14="http://schemas.microsoft.com/office/powerpoint/2010/main" val="1667499908"/>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 Page 3 Column Image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A06A87D-07F0-477B-949D-3BDBFAD32459}"/>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5F9A153D-7919-46BC-965D-4DDAEA2BE7FC}"/>
              </a:ext>
            </a:extLst>
          </p:cNvPr>
          <p:cNvSpPr>
            <a:spLocks noGrp="1"/>
          </p:cNvSpPr>
          <p:nvPr>
            <p:ph type="ftr" sz="quarter" idx="11"/>
          </p:nvPr>
        </p:nvSpPr>
        <p:spPr/>
        <p:txBody>
          <a:bodyPr/>
          <a:lstStyle/>
          <a:p>
            <a:r>
              <a:rPr lang="en-US"/>
              <a:t>Mojang Studios</a:t>
            </a:r>
          </a:p>
        </p:txBody>
      </p:sp>
      <p:sp>
        <p:nvSpPr>
          <p:cNvPr id="5" name="Slide Number Placeholder 4">
            <a:extLst>
              <a:ext uri="{FF2B5EF4-FFF2-40B4-BE49-F238E27FC236}">
                <a16:creationId xmlns:a16="http://schemas.microsoft.com/office/drawing/2014/main" id="{3E0BFB38-24E2-40E7-8185-9EEA52B7F47E}"/>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34" name="Text Placeholder 3">
            <a:extLst>
              <a:ext uri="{FF2B5EF4-FFF2-40B4-BE49-F238E27FC236}">
                <a16:creationId xmlns:a16="http://schemas.microsoft.com/office/drawing/2014/main" id="{2DCBCBEE-4C75-4B83-B4B4-9D4271F94316}"/>
              </a:ext>
            </a:extLst>
          </p:cNvPr>
          <p:cNvSpPr>
            <a:spLocks noGrp="1"/>
          </p:cNvSpPr>
          <p:nvPr>
            <p:ph type="body" sz="quarter" idx="30" hasCustomPrompt="1"/>
          </p:nvPr>
        </p:nvSpPr>
        <p:spPr>
          <a:xfrm>
            <a:off x="3195637" y="3567682"/>
            <a:ext cx="2851150" cy="252831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5" name="Text Placeholder 3">
            <a:extLst>
              <a:ext uri="{FF2B5EF4-FFF2-40B4-BE49-F238E27FC236}">
                <a16:creationId xmlns:a16="http://schemas.microsoft.com/office/drawing/2014/main" id="{0C2E30C2-7787-415E-8327-1D81DBE7D2E3}"/>
              </a:ext>
            </a:extLst>
          </p:cNvPr>
          <p:cNvSpPr>
            <a:spLocks noGrp="1"/>
          </p:cNvSpPr>
          <p:nvPr>
            <p:ph type="body" sz="quarter" idx="32" hasCustomPrompt="1"/>
          </p:nvPr>
        </p:nvSpPr>
        <p:spPr>
          <a:xfrm>
            <a:off x="6145215"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8" name="Text Placeholder 3">
            <a:extLst>
              <a:ext uri="{FF2B5EF4-FFF2-40B4-BE49-F238E27FC236}">
                <a16:creationId xmlns:a16="http://schemas.microsoft.com/office/drawing/2014/main" id="{E540F7DA-E726-4949-9E54-DA5B175DD491}"/>
              </a:ext>
            </a:extLst>
          </p:cNvPr>
          <p:cNvSpPr>
            <a:spLocks noGrp="1"/>
          </p:cNvSpPr>
          <p:nvPr>
            <p:ph type="body" sz="quarter" idx="34" hasCustomPrompt="1"/>
          </p:nvPr>
        </p:nvSpPr>
        <p:spPr>
          <a:xfrm>
            <a:off x="9086852"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6" name="Title 23">
            <a:extLst>
              <a:ext uri="{FF2B5EF4-FFF2-40B4-BE49-F238E27FC236}">
                <a16:creationId xmlns:a16="http://schemas.microsoft.com/office/drawing/2014/main" id="{525787D4-69C2-4A87-B756-1B831230712D}"/>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7" name="Text Placeholder 21">
            <a:extLst>
              <a:ext uri="{FF2B5EF4-FFF2-40B4-BE49-F238E27FC236}">
                <a16:creationId xmlns:a16="http://schemas.microsoft.com/office/drawing/2014/main" id="{E27EC9D1-90EF-4090-BD69-2DA70D9DB777}"/>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8" name="Text Placeholder 3">
            <a:extLst>
              <a:ext uri="{FF2B5EF4-FFF2-40B4-BE49-F238E27FC236}">
                <a16:creationId xmlns:a16="http://schemas.microsoft.com/office/drawing/2014/main" id="{B5A23144-6944-4CFF-9A8C-35D41619B1E1}"/>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9" name="Text Placeholder 3">
            <a:extLst>
              <a:ext uri="{FF2B5EF4-FFF2-40B4-BE49-F238E27FC236}">
                <a16:creationId xmlns:a16="http://schemas.microsoft.com/office/drawing/2014/main" id="{74A672EA-5C42-42B1-B31C-DA79B8CE36B2}"/>
              </a:ext>
            </a:extLst>
          </p:cNvPr>
          <p:cNvSpPr>
            <a:spLocks noGrp="1"/>
          </p:cNvSpPr>
          <p:nvPr>
            <p:ph type="body" sz="quarter" idx="44"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0" name="Text Placeholder 3">
            <a:extLst>
              <a:ext uri="{FF2B5EF4-FFF2-40B4-BE49-F238E27FC236}">
                <a16:creationId xmlns:a16="http://schemas.microsoft.com/office/drawing/2014/main" id="{A78E9293-8BAD-467D-86BB-73149C5EA9D9}"/>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4" name="Picture Placeholder 5">
            <a:extLst>
              <a:ext uri="{FF2B5EF4-FFF2-40B4-BE49-F238E27FC236}">
                <a16:creationId xmlns:a16="http://schemas.microsoft.com/office/drawing/2014/main" id="{FBE2BEE5-F4BE-4B2B-9459-8B1BCE79E1A7}"/>
              </a:ext>
            </a:extLst>
          </p:cNvPr>
          <p:cNvSpPr>
            <a:spLocks noGrp="1"/>
          </p:cNvSpPr>
          <p:nvPr>
            <p:ph type="pic" sz="quarter" idx="45" hasCustomPrompt="1"/>
          </p:nvPr>
        </p:nvSpPr>
        <p:spPr>
          <a:xfrm>
            <a:off x="3195637" y="1645920"/>
            <a:ext cx="2852928" cy="1719072"/>
          </a:xfrm>
          <a:prstGeom prst="rect">
            <a:avLst/>
          </a:prstGeom>
          <a:solidFill>
            <a:schemeClr val="accent2"/>
          </a:solidFill>
        </p:spPr>
        <p:txBody>
          <a:bodyPr lIns="0" tIns="365760" rIns="0" bIns="0"/>
          <a:lstStyle>
            <a:lvl1pPr algn="ctr">
              <a:defRPr sz="1400">
                <a:solidFill>
                  <a:schemeClr val="bg1"/>
                </a:solidFill>
              </a:defRPr>
            </a:lvl1pPr>
          </a:lstStyle>
          <a:p>
            <a:r>
              <a:rPr lang="en-US"/>
              <a:t>Add Image (300 x 180 pixels)</a:t>
            </a:r>
          </a:p>
        </p:txBody>
      </p:sp>
      <p:sp>
        <p:nvSpPr>
          <p:cNvPr id="25" name="Picture Placeholder 5">
            <a:extLst>
              <a:ext uri="{FF2B5EF4-FFF2-40B4-BE49-F238E27FC236}">
                <a16:creationId xmlns:a16="http://schemas.microsoft.com/office/drawing/2014/main" id="{DC525D70-7364-4D40-AD36-068F2E266C62}"/>
              </a:ext>
            </a:extLst>
          </p:cNvPr>
          <p:cNvSpPr>
            <a:spLocks noGrp="1"/>
          </p:cNvSpPr>
          <p:nvPr>
            <p:ph type="pic" sz="quarter" idx="46" hasCustomPrompt="1"/>
          </p:nvPr>
        </p:nvSpPr>
        <p:spPr>
          <a:xfrm>
            <a:off x="6145213" y="1645920"/>
            <a:ext cx="2852928" cy="1719072"/>
          </a:xfrm>
          <a:prstGeom prst="rect">
            <a:avLst/>
          </a:prstGeom>
          <a:solidFill>
            <a:schemeClr val="accent2"/>
          </a:solidFill>
        </p:spPr>
        <p:txBody>
          <a:bodyPr lIns="0" tIns="365760" rIns="0" bIns="0"/>
          <a:lstStyle>
            <a:lvl1pPr algn="ctr">
              <a:defRPr sz="1400">
                <a:solidFill>
                  <a:schemeClr val="bg1"/>
                </a:solidFill>
              </a:defRPr>
            </a:lvl1pPr>
          </a:lstStyle>
          <a:p>
            <a:r>
              <a:rPr lang="en-US"/>
              <a:t>Add Image (300 x 180 pixels)</a:t>
            </a:r>
          </a:p>
        </p:txBody>
      </p:sp>
      <p:sp>
        <p:nvSpPr>
          <p:cNvPr id="26" name="Picture Placeholder 5">
            <a:extLst>
              <a:ext uri="{FF2B5EF4-FFF2-40B4-BE49-F238E27FC236}">
                <a16:creationId xmlns:a16="http://schemas.microsoft.com/office/drawing/2014/main" id="{B6F63255-053D-4EBA-93B0-3079DC4E80B8}"/>
              </a:ext>
            </a:extLst>
          </p:cNvPr>
          <p:cNvSpPr>
            <a:spLocks noGrp="1"/>
          </p:cNvSpPr>
          <p:nvPr>
            <p:ph type="pic" sz="quarter" idx="47" hasCustomPrompt="1"/>
          </p:nvPr>
        </p:nvSpPr>
        <p:spPr>
          <a:xfrm>
            <a:off x="9083675" y="1645920"/>
            <a:ext cx="2852928" cy="1719072"/>
          </a:xfrm>
          <a:prstGeom prst="rect">
            <a:avLst/>
          </a:prstGeom>
          <a:solidFill>
            <a:schemeClr val="accent2"/>
          </a:solidFill>
        </p:spPr>
        <p:txBody>
          <a:bodyPr lIns="0" tIns="365760" rIns="0" bIns="0"/>
          <a:lstStyle>
            <a:lvl1pPr algn="ctr">
              <a:defRPr sz="1400">
                <a:solidFill>
                  <a:schemeClr val="bg1"/>
                </a:solidFill>
              </a:defRPr>
            </a:lvl1pPr>
          </a:lstStyle>
          <a:p>
            <a:r>
              <a:rPr lang="en-US"/>
              <a:t>Add Image (300 x 180 pixels)</a:t>
            </a:r>
          </a:p>
        </p:txBody>
      </p:sp>
    </p:spTree>
    <p:extLst>
      <p:ext uri="{BB962C8B-B14F-4D97-AF65-F5344CB8AC3E}">
        <p14:creationId xmlns:p14="http://schemas.microsoft.com/office/powerpoint/2010/main" val="49740998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 Column x 1 Image - Ligh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9A4E331F-5057-4A83-ACCD-E14E93A09945}"/>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lvl1pPr>
          </a:lstStyle>
          <a:p>
            <a:r>
              <a:rPr lang="de-DE"/>
              <a:t>Add Image (945 x 720 pixels)</a:t>
            </a:r>
          </a:p>
        </p:txBody>
      </p:sp>
      <p:sp>
        <p:nvSpPr>
          <p:cNvPr id="2" name="Date Placeholder 1">
            <a:extLst>
              <a:ext uri="{FF2B5EF4-FFF2-40B4-BE49-F238E27FC236}">
                <a16:creationId xmlns:a16="http://schemas.microsoft.com/office/drawing/2014/main" id="{A7FD670A-A5CC-4C98-90D2-B8BF8CFDF29A}"/>
              </a:ext>
            </a:extLst>
          </p:cNvPr>
          <p:cNvSpPr>
            <a:spLocks noGrp="1"/>
          </p:cNvSpPr>
          <p:nvPr>
            <p:ph type="dt" sz="half" idx="32"/>
          </p:nvPr>
        </p:nvSpPr>
        <p:spPr>
          <a:xfrm>
            <a:off x="3195639"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AD4AC56-6FF7-4B46-B0EE-7E17ECA55FD9}"/>
              </a:ext>
            </a:extLst>
          </p:cNvPr>
          <p:cNvSpPr>
            <a:spLocks noGrp="1"/>
          </p:cNvSpPr>
          <p:nvPr>
            <p:ph type="ftr" sz="quarter" idx="33"/>
          </p:nvPr>
        </p:nvSpPr>
        <p:spPr/>
        <p:txBody>
          <a:bodyPr/>
          <a:lstStyle/>
          <a:p>
            <a:r>
              <a:rPr lang="en-US"/>
              <a:t>Mojang Studios</a:t>
            </a:r>
          </a:p>
        </p:txBody>
      </p:sp>
      <p:sp>
        <p:nvSpPr>
          <p:cNvPr id="6" name="Slide Number Placeholder 5">
            <a:extLst>
              <a:ext uri="{FF2B5EF4-FFF2-40B4-BE49-F238E27FC236}">
                <a16:creationId xmlns:a16="http://schemas.microsoft.com/office/drawing/2014/main" id="{A324A7F4-2708-46E4-835E-07EF70C038D7}"/>
              </a:ext>
            </a:extLst>
          </p:cNvPr>
          <p:cNvSpPr>
            <a:spLocks noGrp="1"/>
          </p:cNvSpPr>
          <p:nvPr>
            <p:ph type="sldNum" sz="quarter" idx="34"/>
          </p:nvPr>
        </p:nvSpPr>
        <p:spPr/>
        <p:txBody>
          <a:bodyPr/>
          <a:lstStyle/>
          <a:p>
            <a:fld id="{7C84D469-983E-45D1-83D0-D0A54F8F126E}" type="slidenum">
              <a:rPr lang="en-US" smtClean="0"/>
              <a:pPr/>
              <a:t>‹#›</a:t>
            </a:fld>
            <a:endParaRPr lang="en-US"/>
          </a:p>
        </p:txBody>
      </p:sp>
      <p:sp>
        <p:nvSpPr>
          <p:cNvPr id="16" name="Text Placeholder 3">
            <a:extLst>
              <a:ext uri="{FF2B5EF4-FFF2-40B4-BE49-F238E27FC236}">
                <a16:creationId xmlns:a16="http://schemas.microsoft.com/office/drawing/2014/main" id="{4D467522-DDF5-43E0-B973-A71340D863DC}"/>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0" name="Title 23">
            <a:extLst>
              <a:ext uri="{FF2B5EF4-FFF2-40B4-BE49-F238E27FC236}">
                <a16:creationId xmlns:a16="http://schemas.microsoft.com/office/drawing/2014/main" id="{74701466-85E6-48BD-8D62-594CA0E8189C}"/>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ED3F8081-5FD3-494E-A10C-69F88639914E}"/>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Text Placeholder 3">
            <a:extLst>
              <a:ext uri="{FF2B5EF4-FFF2-40B4-BE49-F238E27FC236}">
                <a16:creationId xmlns:a16="http://schemas.microsoft.com/office/drawing/2014/main" id="{C4B750BF-9846-4071-AB47-D4F78029009C}"/>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7919991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1">
    <p:bg>
      <p:bgPr>
        <a:solidFill>
          <a:schemeClr val="accent1"/>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354D0F85-AD4A-4827-BE46-8666B8D78A2C}"/>
              </a:ext>
            </a:extLst>
          </p:cNvPr>
          <p:cNvSpPr>
            <a:spLocks noGrp="1"/>
          </p:cNvSpPr>
          <p:nvPr>
            <p:ph type="title" hasCustomPrompt="1"/>
          </p:nvPr>
        </p:nvSpPr>
        <p:spPr>
          <a:xfrm>
            <a:off x="252413" y="255588"/>
            <a:ext cx="7272337" cy="1700394"/>
          </a:xfrm>
          <a:prstGeom prst="rect">
            <a:avLst/>
          </a:prstGeom>
        </p:spPr>
        <p:txBody>
          <a:bodyPr anchor="b" anchorCtr="0"/>
          <a:lstStyle>
            <a:lvl1pPr>
              <a:lnSpc>
                <a:spcPct val="100000"/>
              </a:lnSpc>
              <a:defRPr sz="4000">
                <a:solidFill>
                  <a:schemeClr val="tx1"/>
                </a:solidFill>
              </a:defRPr>
            </a:lvl1pPr>
          </a:lstStyle>
          <a:p>
            <a:r>
              <a:rPr lang="en-US"/>
              <a:t>Front page title (40pt)</a:t>
            </a:r>
          </a:p>
        </p:txBody>
      </p:sp>
      <p:sp>
        <p:nvSpPr>
          <p:cNvPr id="22" name="Text Placeholder 21">
            <a:extLst>
              <a:ext uri="{FF2B5EF4-FFF2-40B4-BE49-F238E27FC236}">
                <a16:creationId xmlns:a16="http://schemas.microsoft.com/office/drawing/2014/main" id="{3B866F7B-3FCC-4DB0-BD8C-1E166E1819B3}"/>
              </a:ext>
            </a:extLst>
          </p:cNvPr>
          <p:cNvSpPr>
            <a:spLocks noGrp="1"/>
          </p:cNvSpPr>
          <p:nvPr>
            <p:ph type="body" sz="quarter" idx="15" hasCustomPrompt="1"/>
          </p:nvPr>
        </p:nvSpPr>
        <p:spPr>
          <a:xfrm>
            <a:off x="252413" y="1955983"/>
            <a:ext cx="7272337" cy="2482668"/>
          </a:xfrm>
          <a:prstGeom prst="rect">
            <a:avLst/>
          </a:prstGeom>
        </p:spPr>
        <p:txBody>
          <a:bodyPr lIns="0"/>
          <a:lstStyle>
            <a:lvl1pPr marL="0" indent="0">
              <a:lnSpc>
                <a:spcPct val="100000"/>
              </a:lnSpc>
              <a:spcAft>
                <a:spcPts val="1200"/>
              </a:spcAft>
              <a:buNone/>
              <a:defRPr sz="400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r>
              <a:rPr lang="en-US"/>
              <a:t>Speaker name (40pt)</a:t>
            </a:r>
          </a:p>
        </p:txBody>
      </p:sp>
      <p:sp>
        <p:nvSpPr>
          <p:cNvPr id="6" name="Freeform: Shape 5">
            <a:extLst>
              <a:ext uri="{FF2B5EF4-FFF2-40B4-BE49-F238E27FC236}">
                <a16:creationId xmlns:a16="http://schemas.microsoft.com/office/drawing/2014/main" id="{C79F75BC-9D31-40DB-8133-C5D26E6D9D8E}"/>
              </a:ext>
            </a:extLst>
          </p:cNvPr>
          <p:cNvSpPr/>
          <p:nvPr/>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tx1"/>
          </a:solidFill>
          <a:ln w="4242"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D7B3CFD3-9B36-4BDD-928E-8BEC6BE7A65C}"/>
              </a:ext>
            </a:extLst>
          </p:cNvPr>
          <p:cNvSpPr/>
          <p:nvPr/>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0CD98170-2C3C-4E7A-8EDD-99D3AB1F7ED3}"/>
              </a:ext>
            </a:extLst>
          </p:cNvPr>
          <p:cNvSpPr/>
          <p:nvPr/>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E8BEFB58-C3E9-4CF7-81E7-A03371485FA9}"/>
              </a:ext>
            </a:extLst>
          </p:cNvPr>
          <p:cNvSpPr/>
          <p:nvPr/>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79F0F358-39C6-42E8-A3B6-9A73AF9D6E95}"/>
              </a:ext>
            </a:extLst>
          </p:cNvPr>
          <p:cNvSpPr/>
          <p:nvPr/>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2CC36AA8-1DEF-4A63-81D7-5494F7415766}"/>
              </a:ext>
            </a:extLst>
          </p:cNvPr>
          <p:cNvSpPr/>
          <p:nvPr/>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grpSp>
        <p:nvGrpSpPr>
          <p:cNvPr id="31" name="Graphic 27">
            <a:extLst>
              <a:ext uri="{FF2B5EF4-FFF2-40B4-BE49-F238E27FC236}">
                <a16:creationId xmlns:a16="http://schemas.microsoft.com/office/drawing/2014/main" id="{90885CBD-CB4B-44B4-903A-8C197AB669EC}"/>
              </a:ext>
            </a:extLst>
          </p:cNvPr>
          <p:cNvGrpSpPr/>
          <p:nvPr userDrawn="1"/>
        </p:nvGrpSpPr>
        <p:grpSpPr>
          <a:xfrm>
            <a:off x="211138" y="6093845"/>
            <a:ext cx="634650" cy="548640"/>
            <a:chOff x="3214686" y="1004887"/>
            <a:chExt cx="5765431" cy="4850549"/>
          </a:xfrm>
        </p:grpSpPr>
        <p:sp>
          <p:nvSpPr>
            <p:cNvPr id="32" name="Freeform: Shape 31">
              <a:extLst>
                <a:ext uri="{FF2B5EF4-FFF2-40B4-BE49-F238E27FC236}">
                  <a16:creationId xmlns:a16="http://schemas.microsoft.com/office/drawing/2014/main" id="{0C915305-9408-4471-B0D4-FC7C04034FE5}"/>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33" name="Graphic 27">
              <a:extLst>
                <a:ext uri="{FF2B5EF4-FFF2-40B4-BE49-F238E27FC236}">
                  <a16:creationId xmlns:a16="http://schemas.microsoft.com/office/drawing/2014/main" id="{D38FE882-7255-4042-BC39-5204B6AC1CEB}"/>
                </a:ext>
              </a:extLst>
            </p:cNvPr>
            <p:cNvGrpSpPr/>
            <p:nvPr/>
          </p:nvGrpSpPr>
          <p:grpSpPr>
            <a:xfrm>
              <a:off x="3588488" y="1366527"/>
              <a:ext cx="5031814" cy="4160789"/>
              <a:chOff x="3588488" y="1366527"/>
              <a:chExt cx="5031814" cy="4160789"/>
            </a:xfrm>
            <a:solidFill>
              <a:srgbClr val="FFFFFF"/>
            </a:solidFill>
          </p:grpSpPr>
          <p:grpSp>
            <p:nvGrpSpPr>
              <p:cNvPr id="35" name="Graphic 27">
                <a:extLst>
                  <a:ext uri="{FF2B5EF4-FFF2-40B4-BE49-F238E27FC236}">
                    <a16:creationId xmlns:a16="http://schemas.microsoft.com/office/drawing/2014/main" id="{904420B5-803F-4729-A108-FB0AA986EF8C}"/>
                  </a:ext>
                </a:extLst>
              </p:cNvPr>
              <p:cNvGrpSpPr/>
              <p:nvPr/>
            </p:nvGrpSpPr>
            <p:grpSpPr>
              <a:xfrm>
                <a:off x="3588488" y="4982639"/>
                <a:ext cx="5031814" cy="544677"/>
                <a:chOff x="3588488" y="4982639"/>
                <a:chExt cx="5031814" cy="544677"/>
              </a:xfrm>
              <a:solidFill>
                <a:srgbClr val="FFFFFF"/>
              </a:solidFill>
            </p:grpSpPr>
            <p:sp>
              <p:nvSpPr>
                <p:cNvPr id="43" name="Freeform: Shape 42">
                  <a:extLst>
                    <a:ext uri="{FF2B5EF4-FFF2-40B4-BE49-F238E27FC236}">
                      <a16:creationId xmlns:a16="http://schemas.microsoft.com/office/drawing/2014/main" id="{DB2B7EDF-40F8-4D42-B080-B5155F095E71}"/>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A1E4AD0E-137C-4CBE-81BD-A1BE80A8B501}"/>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40D14AC0-3048-4478-9862-BBB7E15F51FF}"/>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64" name="Freeform: Shape 63">
                  <a:extLst>
                    <a:ext uri="{FF2B5EF4-FFF2-40B4-BE49-F238E27FC236}">
                      <a16:creationId xmlns:a16="http://schemas.microsoft.com/office/drawing/2014/main" id="{3B01CBEE-C01F-4F87-9511-64E4554EC12C}"/>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13FF1B80-A33E-4CA1-9C5C-74A3BB98E2E0}"/>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94F6DEC1-BD21-4C88-A4DB-AD93B4D2477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138045A8-F2F2-4D64-B058-FFC64EB4E66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6" name="Graphic 27">
                <a:extLst>
                  <a:ext uri="{FF2B5EF4-FFF2-40B4-BE49-F238E27FC236}">
                    <a16:creationId xmlns:a16="http://schemas.microsoft.com/office/drawing/2014/main" id="{9F59AD8B-6249-45DA-A913-01F4F96E65DC}"/>
                  </a:ext>
                </a:extLst>
              </p:cNvPr>
              <p:cNvGrpSpPr/>
              <p:nvPr/>
            </p:nvGrpSpPr>
            <p:grpSpPr>
              <a:xfrm>
                <a:off x="3603806" y="1366527"/>
                <a:ext cx="4995343" cy="3257719"/>
                <a:chOff x="3603806" y="1366527"/>
                <a:chExt cx="4995343" cy="3257719"/>
              </a:xfrm>
              <a:solidFill>
                <a:srgbClr val="FFFFFF"/>
              </a:solidFill>
            </p:grpSpPr>
            <p:sp>
              <p:nvSpPr>
                <p:cNvPr id="37" name="Freeform: Shape 36">
                  <a:extLst>
                    <a:ext uri="{FF2B5EF4-FFF2-40B4-BE49-F238E27FC236}">
                      <a16:creationId xmlns:a16="http://schemas.microsoft.com/office/drawing/2014/main" id="{BFBE3883-72BC-46EA-8880-99E0F8F9D629}"/>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E780DC8B-6B22-4D2D-AC55-B72A3BF8C3D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93DCF14E-4C09-4E71-9C9F-FAE10FFC42FB}"/>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D1B653BD-EE17-4E19-B94B-0B991040D44D}"/>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DB204428-BB56-4BB3-AB69-B1B9DE925A90}"/>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E3F5840-1BE5-4324-836F-644605582610}"/>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
        <p:nvSpPr>
          <p:cNvPr id="14" name="Date Placeholder 13">
            <a:extLst>
              <a:ext uri="{FF2B5EF4-FFF2-40B4-BE49-F238E27FC236}">
                <a16:creationId xmlns:a16="http://schemas.microsoft.com/office/drawing/2014/main" id="{0D533D95-26A9-40D5-82E0-965E7B893BE9}"/>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5" name="Footer Placeholder 14">
            <a:extLst>
              <a:ext uri="{FF2B5EF4-FFF2-40B4-BE49-F238E27FC236}">
                <a16:creationId xmlns:a16="http://schemas.microsoft.com/office/drawing/2014/main" id="{E84EF73E-8740-47B5-9ACE-8CA3FEE2680F}"/>
              </a:ext>
            </a:extLst>
          </p:cNvPr>
          <p:cNvSpPr>
            <a:spLocks noGrp="1"/>
          </p:cNvSpPr>
          <p:nvPr>
            <p:ph type="ftr" sz="quarter" idx="17"/>
          </p:nvPr>
        </p:nvSpPr>
        <p:spPr>
          <a:xfrm>
            <a:off x="1725618" y="6512719"/>
            <a:ext cx="1377945" cy="87751"/>
          </a:xfrm>
        </p:spPr>
        <p:txBody>
          <a:bodyPr/>
          <a:lstStyle>
            <a:lvl1pPr>
              <a:defRPr>
                <a:solidFill>
                  <a:schemeClr val="accent1"/>
                </a:solidFill>
              </a:defRPr>
            </a:lvl1pPr>
          </a:lstStyle>
          <a:p>
            <a:r>
              <a:rPr lang="en-US"/>
              <a:t>Mojang Studios</a:t>
            </a:r>
            <a:endParaRPr lang="en-US">
              <a:solidFill>
                <a:schemeClr val="accent1"/>
              </a:solidFill>
            </a:endParaRPr>
          </a:p>
        </p:txBody>
      </p:sp>
      <p:sp>
        <p:nvSpPr>
          <p:cNvPr id="17" name="Slide Number Placeholder 16">
            <a:extLst>
              <a:ext uri="{FF2B5EF4-FFF2-40B4-BE49-F238E27FC236}">
                <a16:creationId xmlns:a16="http://schemas.microsoft.com/office/drawing/2014/main" id="{5B10840F-E756-490A-A3AB-DA586637E1EA}"/>
              </a:ext>
            </a:extLst>
          </p:cNvPr>
          <p:cNvSpPr>
            <a:spLocks noGrp="1"/>
          </p:cNvSpPr>
          <p:nvPr>
            <p:ph type="sldNum" sz="quarter" idx="18"/>
          </p:nvPr>
        </p:nvSpPr>
        <p:spPr/>
        <p:txBody>
          <a:bodyPr/>
          <a:lstStyle>
            <a:lvl1pPr>
              <a:defRPr>
                <a:solidFill>
                  <a:schemeClr val="accent1"/>
                </a:solidFill>
              </a:defRPr>
            </a:lvl1pPr>
          </a:lstStyle>
          <a:p>
            <a:fld id="{7C84D469-983E-45D1-83D0-D0A54F8F126E}" type="slidenum">
              <a:rPr lang="en-US" smtClean="0"/>
              <a:pPr/>
              <a:t>‹#›</a:t>
            </a:fld>
            <a:endParaRPr lang="en-US"/>
          </a:p>
        </p:txBody>
      </p:sp>
    </p:spTree>
    <p:extLst>
      <p:ext uri="{BB962C8B-B14F-4D97-AF65-F5344CB8AC3E}">
        <p14:creationId xmlns:p14="http://schemas.microsoft.com/office/powerpoint/2010/main" val="120335256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 Column x 1 Image - Dark">
    <p:bg>
      <p:bgRef idx="1001">
        <a:schemeClr val="bg1"/>
      </p:bgRef>
    </p:bg>
    <p:spTree>
      <p:nvGrpSpPr>
        <p:cNvPr id="1" name=""/>
        <p:cNvGrpSpPr/>
        <p:nvPr/>
      </p:nvGrpSpPr>
      <p:grpSpPr>
        <a:xfrm>
          <a:off x="0" y="0"/>
          <a:ext cx="0" cy="0"/>
          <a:chOff x="0" y="0"/>
          <a:chExt cx="0" cy="0"/>
        </a:xfrm>
      </p:grpSpPr>
      <p:sp>
        <p:nvSpPr>
          <p:cNvPr id="19" name="Picture Placeholder 8">
            <a:extLst>
              <a:ext uri="{FF2B5EF4-FFF2-40B4-BE49-F238E27FC236}">
                <a16:creationId xmlns:a16="http://schemas.microsoft.com/office/drawing/2014/main" id="{AD2F2857-10A0-4AF6-8F1E-C92EB905FDB3}"/>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solidFill>
                  <a:schemeClr val="bg1"/>
                </a:solidFill>
              </a:defRPr>
            </a:lvl1pPr>
          </a:lstStyle>
          <a:p>
            <a:r>
              <a:rPr lang="de-DE"/>
              <a:t>Add Image (945 x 720 pixels)</a:t>
            </a:r>
          </a:p>
        </p:txBody>
      </p:sp>
      <p:sp>
        <p:nvSpPr>
          <p:cNvPr id="2" name="Date Placeholder 1">
            <a:extLst>
              <a:ext uri="{FF2B5EF4-FFF2-40B4-BE49-F238E27FC236}">
                <a16:creationId xmlns:a16="http://schemas.microsoft.com/office/drawing/2014/main" id="{3A763EEF-9A0B-4ACD-81D8-E66CCD0B54ED}"/>
              </a:ext>
            </a:extLst>
          </p:cNvPr>
          <p:cNvSpPr>
            <a:spLocks noGrp="1"/>
          </p:cNvSpPr>
          <p:nvPr>
            <p:ph type="dt" sz="half" idx="32"/>
          </p:nvPr>
        </p:nvSpPr>
        <p:spPr>
          <a:xfrm>
            <a:off x="3195639"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7002312C-0587-4ED0-A2E1-B92640927779}"/>
              </a:ext>
            </a:extLst>
          </p:cNvPr>
          <p:cNvSpPr>
            <a:spLocks noGrp="1"/>
          </p:cNvSpPr>
          <p:nvPr>
            <p:ph type="ftr" sz="quarter" idx="33"/>
          </p:nvPr>
        </p:nvSpPr>
        <p:spPr/>
        <p:txBody>
          <a:bodyPr/>
          <a:lstStyle/>
          <a:p>
            <a:r>
              <a:rPr lang="en-US"/>
              <a:t>Mojang Studios</a:t>
            </a:r>
          </a:p>
        </p:txBody>
      </p:sp>
      <p:sp>
        <p:nvSpPr>
          <p:cNvPr id="6" name="Slide Number Placeholder 5">
            <a:extLst>
              <a:ext uri="{FF2B5EF4-FFF2-40B4-BE49-F238E27FC236}">
                <a16:creationId xmlns:a16="http://schemas.microsoft.com/office/drawing/2014/main" id="{CAAC97FB-A9BC-4D12-BE65-61325D0FDD6C}"/>
              </a:ext>
            </a:extLst>
          </p:cNvPr>
          <p:cNvSpPr>
            <a:spLocks noGrp="1"/>
          </p:cNvSpPr>
          <p:nvPr>
            <p:ph type="sldNum" sz="quarter" idx="34"/>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F8C34146-72FB-44A9-BCF2-140A696958E4}"/>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4AD4405B-9EDD-43B7-89E2-E0133A96CFAE}"/>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Text Placeholder 3">
            <a:extLst>
              <a:ext uri="{FF2B5EF4-FFF2-40B4-BE49-F238E27FC236}">
                <a16:creationId xmlns:a16="http://schemas.microsoft.com/office/drawing/2014/main" id="{714A5682-5B2A-43B4-A6A1-D4E8F9C0DBFE}"/>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3" name="Text Placeholder 3">
            <a:extLst>
              <a:ext uri="{FF2B5EF4-FFF2-40B4-BE49-F238E27FC236}">
                <a16:creationId xmlns:a16="http://schemas.microsoft.com/office/drawing/2014/main" id="{A8B66060-5378-4B44-979C-2F8319CA60D8}"/>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241757699"/>
      </p:ext>
    </p:extLst>
  </p:cSld>
  <p:clrMapOvr>
    <a:overrideClrMapping bg1="dk1" tx1="lt1" bg2="dk2" tx2="lt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 Column Bullet x 1 Image - Light">
    <p:spTree>
      <p:nvGrpSpPr>
        <p:cNvPr id="1" name=""/>
        <p:cNvGrpSpPr/>
        <p:nvPr/>
      </p:nvGrpSpPr>
      <p:grpSpPr>
        <a:xfrm>
          <a:off x="0" y="0"/>
          <a:ext cx="0" cy="0"/>
          <a:chOff x="0" y="0"/>
          <a:chExt cx="0" cy="0"/>
        </a:xfrm>
      </p:grpSpPr>
      <p:sp>
        <p:nvSpPr>
          <p:cNvPr id="6" name="Picture Placeholder 8">
            <a:extLst>
              <a:ext uri="{FF2B5EF4-FFF2-40B4-BE49-F238E27FC236}">
                <a16:creationId xmlns:a16="http://schemas.microsoft.com/office/drawing/2014/main" id="{5C9C6707-A6E4-4839-B4F7-651B5E39EC77}"/>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lvl1pPr>
          </a:lstStyle>
          <a:p>
            <a:r>
              <a:rPr lang="de-DE"/>
              <a:t>Add Image (945 x 720 pixels)</a:t>
            </a:r>
          </a:p>
        </p:txBody>
      </p:sp>
      <p:sp>
        <p:nvSpPr>
          <p:cNvPr id="3" name="Footer Placeholder 2">
            <a:extLst>
              <a:ext uri="{FF2B5EF4-FFF2-40B4-BE49-F238E27FC236}">
                <a16:creationId xmlns:a16="http://schemas.microsoft.com/office/drawing/2014/main" id="{0707CECB-07DD-41B2-8C9D-9DEAEC225A67}"/>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3DB0151F-30B5-4A0D-B822-82F610AC0E60}"/>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0F02AEE6-3783-4147-B00A-2C94E52BB9ED}"/>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8" name="Title 23">
            <a:extLst>
              <a:ext uri="{FF2B5EF4-FFF2-40B4-BE49-F238E27FC236}">
                <a16:creationId xmlns:a16="http://schemas.microsoft.com/office/drawing/2014/main" id="{CF6F64F4-DEB5-4E3E-A44B-4C96455E7178}"/>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C0ADAC8D-0AC8-44DF-8D11-DB67002615D2}"/>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1" name="Text Placeholder 15">
            <a:extLst>
              <a:ext uri="{FF2B5EF4-FFF2-40B4-BE49-F238E27FC236}">
                <a16:creationId xmlns:a16="http://schemas.microsoft.com/office/drawing/2014/main" id="{BF234427-528A-4AA6-BCD0-47E17B780652}"/>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31915DFC-6A36-49FA-9073-8E89F87498C8}"/>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27660101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 Column Bullet x 1 Image - Dark">
    <p:bg>
      <p:bgRef idx="1001">
        <a:schemeClr val="bg1"/>
      </p:bgRef>
    </p:bg>
    <p:spTree>
      <p:nvGrpSpPr>
        <p:cNvPr id="1" name=""/>
        <p:cNvGrpSpPr/>
        <p:nvPr/>
      </p:nvGrpSpPr>
      <p:grpSpPr>
        <a:xfrm>
          <a:off x="0" y="0"/>
          <a:ext cx="0" cy="0"/>
          <a:chOff x="0" y="0"/>
          <a:chExt cx="0" cy="0"/>
        </a:xfrm>
      </p:grpSpPr>
      <p:sp>
        <p:nvSpPr>
          <p:cNvPr id="6" name="Picture Placeholder 8">
            <a:extLst>
              <a:ext uri="{FF2B5EF4-FFF2-40B4-BE49-F238E27FC236}">
                <a16:creationId xmlns:a16="http://schemas.microsoft.com/office/drawing/2014/main" id="{962CCE9F-EB35-452F-9C5B-CB27E5AF8619}"/>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solidFill>
                  <a:schemeClr val="bg1"/>
                </a:solidFill>
              </a:defRPr>
            </a:lvl1pPr>
          </a:lstStyle>
          <a:p>
            <a:r>
              <a:rPr lang="de-DE"/>
              <a:t>Add Image (945 x 720 pixels)</a:t>
            </a:r>
          </a:p>
        </p:txBody>
      </p:sp>
      <p:sp>
        <p:nvSpPr>
          <p:cNvPr id="7" name="Title 23">
            <a:extLst>
              <a:ext uri="{FF2B5EF4-FFF2-40B4-BE49-F238E27FC236}">
                <a16:creationId xmlns:a16="http://schemas.microsoft.com/office/drawing/2014/main" id="{B0934A21-41C6-40BC-9CED-DB57B9F6EAE0}"/>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B26E788D-A585-4648-B01A-43AE77CD22B1}"/>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 name="Footer Placeholder 2">
            <a:extLst>
              <a:ext uri="{FF2B5EF4-FFF2-40B4-BE49-F238E27FC236}">
                <a16:creationId xmlns:a16="http://schemas.microsoft.com/office/drawing/2014/main" id="{7B71256F-D1E0-4E83-8F20-92965E48F5BB}"/>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55A4432-696B-4A68-9FB1-FA2523029DFB}"/>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E77C3230-1F6F-405E-903C-BE945F8499D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1" name="Text Placeholder 15">
            <a:extLst>
              <a:ext uri="{FF2B5EF4-FFF2-40B4-BE49-F238E27FC236}">
                <a16:creationId xmlns:a16="http://schemas.microsoft.com/office/drawing/2014/main" id="{FBAE777E-647F-440D-BCDE-F4B4F16ABC47}"/>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A098D37C-A518-4053-A187-804D38219F16}"/>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267624150"/>
      </p:ext>
    </p:extLst>
  </p:cSld>
  <p:clrMapOvr>
    <a:overrideClrMapping bg1="dk1" tx1="lt1" bg2="dk2" tx2="lt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 Column x 1 Floating Image - Ligh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638CD1AC-1C9D-4BD5-898E-6EB6BEB7CE63}"/>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lvl1pPr>
          </a:lstStyle>
          <a:p>
            <a:r>
              <a:rPr lang="de-DE"/>
              <a:t>Add Image (918 x 501 pixels)</a:t>
            </a:r>
          </a:p>
        </p:txBody>
      </p:sp>
      <p:sp>
        <p:nvSpPr>
          <p:cNvPr id="2" name="Date Placeholder 1">
            <a:extLst>
              <a:ext uri="{FF2B5EF4-FFF2-40B4-BE49-F238E27FC236}">
                <a16:creationId xmlns:a16="http://schemas.microsoft.com/office/drawing/2014/main" id="{E268DA05-3080-47A8-A9BD-3BA2DFC78265}"/>
              </a:ext>
            </a:extLst>
          </p:cNvPr>
          <p:cNvSpPr>
            <a:spLocks noGrp="1"/>
          </p:cNvSpPr>
          <p:nvPr>
            <p:ph type="dt" sz="half" idx="3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78974100-FB23-41BF-9702-49823F1EA78B}"/>
              </a:ext>
            </a:extLst>
          </p:cNvPr>
          <p:cNvSpPr>
            <a:spLocks noGrp="1"/>
          </p:cNvSpPr>
          <p:nvPr>
            <p:ph type="ftr" sz="quarter" idx="39"/>
          </p:nvPr>
        </p:nvSpPr>
        <p:spPr/>
        <p:txBody>
          <a:bodyPr/>
          <a:lstStyle/>
          <a:p>
            <a:r>
              <a:rPr lang="en-US"/>
              <a:t>Mojang Studios</a:t>
            </a:r>
          </a:p>
        </p:txBody>
      </p:sp>
      <p:sp>
        <p:nvSpPr>
          <p:cNvPr id="6" name="Slide Number Placeholder 5">
            <a:extLst>
              <a:ext uri="{FF2B5EF4-FFF2-40B4-BE49-F238E27FC236}">
                <a16:creationId xmlns:a16="http://schemas.microsoft.com/office/drawing/2014/main" id="{2810E26B-61FD-4FD2-B22D-859BC3DE9E21}"/>
              </a:ext>
            </a:extLst>
          </p:cNvPr>
          <p:cNvSpPr>
            <a:spLocks noGrp="1"/>
          </p:cNvSpPr>
          <p:nvPr>
            <p:ph type="sldNum" sz="quarter" idx="40"/>
          </p:nvPr>
        </p:nvSpPr>
        <p:spPr/>
        <p:txBody>
          <a:bodyPr/>
          <a:lstStyle/>
          <a:p>
            <a:fld id="{7C84D469-983E-45D1-83D0-D0A54F8F126E}" type="slidenum">
              <a:rPr lang="en-US" smtClean="0"/>
              <a:pPr/>
              <a:t>‹#›</a:t>
            </a:fld>
            <a:endParaRPr lang="en-US"/>
          </a:p>
        </p:txBody>
      </p:sp>
      <p:sp>
        <p:nvSpPr>
          <p:cNvPr id="14" name="Text Placeholder 3">
            <a:extLst>
              <a:ext uri="{FF2B5EF4-FFF2-40B4-BE49-F238E27FC236}">
                <a16:creationId xmlns:a16="http://schemas.microsoft.com/office/drawing/2014/main" id="{7CE45498-D888-4689-A3D1-627CF7011F95}"/>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5" name="Text Placeholder 3">
            <a:extLst>
              <a:ext uri="{FF2B5EF4-FFF2-40B4-BE49-F238E27FC236}">
                <a16:creationId xmlns:a16="http://schemas.microsoft.com/office/drawing/2014/main" id="{0EB82E78-A0A9-4CD2-8349-C8522814CEA8}"/>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itle 23">
            <a:extLst>
              <a:ext uri="{FF2B5EF4-FFF2-40B4-BE49-F238E27FC236}">
                <a16:creationId xmlns:a16="http://schemas.microsoft.com/office/drawing/2014/main" id="{2753A3BB-E4B0-4990-8F17-36C5CD6FDA36}"/>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0" name="Text Placeholder 21">
            <a:extLst>
              <a:ext uri="{FF2B5EF4-FFF2-40B4-BE49-F238E27FC236}">
                <a16:creationId xmlns:a16="http://schemas.microsoft.com/office/drawing/2014/main" id="{C59FF4BF-F966-47AD-BC19-43A355BBBCB5}"/>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9146910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 Column x 1 Floating Image - Dark">
    <p:bg>
      <p:bgRef idx="1001">
        <a:schemeClr val="bg1"/>
      </p:bgRef>
    </p:bg>
    <p:spTree>
      <p:nvGrpSpPr>
        <p:cNvPr id="1" name=""/>
        <p:cNvGrpSpPr/>
        <p:nvPr/>
      </p:nvGrpSpPr>
      <p:grpSpPr>
        <a:xfrm>
          <a:off x="0" y="0"/>
          <a:ext cx="0" cy="0"/>
          <a:chOff x="0" y="0"/>
          <a:chExt cx="0" cy="0"/>
        </a:xfrm>
      </p:grpSpPr>
      <p:sp>
        <p:nvSpPr>
          <p:cNvPr id="14" name="Picture Placeholder 3">
            <a:extLst>
              <a:ext uri="{FF2B5EF4-FFF2-40B4-BE49-F238E27FC236}">
                <a16:creationId xmlns:a16="http://schemas.microsoft.com/office/drawing/2014/main" id="{DA34A682-8DE5-4F01-B612-ABF5C84D75FA}"/>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(918 x 501 pixels)</a:t>
            </a:r>
          </a:p>
        </p:txBody>
      </p:sp>
      <p:sp>
        <p:nvSpPr>
          <p:cNvPr id="2" name="Date Placeholder 1">
            <a:extLst>
              <a:ext uri="{FF2B5EF4-FFF2-40B4-BE49-F238E27FC236}">
                <a16:creationId xmlns:a16="http://schemas.microsoft.com/office/drawing/2014/main" id="{0038F9DF-9E01-41A6-9CE2-970E9AC2FFDB}"/>
              </a:ext>
            </a:extLst>
          </p:cNvPr>
          <p:cNvSpPr>
            <a:spLocks noGrp="1"/>
          </p:cNvSpPr>
          <p:nvPr>
            <p:ph type="dt" sz="half" idx="2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F2367E63-603E-4D51-808B-3FEED0583EBE}"/>
              </a:ext>
            </a:extLst>
          </p:cNvPr>
          <p:cNvSpPr>
            <a:spLocks noGrp="1"/>
          </p:cNvSpPr>
          <p:nvPr>
            <p:ph type="ftr" sz="quarter" idx="23"/>
          </p:nvPr>
        </p:nvSpPr>
        <p:spPr/>
        <p:txBody>
          <a:bodyPr/>
          <a:lstStyle/>
          <a:p>
            <a:r>
              <a:rPr lang="en-US"/>
              <a:t>Mojang Studios</a:t>
            </a:r>
          </a:p>
        </p:txBody>
      </p:sp>
      <p:sp>
        <p:nvSpPr>
          <p:cNvPr id="6" name="Slide Number Placeholder 5">
            <a:extLst>
              <a:ext uri="{FF2B5EF4-FFF2-40B4-BE49-F238E27FC236}">
                <a16:creationId xmlns:a16="http://schemas.microsoft.com/office/drawing/2014/main" id="{248B478F-8B60-4A27-BB97-4943620DA20F}"/>
              </a:ext>
            </a:extLst>
          </p:cNvPr>
          <p:cNvSpPr>
            <a:spLocks noGrp="1"/>
          </p:cNvSpPr>
          <p:nvPr>
            <p:ph type="sldNum" sz="quarter" idx="24"/>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9E81FC83-F1FF-4246-B2BA-D8D6819E0DC4}"/>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6AB23C00-2708-4AB1-8FD4-EBB34A58053D}"/>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Text Placeholder 3">
            <a:extLst>
              <a:ext uri="{FF2B5EF4-FFF2-40B4-BE49-F238E27FC236}">
                <a16:creationId xmlns:a16="http://schemas.microsoft.com/office/drawing/2014/main" id="{478629E2-22DC-4151-A595-48D1269DA540}"/>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3" name="Text Placeholder 3">
            <a:extLst>
              <a:ext uri="{FF2B5EF4-FFF2-40B4-BE49-F238E27FC236}">
                <a16:creationId xmlns:a16="http://schemas.microsoft.com/office/drawing/2014/main" id="{DFA42BCD-6D36-4E25-84A7-D750122554F0}"/>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66005441"/>
      </p:ext>
    </p:extLst>
  </p:cSld>
  <p:clrMapOvr>
    <a:overrideClrMapping bg1="dk1" tx1="lt1" bg2="dk2" tx2="lt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 Column Bullet x 1 Floating Image - Light">
    <p:spTree>
      <p:nvGrpSpPr>
        <p:cNvPr id="1" name=""/>
        <p:cNvGrpSpPr/>
        <p:nvPr/>
      </p:nvGrpSpPr>
      <p:grpSpPr>
        <a:xfrm>
          <a:off x="0" y="0"/>
          <a:ext cx="0" cy="0"/>
          <a:chOff x="0" y="0"/>
          <a:chExt cx="0" cy="0"/>
        </a:xfrm>
      </p:grpSpPr>
      <p:sp>
        <p:nvSpPr>
          <p:cNvPr id="6" name="Picture Placeholder 3">
            <a:extLst>
              <a:ext uri="{FF2B5EF4-FFF2-40B4-BE49-F238E27FC236}">
                <a16:creationId xmlns:a16="http://schemas.microsoft.com/office/drawing/2014/main" id="{0B42DB4A-FD16-4E5D-B860-9D4C0F4BB1E0}"/>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lvl1pPr>
          </a:lstStyle>
          <a:p>
            <a:r>
              <a:rPr lang="de-DE"/>
              <a:t>Add Image (918 x 501 pixels)</a:t>
            </a:r>
          </a:p>
        </p:txBody>
      </p:sp>
      <p:sp>
        <p:nvSpPr>
          <p:cNvPr id="3" name="Footer Placeholder 2">
            <a:extLst>
              <a:ext uri="{FF2B5EF4-FFF2-40B4-BE49-F238E27FC236}">
                <a16:creationId xmlns:a16="http://schemas.microsoft.com/office/drawing/2014/main" id="{8A0BB66A-E084-4BA3-BD1F-ECA8C7967DE3}"/>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6B2AC94-076D-4863-9C24-81E6F6391AB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A915C5CD-9C34-4714-8414-4A405B7A9B66}"/>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9" name="Title 23">
            <a:extLst>
              <a:ext uri="{FF2B5EF4-FFF2-40B4-BE49-F238E27FC236}">
                <a16:creationId xmlns:a16="http://schemas.microsoft.com/office/drawing/2014/main" id="{A824A7FA-850B-4FCF-80FE-56C61966456C}"/>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D8926D3A-B02C-4B66-8E72-12E8A7B070B2}"/>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1" name="Text Placeholder 15">
            <a:extLst>
              <a:ext uri="{FF2B5EF4-FFF2-40B4-BE49-F238E27FC236}">
                <a16:creationId xmlns:a16="http://schemas.microsoft.com/office/drawing/2014/main" id="{38B7729F-91E6-4437-B274-D2416E49636A}"/>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01DE1173-668B-460B-ABAE-F151CC455167}"/>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509800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 Column Bullet x 1 Floating Image - Dark">
    <p:bg>
      <p:bgRef idx="1001">
        <a:schemeClr val="bg1"/>
      </p:bgRef>
    </p:bg>
    <p:spTree>
      <p:nvGrpSpPr>
        <p:cNvPr id="1" name=""/>
        <p:cNvGrpSpPr/>
        <p:nvPr/>
      </p:nvGrpSpPr>
      <p:grpSpPr>
        <a:xfrm>
          <a:off x="0" y="0"/>
          <a:ext cx="0" cy="0"/>
          <a:chOff x="0" y="0"/>
          <a:chExt cx="0" cy="0"/>
        </a:xfrm>
      </p:grpSpPr>
      <p:sp>
        <p:nvSpPr>
          <p:cNvPr id="6" name="Picture Placeholder 3">
            <a:extLst>
              <a:ext uri="{FF2B5EF4-FFF2-40B4-BE49-F238E27FC236}">
                <a16:creationId xmlns:a16="http://schemas.microsoft.com/office/drawing/2014/main" id="{BE7BA28A-1758-4964-BACD-549DA328BB08}"/>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(918 x 501 pixels)</a:t>
            </a:r>
          </a:p>
        </p:txBody>
      </p:sp>
      <p:sp>
        <p:nvSpPr>
          <p:cNvPr id="3" name="Footer Placeholder 2">
            <a:extLst>
              <a:ext uri="{FF2B5EF4-FFF2-40B4-BE49-F238E27FC236}">
                <a16:creationId xmlns:a16="http://schemas.microsoft.com/office/drawing/2014/main" id="{29731D9C-BED4-4F72-9259-64043DE0DFD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87514426-0ABE-4F64-B204-E996FF1EB575}"/>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22F30F85-91EE-44C7-9310-BD2760A012C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5B99E902-0C06-4342-90CB-A8CA85BFD224}"/>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E1455412-4D1E-4313-A743-8508ECA8A7D1}"/>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1" name="Text Placeholder 15">
            <a:extLst>
              <a:ext uri="{FF2B5EF4-FFF2-40B4-BE49-F238E27FC236}">
                <a16:creationId xmlns:a16="http://schemas.microsoft.com/office/drawing/2014/main" id="{CD368D9B-2C7D-4E02-A9EC-9610AF7877A2}"/>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60BEE571-DE26-4210-B1B9-0C081C76DF23}"/>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078211924"/>
      </p:ext>
    </p:extLst>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 Column x 1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6BA60705-BB8D-4549-8499-B4D37AFBC37B}"/>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tx1"/>
                </a:solidFill>
              </a:defRPr>
            </a:lvl1pPr>
          </a:lstStyle>
          <a:p>
            <a:r>
              <a:rPr lang="de-DE"/>
              <a:t>Add Image (635 x 501 pixels)</a:t>
            </a:r>
          </a:p>
        </p:txBody>
      </p:sp>
      <p:sp>
        <p:nvSpPr>
          <p:cNvPr id="3" name="Date Placeholder 2">
            <a:extLst>
              <a:ext uri="{FF2B5EF4-FFF2-40B4-BE49-F238E27FC236}">
                <a16:creationId xmlns:a16="http://schemas.microsoft.com/office/drawing/2014/main" id="{FB3E2CD5-1C11-4760-BBAB-7142553DB4D6}"/>
              </a:ext>
            </a:extLst>
          </p:cNvPr>
          <p:cNvSpPr>
            <a:spLocks noGrp="1"/>
          </p:cNvSpPr>
          <p:nvPr>
            <p:ph type="dt" sz="half" idx="3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B5EBDDAE-0465-420D-BBA2-F47144C79778}"/>
              </a:ext>
            </a:extLst>
          </p:cNvPr>
          <p:cNvSpPr>
            <a:spLocks noGrp="1"/>
          </p:cNvSpPr>
          <p:nvPr>
            <p:ph type="ftr" sz="quarter" idx="39"/>
          </p:nvPr>
        </p:nvSpPr>
        <p:spPr/>
        <p:txBody>
          <a:bodyPr/>
          <a:lstStyle/>
          <a:p>
            <a:r>
              <a:rPr lang="en-US"/>
              <a:t>Mojang Studios</a:t>
            </a:r>
          </a:p>
        </p:txBody>
      </p:sp>
      <p:sp>
        <p:nvSpPr>
          <p:cNvPr id="5" name="Slide Number Placeholder 4">
            <a:extLst>
              <a:ext uri="{FF2B5EF4-FFF2-40B4-BE49-F238E27FC236}">
                <a16:creationId xmlns:a16="http://schemas.microsoft.com/office/drawing/2014/main" id="{7DB3DBE4-41AD-4BFC-89AB-849F11CFDB56}"/>
              </a:ext>
            </a:extLst>
          </p:cNvPr>
          <p:cNvSpPr>
            <a:spLocks noGrp="1"/>
          </p:cNvSpPr>
          <p:nvPr>
            <p:ph type="sldNum" sz="quarter" idx="40"/>
          </p:nvPr>
        </p:nvSpPr>
        <p:spPr/>
        <p:txBody>
          <a:bodyPr/>
          <a:lstStyle/>
          <a:p>
            <a:fld id="{7C84D469-983E-45D1-83D0-D0A54F8F126E}" type="slidenum">
              <a:rPr lang="en-US" smtClean="0"/>
              <a:pPr/>
              <a:t>‹#›</a:t>
            </a:fld>
            <a:endParaRPr lang="en-US"/>
          </a:p>
        </p:txBody>
      </p:sp>
      <p:sp>
        <p:nvSpPr>
          <p:cNvPr id="27" name="Title 23">
            <a:extLst>
              <a:ext uri="{FF2B5EF4-FFF2-40B4-BE49-F238E27FC236}">
                <a16:creationId xmlns:a16="http://schemas.microsoft.com/office/drawing/2014/main" id="{CCA68599-0BD8-4C66-89D9-81650063D29D}"/>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8" name="Text Placeholder 21">
            <a:extLst>
              <a:ext uri="{FF2B5EF4-FFF2-40B4-BE49-F238E27FC236}">
                <a16:creationId xmlns:a16="http://schemas.microsoft.com/office/drawing/2014/main" id="{A09FFD54-5B6A-41D8-9AD0-ACE32878E14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3" name="Text Placeholder 3">
            <a:extLst>
              <a:ext uri="{FF2B5EF4-FFF2-40B4-BE49-F238E27FC236}">
                <a16:creationId xmlns:a16="http://schemas.microsoft.com/office/drawing/2014/main" id="{CF64A4C4-521F-4700-A54F-1342673D23B8}"/>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4" name="Text Placeholder 3">
            <a:extLst>
              <a:ext uri="{FF2B5EF4-FFF2-40B4-BE49-F238E27FC236}">
                <a16:creationId xmlns:a16="http://schemas.microsoft.com/office/drawing/2014/main" id="{FDD581BC-D17B-4EF3-9857-3E0140EBE3FA}"/>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5" name="Text Placeholder 3">
            <a:extLst>
              <a:ext uri="{FF2B5EF4-FFF2-40B4-BE49-F238E27FC236}">
                <a16:creationId xmlns:a16="http://schemas.microsoft.com/office/drawing/2014/main" id="{9E75591B-E3FD-4BD4-8684-3F7C0221042D}"/>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6" name="Text Placeholder 3">
            <a:extLst>
              <a:ext uri="{FF2B5EF4-FFF2-40B4-BE49-F238E27FC236}">
                <a16:creationId xmlns:a16="http://schemas.microsoft.com/office/drawing/2014/main" id="{6D6603CD-B303-422D-86B2-A767F1F323DD}"/>
              </a:ext>
            </a:extLst>
          </p:cNvPr>
          <p:cNvSpPr>
            <a:spLocks noGrp="1"/>
          </p:cNvSpPr>
          <p:nvPr>
            <p:ph type="body" sz="quarter" idx="30" hasCustomPrompt="1"/>
          </p:nvPr>
        </p:nvSpPr>
        <p:spPr>
          <a:xfrm>
            <a:off x="3195637"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Tree>
    <p:extLst>
      <p:ext uri="{BB962C8B-B14F-4D97-AF65-F5344CB8AC3E}">
        <p14:creationId xmlns:p14="http://schemas.microsoft.com/office/powerpoint/2010/main" val="3256425754"/>
      </p:ext>
    </p:extLst>
  </p:cSld>
  <p:clrMapOvr>
    <a:masterClrMapping/>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 Column x 1 Image - Dark">
    <p:bg>
      <p:bgRef idx="1001">
        <a:schemeClr val="bg1"/>
      </p:bgRef>
    </p:bg>
    <p:spTree>
      <p:nvGrpSpPr>
        <p:cNvPr id="1" name=""/>
        <p:cNvGrpSpPr/>
        <p:nvPr/>
      </p:nvGrpSpPr>
      <p:grpSpPr>
        <a:xfrm>
          <a:off x="0" y="0"/>
          <a:ext cx="0" cy="0"/>
          <a:chOff x="0" y="0"/>
          <a:chExt cx="0" cy="0"/>
        </a:xfrm>
      </p:grpSpPr>
      <p:sp>
        <p:nvSpPr>
          <p:cNvPr id="19" name="Picture Placeholder 5">
            <a:extLst>
              <a:ext uri="{FF2B5EF4-FFF2-40B4-BE49-F238E27FC236}">
                <a16:creationId xmlns:a16="http://schemas.microsoft.com/office/drawing/2014/main" id="{02E52822-2FF1-4477-B040-0C6FF426F85E}"/>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(635 x 501 pixels)</a:t>
            </a:r>
          </a:p>
        </p:txBody>
      </p:sp>
      <p:sp>
        <p:nvSpPr>
          <p:cNvPr id="3" name="Footer Placeholder 2">
            <a:extLst>
              <a:ext uri="{FF2B5EF4-FFF2-40B4-BE49-F238E27FC236}">
                <a16:creationId xmlns:a16="http://schemas.microsoft.com/office/drawing/2014/main" id="{A3A0EA6F-38DC-4AB3-A768-7CB44A691814}"/>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77968762-C2DF-476C-81FA-AAB854BB1D1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82479A1C-73DB-47CC-8E57-042DC35845E1}"/>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3" name="Title 23">
            <a:extLst>
              <a:ext uri="{FF2B5EF4-FFF2-40B4-BE49-F238E27FC236}">
                <a16:creationId xmlns:a16="http://schemas.microsoft.com/office/drawing/2014/main" id="{DE85238A-55AF-4C43-A439-2325D1C51B63}"/>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4" name="Text Placeholder 21">
            <a:extLst>
              <a:ext uri="{FF2B5EF4-FFF2-40B4-BE49-F238E27FC236}">
                <a16:creationId xmlns:a16="http://schemas.microsoft.com/office/drawing/2014/main" id="{48977EBB-A443-4628-A5A8-5CB6FDE44359}"/>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5" name="Text Placeholder 3">
            <a:extLst>
              <a:ext uri="{FF2B5EF4-FFF2-40B4-BE49-F238E27FC236}">
                <a16:creationId xmlns:a16="http://schemas.microsoft.com/office/drawing/2014/main" id="{7E35CE5D-0308-4494-824F-F62C297FC0E0}"/>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AD7C2A6F-D5A0-4C58-961D-C49FA1561CA6}"/>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D75121F7-D500-47FB-B2B1-F054B06251BD}"/>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8" name="Text Placeholder 3">
            <a:extLst>
              <a:ext uri="{FF2B5EF4-FFF2-40B4-BE49-F238E27FC236}">
                <a16:creationId xmlns:a16="http://schemas.microsoft.com/office/drawing/2014/main" id="{6A11C9FF-93C1-4D79-BD03-3357C8304C3B}"/>
              </a:ext>
            </a:extLst>
          </p:cNvPr>
          <p:cNvSpPr>
            <a:spLocks noGrp="1"/>
          </p:cNvSpPr>
          <p:nvPr>
            <p:ph type="body" sz="quarter" idx="30" hasCustomPrompt="1"/>
          </p:nvPr>
        </p:nvSpPr>
        <p:spPr>
          <a:xfrm>
            <a:off x="3195637"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Tree>
    <p:extLst>
      <p:ext uri="{BB962C8B-B14F-4D97-AF65-F5344CB8AC3E}">
        <p14:creationId xmlns:p14="http://schemas.microsoft.com/office/powerpoint/2010/main" val="595703604"/>
      </p:ext>
    </p:extLst>
  </p:cSld>
  <p:clrMapOvr>
    <a:overrideClrMapping bg1="dk1" tx1="lt1" bg2="dk2" tx2="lt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 Column Bullet x 1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D0C45267-3A1A-43AE-A3A2-4D5C581D46E3}"/>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tx1"/>
                </a:solidFill>
              </a:defRPr>
            </a:lvl1pPr>
          </a:lstStyle>
          <a:p>
            <a:r>
              <a:rPr lang="de-DE"/>
              <a:t>Add Image (635 x 501 pixels)</a:t>
            </a:r>
          </a:p>
        </p:txBody>
      </p:sp>
      <p:sp>
        <p:nvSpPr>
          <p:cNvPr id="3" name="Footer Placeholder 2">
            <a:extLst>
              <a:ext uri="{FF2B5EF4-FFF2-40B4-BE49-F238E27FC236}">
                <a16:creationId xmlns:a16="http://schemas.microsoft.com/office/drawing/2014/main" id="{150E68E7-8405-4842-8009-AA9BA7BCD37F}"/>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144DDCFF-7A0E-46EA-950F-4CB1E08A0AF7}"/>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F3D8CB9F-B4BB-41FF-A8B5-254C9C446AE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5BBB9541-6EC3-436F-A097-CB541F15D1DE}"/>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2746B46B-AB2A-4BE6-B27B-EBCABAA90777}"/>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3" name="Text Placeholder 15">
            <a:extLst>
              <a:ext uri="{FF2B5EF4-FFF2-40B4-BE49-F238E27FC236}">
                <a16:creationId xmlns:a16="http://schemas.microsoft.com/office/drawing/2014/main" id="{E58CAB41-E3E0-44CE-8045-F7FBD314BC3F}"/>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ext Placeholder 15">
            <a:extLst>
              <a:ext uri="{FF2B5EF4-FFF2-40B4-BE49-F238E27FC236}">
                <a16:creationId xmlns:a16="http://schemas.microsoft.com/office/drawing/2014/main" id="{DF33715D-DF41-48B5-AD43-0EEE4A76133B}"/>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5" name="Text Placeholder 3">
            <a:extLst>
              <a:ext uri="{FF2B5EF4-FFF2-40B4-BE49-F238E27FC236}">
                <a16:creationId xmlns:a16="http://schemas.microsoft.com/office/drawing/2014/main" id="{8C5DB9E1-F817-4A43-B5A3-FD93BD4F7CC0}"/>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BE910757-A351-4817-BAB1-789FC3BC4002}"/>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1795093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p:bg>
      <p:bgPr>
        <a:solidFill>
          <a:schemeClr val="bg1"/>
        </a:solidFill>
        <a:effectLst/>
      </p:bgPr>
    </p:bg>
    <p:spTree>
      <p:nvGrpSpPr>
        <p:cNvPr id="1" name=""/>
        <p:cNvGrpSpPr/>
        <p:nvPr/>
      </p:nvGrpSpPr>
      <p:grpSpPr>
        <a:xfrm>
          <a:off x="0" y="0"/>
          <a:ext cx="0" cy="0"/>
          <a:chOff x="0" y="0"/>
          <a:chExt cx="0" cy="0"/>
        </a:xfrm>
      </p:grpSpPr>
      <p:sp>
        <p:nvSpPr>
          <p:cNvPr id="49" name="Title 11">
            <a:extLst>
              <a:ext uri="{FF2B5EF4-FFF2-40B4-BE49-F238E27FC236}">
                <a16:creationId xmlns:a16="http://schemas.microsoft.com/office/drawing/2014/main" id="{D81307EF-77B4-4433-98DB-23371B73215F}"/>
              </a:ext>
            </a:extLst>
          </p:cNvPr>
          <p:cNvSpPr>
            <a:spLocks noGrp="1"/>
          </p:cNvSpPr>
          <p:nvPr>
            <p:ph type="title" hasCustomPrompt="1"/>
          </p:nvPr>
        </p:nvSpPr>
        <p:spPr>
          <a:xfrm>
            <a:off x="252286" y="255588"/>
            <a:ext cx="7272464" cy="1700394"/>
          </a:xfrm>
          <a:prstGeom prst="rect">
            <a:avLst/>
          </a:prstGeom>
        </p:spPr>
        <p:txBody>
          <a:bodyPr anchor="b" anchorCtr="0"/>
          <a:lstStyle>
            <a:lvl1pPr>
              <a:lnSpc>
                <a:spcPct val="100000"/>
              </a:lnSpc>
              <a:defRPr sz="4000">
                <a:solidFill>
                  <a:schemeClr val="tx1"/>
                </a:solidFill>
              </a:defRPr>
            </a:lvl1pPr>
          </a:lstStyle>
          <a:p>
            <a:r>
              <a:rPr lang="en-US"/>
              <a:t>Front page title (40pt)</a:t>
            </a:r>
          </a:p>
        </p:txBody>
      </p:sp>
      <p:sp>
        <p:nvSpPr>
          <p:cNvPr id="50" name="Text Placeholder 21">
            <a:extLst>
              <a:ext uri="{FF2B5EF4-FFF2-40B4-BE49-F238E27FC236}">
                <a16:creationId xmlns:a16="http://schemas.microsoft.com/office/drawing/2014/main" id="{E9B98BAF-9D6A-4691-8AB6-D5CBE9B731EC}"/>
              </a:ext>
            </a:extLst>
          </p:cNvPr>
          <p:cNvSpPr>
            <a:spLocks noGrp="1"/>
          </p:cNvSpPr>
          <p:nvPr>
            <p:ph type="body" sz="quarter" idx="15" hasCustomPrompt="1"/>
          </p:nvPr>
        </p:nvSpPr>
        <p:spPr>
          <a:xfrm>
            <a:off x="252286" y="1955983"/>
            <a:ext cx="7272464" cy="2482668"/>
          </a:xfrm>
          <a:prstGeom prst="rect">
            <a:avLst/>
          </a:prstGeom>
        </p:spPr>
        <p:txBody>
          <a:bodyPr lIns="0"/>
          <a:lstStyle>
            <a:lvl1pPr marL="0" indent="0">
              <a:lnSpc>
                <a:spcPct val="100000"/>
              </a:lnSpc>
              <a:spcAft>
                <a:spcPts val="600"/>
              </a:spcAft>
              <a:buNone/>
              <a:defRPr sz="400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r>
              <a:rPr lang="en-US"/>
              <a:t>Speaker name (40pt)</a:t>
            </a:r>
          </a:p>
        </p:txBody>
      </p:sp>
      <p:sp>
        <p:nvSpPr>
          <p:cNvPr id="4" name="Date Placeholder 3">
            <a:extLst>
              <a:ext uri="{FF2B5EF4-FFF2-40B4-BE49-F238E27FC236}">
                <a16:creationId xmlns:a16="http://schemas.microsoft.com/office/drawing/2014/main" id="{5A0FF23E-9523-43B2-807A-97CBE949D786}"/>
              </a:ext>
            </a:extLst>
          </p:cNvPr>
          <p:cNvSpPr>
            <a:spLocks noGrp="1"/>
          </p:cNvSpPr>
          <p:nvPr>
            <p:ph type="dt" sz="half" idx="16"/>
          </p:nvPr>
        </p:nvSpPr>
        <p:spPr>
          <a:xfrm>
            <a:off x="3195637"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83F1A9A0-938E-47D2-A7BC-A9F79C46F002}"/>
              </a:ext>
            </a:extLst>
          </p:cNvPr>
          <p:cNvSpPr>
            <a:spLocks noGrp="1"/>
          </p:cNvSpPr>
          <p:nvPr>
            <p:ph type="ftr" sz="quarter" idx="17"/>
          </p:nvPr>
        </p:nvSpPr>
        <p:spPr>
          <a:xfrm>
            <a:off x="1725618" y="6512718"/>
            <a:ext cx="1377945" cy="87751"/>
          </a:xfrm>
        </p:spPr>
        <p:txBody>
          <a:bodyPr/>
          <a:lstStyle>
            <a:lvl1pPr>
              <a:defRPr>
                <a:solidFill>
                  <a:schemeClr val="bg1"/>
                </a:solidFill>
              </a:defRPr>
            </a:lvl1pPr>
          </a:lstStyle>
          <a:p>
            <a:r>
              <a:rPr lang="en-US"/>
              <a:t>Mojang Studios</a:t>
            </a:r>
            <a:endParaRPr lang="en-US">
              <a:solidFill>
                <a:schemeClr val="bg1"/>
              </a:solidFill>
            </a:endParaRPr>
          </a:p>
        </p:txBody>
      </p:sp>
      <p:grpSp>
        <p:nvGrpSpPr>
          <p:cNvPr id="34" name="Graphic 27">
            <a:extLst>
              <a:ext uri="{FF2B5EF4-FFF2-40B4-BE49-F238E27FC236}">
                <a16:creationId xmlns:a16="http://schemas.microsoft.com/office/drawing/2014/main" id="{98A8F1BA-F4E9-4783-9EE5-FEBD28374C79}"/>
              </a:ext>
            </a:extLst>
          </p:cNvPr>
          <p:cNvGrpSpPr/>
          <p:nvPr userDrawn="1"/>
        </p:nvGrpSpPr>
        <p:grpSpPr>
          <a:xfrm>
            <a:off x="211138" y="6093845"/>
            <a:ext cx="634650" cy="548640"/>
            <a:chOff x="3214686" y="1004887"/>
            <a:chExt cx="5765431" cy="4850549"/>
          </a:xfrm>
        </p:grpSpPr>
        <p:sp>
          <p:nvSpPr>
            <p:cNvPr id="35" name="Freeform: Shape 34">
              <a:extLst>
                <a:ext uri="{FF2B5EF4-FFF2-40B4-BE49-F238E27FC236}">
                  <a16:creationId xmlns:a16="http://schemas.microsoft.com/office/drawing/2014/main" id="{9A1CADF1-EA35-4370-89A8-D5948679BE8F}"/>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36" name="Graphic 27">
              <a:extLst>
                <a:ext uri="{FF2B5EF4-FFF2-40B4-BE49-F238E27FC236}">
                  <a16:creationId xmlns:a16="http://schemas.microsoft.com/office/drawing/2014/main" id="{DF6F29A0-0E5B-4A26-9F62-73C86A474404}"/>
                </a:ext>
              </a:extLst>
            </p:cNvPr>
            <p:cNvGrpSpPr/>
            <p:nvPr/>
          </p:nvGrpSpPr>
          <p:grpSpPr>
            <a:xfrm>
              <a:off x="3588488" y="1366527"/>
              <a:ext cx="5031814" cy="4160789"/>
              <a:chOff x="3588488" y="1366527"/>
              <a:chExt cx="5031814" cy="4160789"/>
            </a:xfrm>
            <a:solidFill>
              <a:srgbClr val="FFFFFF"/>
            </a:solidFill>
          </p:grpSpPr>
          <p:grpSp>
            <p:nvGrpSpPr>
              <p:cNvPr id="37" name="Graphic 27">
                <a:extLst>
                  <a:ext uri="{FF2B5EF4-FFF2-40B4-BE49-F238E27FC236}">
                    <a16:creationId xmlns:a16="http://schemas.microsoft.com/office/drawing/2014/main" id="{DAB801CF-D8A7-4191-B26B-BD797A8EF61F}"/>
                  </a:ext>
                </a:extLst>
              </p:cNvPr>
              <p:cNvGrpSpPr/>
              <p:nvPr/>
            </p:nvGrpSpPr>
            <p:grpSpPr>
              <a:xfrm>
                <a:off x="3588488" y="4982639"/>
                <a:ext cx="5031814" cy="544677"/>
                <a:chOff x="3588488" y="4982639"/>
                <a:chExt cx="5031814" cy="544677"/>
              </a:xfrm>
              <a:solidFill>
                <a:srgbClr val="FFFFFF"/>
              </a:solidFill>
            </p:grpSpPr>
            <p:sp>
              <p:nvSpPr>
                <p:cNvPr id="45" name="Freeform: Shape 44">
                  <a:extLst>
                    <a:ext uri="{FF2B5EF4-FFF2-40B4-BE49-F238E27FC236}">
                      <a16:creationId xmlns:a16="http://schemas.microsoft.com/office/drawing/2014/main" id="{2B2592F0-EF39-47D4-B558-ACE193AE7149}"/>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28FE4A95-9E63-413C-A60A-03415658DA6D}"/>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A5E97802-C380-4071-9C80-9DC24D9FC49F}"/>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E1F4D864-5370-4FD6-BCA7-DC01F11A31D6}"/>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22136697-AFB5-4DE1-B67E-F63B2B03724D}"/>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4A5CC49D-6D04-4343-8713-194B986FB413}"/>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B3C76F05-C293-4F1F-AF47-00E28FBC5F57}"/>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8" name="Graphic 27">
                <a:extLst>
                  <a:ext uri="{FF2B5EF4-FFF2-40B4-BE49-F238E27FC236}">
                    <a16:creationId xmlns:a16="http://schemas.microsoft.com/office/drawing/2014/main" id="{F57BB478-B82C-4CF8-A357-30A75368F28C}"/>
                  </a:ext>
                </a:extLst>
              </p:cNvPr>
              <p:cNvGrpSpPr/>
              <p:nvPr/>
            </p:nvGrpSpPr>
            <p:grpSpPr>
              <a:xfrm>
                <a:off x="3603806" y="1366527"/>
                <a:ext cx="4995343" cy="3257719"/>
                <a:chOff x="3603806" y="1366527"/>
                <a:chExt cx="4995343" cy="3257719"/>
              </a:xfrm>
              <a:solidFill>
                <a:srgbClr val="FFFFFF"/>
              </a:solidFill>
            </p:grpSpPr>
            <p:sp>
              <p:nvSpPr>
                <p:cNvPr id="39" name="Freeform: Shape 38">
                  <a:extLst>
                    <a:ext uri="{FF2B5EF4-FFF2-40B4-BE49-F238E27FC236}">
                      <a16:creationId xmlns:a16="http://schemas.microsoft.com/office/drawing/2014/main" id="{D34F6212-69C8-404F-92A4-5729FF1C3D3D}"/>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A06404B4-0CA6-43E7-BCF2-87992FB624C0}"/>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1E05CE0A-6B8D-4299-A45C-70F43B2019C6}"/>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8F657AE-A2D7-4C3C-B3E6-F29943926252}"/>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66A1AB80-6B00-4C68-8F33-31D5D87B7618}"/>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FE2318D4-FD31-46A4-B7AC-3949A7C49EF3}"/>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
        <p:nvSpPr>
          <p:cNvPr id="8" name="Freeform: Shape 7">
            <a:extLst>
              <a:ext uri="{FF2B5EF4-FFF2-40B4-BE49-F238E27FC236}">
                <a16:creationId xmlns:a16="http://schemas.microsoft.com/office/drawing/2014/main" id="{FA94F671-B099-4F31-B036-FD1C0520D70A}"/>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accent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6F1F61AB-A11D-44E0-A7C0-956F48FC262D}"/>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76FBEAEB-D74E-4044-9BC4-CF8305137C76}"/>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55A0CCEE-1332-43C6-A4D1-4587D214CB97}"/>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CDFADEB9-C4CA-4DDA-A586-EDD76771B9D9}"/>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63" name="Freeform: Shape 62">
            <a:extLst>
              <a:ext uri="{FF2B5EF4-FFF2-40B4-BE49-F238E27FC236}">
                <a16:creationId xmlns:a16="http://schemas.microsoft.com/office/drawing/2014/main" id="{A7F280AC-24B0-4972-964C-564A6C05F914}"/>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64" name="Slide Number Placeholder 63">
            <a:extLst>
              <a:ext uri="{FF2B5EF4-FFF2-40B4-BE49-F238E27FC236}">
                <a16:creationId xmlns:a16="http://schemas.microsoft.com/office/drawing/2014/main" id="{2A479D62-A5FA-4484-8B52-F8DF34162695}"/>
              </a:ext>
            </a:extLst>
          </p:cNvPr>
          <p:cNvSpPr>
            <a:spLocks noGrp="1"/>
          </p:cNvSpPr>
          <p:nvPr>
            <p:ph type="sldNum" sz="quarter" idx="18"/>
          </p:nvPr>
        </p:nvSpPr>
        <p:spPr/>
        <p:txBody>
          <a:bodyPr/>
          <a:lstStyle>
            <a:lvl1pPr>
              <a:defRPr>
                <a:solidFill>
                  <a:schemeClr val="bg1"/>
                </a:solidFill>
              </a:defRPr>
            </a:lvl1pPr>
          </a:lstStyle>
          <a:p>
            <a:fld id="{7C84D469-983E-45D1-83D0-D0A54F8F126E}" type="slidenum">
              <a:rPr lang="en-US" smtClean="0"/>
              <a:pPr/>
              <a:t>‹#›</a:t>
            </a:fld>
            <a:endParaRPr lang="en-US"/>
          </a:p>
        </p:txBody>
      </p:sp>
    </p:spTree>
    <p:extLst>
      <p:ext uri="{BB962C8B-B14F-4D97-AF65-F5344CB8AC3E}">
        <p14:creationId xmlns:p14="http://schemas.microsoft.com/office/powerpoint/2010/main" val="2059954519"/>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 Column Bullet x 1 Image - Dark">
    <p:bg>
      <p:bgRef idx="1001">
        <a:schemeClr val="bg1"/>
      </p:bgRef>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75EE5193-03FD-403A-AD09-57BA12DF3975}"/>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(635 x 501 pixels)</a:t>
            </a:r>
          </a:p>
        </p:txBody>
      </p:sp>
      <p:sp>
        <p:nvSpPr>
          <p:cNvPr id="3" name="Footer Placeholder 2">
            <a:extLst>
              <a:ext uri="{FF2B5EF4-FFF2-40B4-BE49-F238E27FC236}">
                <a16:creationId xmlns:a16="http://schemas.microsoft.com/office/drawing/2014/main" id="{C7943FA6-5B04-4C9E-B86D-0A62A34DB50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72ED3423-7DE3-4AC2-80EC-A4853C60C8C0}"/>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602CF1DA-060C-4395-BDD8-D9459619F46A}"/>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3A011259-E0AC-4557-931D-7AA98AC48278}"/>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3A18495F-7C83-4561-A4EE-BA836C601B75}"/>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3" name="Text Placeholder 15">
            <a:extLst>
              <a:ext uri="{FF2B5EF4-FFF2-40B4-BE49-F238E27FC236}">
                <a16:creationId xmlns:a16="http://schemas.microsoft.com/office/drawing/2014/main" id="{A8C2F6AB-2F55-4A35-9E40-3CA2734C35E9}"/>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ext Placeholder 15">
            <a:extLst>
              <a:ext uri="{FF2B5EF4-FFF2-40B4-BE49-F238E27FC236}">
                <a16:creationId xmlns:a16="http://schemas.microsoft.com/office/drawing/2014/main" id="{57353C32-30F2-4D25-8B2E-330AE439224E}"/>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5" name="Text Placeholder 3">
            <a:extLst>
              <a:ext uri="{FF2B5EF4-FFF2-40B4-BE49-F238E27FC236}">
                <a16:creationId xmlns:a16="http://schemas.microsoft.com/office/drawing/2014/main" id="{3F866A4A-F747-40A8-B32C-66F4A46FA4E6}"/>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C10D04FC-A2E6-44E8-8FD3-5AD4AC815C28}"/>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256544518"/>
      </p:ext>
    </p:extLst>
  </p:cSld>
  <p:clrMapOvr>
    <a:overrideClrMapping bg1="dk1" tx1="lt1" bg2="dk2" tx2="lt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 Paragraph x 1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448F0A46-7288-4F1A-8BD0-3895B1CBDDD3}"/>
              </a:ext>
            </a:extLst>
          </p:cNvPr>
          <p:cNvSpPr>
            <a:spLocks noGrp="1"/>
          </p:cNvSpPr>
          <p:nvPr>
            <p:ph type="pic" sz="quarter" idx="43" hasCustomPrompt="1"/>
          </p:nvPr>
        </p:nvSpPr>
        <p:spPr>
          <a:xfrm>
            <a:off x="7615238" y="0"/>
            <a:ext cx="4576762" cy="6858000"/>
          </a:xfrm>
          <a:prstGeom prst="rect">
            <a:avLst/>
          </a:prstGeom>
          <a:solidFill>
            <a:schemeClr val="accent2"/>
          </a:solidFill>
        </p:spPr>
        <p:txBody>
          <a:bodyPr lIns="0" tIns="2834640" rIns="0" bIns="0"/>
          <a:lstStyle>
            <a:lvl1pPr algn="ctr">
              <a:defRPr sz="1400"/>
            </a:lvl1pPr>
          </a:lstStyle>
          <a:p>
            <a:r>
              <a:rPr lang="de-DE"/>
              <a:t>Add Image (481 x 720 pixels)</a:t>
            </a:r>
          </a:p>
        </p:txBody>
      </p:sp>
      <p:sp>
        <p:nvSpPr>
          <p:cNvPr id="19" name="Text Placeholder 3">
            <a:extLst>
              <a:ext uri="{FF2B5EF4-FFF2-40B4-BE49-F238E27FC236}">
                <a16:creationId xmlns:a16="http://schemas.microsoft.com/office/drawing/2014/main" id="{1256E494-700F-43AE-92D1-3760888E6232}"/>
              </a:ext>
            </a:extLst>
          </p:cNvPr>
          <p:cNvSpPr>
            <a:spLocks noGrp="1"/>
          </p:cNvSpPr>
          <p:nvPr>
            <p:ph type="body" sz="quarter" idx="36" hasCustomPrompt="1"/>
          </p:nvPr>
        </p:nvSpPr>
        <p:spPr>
          <a:xfrm>
            <a:off x="252412" y="1546606"/>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3" name="Text Placeholder 3">
            <a:extLst>
              <a:ext uri="{FF2B5EF4-FFF2-40B4-BE49-F238E27FC236}">
                <a16:creationId xmlns:a16="http://schemas.microsoft.com/office/drawing/2014/main" id="{7AC9AECC-728A-4BEF-82CE-A461B07B67DE}"/>
              </a:ext>
            </a:extLst>
          </p:cNvPr>
          <p:cNvSpPr>
            <a:spLocks noGrp="1"/>
          </p:cNvSpPr>
          <p:nvPr>
            <p:ph type="body" sz="quarter" idx="37" hasCustomPrompt="1"/>
          </p:nvPr>
        </p:nvSpPr>
        <p:spPr>
          <a:xfrm>
            <a:off x="252412" y="1327150"/>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24" name="Text Placeholder 3">
            <a:extLst>
              <a:ext uri="{FF2B5EF4-FFF2-40B4-BE49-F238E27FC236}">
                <a16:creationId xmlns:a16="http://schemas.microsoft.com/office/drawing/2014/main" id="{CE4A5F30-6979-471B-B82D-17578C3BA7FD}"/>
              </a:ext>
            </a:extLst>
          </p:cNvPr>
          <p:cNvSpPr>
            <a:spLocks noGrp="1"/>
          </p:cNvSpPr>
          <p:nvPr>
            <p:ph type="body" sz="quarter" idx="38" hasCustomPrompt="1"/>
          </p:nvPr>
        </p:nvSpPr>
        <p:spPr>
          <a:xfrm>
            <a:off x="252412" y="3677031"/>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5" name="Text Placeholder 3">
            <a:extLst>
              <a:ext uri="{FF2B5EF4-FFF2-40B4-BE49-F238E27FC236}">
                <a16:creationId xmlns:a16="http://schemas.microsoft.com/office/drawing/2014/main" id="{E40DD6A3-EDC5-4FC5-A1B8-96D33D6D80EA}"/>
              </a:ext>
            </a:extLst>
          </p:cNvPr>
          <p:cNvSpPr>
            <a:spLocks noGrp="1"/>
          </p:cNvSpPr>
          <p:nvPr>
            <p:ph type="body" sz="quarter" idx="39" hasCustomPrompt="1"/>
          </p:nvPr>
        </p:nvSpPr>
        <p:spPr>
          <a:xfrm>
            <a:off x="252412" y="3457575"/>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2" name="Date Placeholder 1">
            <a:extLst>
              <a:ext uri="{FF2B5EF4-FFF2-40B4-BE49-F238E27FC236}">
                <a16:creationId xmlns:a16="http://schemas.microsoft.com/office/drawing/2014/main" id="{6C7C1C99-7455-470F-AB4D-94E62CF786EC}"/>
              </a:ext>
            </a:extLst>
          </p:cNvPr>
          <p:cNvSpPr>
            <a:spLocks noGrp="1"/>
          </p:cNvSpPr>
          <p:nvPr>
            <p:ph type="dt" sz="half" idx="4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AD75DEA5-0721-4C17-A8F0-4EEF0AAE4030}"/>
              </a:ext>
            </a:extLst>
          </p:cNvPr>
          <p:cNvSpPr>
            <a:spLocks noGrp="1"/>
          </p:cNvSpPr>
          <p:nvPr>
            <p:ph type="ftr" sz="quarter" idx="41"/>
          </p:nvPr>
        </p:nvSpPr>
        <p:spPr/>
        <p:txBody>
          <a:bodyPr/>
          <a:lstStyle/>
          <a:p>
            <a:r>
              <a:rPr lang="en-US"/>
              <a:t>Mojang Studios</a:t>
            </a:r>
          </a:p>
        </p:txBody>
      </p:sp>
      <p:sp>
        <p:nvSpPr>
          <p:cNvPr id="5" name="Slide Number Placeholder 4">
            <a:extLst>
              <a:ext uri="{FF2B5EF4-FFF2-40B4-BE49-F238E27FC236}">
                <a16:creationId xmlns:a16="http://schemas.microsoft.com/office/drawing/2014/main" id="{07E253B8-F31E-4582-B583-AD22140A2AF0}"/>
              </a:ext>
            </a:extLst>
          </p:cNvPr>
          <p:cNvSpPr>
            <a:spLocks noGrp="1"/>
          </p:cNvSpPr>
          <p:nvPr>
            <p:ph type="sldNum" sz="quarter" idx="42"/>
          </p:nvPr>
        </p:nvSpPr>
        <p:spPr/>
        <p:txBody>
          <a:bodyPr/>
          <a:lstStyle/>
          <a:p>
            <a:fld id="{7C84D469-983E-45D1-83D0-D0A54F8F126E}" type="slidenum">
              <a:rPr lang="en-US" smtClean="0"/>
              <a:pPr/>
              <a:t>‹#›</a:t>
            </a:fld>
            <a:endParaRPr lang="en-US"/>
          </a:p>
        </p:txBody>
      </p:sp>
      <p:sp>
        <p:nvSpPr>
          <p:cNvPr id="12" name="Title 23">
            <a:extLst>
              <a:ext uri="{FF2B5EF4-FFF2-40B4-BE49-F238E27FC236}">
                <a16:creationId xmlns:a16="http://schemas.microsoft.com/office/drawing/2014/main" id="{D632E8DC-5B53-4FD8-8FD7-A0A7407B238F}"/>
              </a:ext>
            </a:extLst>
          </p:cNvPr>
          <p:cNvSpPr>
            <a:spLocks noGrp="1"/>
          </p:cNvSpPr>
          <p:nvPr>
            <p:ph type="title" hasCustomPrompt="1"/>
          </p:nvPr>
        </p:nvSpPr>
        <p:spPr>
          <a:xfrm>
            <a:off x="252413" y="255588"/>
            <a:ext cx="7272338"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6" name="Text Placeholder 21">
            <a:extLst>
              <a:ext uri="{FF2B5EF4-FFF2-40B4-BE49-F238E27FC236}">
                <a16:creationId xmlns:a16="http://schemas.microsoft.com/office/drawing/2014/main" id="{D86151B2-BB20-4348-91C1-20EDA8497F21}"/>
              </a:ext>
            </a:extLst>
          </p:cNvPr>
          <p:cNvSpPr>
            <a:spLocks noGrp="1"/>
          </p:cNvSpPr>
          <p:nvPr>
            <p:ph type="body" sz="quarter" idx="15" hasCustomPrompt="1"/>
          </p:nvPr>
        </p:nvSpPr>
        <p:spPr>
          <a:xfrm>
            <a:off x="252413" y="478632"/>
            <a:ext cx="7272338"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722318027"/>
      </p:ext>
    </p:extLst>
  </p:cSld>
  <p:clrMapOvr>
    <a:masterClrMapping/>
  </p:clrMapOvr>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 Paragraph x 1 Image - Dark">
    <p:bg>
      <p:bgPr>
        <a:solidFill>
          <a:schemeClr val="bg1"/>
        </a:solidFill>
        <a:effectLst/>
      </p:bgPr>
    </p:bg>
    <p:spTree>
      <p:nvGrpSpPr>
        <p:cNvPr id="1" name=""/>
        <p:cNvGrpSpPr/>
        <p:nvPr/>
      </p:nvGrpSpPr>
      <p:grpSpPr>
        <a:xfrm>
          <a:off x="0" y="0"/>
          <a:ext cx="0" cy="0"/>
          <a:chOff x="0" y="0"/>
          <a:chExt cx="0" cy="0"/>
        </a:xfrm>
      </p:grpSpPr>
      <p:sp>
        <p:nvSpPr>
          <p:cNvPr id="24" name="Picture Placeholder 5">
            <a:extLst>
              <a:ext uri="{FF2B5EF4-FFF2-40B4-BE49-F238E27FC236}">
                <a16:creationId xmlns:a16="http://schemas.microsoft.com/office/drawing/2014/main" id="{A1E25804-7EC9-4647-9638-1803A3211672}"/>
              </a:ext>
            </a:extLst>
          </p:cNvPr>
          <p:cNvSpPr>
            <a:spLocks noGrp="1"/>
          </p:cNvSpPr>
          <p:nvPr>
            <p:ph type="pic" sz="quarter" idx="43" hasCustomPrompt="1"/>
          </p:nvPr>
        </p:nvSpPr>
        <p:spPr>
          <a:xfrm>
            <a:off x="7615238" y="0"/>
            <a:ext cx="4576762" cy="6858000"/>
          </a:xfrm>
          <a:prstGeom prst="rect">
            <a:avLst/>
          </a:prstGeom>
          <a:solidFill>
            <a:schemeClr val="accent2"/>
          </a:solidFill>
        </p:spPr>
        <p:txBody>
          <a:bodyPr lIns="0" tIns="2834640" rIns="0" bIns="0"/>
          <a:lstStyle>
            <a:lvl1pPr algn="ctr">
              <a:defRPr sz="1400">
                <a:solidFill>
                  <a:schemeClr val="bg1"/>
                </a:solidFill>
              </a:defRPr>
            </a:lvl1pPr>
          </a:lstStyle>
          <a:p>
            <a:r>
              <a:rPr lang="de-DE"/>
              <a:t>Add Image (481 x 720 pixels)</a:t>
            </a:r>
          </a:p>
        </p:txBody>
      </p:sp>
      <p:sp>
        <p:nvSpPr>
          <p:cNvPr id="2" name="Date Placeholder 1">
            <a:extLst>
              <a:ext uri="{FF2B5EF4-FFF2-40B4-BE49-F238E27FC236}">
                <a16:creationId xmlns:a16="http://schemas.microsoft.com/office/drawing/2014/main" id="{EF4C5C3A-AA6F-40D8-A29B-BF6F4E2012C2}"/>
              </a:ext>
            </a:extLst>
          </p:cNvPr>
          <p:cNvSpPr>
            <a:spLocks noGrp="1"/>
          </p:cNvSpPr>
          <p:nvPr>
            <p:ph type="dt" sz="half" idx="4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358844DD-6203-4296-BF3C-E3663FFD97BD}"/>
              </a:ext>
            </a:extLst>
          </p:cNvPr>
          <p:cNvSpPr>
            <a:spLocks noGrp="1"/>
          </p:cNvSpPr>
          <p:nvPr>
            <p:ph type="ftr" sz="quarter" idx="41"/>
          </p:nvPr>
        </p:nvSpPr>
        <p:spPr/>
        <p:txBody>
          <a:bodyPr/>
          <a:lstStyle/>
          <a:p>
            <a:r>
              <a:rPr lang="en-US"/>
              <a:t>Mojang Studios</a:t>
            </a:r>
          </a:p>
        </p:txBody>
      </p:sp>
      <p:sp>
        <p:nvSpPr>
          <p:cNvPr id="5" name="Slide Number Placeholder 4">
            <a:extLst>
              <a:ext uri="{FF2B5EF4-FFF2-40B4-BE49-F238E27FC236}">
                <a16:creationId xmlns:a16="http://schemas.microsoft.com/office/drawing/2014/main" id="{5CEAED78-AAD2-4D8D-9EED-D6A37D2AF367}"/>
              </a:ext>
            </a:extLst>
          </p:cNvPr>
          <p:cNvSpPr>
            <a:spLocks noGrp="1"/>
          </p:cNvSpPr>
          <p:nvPr>
            <p:ph type="sldNum" sz="quarter" idx="42"/>
          </p:nvPr>
        </p:nvSpPr>
        <p:spPr/>
        <p:txBody>
          <a:bodyPr/>
          <a:lstStyle/>
          <a:p>
            <a:fld id="{7C84D469-983E-45D1-83D0-D0A54F8F126E}" type="slidenum">
              <a:rPr lang="en-US" smtClean="0"/>
              <a:pPr/>
              <a:t>‹#›</a:t>
            </a:fld>
            <a:endParaRPr lang="en-US"/>
          </a:p>
        </p:txBody>
      </p:sp>
      <p:sp>
        <p:nvSpPr>
          <p:cNvPr id="12" name="Text Placeholder 3">
            <a:extLst>
              <a:ext uri="{FF2B5EF4-FFF2-40B4-BE49-F238E27FC236}">
                <a16:creationId xmlns:a16="http://schemas.microsoft.com/office/drawing/2014/main" id="{84E1C8F4-0D46-46F7-B478-974B27F97ED3}"/>
              </a:ext>
            </a:extLst>
          </p:cNvPr>
          <p:cNvSpPr>
            <a:spLocks noGrp="1"/>
          </p:cNvSpPr>
          <p:nvPr>
            <p:ph type="body" sz="quarter" idx="37" hasCustomPrompt="1"/>
          </p:nvPr>
        </p:nvSpPr>
        <p:spPr>
          <a:xfrm>
            <a:off x="252412" y="1327150"/>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13" name="Text Placeholder 3">
            <a:extLst>
              <a:ext uri="{FF2B5EF4-FFF2-40B4-BE49-F238E27FC236}">
                <a16:creationId xmlns:a16="http://schemas.microsoft.com/office/drawing/2014/main" id="{87CDEDE5-35B2-421B-B107-B29FA980EAA6}"/>
              </a:ext>
            </a:extLst>
          </p:cNvPr>
          <p:cNvSpPr>
            <a:spLocks noGrp="1"/>
          </p:cNvSpPr>
          <p:nvPr>
            <p:ph type="body" sz="quarter" idx="39" hasCustomPrompt="1"/>
          </p:nvPr>
        </p:nvSpPr>
        <p:spPr>
          <a:xfrm>
            <a:off x="252412" y="3457575"/>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16" name="Text Placeholder 3">
            <a:extLst>
              <a:ext uri="{FF2B5EF4-FFF2-40B4-BE49-F238E27FC236}">
                <a16:creationId xmlns:a16="http://schemas.microsoft.com/office/drawing/2014/main" id="{917EB0C3-4AB2-43C5-927D-7A124F9B8AF3}"/>
              </a:ext>
            </a:extLst>
          </p:cNvPr>
          <p:cNvSpPr>
            <a:spLocks noGrp="1"/>
          </p:cNvSpPr>
          <p:nvPr>
            <p:ph type="body" sz="quarter" idx="36" hasCustomPrompt="1"/>
          </p:nvPr>
        </p:nvSpPr>
        <p:spPr>
          <a:xfrm>
            <a:off x="252412" y="1546606"/>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7" name="Text Placeholder 3">
            <a:extLst>
              <a:ext uri="{FF2B5EF4-FFF2-40B4-BE49-F238E27FC236}">
                <a16:creationId xmlns:a16="http://schemas.microsoft.com/office/drawing/2014/main" id="{2AD7211E-A5D2-4B7E-ACD5-F55DC284C3A7}"/>
              </a:ext>
            </a:extLst>
          </p:cNvPr>
          <p:cNvSpPr>
            <a:spLocks noGrp="1"/>
          </p:cNvSpPr>
          <p:nvPr>
            <p:ph type="body" sz="quarter" idx="38" hasCustomPrompt="1"/>
          </p:nvPr>
        </p:nvSpPr>
        <p:spPr>
          <a:xfrm>
            <a:off x="252412" y="3677031"/>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0" name="Title 23">
            <a:extLst>
              <a:ext uri="{FF2B5EF4-FFF2-40B4-BE49-F238E27FC236}">
                <a16:creationId xmlns:a16="http://schemas.microsoft.com/office/drawing/2014/main" id="{2B4D779D-11F4-47C8-886A-B3CA8EC627DE}"/>
              </a:ext>
            </a:extLst>
          </p:cNvPr>
          <p:cNvSpPr>
            <a:spLocks noGrp="1"/>
          </p:cNvSpPr>
          <p:nvPr>
            <p:ph type="title" hasCustomPrompt="1"/>
          </p:nvPr>
        </p:nvSpPr>
        <p:spPr>
          <a:xfrm>
            <a:off x="252413" y="255588"/>
            <a:ext cx="7272338"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2" name="Text Placeholder 21">
            <a:extLst>
              <a:ext uri="{FF2B5EF4-FFF2-40B4-BE49-F238E27FC236}">
                <a16:creationId xmlns:a16="http://schemas.microsoft.com/office/drawing/2014/main" id="{FE000978-1449-4132-B87A-8C887AC91DDF}"/>
              </a:ext>
            </a:extLst>
          </p:cNvPr>
          <p:cNvSpPr>
            <a:spLocks noGrp="1"/>
          </p:cNvSpPr>
          <p:nvPr>
            <p:ph type="body" sz="quarter" idx="15" hasCustomPrompt="1"/>
          </p:nvPr>
        </p:nvSpPr>
        <p:spPr>
          <a:xfrm>
            <a:off x="252413" y="478632"/>
            <a:ext cx="7272338"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7803609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ullet List - Light">
    <p:spTree>
      <p:nvGrpSpPr>
        <p:cNvPr id="1" name=""/>
        <p:cNvGrpSpPr/>
        <p:nvPr/>
      </p:nvGrpSpPr>
      <p:grpSpPr>
        <a:xfrm>
          <a:off x="0" y="0"/>
          <a:ext cx="0" cy="0"/>
          <a:chOff x="0" y="0"/>
          <a:chExt cx="0" cy="0"/>
        </a:xfrm>
      </p:grpSpPr>
      <p:sp>
        <p:nvSpPr>
          <p:cNvPr id="11" name="Text Placeholder 3">
            <a:extLst>
              <a:ext uri="{FF2B5EF4-FFF2-40B4-BE49-F238E27FC236}">
                <a16:creationId xmlns:a16="http://schemas.microsoft.com/office/drawing/2014/main" id="{C18AC6B2-AB6E-4D88-B7DE-667AF7C8D829}"/>
              </a:ext>
            </a:extLst>
          </p:cNvPr>
          <p:cNvSpPr>
            <a:spLocks noGrp="1"/>
          </p:cNvSpPr>
          <p:nvPr>
            <p:ph type="body" sz="quarter" idx="25" hasCustomPrompt="1"/>
          </p:nvPr>
        </p:nvSpPr>
        <p:spPr>
          <a:xfrm>
            <a:off x="3195638" y="1327150"/>
            <a:ext cx="7269162" cy="4768850"/>
          </a:xfrm>
          <a:prstGeom prst="rect">
            <a:avLst/>
          </a:prstGeom>
        </p:spPr>
        <p:txBody>
          <a:bodyPr lIns="0" tIns="0" rIns="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8CE7CF3E-ACA0-46CD-A3A3-9BAFB8A02337}"/>
              </a:ext>
            </a:extLst>
          </p:cNvPr>
          <p:cNvSpPr>
            <a:spLocks noGrp="1"/>
          </p:cNvSpPr>
          <p:nvPr>
            <p:ph type="dt" sz="half" idx="2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B480E472-9E16-44B5-8B3A-D9981066D149}"/>
              </a:ext>
            </a:extLst>
          </p:cNvPr>
          <p:cNvSpPr>
            <a:spLocks noGrp="1"/>
          </p:cNvSpPr>
          <p:nvPr>
            <p:ph type="ftr" sz="quarter" idx="27"/>
          </p:nvPr>
        </p:nvSpPr>
        <p:spPr/>
        <p:txBody>
          <a:bodyPr/>
          <a:lstStyle/>
          <a:p>
            <a:r>
              <a:rPr lang="en-US"/>
              <a:t>Mojang Studios</a:t>
            </a:r>
          </a:p>
        </p:txBody>
      </p:sp>
      <p:sp>
        <p:nvSpPr>
          <p:cNvPr id="5" name="Slide Number Placeholder 4">
            <a:extLst>
              <a:ext uri="{FF2B5EF4-FFF2-40B4-BE49-F238E27FC236}">
                <a16:creationId xmlns:a16="http://schemas.microsoft.com/office/drawing/2014/main" id="{98CB385F-2238-45DF-B52B-822CB555E6FE}"/>
              </a:ext>
            </a:extLst>
          </p:cNvPr>
          <p:cNvSpPr>
            <a:spLocks noGrp="1"/>
          </p:cNvSpPr>
          <p:nvPr>
            <p:ph type="sldNum" sz="quarter" idx="2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0B8999D7-14A1-4A4F-AD1F-32CE36C7426F}"/>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F4D3F8DC-4E1D-43BD-A088-43843D697FB3}"/>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632375722"/>
      </p:ext>
    </p:extLst>
  </p:cSld>
  <p:clrMapOvr>
    <a:masterClrMapping/>
  </p:clrMapOvr>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ullet List - Dark">
    <p:bg>
      <p:bgPr>
        <a:solidFill>
          <a:schemeClr val="bg1"/>
        </a:solidFill>
        <a:effectLst/>
      </p:bgPr>
    </p:bg>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069F4CF2-F04E-4201-AA3B-546A2234E3F5}"/>
              </a:ext>
            </a:extLst>
          </p:cNvPr>
          <p:cNvSpPr>
            <a:spLocks noGrp="1"/>
          </p:cNvSpPr>
          <p:nvPr>
            <p:ph type="body" sz="quarter" idx="25" hasCustomPrompt="1"/>
          </p:nvPr>
        </p:nvSpPr>
        <p:spPr>
          <a:xfrm>
            <a:off x="3195638" y="1327150"/>
            <a:ext cx="7269162" cy="4768850"/>
          </a:xfrm>
          <a:prstGeom prst="rect">
            <a:avLst/>
          </a:prstGeom>
        </p:spPr>
        <p:txBody>
          <a:bodyPr lIns="0" tIns="0" rIns="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1EBE1187-857F-478D-B166-5D77D71F66BC}"/>
              </a:ext>
            </a:extLst>
          </p:cNvPr>
          <p:cNvSpPr>
            <a:spLocks noGrp="1"/>
          </p:cNvSpPr>
          <p:nvPr>
            <p:ph type="dt" sz="half" idx="2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BF4F7F4-4DFE-4185-B5C4-848C6710BF57}"/>
              </a:ext>
            </a:extLst>
          </p:cNvPr>
          <p:cNvSpPr>
            <a:spLocks noGrp="1"/>
          </p:cNvSpPr>
          <p:nvPr>
            <p:ph type="ftr" sz="quarter" idx="27"/>
          </p:nvPr>
        </p:nvSpPr>
        <p:spPr/>
        <p:txBody>
          <a:bodyPr/>
          <a:lstStyle/>
          <a:p>
            <a:r>
              <a:rPr lang="en-US"/>
              <a:t>Mojang Studios</a:t>
            </a:r>
          </a:p>
        </p:txBody>
      </p:sp>
      <p:sp>
        <p:nvSpPr>
          <p:cNvPr id="5" name="Slide Number Placeholder 4">
            <a:extLst>
              <a:ext uri="{FF2B5EF4-FFF2-40B4-BE49-F238E27FC236}">
                <a16:creationId xmlns:a16="http://schemas.microsoft.com/office/drawing/2014/main" id="{BC88DF34-5E01-4B53-AF6D-CFF1F94F600A}"/>
              </a:ext>
            </a:extLst>
          </p:cNvPr>
          <p:cNvSpPr>
            <a:spLocks noGrp="1"/>
          </p:cNvSpPr>
          <p:nvPr>
            <p:ph type="sldNum" sz="quarter" idx="2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CA54E288-119E-4B58-AE38-3C90A474B8D6}"/>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A7A20077-B813-4747-B78A-7EE5063872C2}"/>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08704098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 Bullet List x 1 Image - Ligh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5C28CD1E-49BB-4494-B643-C54FFF7DAA61}"/>
              </a:ext>
            </a:extLst>
          </p:cNvPr>
          <p:cNvSpPr>
            <a:spLocks noGrp="1"/>
          </p:cNvSpPr>
          <p:nvPr>
            <p:ph type="pic" sz="quarter" idx="30" hasCustomPrompt="1"/>
          </p:nvPr>
        </p:nvSpPr>
        <p:spPr>
          <a:xfrm>
            <a:off x="6142038" y="0"/>
            <a:ext cx="6049962" cy="6858000"/>
          </a:xfrm>
          <a:prstGeom prst="rect">
            <a:avLst/>
          </a:prstGeom>
          <a:solidFill>
            <a:schemeClr val="accent2"/>
          </a:solidFill>
        </p:spPr>
        <p:txBody>
          <a:bodyPr lIns="0" tIns="2834640" rIns="0" bIns="0"/>
          <a:lstStyle>
            <a:lvl1pPr algn="ctr">
              <a:defRPr sz="1400"/>
            </a:lvl1pPr>
          </a:lstStyle>
          <a:p>
            <a:r>
              <a:rPr lang="de-DE"/>
              <a:t>Add Image (636 x 720 pixels)</a:t>
            </a:r>
          </a:p>
        </p:txBody>
      </p:sp>
      <p:sp>
        <p:nvSpPr>
          <p:cNvPr id="10" name="Text Placeholder 3">
            <a:extLst>
              <a:ext uri="{FF2B5EF4-FFF2-40B4-BE49-F238E27FC236}">
                <a16:creationId xmlns:a16="http://schemas.microsoft.com/office/drawing/2014/main" id="{81D58C03-40BF-4AFA-BBD6-FDF280AC3BF8}"/>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3C5C907-7F00-4847-82A3-7E6BD92E45E8}"/>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8156569E-CB9C-4445-8752-EA063EE13509}"/>
              </a:ext>
            </a:extLst>
          </p:cNvPr>
          <p:cNvSpPr>
            <a:spLocks noGrp="1"/>
          </p:cNvSpPr>
          <p:nvPr>
            <p:ph type="ftr" sz="quarter" idx="28"/>
          </p:nvPr>
        </p:nvSpPr>
        <p:spPr/>
        <p:txBody>
          <a:bodyPr/>
          <a:lstStyle/>
          <a:p>
            <a:r>
              <a:rPr lang="en-US"/>
              <a:t>Mojang Studios</a:t>
            </a:r>
          </a:p>
        </p:txBody>
      </p:sp>
      <p:sp>
        <p:nvSpPr>
          <p:cNvPr id="6" name="Slide Number Placeholder 5">
            <a:extLst>
              <a:ext uri="{FF2B5EF4-FFF2-40B4-BE49-F238E27FC236}">
                <a16:creationId xmlns:a16="http://schemas.microsoft.com/office/drawing/2014/main" id="{183B51A4-70DC-4E27-8AF4-B37684A79588}"/>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12" name="Title 23">
            <a:extLst>
              <a:ext uri="{FF2B5EF4-FFF2-40B4-BE49-F238E27FC236}">
                <a16:creationId xmlns:a16="http://schemas.microsoft.com/office/drawing/2014/main" id="{DBE8503C-2537-4998-81D2-9BCFAD817894}"/>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3" name="Text Placeholder 21">
            <a:extLst>
              <a:ext uri="{FF2B5EF4-FFF2-40B4-BE49-F238E27FC236}">
                <a16:creationId xmlns:a16="http://schemas.microsoft.com/office/drawing/2014/main" id="{166F5277-C4DA-42DF-8F97-B8DD34562BDF}"/>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679504071"/>
      </p:ext>
    </p:extLst>
  </p:cSld>
  <p:clrMapOvr>
    <a:masterClrMapping/>
  </p:clrMapOvr>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 Bullet List x 1 Image - Dark">
    <p:bg>
      <p:bgPr>
        <a:solidFill>
          <a:schemeClr val="bg1"/>
        </a:solidFill>
        <a:effectLst/>
      </p:bgPr>
    </p:bg>
    <p:spTree>
      <p:nvGrpSpPr>
        <p:cNvPr id="1" name=""/>
        <p:cNvGrpSpPr/>
        <p:nvPr/>
      </p:nvGrpSpPr>
      <p:grpSpPr>
        <a:xfrm>
          <a:off x="0" y="0"/>
          <a:ext cx="0" cy="0"/>
          <a:chOff x="0" y="0"/>
          <a:chExt cx="0" cy="0"/>
        </a:xfrm>
      </p:grpSpPr>
      <p:sp>
        <p:nvSpPr>
          <p:cNvPr id="13" name="Picture Placeholder 6">
            <a:extLst>
              <a:ext uri="{FF2B5EF4-FFF2-40B4-BE49-F238E27FC236}">
                <a16:creationId xmlns:a16="http://schemas.microsoft.com/office/drawing/2014/main" id="{53439670-4192-4D74-B2ED-B26E22713E51}"/>
              </a:ext>
            </a:extLst>
          </p:cNvPr>
          <p:cNvSpPr>
            <a:spLocks noGrp="1"/>
          </p:cNvSpPr>
          <p:nvPr>
            <p:ph type="pic" sz="quarter" idx="30" hasCustomPrompt="1"/>
          </p:nvPr>
        </p:nvSpPr>
        <p:spPr>
          <a:xfrm>
            <a:off x="6142038" y="0"/>
            <a:ext cx="6049962" cy="6858000"/>
          </a:xfrm>
          <a:prstGeom prst="rect">
            <a:avLst/>
          </a:prstGeom>
          <a:solidFill>
            <a:schemeClr val="accent2"/>
          </a:solidFill>
        </p:spPr>
        <p:txBody>
          <a:bodyPr lIns="0" tIns="2834640" rIns="0" bIns="0"/>
          <a:lstStyle>
            <a:lvl1pPr algn="ctr">
              <a:defRPr sz="1400">
                <a:solidFill>
                  <a:schemeClr val="bg1"/>
                </a:solidFill>
              </a:defRPr>
            </a:lvl1pPr>
          </a:lstStyle>
          <a:p>
            <a:r>
              <a:rPr lang="de-DE"/>
              <a:t>Add Image (636 x 720 pixels)</a:t>
            </a:r>
          </a:p>
        </p:txBody>
      </p:sp>
      <p:sp>
        <p:nvSpPr>
          <p:cNvPr id="10" name="Text Placeholder 3">
            <a:extLst>
              <a:ext uri="{FF2B5EF4-FFF2-40B4-BE49-F238E27FC236}">
                <a16:creationId xmlns:a16="http://schemas.microsoft.com/office/drawing/2014/main" id="{A2A3AB7A-65D2-48AA-A9CF-6CFC6B5EED95}"/>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DBC2FB-1432-41AB-86A9-C39D244C9B83}"/>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D9B8883-7897-498D-81C4-7D4B502C6FD6}"/>
              </a:ext>
            </a:extLst>
          </p:cNvPr>
          <p:cNvSpPr>
            <a:spLocks noGrp="1"/>
          </p:cNvSpPr>
          <p:nvPr>
            <p:ph type="ftr" sz="quarter" idx="28"/>
          </p:nvPr>
        </p:nvSpPr>
        <p:spPr/>
        <p:txBody>
          <a:bodyPr/>
          <a:lstStyle/>
          <a:p>
            <a:r>
              <a:rPr lang="en-US"/>
              <a:t>Mojang Studios</a:t>
            </a:r>
          </a:p>
        </p:txBody>
      </p:sp>
      <p:sp>
        <p:nvSpPr>
          <p:cNvPr id="6" name="Slide Number Placeholder 5">
            <a:extLst>
              <a:ext uri="{FF2B5EF4-FFF2-40B4-BE49-F238E27FC236}">
                <a16:creationId xmlns:a16="http://schemas.microsoft.com/office/drawing/2014/main" id="{C79733E3-CFED-47C1-8808-5ED9EF3B2BCA}"/>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9" name="Title 23">
            <a:extLst>
              <a:ext uri="{FF2B5EF4-FFF2-40B4-BE49-F238E27FC236}">
                <a16:creationId xmlns:a16="http://schemas.microsoft.com/office/drawing/2014/main" id="{7AFA82EA-33C8-4E46-B5A6-2972A702FDB9}"/>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09ACE8E5-25EB-4758-AC24-51089CE32F57}"/>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891439510"/>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 Bullet List x 2 Image - Light">
    <p:spTree>
      <p:nvGrpSpPr>
        <p:cNvPr id="1" name=""/>
        <p:cNvGrpSpPr/>
        <p:nvPr/>
      </p:nvGrpSpPr>
      <p:grpSpPr>
        <a:xfrm>
          <a:off x="0" y="0"/>
          <a:ext cx="0" cy="0"/>
          <a:chOff x="0" y="0"/>
          <a:chExt cx="0" cy="0"/>
        </a:xfrm>
      </p:grpSpPr>
      <p:sp>
        <p:nvSpPr>
          <p:cNvPr id="17" name="Picture Placeholder 6">
            <a:extLst>
              <a:ext uri="{FF2B5EF4-FFF2-40B4-BE49-F238E27FC236}">
                <a16:creationId xmlns:a16="http://schemas.microsoft.com/office/drawing/2014/main" id="{867F0B64-25A1-4725-90FE-80C724F655A8}"/>
              </a:ext>
            </a:extLst>
          </p:cNvPr>
          <p:cNvSpPr>
            <a:spLocks noGrp="1"/>
          </p:cNvSpPr>
          <p:nvPr>
            <p:ph type="pic" sz="quarter" idx="31"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353 pixels)</a:t>
            </a:r>
          </a:p>
        </p:txBody>
      </p:sp>
      <p:sp>
        <p:nvSpPr>
          <p:cNvPr id="18" name="Picture Placeholder 6">
            <a:extLst>
              <a:ext uri="{FF2B5EF4-FFF2-40B4-BE49-F238E27FC236}">
                <a16:creationId xmlns:a16="http://schemas.microsoft.com/office/drawing/2014/main" id="{A5318FB9-5B6A-4F64-80E0-012E15632AE9}"/>
              </a:ext>
            </a:extLst>
          </p:cNvPr>
          <p:cNvSpPr>
            <a:spLocks noGrp="1"/>
          </p:cNvSpPr>
          <p:nvPr>
            <p:ph type="pic" sz="quarter" idx="32" hasCustomPrompt="1"/>
          </p:nvPr>
        </p:nvSpPr>
        <p:spPr>
          <a:xfrm>
            <a:off x="6142038" y="3457574"/>
            <a:ext cx="6049962" cy="3400425"/>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353 pixels)</a:t>
            </a:r>
          </a:p>
        </p:txBody>
      </p:sp>
      <p:sp>
        <p:nvSpPr>
          <p:cNvPr id="11" name="Text Placeholder 3">
            <a:extLst>
              <a:ext uri="{FF2B5EF4-FFF2-40B4-BE49-F238E27FC236}">
                <a16:creationId xmlns:a16="http://schemas.microsoft.com/office/drawing/2014/main" id="{8E944901-FCD0-4206-B1E5-B826B97CA3CE}"/>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DD0D2F2-CED6-403A-A1F1-A66952422A91}"/>
              </a:ext>
            </a:extLst>
          </p:cNvPr>
          <p:cNvSpPr>
            <a:spLocks noGrp="1"/>
          </p:cNvSpPr>
          <p:nvPr>
            <p:ph type="dt" sz="half" idx="2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2D828EA6-D04C-4F87-AE1C-C6E53BD05817}"/>
              </a:ext>
            </a:extLst>
          </p:cNvPr>
          <p:cNvSpPr>
            <a:spLocks noGrp="1"/>
          </p:cNvSpPr>
          <p:nvPr>
            <p:ph type="ftr" sz="quarter" idx="29"/>
          </p:nvPr>
        </p:nvSpPr>
        <p:spPr/>
        <p:txBody>
          <a:bodyPr/>
          <a:lstStyle/>
          <a:p>
            <a:r>
              <a:rPr lang="en-US"/>
              <a:t>Mojang Studios</a:t>
            </a:r>
          </a:p>
        </p:txBody>
      </p:sp>
      <p:sp>
        <p:nvSpPr>
          <p:cNvPr id="6" name="Slide Number Placeholder 5">
            <a:extLst>
              <a:ext uri="{FF2B5EF4-FFF2-40B4-BE49-F238E27FC236}">
                <a16:creationId xmlns:a16="http://schemas.microsoft.com/office/drawing/2014/main" id="{29733296-A61C-45CD-9B90-F2A7CF8D07A1}"/>
              </a:ext>
            </a:extLst>
          </p:cNvPr>
          <p:cNvSpPr>
            <a:spLocks noGrp="1"/>
          </p:cNvSpPr>
          <p:nvPr>
            <p:ph type="sldNum" sz="quarter" idx="30"/>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64A3994F-A6E4-4FC5-B425-6DEF3F7A76A9}"/>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EFDFB7A9-B06A-4252-AECD-2016B1756929}"/>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663613397"/>
      </p:ext>
    </p:extLst>
  </p:cSld>
  <p:clrMapOvr>
    <a:masterClrMapping/>
  </p:clrMapOvr>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 Bullet List x 2 Image - Dark">
    <p:bg>
      <p:bgPr>
        <a:solidFill>
          <a:schemeClr val="bg1"/>
        </a:solidFill>
        <a:effectLst/>
      </p:bgPr>
    </p:bg>
    <p:spTree>
      <p:nvGrpSpPr>
        <p:cNvPr id="1" name=""/>
        <p:cNvGrpSpPr/>
        <p:nvPr/>
      </p:nvGrpSpPr>
      <p:grpSpPr>
        <a:xfrm>
          <a:off x="0" y="0"/>
          <a:ext cx="0" cy="0"/>
          <a:chOff x="0" y="0"/>
          <a:chExt cx="0" cy="0"/>
        </a:xfrm>
      </p:grpSpPr>
      <p:sp>
        <p:nvSpPr>
          <p:cNvPr id="14" name="Picture Placeholder 6">
            <a:extLst>
              <a:ext uri="{FF2B5EF4-FFF2-40B4-BE49-F238E27FC236}">
                <a16:creationId xmlns:a16="http://schemas.microsoft.com/office/drawing/2014/main" id="{97F896BF-24DC-44E9-BF2A-3968F6917EEE}"/>
              </a:ext>
            </a:extLst>
          </p:cNvPr>
          <p:cNvSpPr>
            <a:spLocks noGrp="1"/>
          </p:cNvSpPr>
          <p:nvPr>
            <p:ph type="pic" sz="quarter" idx="34"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353 pixels)</a:t>
            </a:r>
          </a:p>
        </p:txBody>
      </p:sp>
      <p:sp>
        <p:nvSpPr>
          <p:cNvPr id="15" name="Picture Placeholder 6">
            <a:extLst>
              <a:ext uri="{FF2B5EF4-FFF2-40B4-BE49-F238E27FC236}">
                <a16:creationId xmlns:a16="http://schemas.microsoft.com/office/drawing/2014/main" id="{348EDCEA-A809-4025-B648-EA6935F7E8C1}"/>
              </a:ext>
            </a:extLst>
          </p:cNvPr>
          <p:cNvSpPr>
            <a:spLocks noGrp="1"/>
          </p:cNvSpPr>
          <p:nvPr>
            <p:ph type="pic" sz="quarter" idx="35" hasCustomPrompt="1"/>
          </p:nvPr>
        </p:nvSpPr>
        <p:spPr>
          <a:xfrm>
            <a:off x="6142038" y="3457574"/>
            <a:ext cx="6049962" cy="3400425"/>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353 pixels)</a:t>
            </a:r>
          </a:p>
        </p:txBody>
      </p:sp>
      <p:sp>
        <p:nvSpPr>
          <p:cNvPr id="2" name="Date Placeholder 1">
            <a:extLst>
              <a:ext uri="{FF2B5EF4-FFF2-40B4-BE49-F238E27FC236}">
                <a16:creationId xmlns:a16="http://schemas.microsoft.com/office/drawing/2014/main" id="{7B0364DE-63A8-4168-909C-98793A980F93}"/>
              </a:ext>
            </a:extLst>
          </p:cNvPr>
          <p:cNvSpPr>
            <a:spLocks noGrp="1"/>
          </p:cNvSpPr>
          <p:nvPr>
            <p:ph type="dt" sz="half" idx="3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3901EDF4-DD78-4D22-899F-6F0CAC01C53B}"/>
              </a:ext>
            </a:extLst>
          </p:cNvPr>
          <p:cNvSpPr>
            <a:spLocks noGrp="1"/>
          </p:cNvSpPr>
          <p:nvPr>
            <p:ph type="ftr" sz="quarter" idx="32"/>
          </p:nvPr>
        </p:nvSpPr>
        <p:spPr/>
        <p:txBody>
          <a:bodyPr/>
          <a:lstStyle/>
          <a:p>
            <a:r>
              <a:rPr lang="en-US"/>
              <a:t>Mojang Studios</a:t>
            </a:r>
          </a:p>
        </p:txBody>
      </p:sp>
      <p:sp>
        <p:nvSpPr>
          <p:cNvPr id="8" name="Slide Number Placeholder 7">
            <a:extLst>
              <a:ext uri="{FF2B5EF4-FFF2-40B4-BE49-F238E27FC236}">
                <a16:creationId xmlns:a16="http://schemas.microsoft.com/office/drawing/2014/main" id="{05C71EFC-0E06-462A-B1B8-2BF6CE11FD85}"/>
              </a:ext>
            </a:extLst>
          </p:cNvPr>
          <p:cNvSpPr>
            <a:spLocks noGrp="1"/>
          </p:cNvSpPr>
          <p:nvPr>
            <p:ph type="sldNum" sz="quarter" idx="33"/>
          </p:nvPr>
        </p:nvSpPr>
        <p:spPr/>
        <p:txBody>
          <a:bodyPr/>
          <a:lstStyle/>
          <a:p>
            <a:fld id="{7C84D469-983E-45D1-83D0-D0A54F8F126E}" type="slidenum">
              <a:rPr lang="en-US" smtClean="0"/>
              <a:pPr/>
              <a:t>‹#›</a:t>
            </a:fld>
            <a:endParaRPr lang="en-US"/>
          </a:p>
        </p:txBody>
      </p:sp>
      <p:sp>
        <p:nvSpPr>
          <p:cNvPr id="16" name="Text Placeholder 3">
            <a:extLst>
              <a:ext uri="{FF2B5EF4-FFF2-40B4-BE49-F238E27FC236}">
                <a16:creationId xmlns:a16="http://schemas.microsoft.com/office/drawing/2014/main" id="{36BC3184-5C9E-466D-BE99-9774B9BA5356}"/>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0" name="Title 23">
            <a:extLst>
              <a:ext uri="{FF2B5EF4-FFF2-40B4-BE49-F238E27FC236}">
                <a16:creationId xmlns:a16="http://schemas.microsoft.com/office/drawing/2014/main" id="{7962C2B5-FFE6-4235-AB5F-C251297FFB2D}"/>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F254BE5C-F5C3-4661-A8EF-481EF2EA43FC}"/>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02584877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 Bullet List x 3 Image - Light">
    <p:spTree>
      <p:nvGrpSpPr>
        <p:cNvPr id="1" name=""/>
        <p:cNvGrpSpPr/>
        <p:nvPr/>
      </p:nvGrpSpPr>
      <p:grpSpPr>
        <a:xfrm>
          <a:off x="0" y="0"/>
          <a:ext cx="0" cy="0"/>
          <a:chOff x="0" y="0"/>
          <a:chExt cx="0" cy="0"/>
        </a:xfrm>
      </p:grpSpPr>
      <p:sp>
        <p:nvSpPr>
          <p:cNvPr id="19" name="Picture Placeholder 6">
            <a:extLst>
              <a:ext uri="{FF2B5EF4-FFF2-40B4-BE49-F238E27FC236}">
                <a16:creationId xmlns:a16="http://schemas.microsoft.com/office/drawing/2014/main" id="{AE7D80B9-7AFF-45A9-A681-008A02E3ED07}"/>
              </a:ext>
            </a:extLst>
          </p:cNvPr>
          <p:cNvSpPr>
            <a:spLocks noGrp="1"/>
          </p:cNvSpPr>
          <p:nvPr>
            <p:ph type="pic" sz="quarter" idx="31"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353 pixels)</a:t>
            </a:r>
          </a:p>
        </p:txBody>
      </p:sp>
      <p:sp>
        <p:nvSpPr>
          <p:cNvPr id="20" name="Picture Placeholder 6">
            <a:extLst>
              <a:ext uri="{FF2B5EF4-FFF2-40B4-BE49-F238E27FC236}">
                <a16:creationId xmlns:a16="http://schemas.microsoft.com/office/drawing/2014/main" id="{C0A1C9D9-FEBE-456A-8284-43E835976D6C}"/>
              </a:ext>
            </a:extLst>
          </p:cNvPr>
          <p:cNvSpPr>
            <a:spLocks noGrp="1"/>
          </p:cNvSpPr>
          <p:nvPr>
            <p:ph type="pic" sz="quarter" idx="37" hasCustomPrompt="1"/>
          </p:nvPr>
        </p:nvSpPr>
        <p:spPr>
          <a:xfrm>
            <a:off x="6142038" y="3456432"/>
            <a:ext cx="2980944" cy="340156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(313 x 357 pixels)</a:t>
            </a:r>
          </a:p>
        </p:txBody>
      </p:sp>
      <p:sp>
        <p:nvSpPr>
          <p:cNvPr id="21" name="Picture Placeholder 6">
            <a:extLst>
              <a:ext uri="{FF2B5EF4-FFF2-40B4-BE49-F238E27FC236}">
                <a16:creationId xmlns:a16="http://schemas.microsoft.com/office/drawing/2014/main" id="{CDBFD844-4214-49FF-9083-067CB5AA0593}"/>
              </a:ext>
            </a:extLst>
          </p:cNvPr>
          <p:cNvSpPr>
            <a:spLocks noGrp="1"/>
          </p:cNvSpPr>
          <p:nvPr>
            <p:ph type="pic" sz="quarter" idx="38" hasCustomPrompt="1"/>
          </p:nvPr>
        </p:nvSpPr>
        <p:spPr>
          <a:xfrm>
            <a:off x="9211056" y="3456432"/>
            <a:ext cx="2980944" cy="340156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(313 x 357 pixels)</a:t>
            </a:r>
          </a:p>
        </p:txBody>
      </p:sp>
      <p:sp>
        <p:nvSpPr>
          <p:cNvPr id="5" name="Date Placeholder 4">
            <a:extLst>
              <a:ext uri="{FF2B5EF4-FFF2-40B4-BE49-F238E27FC236}">
                <a16:creationId xmlns:a16="http://schemas.microsoft.com/office/drawing/2014/main" id="{83E927F8-E8AF-4F74-85FE-1EFD789DAEA6}"/>
              </a:ext>
            </a:extLst>
          </p:cNvPr>
          <p:cNvSpPr>
            <a:spLocks noGrp="1"/>
          </p:cNvSpPr>
          <p:nvPr>
            <p:ph type="dt" sz="half" idx="27"/>
          </p:nvPr>
        </p:nvSpPr>
        <p:spPr>
          <a:xfrm>
            <a:off x="3203575" y="6512719"/>
            <a:ext cx="2743200" cy="91280"/>
          </a:xfrm>
          <a:prstGeom prst="rect">
            <a:avLst/>
          </a:prstGeom>
        </p:spPr>
        <p:txBody>
          <a:bodyPr/>
          <a:lstStyle/>
          <a:p>
            <a:r>
              <a:rPr lang="en-US"/>
              <a:t>Microsoft Confidential</a:t>
            </a:r>
          </a:p>
        </p:txBody>
      </p:sp>
      <p:sp>
        <p:nvSpPr>
          <p:cNvPr id="6" name="Footer Placeholder 5">
            <a:extLst>
              <a:ext uri="{FF2B5EF4-FFF2-40B4-BE49-F238E27FC236}">
                <a16:creationId xmlns:a16="http://schemas.microsoft.com/office/drawing/2014/main" id="{7F834FD5-D427-47BE-9C22-F216B10E324E}"/>
              </a:ext>
            </a:extLst>
          </p:cNvPr>
          <p:cNvSpPr>
            <a:spLocks noGrp="1"/>
          </p:cNvSpPr>
          <p:nvPr>
            <p:ph type="ftr" sz="quarter" idx="28"/>
          </p:nvPr>
        </p:nvSpPr>
        <p:spPr/>
        <p:txBody>
          <a:bodyPr/>
          <a:lstStyle/>
          <a:p>
            <a:pPr algn="l"/>
            <a:r>
              <a:rPr lang="en-US"/>
              <a:t>Mojang Studios</a:t>
            </a:r>
          </a:p>
        </p:txBody>
      </p:sp>
      <p:sp>
        <p:nvSpPr>
          <p:cNvPr id="7" name="Slide Number Placeholder 6">
            <a:extLst>
              <a:ext uri="{FF2B5EF4-FFF2-40B4-BE49-F238E27FC236}">
                <a16:creationId xmlns:a16="http://schemas.microsoft.com/office/drawing/2014/main" id="{B8B9175D-9878-4708-BF0B-65222A4B212C}"/>
              </a:ext>
            </a:extLst>
          </p:cNvPr>
          <p:cNvSpPr>
            <a:spLocks noGrp="1"/>
          </p:cNvSpPr>
          <p:nvPr>
            <p:ph type="sldNum" sz="quarter" idx="29"/>
          </p:nvPr>
        </p:nvSpPr>
        <p:spPr/>
        <p:txBody>
          <a:bodyPr/>
          <a:lstStyle/>
          <a:p>
            <a:fld id="{7C84D469-983E-45D1-83D0-D0A54F8F126E}" type="slidenum">
              <a:rPr lang="en-US" smtClean="0"/>
              <a:pPr/>
              <a:t>‹#›</a:t>
            </a:fld>
            <a:endParaRPr lang="en-US">
              <a:latin typeface="Arial" panose="020B0604020202020204" pitchFamily="34" charset="0"/>
              <a:cs typeface="Arial" panose="020B0604020202020204" pitchFamily="34" charset="0"/>
            </a:endParaRPr>
          </a:p>
        </p:txBody>
      </p:sp>
      <p:sp>
        <p:nvSpPr>
          <p:cNvPr id="13" name="Text Placeholder 3">
            <a:extLst>
              <a:ext uri="{FF2B5EF4-FFF2-40B4-BE49-F238E27FC236}">
                <a16:creationId xmlns:a16="http://schemas.microsoft.com/office/drawing/2014/main" id="{3D112C90-5422-480C-B05F-0FEEB2C3DAB2}"/>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7" name="Title 23">
            <a:extLst>
              <a:ext uri="{FF2B5EF4-FFF2-40B4-BE49-F238E27FC236}">
                <a16:creationId xmlns:a16="http://schemas.microsoft.com/office/drawing/2014/main" id="{704C6F69-3F21-4840-BE71-F51375ADFF46}"/>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8" name="Text Placeholder 21">
            <a:extLst>
              <a:ext uri="{FF2B5EF4-FFF2-40B4-BE49-F238E27FC236}">
                <a16:creationId xmlns:a16="http://schemas.microsoft.com/office/drawing/2014/main" id="{9C043131-B24B-43B6-9CF8-A1784034E3FC}"/>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507539093"/>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3">
    <p:bg>
      <p:bgRef idx="1001">
        <a:schemeClr val="bg1"/>
      </p:bgRef>
    </p:bg>
    <p:spTree>
      <p:nvGrpSpPr>
        <p:cNvPr id="1" name=""/>
        <p:cNvGrpSpPr/>
        <p:nvPr/>
      </p:nvGrpSpPr>
      <p:grpSpPr>
        <a:xfrm>
          <a:off x="0" y="0"/>
          <a:ext cx="0" cy="0"/>
          <a:chOff x="0" y="0"/>
          <a:chExt cx="0" cy="0"/>
        </a:xfrm>
      </p:grpSpPr>
      <p:sp>
        <p:nvSpPr>
          <p:cNvPr id="49" name="Title 11">
            <a:extLst>
              <a:ext uri="{FF2B5EF4-FFF2-40B4-BE49-F238E27FC236}">
                <a16:creationId xmlns:a16="http://schemas.microsoft.com/office/drawing/2014/main" id="{D81307EF-77B4-4433-98DB-23371B73215F}"/>
              </a:ext>
            </a:extLst>
          </p:cNvPr>
          <p:cNvSpPr>
            <a:spLocks noGrp="1"/>
          </p:cNvSpPr>
          <p:nvPr>
            <p:ph type="title" hasCustomPrompt="1"/>
          </p:nvPr>
        </p:nvSpPr>
        <p:spPr>
          <a:xfrm>
            <a:off x="252413" y="255588"/>
            <a:ext cx="7272337" cy="1700394"/>
          </a:xfrm>
          <a:prstGeom prst="rect">
            <a:avLst/>
          </a:prstGeom>
        </p:spPr>
        <p:txBody>
          <a:bodyPr anchor="b" anchorCtr="0"/>
          <a:lstStyle>
            <a:lvl1pPr>
              <a:lnSpc>
                <a:spcPct val="100000"/>
              </a:lnSpc>
              <a:defRPr sz="4000">
                <a:solidFill>
                  <a:schemeClr val="tx1"/>
                </a:solidFill>
              </a:defRPr>
            </a:lvl1pPr>
          </a:lstStyle>
          <a:p>
            <a:r>
              <a:rPr lang="en-US"/>
              <a:t>Front page title (40pt)</a:t>
            </a:r>
          </a:p>
        </p:txBody>
      </p:sp>
      <p:sp>
        <p:nvSpPr>
          <p:cNvPr id="50" name="Text Placeholder 21">
            <a:extLst>
              <a:ext uri="{FF2B5EF4-FFF2-40B4-BE49-F238E27FC236}">
                <a16:creationId xmlns:a16="http://schemas.microsoft.com/office/drawing/2014/main" id="{E9B98BAF-9D6A-4691-8AB6-D5CBE9B731EC}"/>
              </a:ext>
            </a:extLst>
          </p:cNvPr>
          <p:cNvSpPr>
            <a:spLocks noGrp="1"/>
          </p:cNvSpPr>
          <p:nvPr>
            <p:ph type="body" sz="quarter" idx="15" hasCustomPrompt="1"/>
          </p:nvPr>
        </p:nvSpPr>
        <p:spPr>
          <a:xfrm>
            <a:off x="252413" y="1955983"/>
            <a:ext cx="7272337" cy="2482668"/>
          </a:xfrm>
          <a:prstGeom prst="rect">
            <a:avLst/>
          </a:prstGeom>
        </p:spPr>
        <p:txBody>
          <a:bodyPr lIns="0"/>
          <a:lstStyle>
            <a:lvl1pPr marL="0" indent="0">
              <a:lnSpc>
                <a:spcPct val="100000"/>
              </a:lnSpc>
              <a:spcAft>
                <a:spcPts val="600"/>
              </a:spcAft>
              <a:buNone/>
              <a:defRPr sz="400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r>
              <a:rPr lang="en-US"/>
              <a:t>Speaker name (40pt)</a:t>
            </a:r>
          </a:p>
        </p:txBody>
      </p:sp>
      <p:grpSp>
        <p:nvGrpSpPr>
          <p:cNvPr id="35" name="Graphic 27">
            <a:extLst>
              <a:ext uri="{FF2B5EF4-FFF2-40B4-BE49-F238E27FC236}">
                <a16:creationId xmlns:a16="http://schemas.microsoft.com/office/drawing/2014/main" id="{EF3B772A-DD5C-455C-AD76-E045FD4126A8}"/>
              </a:ext>
            </a:extLst>
          </p:cNvPr>
          <p:cNvGrpSpPr/>
          <p:nvPr userDrawn="1"/>
        </p:nvGrpSpPr>
        <p:grpSpPr>
          <a:xfrm>
            <a:off x="211138" y="6093845"/>
            <a:ext cx="634650" cy="548640"/>
            <a:chOff x="3214686" y="1004887"/>
            <a:chExt cx="5765431" cy="4850549"/>
          </a:xfrm>
        </p:grpSpPr>
        <p:sp>
          <p:nvSpPr>
            <p:cNvPr id="36" name="Freeform: Shape 35">
              <a:extLst>
                <a:ext uri="{FF2B5EF4-FFF2-40B4-BE49-F238E27FC236}">
                  <a16:creationId xmlns:a16="http://schemas.microsoft.com/office/drawing/2014/main" id="{6A92F6ED-8619-44DD-8F74-505C5048604F}"/>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37" name="Graphic 27">
              <a:extLst>
                <a:ext uri="{FF2B5EF4-FFF2-40B4-BE49-F238E27FC236}">
                  <a16:creationId xmlns:a16="http://schemas.microsoft.com/office/drawing/2014/main" id="{D84D859D-15B6-4BD6-8208-8F6FA9ABC3E1}"/>
                </a:ext>
              </a:extLst>
            </p:cNvPr>
            <p:cNvGrpSpPr/>
            <p:nvPr/>
          </p:nvGrpSpPr>
          <p:grpSpPr>
            <a:xfrm>
              <a:off x="3588488" y="1366527"/>
              <a:ext cx="5031814" cy="4160789"/>
              <a:chOff x="3588488" y="1366527"/>
              <a:chExt cx="5031814" cy="4160789"/>
            </a:xfrm>
            <a:solidFill>
              <a:srgbClr val="FFFFFF"/>
            </a:solidFill>
          </p:grpSpPr>
          <p:grpSp>
            <p:nvGrpSpPr>
              <p:cNvPr id="38" name="Graphic 27">
                <a:extLst>
                  <a:ext uri="{FF2B5EF4-FFF2-40B4-BE49-F238E27FC236}">
                    <a16:creationId xmlns:a16="http://schemas.microsoft.com/office/drawing/2014/main" id="{FDDB0385-6706-47B1-980D-9E9B18EA4274}"/>
                  </a:ext>
                </a:extLst>
              </p:cNvPr>
              <p:cNvGrpSpPr/>
              <p:nvPr/>
            </p:nvGrpSpPr>
            <p:grpSpPr>
              <a:xfrm>
                <a:off x="3588488" y="4982639"/>
                <a:ext cx="5031814" cy="544677"/>
                <a:chOff x="3588488" y="4982639"/>
                <a:chExt cx="5031814" cy="544677"/>
              </a:xfrm>
              <a:solidFill>
                <a:srgbClr val="FFFFFF"/>
              </a:solidFill>
            </p:grpSpPr>
            <p:sp>
              <p:nvSpPr>
                <p:cNvPr id="46" name="Freeform: Shape 45">
                  <a:extLst>
                    <a:ext uri="{FF2B5EF4-FFF2-40B4-BE49-F238E27FC236}">
                      <a16:creationId xmlns:a16="http://schemas.microsoft.com/office/drawing/2014/main" id="{3FF2C054-2BBF-4D2E-BBDA-5ACF8083FBA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B935C445-FB28-48EF-927A-D6ED0861434A}"/>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80DFEFC5-B69F-4D46-86D5-8DEEF0858C22}"/>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35292D88-CB77-491D-B093-C7165C3D66C2}"/>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F8AB2E8C-5327-4FEC-9BF9-332036696007}"/>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A0B9D7E2-E187-4382-A49D-EF7F84EB4C52}"/>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0B1C4EE2-1FCB-4592-AC60-1B10723CEC4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9" name="Graphic 27">
                <a:extLst>
                  <a:ext uri="{FF2B5EF4-FFF2-40B4-BE49-F238E27FC236}">
                    <a16:creationId xmlns:a16="http://schemas.microsoft.com/office/drawing/2014/main" id="{A8194D6E-E2CC-459C-918D-3C38AA2D56AD}"/>
                  </a:ext>
                </a:extLst>
              </p:cNvPr>
              <p:cNvGrpSpPr/>
              <p:nvPr/>
            </p:nvGrpSpPr>
            <p:grpSpPr>
              <a:xfrm>
                <a:off x="3603806" y="1366527"/>
                <a:ext cx="4995343" cy="3257719"/>
                <a:chOff x="3603806" y="1366527"/>
                <a:chExt cx="4995343" cy="3257719"/>
              </a:xfrm>
              <a:solidFill>
                <a:srgbClr val="FFFFFF"/>
              </a:solidFill>
            </p:grpSpPr>
            <p:sp>
              <p:nvSpPr>
                <p:cNvPr id="40" name="Freeform: Shape 39">
                  <a:extLst>
                    <a:ext uri="{FF2B5EF4-FFF2-40B4-BE49-F238E27FC236}">
                      <a16:creationId xmlns:a16="http://schemas.microsoft.com/office/drawing/2014/main" id="{BC61F51A-2670-49FB-B7C0-D3F6E2CEF6E4}"/>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27C17D90-2E03-4553-92D9-6E559C0C05E9}"/>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3D4AD200-A8BB-4DB6-8ADF-AB1780B7E7B0}"/>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63689DB6-BBA0-4A70-AC2B-2452AE321BEB}"/>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86BDBC60-E5EE-49A7-B1B8-E698547FFF10}"/>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06FC048D-5D7A-44F1-A119-491EC856B668}"/>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
        <p:nvSpPr>
          <p:cNvPr id="2" name="Freeform: Shape 1">
            <a:extLst>
              <a:ext uri="{FF2B5EF4-FFF2-40B4-BE49-F238E27FC236}">
                <a16:creationId xmlns:a16="http://schemas.microsoft.com/office/drawing/2014/main" id="{5702EF9E-528D-4A45-A7D3-A3A79FEEAA51}"/>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tx1"/>
          </a:solidFill>
          <a:ln w="4242" cap="flat">
            <a:noFill/>
            <a:prstDash val="solid"/>
            <a:miter/>
          </a:ln>
        </p:spPr>
        <p:txBody>
          <a:bodyPr rtlCol="0" anchor="ctr"/>
          <a:lstStyle/>
          <a:p>
            <a:endParaRPr lang="en-US"/>
          </a:p>
        </p:txBody>
      </p:sp>
      <p:sp>
        <p:nvSpPr>
          <p:cNvPr id="3" name="Freeform: Shape 2">
            <a:extLst>
              <a:ext uri="{FF2B5EF4-FFF2-40B4-BE49-F238E27FC236}">
                <a16:creationId xmlns:a16="http://schemas.microsoft.com/office/drawing/2014/main" id="{7C9FBFD1-ABAF-4A5C-9CCE-123C51B13389}"/>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4" name="Freeform: Shape 3">
            <a:extLst>
              <a:ext uri="{FF2B5EF4-FFF2-40B4-BE49-F238E27FC236}">
                <a16:creationId xmlns:a16="http://schemas.microsoft.com/office/drawing/2014/main" id="{235D3E65-DA11-41F9-B304-81C17FB567F2}"/>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5944D845-CEAD-42DC-8C67-F44E78DEA6E7}"/>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A1F8AF90-15DA-4D4E-8F99-B48C49E80F6C}"/>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F1384225-2D3D-4E1D-A0FD-5248097A26F8}"/>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63" name="Date Placeholder 62">
            <a:extLst>
              <a:ext uri="{FF2B5EF4-FFF2-40B4-BE49-F238E27FC236}">
                <a16:creationId xmlns:a16="http://schemas.microsoft.com/office/drawing/2014/main" id="{20DABCD6-B616-4DA9-8608-AAA8D5B0E4F4}"/>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4" name="Footer Placeholder 63">
            <a:extLst>
              <a:ext uri="{FF2B5EF4-FFF2-40B4-BE49-F238E27FC236}">
                <a16:creationId xmlns:a16="http://schemas.microsoft.com/office/drawing/2014/main" id="{8950C096-1E7D-4EBE-AD8A-61F9598539B4}"/>
              </a:ext>
            </a:extLst>
          </p:cNvPr>
          <p:cNvSpPr>
            <a:spLocks noGrp="1"/>
          </p:cNvSpPr>
          <p:nvPr>
            <p:ph type="ftr" sz="quarter" idx="17"/>
          </p:nvPr>
        </p:nvSpPr>
        <p:spPr>
          <a:xfrm>
            <a:off x="1725618" y="6512719"/>
            <a:ext cx="1377945" cy="87751"/>
          </a:xfrm>
        </p:spPr>
        <p:txBody>
          <a:bodyPr/>
          <a:lstStyle>
            <a:lvl1pPr>
              <a:defRPr>
                <a:solidFill>
                  <a:schemeClr val="bg1"/>
                </a:solidFill>
              </a:defRPr>
            </a:lvl1pPr>
          </a:lstStyle>
          <a:p>
            <a:r>
              <a:rPr lang="en-US"/>
              <a:t>Mojang Studios</a:t>
            </a:r>
            <a:endParaRPr lang="en-US">
              <a:solidFill>
                <a:schemeClr val="bg1"/>
              </a:solidFill>
            </a:endParaRPr>
          </a:p>
        </p:txBody>
      </p:sp>
      <p:sp>
        <p:nvSpPr>
          <p:cNvPr id="66" name="Slide Number Placeholder 65">
            <a:extLst>
              <a:ext uri="{FF2B5EF4-FFF2-40B4-BE49-F238E27FC236}">
                <a16:creationId xmlns:a16="http://schemas.microsoft.com/office/drawing/2014/main" id="{919B5AEA-EEAC-4192-801E-A1FD74E39276}"/>
              </a:ext>
            </a:extLst>
          </p:cNvPr>
          <p:cNvSpPr>
            <a:spLocks noGrp="1"/>
          </p:cNvSpPr>
          <p:nvPr>
            <p:ph type="sldNum" sz="quarter" idx="18"/>
          </p:nvPr>
        </p:nvSpPr>
        <p:spPr/>
        <p:txBody>
          <a:bodyPr/>
          <a:lstStyle>
            <a:lvl1pPr>
              <a:defRPr>
                <a:solidFill>
                  <a:schemeClr val="bg1"/>
                </a:solidFill>
              </a:defRPr>
            </a:lvl1pPr>
          </a:lstStyle>
          <a:p>
            <a:fld id="{7C84D469-983E-45D1-83D0-D0A54F8F126E}" type="slidenum">
              <a:rPr lang="en-US" smtClean="0"/>
              <a:pPr/>
              <a:t>‹#›</a:t>
            </a:fld>
            <a:endParaRPr lang="en-US"/>
          </a:p>
        </p:txBody>
      </p:sp>
    </p:spTree>
    <p:extLst>
      <p:ext uri="{BB962C8B-B14F-4D97-AF65-F5344CB8AC3E}">
        <p14:creationId xmlns:p14="http://schemas.microsoft.com/office/powerpoint/2010/main" val="372245682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 Bullet List x 3 Image - Dark">
    <p:bg>
      <p:bgPr>
        <a:solidFill>
          <a:schemeClr val="bg1"/>
        </a:solidFill>
        <a:effectLst/>
      </p:bgPr>
    </p:bg>
    <p:spTree>
      <p:nvGrpSpPr>
        <p:cNvPr id="1" name=""/>
        <p:cNvGrpSpPr/>
        <p:nvPr/>
      </p:nvGrpSpPr>
      <p:grpSpPr>
        <a:xfrm>
          <a:off x="0" y="0"/>
          <a:ext cx="0" cy="0"/>
          <a:chOff x="0" y="0"/>
          <a:chExt cx="0" cy="0"/>
        </a:xfrm>
      </p:grpSpPr>
      <p:sp>
        <p:nvSpPr>
          <p:cNvPr id="15" name="Picture Placeholder 6">
            <a:extLst>
              <a:ext uri="{FF2B5EF4-FFF2-40B4-BE49-F238E27FC236}">
                <a16:creationId xmlns:a16="http://schemas.microsoft.com/office/drawing/2014/main" id="{E2AB6D9E-1DB7-4239-8E06-3265AA98367A}"/>
              </a:ext>
            </a:extLst>
          </p:cNvPr>
          <p:cNvSpPr>
            <a:spLocks noGrp="1"/>
          </p:cNvSpPr>
          <p:nvPr>
            <p:ph type="pic" sz="quarter" idx="34"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353 pixels)</a:t>
            </a:r>
          </a:p>
        </p:txBody>
      </p:sp>
      <p:sp>
        <p:nvSpPr>
          <p:cNvPr id="19" name="Picture Placeholder 6">
            <a:extLst>
              <a:ext uri="{FF2B5EF4-FFF2-40B4-BE49-F238E27FC236}">
                <a16:creationId xmlns:a16="http://schemas.microsoft.com/office/drawing/2014/main" id="{90C31357-8836-432D-914F-225780ADD467}"/>
              </a:ext>
            </a:extLst>
          </p:cNvPr>
          <p:cNvSpPr>
            <a:spLocks noGrp="1"/>
          </p:cNvSpPr>
          <p:nvPr>
            <p:ph type="pic" sz="quarter" idx="37" hasCustomPrompt="1"/>
          </p:nvPr>
        </p:nvSpPr>
        <p:spPr>
          <a:xfrm>
            <a:off x="6142038" y="3456432"/>
            <a:ext cx="2980944" cy="340156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(313 x 357 pixels)</a:t>
            </a:r>
          </a:p>
        </p:txBody>
      </p:sp>
      <p:sp>
        <p:nvSpPr>
          <p:cNvPr id="22" name="Picture Placeholder 6">
            <a:extLst>
              <a:ext uri="{FF2B5EF4-FFF2-40B4-BE49-F238E27FC236}">
                <a16:creationId xmlns:a16="http://schemas.microsoft.com/office/drawing/2014/main" id="{AC86E474-5D83-405C-8B66-44F051E15AFE}"/>
              </a:ext>
            </a:extLst>
          </p:cNvPr>
          <p:cNvSpPr>
            <a:spLocks noGrp="1"/>
          </p:cNvSpPr>
          <p:nvPr>
            <p:ph type="pic" sz="quarter" idx="38" hasCustomPrompt="1"/>
          </p:nvPr>
        </p:nvSpPr>
        <p:spPr>
          <a:xfrm>
            <a:off x="9211056" y="3456432"/>
            <a:ext cx="2980944" cy="340156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(313 x 357 pixels)</a:t>
            </a:r>
          </a:p>
        </p:txBody>
      </p:sp>
      <p:sp>
        <p:nvSpPr>
          <p:cNvPr id="7" name="Date Placeholder 6">
            <a:extLst>
              <a:ext uri="{FF2B5EF4-FFF2-40B4-BE49-F238E27FC236}">
                <a16:creationId xmlns:a16="http://schemas.microsoft.com/office/drawing/2014/main" id="{226E9FE3-F9DA-4EFB-A5C6-46F2316499EB}"/>
              </a:ext>
            </a:extLst>
          </p:cNvPr>
          <p:cNvSpPr>
            <a:spLocks noGrp="1"/>
          </p:cNvSpPr>
          <p:nvPr>
            <p:ph type="dt" sz="half" idx="3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7" name="Footer Placeholder 16">
            <a:extLst>
              <a:ext uri="{FF2B5EF4-FFF2-40B4-BE49-F238E27FC236}">
                <a16:creationId xmlns:a16="http://schemas.microsoft.com/office/drawing/2014/main" id="{F778CD9E-36D6-480C-85B7-F65FAA28E448}"/>
              </a:ext>
            </a:extLst>
          </p:cNvPr>
          <p:cNvSpPr>
            <a:spLocks noGrp="1"/>
          </p:cNvSpPr>
          <p:nvPr>
            <p:ph type="ftr" sz="quarter" idx="32"/>
          </p:nvPr>
        </p:nvSpPr>
        <p:spPr/>
        <p:txBody>
          <a:bodyPr/>
          <a:lstStyle/>
          <a:p>
            <a:r>
              <a:rPr lang="en-US"/>
              <a:t>Mojang Studios</a:t>
            </a:r>
          </a:p>
        </p:txBody>
      </p:sp>
      <p:sp>
        <p:nvSpPr>
          <p:cNvPr id="18" name="Slide Number Placeholder 17">
            <a:extLst>
              <a:ext uri="{FF2B5EF4-FFF2-40B4-BE49-F238E27FC236}">
                <a16:creationId xmlns:a16="http://schemas.microsoft.com/office/drawing/2014/main" id="{48A508D0-F6CC-419C-B7AE-D45BAC6EC7B5}"/>
              </a:ext>
            </a:extLst>
          </p:cNvPr>
          <p:cNvSpPr>
            <a:spLocks noGrp="1"/>
          </p:cNvSpPr>
          <p:nvPr>
            <p:ph type="sldNum" sz="quarter" idx="33"/>
          </p:nvPr>
        </p:nvSpPr>
        <p:spPr/>
        <p:txBody>
          <a:bodyPr/>
          <a:lstStyle/>
          <a:p>
            <a:fld id="{7C84D469-983E-45D1-83D0-D0A54F8F126E}" type="slidenum">
              <a:rPr lang="en-US" smtClean="0"/>
              <a:pPr/>
              <a:t>‹#›</a:t>
            </a:fld>
            <a:endParaRPr lang="en-US"/>
          </a:p>
        </p:txBody>
      </p:sp>
      <p:sp>
        <p:nvSpPr>
          <p:cNvPr id="20" name="Text Placeholder 3">
            <a:extLst>
              <a:ext uri="{FF2B5EF4-FFF2-40B4-BE49-F238E27FC236}">
                <a16:creationId xmlns:a16="http://schemas.microsoft.com/office/drawing/2014/main" id="{752A7C2C-001F-405E-A837-B16842C37B6D}"/>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3" name="Title 23">
            <a:extLst>
              <a:ext uri="{FF2B5EF4-FFF2-40B4-BE49-F238E27FC236}">
                <a16:creationId xmlns:a16="http://schemas.microsoft.com/office/drawing/2014/main" id="{7FAF7466-A3B0-48E8-9330-CD40B9B396DB}"/>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4" name="Text Placeholder 21">
            <a:extLst>
              <a:ext uri="{FF2B5EF4-FFF2-40B4-BE49-F238E27FC236}">
                <a16:creationId xmlns:a16="http://schemas.microsoft.com/office/drawing/2014/main" id="{B38F76D4-5260-4577-BC05-4F7EE1DA7AFA}"/>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1739146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 Bullet List x 4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5C3C61AF-AF2C-421B-9E65-74C3468F99B4}"/>
              </a:ext>
            </a:extLst>
          </p:cNvPr>
          <p:cNvSpPr>
            <a:spLocks noGrp="1"/>
          </p:cNvSpPr>
          <p:nvPr>
            <p:ph type="pic" sz="quarter" idx="37" hasCustomPrompt="1"/>
          </p:nvPr>
        </p:nvSpPr>
        <p:spPr>
          <a:xfrm>
            <a:off x="6142039" y="0"/>
            <a:ext cx="2977572" cy="3367088"/>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16" name="Picture Placeholder 5">
            <a:extLst>
              <a:ext uri="{FF2B5EF4-FFF2-40B4-BE49-F238E27FC236}">
                <a16:creationId xmlns:a16="http://schemas.microsoft.com/office/drawing/2014/main" id="{E7435E66-6A70-4AAC-B152-0B8E763992DF}"/>
              </a:ext>
            </a:extLst>
          </p:cNvPr>
          <p:cNvSpPr>
            <a:spLocks noGrp="1"/>
          </p:cNvSpPr>
          <p:nvPr>
            <p:ph type="pic" sz="quarter" idx="38" hasCustomPrompt="1"/>
          </p:nvPr>
        </p:nvSpPr>
        <p:spPr>
          <a:xfrm>
            <a:off x="9213275" y="0"/>
            <a:ext cx="2977572" cy="3367088"/>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17" name="Picture Placeholder 5">
            <a:extLst>
              <a:ext uri="{FF2B5EF4-FFF2-40B4-BE49-F238E27FC236}">
                <a16:creationId xmlns:a16="http://schemas.microsoft.com/office/drawing/2014/main" id="{D8BF299B-B624-4015-BA3B-BB735D06B214}"/>
              </a:ext>
            </a:extLst>
          </p:cNvPr>
          <p:cNvSpPr>
            <a:spLocks noGrp="1"/>
          </p:cNvSpPr>
          <p:nvPr>
            <p:ph type="pic" sz="quarter" idx="39" hasCustomPrompt="1"/>
          </p:nvPr>
        </p:nvSpPr>
        <p:spPr>
          <a:xfrm>
            <a:off x="6142039" y="3457574"/>
            <a:ext cx="2977572" cy="3400425"/>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18" name="Picture Placeholder 5">
            <a:extLst>
              <a:ext uri="{FF2B5EF4-FFF2-40B4-BE49-F238E27FC236}">
                <a16:creationId xmlns:a16="http://schemas.microsoft.com/office/drawing/2014/main" id="{C8045A3F-5E42-4700-AE7F-A732082D6339}"/>
              </a:ext>
            </a:extLst>
          </p:cNvPr>
          <p:cNvSpPr>
            <a:spLocks noGrp="1"/>
          </p:cNvSpPr>
          <p:nvPr>
            <p:ph type="pic" sz="quarter" idx="40" hasCustomPrompt="1"/>
          </p:nvPr>
        </p:nvSpPr>
        <p:spPr>
          <a:xfrm>
            <a:off x="9213275" y="3457574"/>
            <a:ext cx="2977572" cy="3400425"/>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3" name="Date Placeholder 2">
            <a:extLst>
              <a:ext uri="{FF2B5EF4-FFF2-40B4-BE49-F238E27FC236}">
                <a16:creationId xmlns:a16="http://schemas.microsoft.com/office/drawing/2014/main" id="{9B2046B8-430B-40EF-ABB4-28886A7C6725}"/>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B4C7324D-CA9D-4008-940E-34334AB40447}"/>
              </a:ext>
            </a:extLst>
          </p:cNvPr>
          <p:cNvSpPr>
            <a:spLocks noGrp="1"/>
          </p:cNvSpPr>
          <p:nvPr>
            <p:ph type="ftr" sz="quarter" idx="28"/>
          </p:nvPr>
        </p:nvSpPr>
        <p:spPr/>
        <p:txBody>
          <a:bodyPr/>
          <a:lstStyle/>
          <a:p>
            <a:r>
              <a:rPr lang="en-US"/>
              <a:t>Mojang Studios</a:t>
            </a:r>
          </a:p>
        </p:txBody>
      </p:sp>
      <p:sp>
        <p:nvSpPr>
          <p:cNvPr id="5" name="Slide Number Placeholder 4">
            <a:extLst>
              <a:ext uri="{FF2B5EF4-FFF2-40B4-BE49-F238E27FC236}">
                <a16:creationId xmlns:a16="http://schemas.microsoft.com/office/drawing/2014/main" id="{A042011C-02F2-43CB-AB80-4E9A46028128}"/>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25" name="Text Placeholder 3">
            <a:extLst>
              <a:ext uri="{FF2B5EF4-FFF2-40B4-BE49-F238E27FC236}">
                <a16:creationId xmlns:a16="http://schemas.microsoft.com/office/drawing/2014/main" id="{DEC4FAB8-5FBD-49C7-93C1-7CB8CE54E4E5}"/>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itle 23">
            <a:extLst>
              <a:ext uri="{FF2B5EF4-FFF2-40B4-BE49-F238E27FC236}">
                <a16:creationId xmlns:a16="http://schemas.microsoft.com/office/drawing/2014/main" id="{EA0C939F-96D1-400B-8BEB-756044515370}"/>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3" name="Text Placeholder 21">
            <a:extLst>
              <a:ext uri="{FF2B5EF4-FFF2-40B4-BE49-F238E27FC236}">
                <a16:creationId xmlns:a16="http://schemas.microsoft.com/office/drawing/2014/main" id="{2B271E18-39A7-47F3-B20F-4289F368BBB3}"/>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340791725"/>
      </p:ext>
    </p:extLst>
  </p:cSld>
  <p:clrMapOvr>
    <a:masterClrMapping/>
  </p:clrMapOvr>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 Bullet List x 4 Image - Dark">
    <p:bg>
      <p:bgPr>
        <a:solidFill>
          <a:schemeClr val="bg1"/>
        </a:solidFill>
        <a:effectLst/>
      </p:bgPr>
    </p:bg>
    <p:spTree>
      <p:nvGrpSpPr>
        <p:cNvPr id="1" name=""/>
        <p:cNvGrpSpPr/>
        <p:nvPr/>
      </p:nvGrpSpPr>
      <p:grpSpPr>
        <a:xfrm>
          <a:off x="0" y="0"/>
          <a:ext cx="0" cy="0"/>
          <a:chOff x="0" y="0"/>
          <a:chExt cx="0" cy="0"/>
        </a:xfrm>
      </p:grpSpPr>
      <p:sp>
        <p:nvSpPr>
          <p:cNvPr id="14" name="Picture Placeholder 5">
            <a:extLst>
              <a:ext uri="{FF2B5EF4-FFF2-40B4-BE49-F238E27FC236}">
                <a16:creationId xmlns:a16="http://schemas.microsoft.com/office/drawing/2014/main" id="{0406AF05-7A79-46BD-8563-145F22BFCCB6}"/>
              </a:ext>
            </a:extLst>
          </p:cNvPr>
          <p:cNvSpPr>
            <a:spLocks noGrp="1"/>
          </p:cNvSpPr>
          <p:nvPr>
            <p:ph type="pic" sz="quarter" idx="38" hasCustomPrompt="1"/>
          </p:nvPr>
        </p:nvSpPr>
        <p:spPr>
          <a:xfrm>
            <a:off x="6142039" y="0"/>
            <a:ext cx="2977572" cy="3367088"/>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15" name="Picture Placeholder 5">
            <a:extLst>
              <a:ext uri="{FF2B5EF4-FFF2-40B4-BE49-F238E27FC236}">
                <a16:creationId xmlns:a16="http://schemas.microsoft.com/office/drawing/2014/main" id="{BB31743B-4A22-40B4-A4A2-CB1BB95FC3CA}"/>
              </a:ext>
            </a:extLst>
          </p:cNvPr>
          <p:cNvSpPr>
            <a:spLocks noGrp="1"/>
          </p:cNvSpPr>
          <p:nvPr>
            <p:ph type="pic" sz="quarter" idx="39" hasCustomPrompt="1"/>
          </p:nvPr>
        </p:nvSpPr>
        <p:spPr>
          <a:xfrm>
            <a:off x="9213275" y="0"/>
            <a:ext cx="2977572" cy="3367088"/>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16" name="Picture Placeholder 5">
            <a:extLst>
              <a:ext uri="{FF2B5EF4-FFF2-40B4-BE49-F238E27FC236}">
                <a16:creationId xmlns:a16="http://schemas.microsoft.com/office/drawing/2014/main" id="{2A45D354-52B5-466E-A965-BFDD0260C0A7}"/>
              </a:ext>
            </a:extLst>
          </p:cNvPr>
          <p:cNvSpPr>
            <a:spLocks noGrp="1"/>
          </p:cNvSpPr>
          <p:nvPr>
            <p:ph type="pic" sz="quarter" idx="40" hasCustomPrompt="1"/>
          </p:nvPr>
        </p:nvSpPr>
        <p:spPr>
          <a:xfrm>
            <a:off x="6142039" y="3457574"/>
            <a:ext cx="2977572"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17" name="Picture Placeholder 5">
            <a:extLst>
              <a:ext uri="{FF2B5EF4-FFF2-40B4-BE49-F238E27FC236}">
                <a16:creationId xmlns:a16="http://schemas.microsoft.com/office/drawing/2014/main" id="{E7AB98ED-7269-4711-863F-7B245DF149A2}"/>
              </a:ext>
            </a:extLst>
          </p:cNvPr>
          <p:cNvSpPr>
            <a:spLocks noGrp="1"/>
          </p:cNvSpPr>
          <p:nvPr>
            <p:ph type="pic" sz="quarter" idx="41" hasCustomPrompt="1"/>
          </p:nvPr>
        </p:nvSpPr>
        <p:spPr>
          <a:xfrm>
            <a:off x="9213275" y="3457574"/>
            <a:ext cx="2977572"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3" name="Date Placeholder 2">
            <a:extLst>
              <a:ext uri="{FF2B5EF4-FFF2-40B4-BE49-F238E27FC236}">
                <a16:creationId xmlns:a16="http://schemas.microsoft.com/office/drawing/2014/main" id="{8BA5D4A1-6494-48AB-8EA1-CA33ED422F33}"/>
              </a:ext>
            </a:extLst>
          </p:cNvPr>
          <p:cNvSpPr>
            <a:spLocks noGrp="1"/>
          </p:cNvSpPr>
          <p:nvPr>
            <p:ph type="dt" sz="half" idx="35"/>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41860CD4-A477-4E65-8712-6C9D26521155}"/>
              </a:ext>
            </a:extLst>
          </p:cNvPr>
          <p:cNvSpPr>
            <a:spLocks noGrp="1"/>
          </p:cNvSpPr>
          <p:nvPr>
            <p:ph type="ftr" sz="quarter" idx="36"/>
          </p:nvPr>
        </p:nvSpPr>
        <p:spPr/>
        <p:txBody>
          <a:bodyPr/>
          <a:lstStyle/>
          <a:p>
            <a:r>
              <a:rPr lang="en-US"/>
              <a:t>Mojang Studios</a:t>
            </a:r>
          </a:p>
        </p:txBody>
      </p:sp>
      <p:sp>
        <p:nvSpPr>
          <p:cNvPr id="5" name="Slide Number Placeholder 4">
            <a:extLst>
              <a:ext uri="{FF2B5EF4-FFF2-40B4-BE49-F238E27FC236}">
                <a16:creationId xmlns:a16="http://schemas.microsoft.com/office/drawing/2014/main" id="{FABD9B67-7E85-46E5-B0AC-DD7A9B199818}"/>
              </a:ext>
            </a:extLst>
          </p:cNvPr>
          <p:cNvSpPr>
            <a:spLocks noGrp="1"/>
          </p:cNvSpPr>
          <p:nvPr>
            <p:ph type="sldNum" sz="quarter" idx="37"/>
          </p:nvPr>
        </p:nvSpPr>
        <p:spPr/>
        <p:txBody>
          <a:bodyPr/>
          <a:lstStyle/>
          <a:p>
            <a:fld id="{7C84D469-983E-45D1-83D0-D0A54F8F126E}" type="slidenum">
              <a:rPr lang="en-US" smtClean="0"/>
              <a:pPr/>
              <a:t>‹#›</a:t>
            </a:fld>
            <a:endParaRPr lang="en-US"/>
          </a:p>
        </p:txBody>
      </p:sp>
      <p:sp>
        <p:nvSpPr>
          <p:cNvPr id="20" name="Text Placeholder 3">
            <a:extLst>
              <a:ext uri="{FF2B5EF4-FFF2-40B4-BE49-F238E27FC236}">
                <a16:creationId xmlns:a16="http://schemas.microsoft.com/office/drawing/2014/main" id="{AC8928A5-12E5-4789-8AC7-5A8AA7AC8E2B}"/>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itle 23">
            <a:extLst>
              <a:ext uri="{FF2B5EF4-FFF2-40B4-BE49-F238E27FC236}">
                <a16:creationId xmlns:a16="http://schemas.microsoft.com/office/drawing/2014/main" id="{97E35436-EA3F-4ABB-AF7A-379D4F0A24A4}"/>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3" name="Text Placeholder 21">
            <a:extLst>
              <a:ext uri="{FF2B5EF4-FFF2-40B4-BE49-F238E27FC236}">
                <a16:creationId xmlns:a16="http://schemas.microsoft.com/office/drawing/2014/main" id="{C6CA48C3-AEA2-4E10-A6DB-B6A9360E8385}"/>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27190835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 Bullet List x Free Image Space - Light">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493E48E2-312F-4E85-AF42-A09445E147A1}"/>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27AAEAA0-7D65-4C3E-B6F3-C9AAD4EDBC92}"/>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572E702F-C24B-4187-AD62-62EF7B7513F2}"/>
              </a:ext>
            </a:extLst>
          </p:cNvPr>
          <p:cNvSpPr>
            <a:spLocks noGrp="1"/>
          </p:cNvSpPr>
          <p:nvPr>
            <p:ph type="ftr" sz="quarter" idx="28"/>
          </p:nvPr>
        </p:nvSpPr>
        <p:spPr/>
        <p:txBody>
          <a:bodyPr/>
          <a:lstStyle/>
          <a:p>
            <a:r>
              <a:rPr lang="en-US"/>
              <a:t>Mojang Studios</a:t>
            </a:r>
          </a:p>
        </p:txBody>
      </p:sp>
      <p:sp>
        <p:nvSpPr>
          <p:cNvPr id="5" name="Slide Number Placeholder 4">
            <a:extLst>
              <a:ext uri="{FF2B5EF4-FFF2-40B4-BE49-F238E27FC236}">
                <a16:creationId xmlns:a16="http://schemas.microsoft.com/office/drawing/2014/main" id="{EDAE4ECA-E6F4-459E-9553-866F0588D78C}"/>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EB10EA14-E339-43DD-95FF-1AE16E66B2E4}"/>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916E718A-736C-40B2-BBA5-02740408845F}"/>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615225508"/>
      </p:ext>
    </p:extLst>
  </p:cSld>
  <p:clrMapOvr>
    <a:masterClrMapping/>
  </p:clrMapOvr>
  <p:extLst>
    <p:ext uri="{DCECCB84-F9BA-43D5-87BE-67443E8EF086}">
      <p15:sldGuideLst xmlns:p15="http://schemas.microsoft.com/office/powerpoint/2012/main"/>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 Bullet List x Free Image Space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49B8CD8F-C5B6-4B4E-97FF-5458F79F70A7}"/>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3D211FC2-F4A0-4FE9-B146-4DDEEB51CD70}"/>
              </a:ext>
            </a:extLst>
          </p:cNvPr>
          <p:cNvSpPr>
            <a:spLocks noGrp="1"/>
          </p:cNvSpPr>
          <p:nvPr>
            <p:ph type="ftr" sz="quarter" idx="11"/>
          </p:nvPr>
        </p:nvSpPr>
        <p:spPr/>
        <p:txBody>
          <a:bodyPr/>
          <a:lstStyle/>
          <a:p>
            <a:r>
              <a:rPr lang="en-US"/>
              <a:t>Mojang Studios</a:t>
            </a:r>
          </a:p>
        </p:txBody>
      </p:sp>
      <p:sp>
        <p:nvSpPr>
          <p:cNvPr id="5" name="Slide Number Placeholder 4">
            <a:extLst>
              <a:ext uri="{FF2B5EF4-FFF2-40B4-BE49-F238E27FC236}">
                <a16:creationId xmlns:a16="http://schemas.microsoft.com/office/drawing/2014/main" id="{EE9F0B91-0D6C-4871-BBEA-1280ED9B9AFE}"/>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11" name="Text Placeholder 3">
            <a:extLst>
              <a:ext uri="{FF2B5EF4-FFF2-40B4-BE49-F238E27FC236}">
                <a16:creationId xmlns:a16="http://schemas.microsoft.com/office/drawing/2014/main" id="{7EDFA995-3593-43C8-8D1E-BB74D4C8A692}"/>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8" name="Title 23">
            <a:extLst>
              <a:ext uri="{FF2B5EF4-FFF2-40B4-BE49-F238E27FC236}">
                <a16:creationId xmlns:a16="http://schemas.microsoft.com/office/drawing/2014/main" id="{A28A0973-D066-460D-A0B9-2A4ABDB142D9}"/>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4C55E782-01EF-483A-A05D-9AED6491D362}"/>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52317423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op Image x Bullet List - Ligh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2C7BB4A8-8334-4847-B9AC-64BB48682C17}"/>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4DA277FF-C510-45C7-A4BD-C6A55760D8A7}"/>
              </a:ext>
            </a:extLst>
          </p:cNvPr>
          <p:cNvSpPr>
            <a:spLocks noGrp="1"/>
          </p:cNvSpPr>
          <p:nvPr>
            <p:ph type="ftr" sz="quarter" idx="18"/>
          </p:nvPr>
        </p:nvSpPr>
        <p:spPr/>
        <p:txBody>
          <a:bodyPr/>
          <a:lstStyle/>
          <a:p>
            <a:r>
              <a:rPr lang="en-US"/>
              <a:t>Mojang Studios</a:t>
            </a:r>
          </a:p>
        </p:txBody>
      </p:sp>
      <p:sp>
        <p:nvSpPr>
          <p:cNvPr id="6" name="Slide Number Placeholder 5">
            <a:extLst>
              <a:ext uri="{FF2B5EF4-FFF2-40B4-BE49-F238E27FC236}">
                <a16:creationId xmlns:a16="http://schemas.microsoft.com/office/drawing/2014/main" id="{E294886E-39BA-43C4-94FA-2F6AA8CB38F2}"/>
              </a:ext>
            </a:extLst>
          </p:cNvPr>
          <p:cNvSpPr>
            <a:spLocks noGrp="1"/>
          </p:cNvSpPr>
          <p:nvPr>
            <p:ph type="sldNum" sz="quarter" idx="19"/>
          </p:nvPr>
        </p:nvSpPr>
        <p:spPr/>
        <p:txBody>
          <a:bodyPr/>
          <a:lstStyle/>
          <a:p>
            <a:fld id="{7C84D469-983E-45D1-83D0-D0A54F8F126E}" type="slidenum">
              <a:rPr lang="en-US" smtClean="0"/>
              <a:pPr/>
              <a:t>‹#›</a:t>
            </a:fld>
            <a:endParaRPr lang="en-US"/>
          </a:p>
        </p:txBody>
      </p:sp>
      <p:sp>
        <p:nvSpPr>
          <p:cNvPr id="12" name="Text Placeholder 3">
            <a:extLst>
              <a:ext uri="{FF2B5EF4-FFF2-40B4-BE49-F238E27FC236}">
                <a16:creationId xmlns:a16="http://schemas.microsoft.com/office/drawing/2014/main" id="{8A801B7D-D114-4A58-A3C7-B58EADDE083D}"/>
              </a:ext>
            </a:extLst>
          </p:cNvPr>
          <p:cNvSpPr>
            <a:spLocks noGrp="1"/>
          </p:cNvSpPr>
          <p:nvPr>
            <p:ph type="body" sz="quarter" idx="26" hasCustomPrompt="1"/>
          </p:nvPr>
        </p:nvSpPr>
        <p:spPr>
          <a:xfrm>
            <a:off x="252412" y="4036614"/>
            <a:ext cx="8745537" cy="2059385"/>
          </a:xfrm>
          <a:prstGeom prst="rect">
            <a:avLst/>
          </a:prstGeom>
        </p:spPr>
        <p:txBody>
          <a:bodyPr lIns="0" tIns="0" rIns="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itle 23">
            <a:extLst>
              <a:ext uri="{FF2B5EF4-FFF2-40B4-BE49-F238E27FC236}">
                <a16:creationId xmlns:a16="http://schemas.microsoft.com/office/drawing/2014/main" id="{A719CEBF-5CAB-466C-9A25-314B57496C7E}"/>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7" name="Picture Placeholder 6">
            <a:extLst>
              <a:ext uri="{FF2B5EF4-FFF2-40B4-BE49-F238E27FC236}">
                <a16:creationId xmlns:a16="http://schemas.microsoft.com/office/drawing/2014/main" id="{00A9760E-635A-46CB-8249-F852BF8F44BD}"/>
              </a:ext>
            </a:extLst>
          </p:cNvPr>
          <p:cNvSpPr>
            <a:spLocks noGrp="1"/>
          </p:cNvSpPr>
          <p:nvPr>
            <p:ph type="pic" sz="quarter" idx="27" hasCustomPrompt="1"/>
          </p:nvPr>
        </p:nvSpPr>
        <p:spPr>
          <a:xfrm>
            <a:off x="0" y="0"/>
            <a:ext cx="12192000" cy="3367088"/>
          </a:xfrm>
          <a:prstGeom prst="rect">
            <a:avLst/>
          </a:prstGeom>
          <a:solidFill>
            <a:schemeClr val="accent2"/>
          </a:solidFill>
        </p:spPr>
        <p:txBody>
          <a:bodyPr lIns="0" tIns="1097280" rIns="0" bIns="0"/>
          <a:lstStyle>
            <a:lvl1pPr algn="ctr">
              <a:defRPr sz="1400"/>
            </a:lvl1pPr>
          </a:lstStyle>
          <a:p>
            <a:r>
              <a:rPr lang="de-DE"/>
              <a:t>Add Image (1280 x 353 pixels)</a:t>
            </a:r>
          </a:p>
        </p:txBody>
      </p:sp>
    </p:spTree>
    <p:extLst>
      <p:ext uri="{BB962C8B-B14F-4D97-AF65-F5344CB8AC3E}">
        <p14:creationId xmlns:p14="http://schemas.microsoft.com/office/powerpoint/2010/main" val="1498398173"/>
      </p:ext>
    </p:extLst>
  </p:cSld>
  <p:clrMapOvr>
    <a:masterClrMapping/>
  </p:clrMapOvr>
  <p:extLst>
    <p:ext uri="{DCECCB84-F9BA-43D5-87BE-67443E8EF086}">
      <p15:sldGuideLst xmlns:p15="http://schemas.microsoft.com/office/powerpoint/2012/main"/>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op Image x Bullet List - Dark">
    <p:bg>
      <p:bgPr>
        <a:solidFill>
          <a:schemeClr val="bg1"/>
        </a:solidFill>
        <a:effectLst/>
      </p:bgPr>
    </p:bg>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884815C3-CE9D-4D4A-BA71-CDA75232A000}"/>
              </a:ext>
            </a:extLst>
          </p:cNvPr>
          <p:cNvSpPr>
            <a:spLocks noGrp="1"/>
          </p:cNvSpPr>
          <p:nvPr>
            <p:ph type="body" sz="quarter" idx="26" hasCustomPrompt="1"/>
          </p:nvPr>
        </p:nvSpPr>
        <p:spPr>
          <a:xfrm>
            <a:off x="252412" y="4036614"/>
            <a:ext cx="8745537" cy="2059385"/>
          </a:xfrm>
          <a:prstGeom prst="rect">
            <a:avLst/>
          </a:prstGeom>
        </p:spPr>
        <p:txBody>
          <a:bodyPr lIns="0" tIns="0" rIns="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itle 23">
            <a:extLst>
              <a:ext uri="{FF2B5EF4-FFF2-40B4-BE49-F238E27FC236}">
                <a16:creationId xmlns:a16="http://schemas.microsoft.com/office/drawing/2014/main" id="{0DA856A7-AA12-4FFA-96C6-35B8D58F7C41}"/>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3" name="Date Placeholder 2">
            <a:extLst>
              <a:ext uri="{FF2B5EF4-FFF2-40B4-BE49-F238E27FC236}">
                <a16:creationId xmlns:a16="http://schemas.microsoft.com/office/drawing/2014/main" id="{7875687F-3B35-470F-99D7-A6E8C954C2B4}"/>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CEA1B056-2519-4386-8B42-68B5ADF5F1A7}"/>
              </a:ext>
            </a:extLst>
          </p:cNvPr>
          <p:cNvSpPr>
            <a:spLocks noGrp="1"/>
          </p:cNvSpPr>
          <p:nvPr>
            <p:ph type="ftr" sz="quarter" idx="28"/>
          </p:nvPr>
        </p:nvSpPr>
        <p:spPr/>
        <p:txBody>
          <a:bodyPr/>
          <a:lstStyle/>
          <a:p>
            <a:r>
              <a:rPr lang="en-US"/>
              <a:t>Mojang Studios</a:t>
            </a:r>
          </a:p>
        </p:txBody>
      </p:sp>
      <p:sp>
        <p:nvSpPr>
          <p:cNvPr id="5" name="Slide Number Placeholder 4">
            <a:extLst>
              <a:ext uri="{FF2B5EF4-FFF2-40B4-BE49-F238E27FC236}">
                <a16:creationId xmlns:a16="http://schemas.microsoft.com/office/drawing/2014/main" id="{80251432-322A-4F57-AC9B-0B2A0245950E}"/>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8" name="Picture Placeholder 6">
            <a:extLst>
              <a:ext uri="{FF2B5EF4-FFF2-40B4-BE49-F238E27FC236}">
                <a16:creationId xmlns:a16="http://schemas.microsoft.com/office/drawing/2014/main" id="{3E0F6266-3798-4187-9BBF-55EE252A5907}"/>
              </a:ext>
            </a:extLst>
          </p:cNvPr>
          <p:cNvSpPr>
            <a:spLocks noGrp="1"/>
          </p:cNvSpPr>
          <p:nvPr>
            <p:ph type="pic" sz="quarter" idx="30" hasCustomPrompt="1"/>
          </p:nvPr>
        </p:nvSpPr>
        <p:spPr>
          <a:xfrm>
            <a:off x="0" y="0"/>
            <a:ext cx="12192000" cy="3367088"/>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(1280 x 353 pixels)</a:t>
            </a:r>
          </a:p>
        </p:txBody>
      </p:sp>
    </p:spTree>
    <p:extLst>
      <p:ext uri="{BB962C8B-B14F-4D97-AF65-F5344CB8AC3E}">
        <p14:creationId xmlns:p14="http://schemas.microsoft.com/office/powerpoint/2010/main" val="63197872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Full Image x 1 Paragraph - Light">
    <p:bg>
      <p:bgPr>
        <a:solidFill>
          <a:schemeClr val="bg1"/>
        </a:soli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8BCC8AFD-3464-455A-A25C-17583E2AA73D}"/>
              </a:ext>
            </a:extLst>
          </p:cNvPr>
          <p:cNvSpPr>
            <a:spLocks noGrp="1"/>
          </p:cNvSpPr>
          <p:nvPr>
            <p:ph type="pic" sz="quarter" idx="42" hasCustomPrompt="1"/>
          </p:nvPr>
        </p:nvSpPr>
        <p:spPr>
          <a:xfrm>
            <a:off x="0" y="0"/>
            <a:ext cx="12192000" cy="6858000"/>
          </a:xfrm>
          <a:prstGeom prst="rect">
            <a:avLst/>
          </a:prstGeom>
          <a:solidFill>
            <a:schemeClr val="accent2"/>
          </a:solidFill>
        </p:spPr>
        <p:txBody>
          <a:bodyPr lIns="0" tIns="2834640" rIns="0" bIns="0"/>
          <a:lstStyle>
            <a:lvl1pPr algn="ctr">
              <a:defRPr sz="1400"/>
            </a:lvl1pPr>
          </a:lstStyle>
          <a:p>
            <a:r>
              <a:rPr lang="de-DE"/>
              <a:t>Add Image (1280 x 720 pixels)</a:t>
            </a:r>
          </a:p>
        </p:txBody>
      </p:sp>
      <p:sp>
        <p:nvSpPr>
          <p:cNvPr id="10" name="Title 23">
            <a:extLst>
              <a:ext uri="{FF2B5EF4-FFF2-40B4-BE49-F238E27FC236}">
                <a16:creationId xmlns:a16="http://schemas.microsoft.com/office/drawing/2014/main" id="{4FACAB4E-F6BB-4870-9B15-D6FBFC8A0157}"/>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13" name="Text Placeholder 3">
            <a:extLst>
              <a:ext uri="{FF2B5EF4-FFF2-40B4-BE49-F238E27FC236}">
                <a16:creationId xmlns:a16="http://schemas.microsoft.com/office/drawing/2014/main" id="{7BA70E0C-F081-4A07-AF8B-B6200D75A419}"/>
              </a:ext>
            </a:extLst>
          </p:cNvPr>
          <p:cNvSpPr>
            <a:spLocks noGrp="1"/>
          </p:cNvSpPr>
          <p:nvPr>
            <p:ph type="body" sz="quarter" idx="38" hasCustomPrompt="1"/>
          </p:nvPr>
        </p:nvSpPr>
        <p:spPr>
          <a:xfrm>
            <a:off x="252412" y="4040678"/>
            <a:ext cx="8745538" cy="1804988"/>
          </a:xfrm>
          <a:prstGeom prst="rect">
            <a:avLst/>
          </a:prstGeom>
        </p:spPr>
        <p:txBody>
          <a:bodyPr lIns="0" tIns="0" rIns="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 name="Date Placeholder 3">
            <a:extLst>
              <a:ext uri="{FF2B5EF4-FFF2-40B4-BE49-F238E27FC236}">
                <a16:creationId xmlns:a16="http://schemas.microsoft.com/office/drawing/2014/main" id="{86757E31-8A11-4881-9823-18FE0B8BF4E7}"/>
              </a:ext>
            </a:extLst>
          </p:cNvPr>
          <p:cNvSpPr>
            <a:spLocks noGrp="1"/>
          </p:cNvSpPr>
          <p:nvPr>
            <p:ph type="dt" sz="half" idx="3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040BCE86-F326-42A3-BC7F-55CF2E812E70}"/>
              </a:ext>
            </a:extLst>
          </p:cNvPr>
          <p:cNvSpPr>
            <a:spLocks noGrp="1"/>
          </p:cNvSpPr>
          <p:nvPr>
            <p:ph type="ftr" sz="quarter" idx="40"/>
          </p:nvPr>
        </p:nvSpPr>
        <p:spPr/>
        <p:txBody>
          <a:bodyPr/>
          <a:lstStyle/>
          <a:p>
            <a:r>
              <a:rPr lang="en-US"/>
              <a:t>Mojang Studios</a:t>
            </a:r>
          </a:p>
        </p:txBody>
      </p:sp>
      <p:sp>
        <p:nvSpPr>
          <p:cNvPr id="6" name="Slide Number Placeholder 5">
            <a:extLst>
              <a:ext uri="{FF2B5EF4-FFF2-40B4-BE49-F238E27FC236}">
                <a16:creationId xmlns:a16="http://schemas.microsoft.com/office/drawing/2014/main" id="{D4F3030C-9D52-43E4-8B76-9226BFC3EA13}"/>
              </a:ext>
            </a:extLst>
          </p:cNvPr>
          <p:cNvSpPr>
            <a:spLocks noGrp="1"/>
          </p:cNvSpPr>
          <p:nvPr>
            <p:ph type="sldNum" sz="quarter" idx="41"/>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979787107"/>
      </p:ext>
    </p:extLst>
  </p:cSld>
  <p:clrMapOvr>
    <a:masterClrMapping/>
  </p:clrMapOvr>
  <p:extLst>
    <p:ext uri="{DCECCB84-F9BA-43D5-87BE-67443E8EF086}">
      <p15:sldGuideLst xmlns:p15="http://schemas.microsoft.com/office/powerpoint/2012/main"/>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Full Image x 1 Paragraph - Dark">
    <p:bg>
      <p:bgPr>
        <a:solidFill>
          <a:schemeClr val="bg1"/>
        </a:solidFill>
        <a:effectLst/>
      </p:bgPr>
    </p:bg>
    <p:spTree>
      <p:nvGrpSpPr>
        <p:cNvPr id="1" name=""/>
        <p:cNvGrpSpPr/>
        <p:nvPr/>
      </p:nvGrpSpPr>
      <p:grpSpPr>
        <a:xfrm>
          <a:off x="0" y="0"/>
          <a:ext cx="0" cy="0"/>
          <a:chOff x="0" y="0"/>
          <a:chExt cx="0" cy="0"/>
        </a:xfrm>
      </p:grpSpPr>
      <p:sp>
        <p:nvSpPr>
          <p:cNvPr id="8" name="Picture Placeholder 6">
            <a:extLst>
              <a:ext uri="{FF2B5EF4-FFF2-40B4-BE49-F238E27FC236}">
                <a16:creationId xmlns:a16="http://schemas.microsoft.com/office/drawing/2014/main" id="{F9DD00C6-F868-4C47-9FBC-E15552111B51}"/>
              </a:ext>
            </a:extLst>
          </p:cNvPr>
          <p:cNvSpPr>
            <a:spLocks noGrp="1"/>
          </p:cNvSpPr>
          <p:nvPr>
            <p:ph type="pic" sz="quarter" idx="42" hasCustomPrompt="1"/>
          </p:nvPr>
        </p:nvSpPr>
        <p:spPr>
          <a:xfrm>
            <a:off x="0" y="0"/>
            <a:ext cx="12192000" cy="6858000"/>
          </a:xfrm>
          <a:prstGeom prst="rect">
            <a:avLst/>
          </a:prstGeom>
          <a:solidFill>
            <a:schemeClr val="bg1"/>
          </a:solidFill>
        </p:spPr>
        <p:txBody>
          <a:bodyPr lIns="0" tIns="2834640" rIns="0" bIns="0"/>
          <a:lstStyle>
            <a:lvl1pPr algn="ctr">
              <a:defRPr sz="1400">
                <a:solidFill>
                  <a:schemeClr val="tx1"/>
                </a:solidFill>
              </a:defRPr>
            </a:lvl1pPr>
          </a:lstStyle>
          <a:p>
            <a:r>
              <a:rPr lang="de-DE"/>
              <a:t>Add Image (1280 x 720 pixels)</a:t>
            </a:r>
          </a:p>
        </p:txBody>
      </p:sp>
      <p:sp>
        <p:nvSpPr>
          <p:cNvPr id="14" name="Title 23">
            <a:extLst>
              <a:ext uri="{FF2B5EF4-FFF2-40B4-BE49-F238E27FC236}">
                <a16:creationId xmlns:a16="http://schemas.microsoft.com/office/drawing/2014/main" id="{824D52DB-93C0-440A-A01D-AA11CC5BF051}"/>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15" name="Text Placeholder 3">
            <a:extLst>
              <a:ext uri="{FF2B5EF4-FFF2-40B4-BE49-F238E27FC236}">
                <a16:creationId xmlns:a16="http://schemas.microsoft.com/office/drawing/2014/main" id="{880E76B3-C0B9-42F8-BC23-AE5159D3D4B3}"/>
              </a:ext>
            </a:extLst>
          </p:cNvPr>
          <p:cNvSpPr>
            <a:spLocks noGrp="1"/>
          </p:cNvSpPr>
          <p:nvPr>
            <p:ph type="body" sz="quarter" idx="38" hasCustomPrompt="1"/>
          </p:nvPr>
        </p:nvSpPr>
        <p:spPr>
          <a:xfrm>
            <a:off x="252412" y="4040678"/>
            <a:ext cx="8745538" cy="1804988"/>
          </a:xfrm>
          <a:prstGeom prst="rect">
            <a:avLst/>
          </a:prstGeom>
        </p:spPr>
        <p:txBody>
          <a:bodyPr lIns="0" tIns="0" rIns="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 name="Date Placeholder 3">
            <a:extLst>
              <a:ext uri="{FF2B5EF4-FFF2-40B4-BE49-F238E27FC236}">
                <a16:creationId xmlns:a16="http://schemas.microsoft.com/office/drawing/2014/main" id="{45258FBC-C294-4EA7-B463-BC0A1E3DC442}"/>
              </a:ext>
            </a:extLst>
          </p:cNvPr>
          <p:cNvSpPr>
            <a:spLocks noGrp="1"/>
          </p:cNvSpPr>
          <p:nvPr>
            <p:ph type="dt" sz="half" idx="3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E61631E8-2AD8-4BCE-A327-8885FD75E1A8}"/>
              </a:ext>
            </a:extLst>
          </p:cNvPr>
          <p:cNvSpPr>
            <a:spLocks noGrp="1"/>
          </p:cNvSpPr>
          <p:nvPr>
            <p:ph type="ftr" sz="quarter" idx="40"/>
          </p:nvPr>
        </p:nvSpPr>
        <p:spPr/>
        <p:txBody>
          <a:bodyPr/>
          <a:lstStyle/>
          <a:p>
            <a:r>
              <a:rPr lang="en-US"/>
              <a:t>Mojang Studios</a:t>
            </a:r>
          </a:p>
        </p:txBody>
      </p:sp>
      <p:sp>
        <p:nvSpPr>
          <p:cNvPr id="6" name="Slide Number Placeholder 5">
            <a:extLst>
              <a:ext uri="{FF2B5EF4-FFF2-40B4-BE49-F238E27FC236}">
                <a16:creationId xmlns:a16="http://schemas.microsoft.com/office/drawing/2014/main" id="{12DD5916-92E1-409E-AAA0-E341303DC341}"/>
              </a:ext>
            </a:extLst>
          </p:cNvPr>
          <p:cNvSpPr>
            <a:spLocks noGrp="1"/>
          </p:cNvSpPr>
          <p:nvPr>
            <p:ph type="sldNum" sz="quarter" idx="41"/>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167559747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 Image Grid- Light">
    <p:spTree>
      <p:nvGrpSpPr>
        <p:cNvPr id="1" name=""/>
        <p:cNvGrpSpPr/>
        <p:nvPr/>
      </p:nvGrpSpPr>
      <p:grpSpPr>
        <a:xfrm>
          <a:off x="0" y="0"/>
          <a:ext cx="0" cy="0"/>
          <a:chOff x="0" y="0"/>
          <a:chExt cx="0" cy="0"/>
        </a:xfrm>
      </p:grpSpPr>
      <p:sp>
        <p:nvSpPr>
          <p:cNvPr id="11" name="Picture Placeholder 6">
            <a:extLst>
              <a:ext uri="{FF2B5EF4-FFF2-40B4-BE49-F238E27FC236}">
                <a16:creationId xmlns:a16="http://schemas.microsoft.com/office/drawing/2014/main" id="{22DBDB2C-AD7C-4BD7-AB3C-5FC37556DEFF}"/>
              </a:ext>
            </a:extLst>
          </p:cNvPr>
          <p:cNvSpPr>
            <a:spLocks noGrp="1"/>
          </p:cNvSpPr>
          <p:nvPr>
            <p:ph type="pic" sz="quarter" idx="42" hasCustomPrompt="1"/>
          </p:nvPr>
        </p:nvSpPr>
        <p:spPr>
          <a:xfrm>
            <a:off x="0" y="0"/>
            <a:ext cx="6048374" cy="6858000"/>
          </a:xfrm>
          <a:prstGeom prst="rect">
            <a:avLst/>
          </a:prstGeom>
          <a:solidFill>
            <a:schemeClr val="accent2"/>
          </a:solidFill>
        </p:spPr>
        <p:txBody>
          <a:bodyPr lIns="0" tIns="2834640" rIns="0" bIns="0"/>
          <a:lstStyle>
            <a:lvl1pPr algn="ctr">
              <a:defRPr sz="1400"/>
            </a:lvl1pPr>
          </a:lstStyle>
          <a:p>
            <a:r>
              <a:rPr lang="en-US"/>
              <a:t>Add Image (636 x 720 pixels)</a:t>
            </a:r>
          </a:p>
        </p:txBody>
      </p:sp>
      <p:sp>
        <p:nvSpPr>
          <p:cNvPr id="12" name="Picture Placeholder 6">
            <a:extLst>
              <a:ext uri="{FF2B5EF4-FFF2-40B4-BE49-F238E27FC236}">
                <a16:creationId xmlns:a16="http://schemas.microsoft.com/office/drawing/2014/main" id="{5FDDC003-0C30-483E-A2AA-E8D84FD4946E}"/>
              </a:ext>
            </a:extLst>
          </p:cNvPr>
          <p:cNvSpPr>
            <a:spLocks noGrp="1"/>
          </p:cNvSpPr>
          <p:nvPr>
            <p:ph type="pic" sz="quarter" idx="43" hasCustomPrompt="1"/>
          </p:nvPr>
        </p:nvSpPr>
        <p:spPr>
          <a:xfrm>
            <a:off x="6143628" y="0"/>
            <a:ext cx="6048372" cy="6858000"/>
          </a:xfrm>
          <a:prstGeom prst="rect">
            <a:avLst/>
          </a:prstGeom>
          <a:solidFill>
            <a:schemeClr val="accent2"/>
          </a:solidFill>
        </p:spPr>
        <p:txBody>
          <a:bodyPr lIns="0" tIns="2834640" rIns="0" bIns="0"/>
          <a:lstStyle>
            <a:lvl1pPr algn="ctr">
              <a:defRPr sz="1400"/>
            </a:lvl1pPr>
          </a:lstStyle>
          <a:p>
            <a:r>
              <a:rPr lang="en-US"/>
              <a:t>Add Image (636 x 720 pixels)</a:t>
            </a:r>
          </a:p>
        </p:txBody>
      </p:sp>
      <p:sp>
        <p:nvSpPr>
          <p:cNvPr id="3" name="Date Placeholder 2">
            <a:extLst>
              <a:ext uri="{FF2B5EF4-FFF2-40B4-BE49-F238E27FC236}">
                <a16:creationId xmlns:a16="http://schemas.microsoft.com/office/drawing/2014/main" id="{DC798A3A-D409-43BC-B7F7-7C6DD20926B6}"/>
              </a:ext>
            </a:extLst>
          </p:cNvPr>
          <p:cNvSpPr>
            <a:spLocks noGrp="1"/>
          </p:cNvSpPr>
          <p:nvPr>
            <p:ph type="dt" sz="half" idx="1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A1A1C5B6-6D9A-4B86-B6F7-F36EF4EC8C7F}"/>
              </a:ext>
            </a:extLst>
          </p:cNvPr>
          <p:cNvSpPr>
            <a:spLocks noGrp="1"/>
          </p:cNvSpPr>
          <p:nvPr>
            <p:ph type="ftr" sz="quarter" idx="20"/>
          </p:nvPr>
        </p:nvSpPr>
        <p:spPr/>
        <p:txBody>
          <a:bodyPr/>
          <a:lstStyle/>
          <a:p>
            <a:r>
              <a:rPr lang="en-US"/>
              <a:t>Mojang Studios</a:t>
            </a:r>
          </a:p>
        </p:txBody>
      </p:sp>
      <p:sp>
        <p:nvSpPr>
          <p:cNvPr id="5" name="Slide Number Placeholder 4">
            <a:extLst>
              <a:ext uri="{FF2B5EF4-FFF2-40B4-BE49-F238E27FC236}">
                <a16:creationId xmlns:a16="http://schemas.microsoft.com/office/drawing/2014/main" id="{AF6E42FD-3807-48C6-B6E1-01BCAFA7F6A6}"/>
              </a:ext>
            </a:extLst>
          </p:cNvPr>
          <p:cNvSpPr>
            <a:spLocks noGrp="1"/>
          </p:cNvSpPr>
          <p:nvPr>
            <p:ph type="sldNum" sz="quarter" idx="21"/>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1831261415"/>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tatement/Quote">
    <p:bg>
      <p:bgPr>
        <a:solidFill>
          <a:schemeClr val="accent1"/>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354D0F85-AD4A-4827-BE46-8666B8D78A2C}"/>
              </a:ext>
            </a:extLst>
          </p:cNvPr>
          <p:cNvSpPr>
            <a:spLocks noGrp="1"/>
          </p:cNvSpPr>
          <p:nvPr>
            <p:ph type="title" hasCustomPrompt="1"/>
          </p:nvPr>
        </p:nvSpPr>
        <p:spPr>
          <a:xfrm>
            <a:off x="252413" y="253999"/>
            <a:ext cx="11687175" cy="5260975"/>
          </a:xfrm>
          <a:prstGeom prst="rect">
            <a:avLst/>
          </a:prstGeom>
        </p:spPr>
        <p:txBody>
          <a:bodyPr anchor="ctr" anchorCtr="0">
            <a:noAutofit/>
          </a:bodyPr>
          <a:lstStyle>
            <a:lvl1pPr>
              <a:lnSpc>
                <a:spcPct val="100000"/>
              </a:lnSpc>
              <a:spcAft>
                <a:spcPts val="600"/>
              </a:spcAft>
              <a:defRPr sz="4000">
                <a:solidFill>
                  <a:schemeClr val="tx1"/>
                </a:solidFill>
              </a:defRPr>
            </a:lvl1pPr>
          </a:lstStyle>
          <a:p>
            <a:r>
              <a:rPr lang="en-US"/>
              <a:t>Add your statement or quote here (40pt)</a:t>
            </a:r>
          </a:p>
        </p:txBody>
      </p:sp>
      <p:sp>
        <p:nvSpPr>
          <p:cNvPr id="4" name="Date Placeholder 3">
            <a:extLst>
              <a:ext uri="{FF2B5EF4-FFF2-40B4-BE49-F238E27FC236}">
                <a16:creationId xmlns:a16="http://schemas.microsoft.com/office/drawing/2014/main" id="{F3B712BF-AB0B-49E5-B1BD-8077CF89F808}"/>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4F991C7A-F319-449C-BBAE-9BF89CFFC6D4}"/>
              </a:ext>
            </a:extLst>
          </p:cNvPr>
          <p:cNvSpPr>
            <a:spLocks noGrp="1"/>
          </p:cNvSpPr>
          <p:nvPr>
            <p:ph type="ftr" sz="quarter" idx="11"/>
          </p:nvPr>
        </p:nvSpPr>
        <p:spPr/>
        <p:txBody>
          <a:bodyPr/>
          <a:lstStyle/>
          <a:p>
            <a:r>
              <a:rPr lang="en-US"/>
              <a:t>Mojang Studios</a:t>
            </a:r>
          </a:p>
        </p:txBody>
      </p:sp>
      <p:sp>
        <p:nvSpPr>
          <p:cNvPr id="7" name="Slide Number Placeholder 6">
            <a:extLst>
              <a:ext uri="{FF2B5EF4-FFF2-40B4-BE49-F238E27FC236}">
                <a16:creationId xmlns:a16="http://schemas.microsoft.com/office/drawing/2014/main" id="{51AC678B-9E1F-4926-8DE7-492F9149934E}"/>
              </a:ext>
            </a:extLst>
          </p:cNvPr>
          <p:cNvSpPr>
            <a:spLocks noGrp="1"/>
          </p:cNvSpPr>
          <p:nvPr>
            <p:ph type="sldNum" sz="quarter" idx="12"/>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32909983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 Image Grid- Dark">
    <p:bg>
      <p:bgRef idx="1001">
        <a:schemeClr val="bg1"/>
      </p:bgRef>
    </p:bg>
    <p:spTree>
      <p:nvGrpSpPr>
        <p:cNvPr id="1" name=""/>
        <p:cNvGrpSpPr/>
        <p:nvPr/>
      </p:nvGrpSpPr>
      <p:grpSpPr>
        <a:xfrm>
          <a:off x="0" y="0"/>
          <a:ext cx="0" cy="0"/>
          <a:chOff x="0" y="0"/>
          <a:chExt cx="0" cy="0"/>
        </a:xfrm>
      </p:grpSpPr>
      <p:sp>
        <p:nvSpPr>
          <p:cNvPr id="8" name="Picture Placeholder 6">
            <a:extLst>
              <a:ext uri="{FF2B5EF4-FFF2-40B4-BE49-F238E27FC236}">
                <a16:creationId xmlns:a16="http://schemas.microsoft.com/office/drawing/2014/main" id="{941606D1-5160-4399-B927-1AE85C6AC2C7}"/>
              </a:ext>
            </a:extLst>
          </p:cNvPr>
          <p:cNvSpPr>
            <a:spLocks noGrp="1"/>
          </p:cNvSpPr>
          <p:nvPr>
            <p:ph type="pic" sz="quarter" idx="42" hasCustomPrompt="1"/>
          </p:nvPr>
        </p:nvSpPr>
        <p:spPr>
          <a:xfrm>
            <a:off x="0" y="0"/>
            <a:ext cx="6048374" cy="6858000"/>
          </a:xfrm>
          <a:prstGeom prst="rect">
            <a:avLst/>
          </a:prstGeom>
          <a:solidFill>
            <a:schemeClr val="accent2"/>
          </a:solidFill>
        </p:spPr>
        <p:txBody>
          <a:bodyPr lIns="0" tIns="2834640" rIns="0" bIns="0"/>
          <a:lstStyle>
            <a:lvl1pPr algn="ctr">
              <a:defRPr sz="1400">
                <a:solidFill>
                  <a:schemeClr val="bg1"/>
                </a:solidFill>
              </a:defRPr>
            </a:lvl1pPr>
          </a:lstStyle>
          <a:p>
            <a:r>
              <a:rPr lang="en-US"/>
              <a:t>Add Image (636 x 720 pixels)</a:t>
            </a:r>
          </a:p>
        </p:txBody>
      </p:sp>
      <p:sp>
        <p:nvSpPr>
          <p:cNvPr id="9" name="Picture Placeholder 6">
            <a:extLst>
              <a:ext uri="{FF2B5EF4-FFF2-40B4-BE49-F238E27FC236}">
                <a16:creationId xmlns:a16="http://schemas.microsoft.com/office/drawing/2014/main" id="{ACA31C2D-86A4-4724-B48C-75021011955B}"/>
              </a:ext>
            </a:extLst>
          </p:cNvPr>
          <p:cNvSpPr>
            <a:spLocks noGrp="1"/>
          </p:cNvSpPr>
          <p:nvPr>
            <p:ph type="pic" sz="quarter" idx="43" hasCustomPrompt="1"/>
          </p:nvPr>
        </p:nvSpPr>
        <p:spPr>
          <a:xfrm>
            <a:off x="6143628" y="0"/>
            <a:ext cx="6048372" cy="6858000"/>
          </a:xfrm>
          <a:prstGeom prst="rect">
            <a:avLst/>
          </a:prstGeom>
          <a:solidFill>
            <a:schemeClr val="accent2"/>
          </a:solidFill>
        </p:spPr>
        <p:txBody>
          <a:bodyPr lIns="0" tIns="2834640" rIns="0" bIns="0"/>
          <a:lstStyle>
            <a:lvl1pPr algn="ctr">
              <a:defRPr sz="1400">
                <a:solidFill>
                  <a:schemeClr val="bg1"/>
                </a:solidFill>
              </a:defRPr>
            </a:lvl1pPr>
          </a:lstStyle>
          <a:p>
            <a:r>
              <a:rPr lang="en-US"/>
              <a:t>Add Image (636 x 720 pixels)</a:t>
            </a:r>
          </a:p>
        </p:txBody>
      </p:sp>
      <p:sp>
        <p:nvSpPr>
          <p:cNvPr id="3" name="Footer Placeholder 2">
            <a:extLst>
              <a:ext uri="{FF2B5EF4-FFF2-40B4-BE49-F238E27FC236}">
                <a16:creationId xmlns:a16="http://schemas.microsoft.com/office/drawing/2014/main" id="{08DE7795-8A44-4CF4-A2AB-33D3C4BB25A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FD67D96A-E918-4C87-A6ED-15BBFA27A395}"/>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01A019F5-A711-4233-A3C8-55AF2517E1B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2326304"/>
      </p:ext>
    </p:extLst>
  </p:cSld>
  <p:clrMapOvr>
    <a:overrideClrMapping bg1="dk1" tx1="lt1" bg2="dk2" tx2="lt2" accent1="accent1" accent2="accent2" accent3="accent3" accent4="accent4" accent5="accent5" accent6="accent6" hlink="hlink" folHlink="folHlink"/>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3 Image Grid- Light">
    <p:bg>
      <p:bgPr>
        <a:solidFill>
          <a:schemeClr val="bg2"/>
        </a:solidFill>
        <a:effectLst/>
      </p:bgPr>
    </p:bg>
    <p:spTree>
      <p:nvGrpSpPr>
        <p:cNvPr id="1" name=""/>
        <p:cNvGrpSpPr/>
        <p:nvPr/>
      </p:nvGrpSpPr>
      <p:grpSpPr>
        <a:xfrm>
          <a:off x="0" y="0"/>
          <a:ext cx="0" cy="0"/>
          <a:chOff x="0" y="0"/>
          <a:chExt cx="0" cy="0"/>
        </a:xfrm>
      </p:grpSpPr>
      <p:sp>
        <p:nvSpPr>
          <p:cNvPr id="13" name="Picture Placeholder 6">
            <a:extLst>
              <a:ext uri="{FF2B5EF4-FFF2-40B4-BE49-F238E27FC236}">
                <a16:creationId xmlns:a16="http://schemas.microsoft.com/office/drawing/2014/main" id="{9A894DFD-ED21-4904-9054-2E24112F4449}"/>
              </a:ext>
            </a:extLst>
          </p:cNvPr>
          <p:cNvSpPr>
            <a:spLocks noGrp="1"/>
          </p:cNvSpPr>
          <p:nvPr>
            <p:ph type="pic" sz="quarter" idx="44" hasCustomPrompt="1"/>
          </p:nvPr>
        </p:nvSpPr>
        <p:spPr>
          <a:xfrm>
            <a:off x="6143628" y="0"/>
            <a:ext cx="6048372" cy="6858001"/>
          </a:xfrm>
          <a:prstGeom prst="rect">
            <a:avLst/>
          </a:prstGeom>
          <a:solidFill>
            <a:schemeClr val="accent2"/>
          </a:solidFill>
        </p:spPr>
        <p:txBody>
          <a:bodyPr lIns="0" tIns="2834640" rIns="0" bIns="0"/>
          <a:lstStyle>
            <a:lvl1pPr algn="ctr">
              <a:defRPr sz="1400">
                <a:solidFill>
                  <a:schemeClr val="tx1"/>
                </a:solidFill>
              </a:defRPr>
            </a:lvl1pPr>
          </a:lstStyle>
          <a:p>
            <a:r>
              <a:rPr lang="en-US"/>
              <a:t>Add Image (636 x 720 pixels)</a:t>
            </a:r>
          </a:p>
        </p:txBody>
      </p:sp>
      <p:sp>
        <p:nvSpPr>
          <p:cNvPr id="8" name="Picture Placeholder 6">
            <a:extLst>
              <a:ext uri="{FF2B5EF4-FFF2-40B4-BE49-F238E27FC236}">
                <a16:creationId xmlns:a16="http://schemas.microsoft.com/office/drawing/2014/main" id="{CE1F7351-DC71-4479-AA73-6C8FD75B582C}"/>
              </a:ext>
            </a:extLst>
          </p:cNvPr>
          <p:cNvSpPr>
            <a:spLocks noGrp="1"/>
          </p:cNvSpPr>
          <p:nvPr>
            <p:ph type="pic" sz="quarter" idx="42" hasCustomPrompt="1"/>
          </p:nvPr>
        </p:nvSpPr>
        <p:spPr>
          <a:xfrm>
            <a:off x="0" y="0"/>
            <a:ext cx="6048374" cy="336708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720 pixels)</a:t>
            </a:r>
          </a:p>
        </p:txBody>
      </p:sp>
      <p:sp>
        <p:nvSpPr>
          <p:cNvPr id="12" name="Picture Placeholder 6">
            <a:extLst>
              <a:ext uri="{FF2B5EF4-FFF2-40B4-BE49-F238E27FC236}">
                <a16:creationId xmlns:a16="http://schemas.microsoft.com/office/drawing/2014/main" id="{5892FC00-63D1-4ADB-A12F-E3D50BE1E108}"/>
              </a:ext>
            </a:extLst>
          </p:cNvPr>
          <p:cNvSpPr>
            <a:spLocks noGrp="1"/>
          </p:cNvSpPr>
          <p:nvPr>
            <p:ph type="pic" sz="quarter" idx="43" hasCustomPrompt="1"/>
          </p:nvPr>
        </p:nvSpPr>
        <p:spPr>
          <a:xfrm>
            <a:off x="0" y="3457575"/>
            <a:ext cx="6048374" cy="3400426"/>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720 pixels)</a:t>
            </a:r>
          </a:p>
        </p:txBody>
      </p:sp>
      <p:sp>
        <p:nvSpPr>
          <p:cNvPr id="3" name="Date Placeholder 2">
            <a:extLst>
              <a:ext uri="{FF2B5EF4-FFF2-40B4-BE49-F238E27FC236}">
                <a16:creationId xmlns:a16="http://schemas.microsoft.com/office/drawing/2014/main" id="{9175D855-BAB6-409E-A307-64BC869F56A0}"/>
              </a:ext>
            </a:extLst>
          </p:cNvPr>
          <p:cNvSpPr>
            <a:spLocks noGrp="1"/>
          </p:cNvSpPr>
          <p:nvPr>
            <p:ph type="dt" sz="half" idx="2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09435C9A-A9B6-41BC-B407-81D77378273E}"/>
              </a:ext>
            </a:extLst>
          </p:cNvPr>
          <p:cNvSpPr>
            <a:spLocks noGrp="1"/>
          </p:cNvSpPr>
          <p:nvPr>
            <p:ph type="ftr" sz="quarter" idx="21"/>
          </p:nvPr>
        </p:nvSpPr>
        <p:spPr/>
        <p:txBody>
          <a:bodyPr/>
          <a:lstStyle/>
          <a:p>
            <a:r>
              <a:rPr lang="en-US"/>
              <a:t>Mojang Studios</a:t>
            </a:r>
          </a:p>
        </p:txBody>
      </p:sp>
      <p:sp>
        <p:nvSpPr>
          <p:cNvPr id="5" name="Slide Number Placeholder 4">
            <a:extLst>
              <a:ext uri="{FF2B5EF4-FFF2-40B4-BE49-F238E27FC236}">
                <a16:creationId xmlns:a16="http://schemas.microsoft.com/office/drawing/2014/main" id="{E7101BB8-8552-47AF-8122-40A36DC279E3}"/>
              </a:ext>
            </a:extLst>
          </p:cNvPr>
          <p:cNvSpPr>
            <a:spLocks noGrp="1"/>
          </p:cNvSpPr>
          <p:nvPr>
            <p:ph type="sldNum" sz="quarter" idx="22"/>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3221075646"/>
      </p:ext>
    </p:extLst>
  </p:cSld>
  <p:clrMapOvr>
    <a:masterClrMapping/>
  </p:clrMapOvr>
  <p:extLst>
    <p:ext uri="{DCECCB84-F9BA-43D5-87BE-67443E8EF086}">
      <p15:sldGuideLst xmlns:p15="http://schemas.microsoft.com/office/powerpoint/2012/main"/>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3 Image Grid- Dark">
    <p:bg>
      <p:bgRef idx="1001">
        <a:schemeClr val="bg1"/>
      </p:bgRef>
    </p:bg>
    <p:spTree>
      <p:nvGrpSpPr>
        <p:cNvPr id="1" name=""/>
        <p:cNvGrpSpPr/>
        <p:nvPr/>
      </p:nvGrpSpPr>
      <p:grpSpPr>
        <a:xfrm>
          <a:off x="0" y="0"/>
          <a:ext cx="0" cy="0"/>
          <a:chOff x="0" y="0"/>
          <a:chExt cx="0" cy="0"/>
        </a:xfrm>
      </p:grpSpPr>
      <p:sp>
        <p:nvSpPr>
          <p:cNvPr id="9" name="Picture Placeholder 6">
            <a:extLst>
              <a:ext uri="{FF2B5EF4-FFF2-40B4-BE49-F238E27FC236}">
                <a16:creationId xmlns:a16="http://schemas.microsoft.com/office/drawing/2014/main" id="{32C832C9-5B8B-45D7-9665-A173BC7E6504}"/>
              </a:ext>
            </a:extLst>
          </p:cNvPr>
          <p:cNvSpPr>
            <a:spLocks noGrp="1"/>
          </p:cNvSpPr>
          <p:nvPr>
            <p:ph type="pic" sz="quarter" idx="44" hasCustomPrompt="1"/>
          </p:nvPr>
        </p:nvSpPr>
        <p:spPr>
          <a:xfrm>
            <a:off x="6143628" y="0"/>
            <a:ext cx="6048372" cy="6858001"/>
          </a:xfrm>
          <a:prstGeom prst="rect">
            <a:avLst/>
          </a:prstGeom>
          <a:solidFill>
            <a:schemeClr val="accent2"/>
          </a:solidFill>
        </p:spPr>
        <p:txBody>
          <a:bodyPr lIns="0" tIns="2834640" rIns="0" bIns="0"/>
          <a:lstStyle>
            <a:lvl1pPr algn="ctr">
              <a:defRPr sz="1400">
                <a:solidFill>
                  <a:schemeClr val="bg1"/>
                </a:solidFill>
              </a:defRPr>
            </a:lvl1pPr>
          </a:lstStyle>
          <a:p>
            <a:r>
              <a:rPr lang="en-US"/>
              <a:t>Add Image (636 x 720 pixels)</a:t>
            </a:r>
          </a:p>
        </p:txBody>
      </p:sp>
      <p:sp>
        <p:nvSpPr>
          <p:cNvPr id="10" name="Picture Placeholder 6">
            <a:extLst>
              <a:ext uri="{FF2B5EF4-FFF2-40B4-BE49-F238E27FC236}">
                <a16:creationId xmlns:a16="http://schemas.microsoft.com/office/drawing/2014/main" id="{62481A0E-2AF3-45E2-B5E8-8E0EAF479B66}"/>
              </a:ext>
            </a:extLst>
          </p:cNvPr>
          <p:cNvSpPr>
            <a:spLocks noGrp="1"/>
          </p:cNvSpPr>
          <p:nvPr>
            <p:ph type="pic" sz="quarter" idx="42" hasCustomPrompt="1"/>
          </p:nvPr>
        </p:nvSpPr>
        <p:spPr>
          <a:xfrm>
            <a:off x="0" y="0"/>
            <a:ext cx="6048374" cy="336708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720 pixels)</a:t>
            </a:r>
          </a:p>
        </p:txBody>
      </p:sp>
      <p:sp>
        <p:nvSpPr>
          <p:cNvPr id="11" name="Picture Placeholder 6">
            <a:extLst>
              <a:ext uri="{FF2B5EF4-FFF2-40B4-BE49-F238E27FC236}">
                <a16:creationId xmlns:a16="http://schemas.microsoft.com/office/drawing/2014/main" id="{FAFB9FC2-C21A-4849-817C-675689C859D5}"/>
              </a:ext>
            </a:extLst>
          </p:cNvPr>
          <p:cNvSpPr>
            <a:spLocks noGrp="1"/>
          </p:cNvSpPr>
          <p:nvPr>
            <p:ph type="pic" sz="quarter" idx="43" hasCustomPrompt="1"/>
          </p:nvPr>
        </p:nvSpPr>
        <p:spPr>
          <a:xfrm>
            <a:off x="0" y="3457575"/>
            <a:ext cx="6048374" cy="340042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720 pixels)</a:t>
            </a:r>
          </a:p>
        </p:txBody>
      </p:sp>
      <p:sp>
        <p:nvSpPr>
          <p:cNvPr id="3" name="Footer Placeholder 2">
            <a:extLst>
              <a:ext uri="{FF2B5EF4-FFF2-40B4-BE49-F238E27FC236}">
                <a16:creationId xmlns:a16="http://schemas.microsoft.com/office/drawing/2014/main" id="{DC67B097-6E0C-4851-BAAD-DAE23C591A8C}"/>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4D616E6-C6EC-453E-803D-0139AA14CDAE}"/>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089A4410-3AA9-45DC-8206-3D0CF1214E0B}"/>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52893504"/>
      </p:ext>
    </p:extLst>
  </p:cSld>
  <p:clrMapOvr>
    <a:overrideClrMapping bg1="dk1" tx1="lt1" bg2="dk2" tx2="lt2" accent1="accent1" accent2="accent2" accent3="accent3" accent4="accent4" accent5="accent5" accent6="accent6" hlink="hlink" folHlink="folHlink"/>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3 Image Row - Ligh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70580696-AABE-4788-AD07-90B7766A61A6}"/>
              </a:ext>
            </a:extLst>
          </p:cNvPr>
          <p:cNvSpPr>
            <a:spLocks noGrp="1"/>
          </p:cNvSpPr>
          <p:nvPr>
            <p:ph type="dt" sz="half" idx="2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883024E-9F7C-4B93-A6CF-187B41AD121D}"/>
              </a:ext>
            </a:extLst>
          </p:cNvPr>
          <p:cNvSpPr>
            <a:spLocks noGrp="1"/>
          </p:cNvSpPr>
          <p:nvPr>
            <p:ph type="ftr" sz="quarter" idx="30"/>
          </p:nvPr>
        </p:nvSpPr>
        <p:spPr/>
        <p:txBody>
          <a:bodyPr/>
          <a:lstStyle/>
          <a:p>
            <a:r>
              <a:rPr lang="en-US"/>
              <a:t>Mojang Studios</a:t>
            </a:r>
          </a:p>
        </p:txBody>
      </p:sp>
      <p:sp>
        <p:nvSpPr>
          <p:cNvPr id="5" name="Slide Number Placeholder 4">
            <a:extLst>
              <a:ext uri="{FF2B5EF4-FFF2-40B4-BE49-F238E27FC236}">
                <a16:creationId xmlns:a16="http://schemas.microsoft.com/office/drawing/2014/main" id="{9925741F-4003-4669-9541-C6800F2D75E3}"/>
              </a:ext>
            </a:extLst>
          </p:cNvPr>
          <p:cNvSpPr>
            <a:spLocks noGrp="1"/>
          </p:cNvSpPr>
          <p:nvPr>
            <p:ph type="sldNum" sz="quarter" idx="31"/>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FD06DF80-6561-4A70-812D-7D332F563956}"/>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20673690-46C6-4174-A27D-76CB1195F797}"/>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6" name="Picture Placeholder 5">
            <a:extLst>
              <a:ext uri="{FF2B5EF4-FFF2-40B4-BE49-F238E27FC236}">
                <a16:creationId xmlns:a16="http://schemas.microsoft.com/office/drawing/2014/main" id="{308CEB6C-5F74-49FE-B0E4-2F0B4BB72DF0}"/>
              </a:ext>
            </a:extLst>
          </p:cNvPr>
          <p:cNvSpPr>
            <a:spLocks noGrp="1"/>
          </p:cNvSpPr>
          <p:nvPr>
            <p:ph type="pic" sz="quarter" idx="32" hasCustomPrompt="1"/>
          </p:nvPr>
        </p:nvSpPr>
        <p:spPr>
          <a:xfrm>
            <a:off x="252412" y="1747472"/>
            <a:ext cx="3820445" cy="3200400"/>
          </a:xfrm>
          <a:prstGeom prst="rect">
            <a:avLst/>
          </a:prstGeom>
          <a:solidFill>
            <a:schemeClr val="accent2"/>
          </a:solidFill>
        </p:spPr>
        <p:txBody>
          <a:bodyPr lIns="0" tIns="1005840" rIns="0" bIns="0"/>
          <a:lstStyle>
            <a:lvl1pPr algn="ctr">
              <a:defRPr sz="1400"/>
            </a:lvl1pPr>
          </a:lstStyle>
          <a:p>
            <a:r>
              <a:rPr lang="en-US"/>
              <a:t>Add Image (401 x 336 pixels)</a:t>
            </a:r>
          </a:p>
        </p:txBody>
      </p:sp>
      <p:sp>
        <p:nvSpPr>
          <p:cNvPr id="15" name="Picture Placeholder 5">
            <a:extLst>
              <a:ext uri="{FF2B5EF4-FFF2-40B4-BE49-F238E27FC236}">
                <a16:creationId xmlns:a16="http://schemas.microsoft.com/office/drawing/2014/main" id="{B6762657-FAEF-447D-951F-AEB34FE80A88}"/>
              </a:ext>
            </a:extLst>
          </p:cNvPr>
          <p:cNvSpPr>
            <a:spLocks noGrp="1"/>
          </p:cNvSpPr>
          <p:nvPr>
            <p:ph type="pic" sz="quarter" idx="33" hasCustomPrompt="1"/>
          </p:nvPr>
        </p:nvSpPr>
        <p:spPr>
          <a:xfrm>
            <a:off x="4175761" y="1747472"/>
            <a:ext cx="3840479" cy="3200400"/>
          </a:xfrm>
          <a:prstGeom prst="rect">
            <a:avLst/>
          </a:prstGeom>
          <a:solidFill>
            <a:schemeClr val="accent2"/>
          </a:solidFill>
        </p:spPr>
        <p:txBody>
          <a:bodyPr lIns="0" tIns="1005840" rIns="0" bIns="0"/>
          <a:lstStyle>
            <a:lvl1pPr algn="ctr">
              <a:defRPr sz="1400"/>
            </a:lvl1pPr>
          </a:lstStyle>
          <a:p>
            <a:r>
              <a:rPr lang="en-US"/>
              <a:t>Add Image (401 x 336 pixels)</a:t>
            </a:r>
          </a:p>
        </p:txBody>
      </p:sp>
      <p:sp>
        <p:nvSpPr>
          <p:cNvPr id="18" name="Picture Placeholder 5">
            <a:extLst>
              <a:ext uri="{FF2B5EF4-FFF2-40B4-BE49-F238E27FC236}">
                <a16:creationId xmlns:a16="http://schemas.microsoft.com/office/drawing/2014/main" id="{10223F15-420E-4833-8114-93A2D94CECC3}"/>
              </a:ext>
            </a:extLst>
          </p:cNvPr>
          <p:cNvSpPr>
            <a:spLocks noGrp="1"/>
          </p:cNvSpPr>
          <p:nvPr>
            <p:ph type="pic" sz="quarter" idx="34" hasCustomPrompt="1"/>
          </p:nvPr>
        </p:nvSpPr>
        <p:spPr>
          <a:xfrm>
            <a:off x="8119143" y="1747472"/>
            <a:ext cx="3820445" cy="3200400"/>
          </a:xfrm>
          <a:prstGeom prst="rect">
            <a:avLst/>
          </a:prstGeom>
          <a:solidFill>
            <a:schemeClr val="accent2"/>
          </a:solidFill>
        </p:spPr>
        <p:txBody>
          <a:bodyPr lIns="0" tIns="1005840" rIns="0" bIns="0"/>
          <a:lstStyle>
            <a:lvl1pPr algn="ctr">
              <a:defRPr sz="1400"/>
            </a:lvl1pPr>
          </a:lstStyle>
          <a:p>
            <a:r>
              <a:rPr lang="en-US"/>
              <a:t>Add Image (401 x 336 pixels)</a:t>
            </a:r>
          </a:p>
        </p:txBody>
      </p:sp>
    </p:spTree>
    <p:extLst>
      <p:ext uri="{BB962C8B-B14F-4D97-AF65-F5344CB8AC3E}">
        <p14:creationId xmlns:p14="http://schemas.microsoft.com/office/powerpoint/2010/main" val="3665530710"/>
      </p:ext>
    </p:extLst>
  </p:cSld>
  <p:clrMapOvr>
    <a:masterClrMapping/>
  </p:clrMapOvr>
  <p:extLst>
    <p:ext uri="{DCECCB84-F9BA-43D5-87BE-67443E8EF086}">
      <p15:sldGuideLst xmlns:p15="http://schemas.microsoft.com/office/powerpoint/2012/main"/>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3 Image Row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4887D76-CD04-4508-8C39-407F9FD8035F}"/>
              </a:ext>
            </a:extLst>
          </p:cNvPr>
          <p:cNvSpPr>
            <a:spLocks noGrp="1"/>
          </p:cNvSpPr>
          <p:nvPr>
            <p:ph type="dt" sz="half" idx="2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FFE3352D-09CC-451C-8CA9-E4866259CFE2}"/>
              </a:ext>
            </a:extLst>
          </p:cNvPr>
          <p:cNvSpPr>
            <a:spLocks noGrp="1"/>
          </p:cNvSpPr>
          <p:nvPr>
            <p:ph type="ftr" sz="quarter" idx="30"/>
          </p:nvPr>
        </p:nvSpPr>
        <p:spPr/>
        <p:txBody>
          <a:bodyPr/>
          <a:lstStyle/>
          <a:p>
            <a:r>
              <a:rPr lang="en-US"/>
              <a:t>Mojang Studios</a:t>
            </a:r>
          </a:p>
        </p:txBody>
      </p:sp>
      <p:sp>
        <p:nvSpPr>
          <p:cNvPr id="5" name="Slide Number Placeholder 4">
            <a:extLst>
              <a:ext uri="{FF2B5EF4-FFF2-40B4-BE49-F238E27FC236}">
                <a16:creationId xmlns:a16="http://schemas.microsoft.com/office/drawing/2014/main" id="{C6BB4C1A-DB9B-4332-943F-93D4C03E35A1}"/>
              </a:ext>
            </a:extLst>
          </p:cNvPr>
          <p:cNvSpPr>
            <a:spLocks noGrp="1"/>
          </p:cNvSpPr>
          <p:nvPr>
            <p:ph type="sldNum" sz="quarter" idx="31"/>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571D4FB8-D5A9-496E-BDE6-D0BF4ECC37AC}"/>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D04B49C1-DC86-4146-A50D-53BA9CD7143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Picture Placeholder 5">
            <a:extLst>
              <a:ext uri="{FF2B5EF4-FFF2-40B4-BE49-F238E27FC236}">
                <a16:creationId xmlns:a16="http://schemas.microsoft.com/office/drawing/2014/main" id="{158672AA-A84B-40F9-A741-F991A362C9B6}"/>
              </a:ext>
            </a:extLst>
          </p:cNvPr>
          <p:cNvSpPr>
            <a:spLocks noGrp="1"/>
          </p:cNvSpPr>
          <p:nvPr>
            <p:ph type="pic" sz="quarter" idx="32" hasCustomPrompt="1"/>
          </p:nvPr>
        </p:nvSpPr>
        <p:spPr>
          <a:xfrm>
            <a:off x="252412" y="1747472"/>
            <a:ext cx="3820445" cy="3200400"/>
          </a:xfrm>
          <a:prstGeom prst="rect">
            <a:avLst/>
          </a:prstGeom>
          <a:solidFill>
            <a:schemeClr val="accent2"/>
          </a:solidFill>
        </p:spPr>
        <p:txBody>
          <a:bodyPr lIns="0" tIns="1005840" rIns="0" bIns="0"/>
          <a:lstStyle>
            <a:lvl1pPr algn="ctr">
              <a:defRPr sz="1400">
                <a:solidFill>
                  <a:schemeClr val="bg1"/>
                </a:solidFill>
              </a:defRPr>
            </a:lvl1pPr>
          </a:lstStyle>
          <a:p>
            <a:r>
              <a:rPr lang="en-US"/>
              <a:t>Add Image (401 x 336 pixels)</a:t>
            </a:r>
          </a:p>
        </p:txBody>
      </p:sp>
      <p:sp>
        <p:nvSpPr>
          <p:cNvPr id="14" name="Picture Placeholder 5">
            <a:extLst>
              <a:ext uri="{FF2B5EF4-FFF2-40B4-BE49-F238E27FC236}">
                <a16:creationId xmlns:a16="http://schemas.microsoft.com/office/drawing/2014/main" id="{34396412-BB98-47F6-9FF2-33D996BC7233}"/>
              </a:ext>
            </a:extLst>
          </p:cNvPr>
          <p:cNvSpPr>
            <a:spLocks noGrp="1"/>
          </p:cNvSpPr>
          <p:nvPr>
            <p:ph type="pic" sz="quarter" idx="33" hasCustomPrompt="1"/>
          </p:nvPr>
        </p:nvSpPr>
        <p:spPr>
          <a:xfrm>
            <a:off x="4175761" y="1747472"/>
            <a:ext cx="3840479" cy="3200400"/>
          </a:xfrm>
          <a:prstGeom prst="rect">
            <a:avLst/>
          </a:prstGeom>
          <a:solidFill>
            <a:schemeClr val="accent2"/>
          </a:solidFill>
        </p:spPr>
        <p:txBody>
          <a:bodyPr lIns="0" tIns="1005840" rIns="0" bIns="0"/>
          <a:lstStyle>
            <a:lvl1pPr algn="ctr">
              <a:defRPr sz="1400">
                <a:solidFill>
                  <a:schemeClr val="bg1"/>
                </a:solidFill>
              </a:defRPr>
            </a:lvl1pPr>
          </a:lstStyle>
          <a:p>
            <a:r>
              <a:rPr lang="en-US"/>
              <a:t>Add Image (401 x 336 pixels)</a:t>
            </a:r>
          </a:p>
        </p:txBody>
      </p:sp>
      <p:sp>
        <p:nvSpPr>
          <p:cNvPr id="15" name="Picture Placeholder 5">
            <a:extLst>
              <a:ext uri="{FF2B5EF4-FFF2-40B4-BE49-F238E27FC236}">
                <a16:creationId xmlns:a16="http://schemas.microsoft.com/office/drawing/2014/main" id="{69FDFE8C-7547-4678-B786-FB051464C1C6}"/>
              </a:ext>
            </a:extLst>
          </p:cNvPr>
          <p:cNvSpPr>
            <a:spLocks noGrp="1"/>
          </p:cNvSpPr>
          <p:nvPr>
            <p:ph type="pic" sz="quarter" idx="34" hasCustomPrompt="1"/>
          </p:nvPr>
        </p:nvSpPr>
        <p:spPr>
          <a:xfrm>
            <a:off x="8119143" y="1747472"/>
            <a:ext cx="3820445" cy="3200400"/>
          </a:xfrm>
          <a:prstGeom prst="rect">
            <a:avLst/>
          </a:prstGeom>
          <a:solidFill>
            <a:schemeClr val="accent2"/>
          </a:solidFill>
        </p:spPr>
        <p:txBody>
          <a:bodyPr lIns="0" tIns="1005840" rIns="0" bIns="0"/>
          <a:lstStyle>
            <a:lvl1pPr algn="ctr">
              <a:defRPr sz="1400">
                <a:solidFill>
                  <a:schemeClr val="bg1"/>
                </a:solidFill>
              </a:defRPr>
            </a:lvl1pPr>
          </a:lstStyle>
          <a:p>
            <a:r>
              <a:rPr lang="en-US"/>
              <a:t>Add Image (401 x 336 pixels)</a:t>
            </a:r>
          </a:p>
        </p:txBody>
      </p:sp>
    </p:spTree>
    <p:extLst>
      <p:ext uri="{BB962C8B-B14F-4D97-AF65-F5344CB8AC3E}">
        <p14:creationId xmlns:p14="http://schemas.microsoft.com/office/powerpoint/2010/main" val="32917428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4 Image Grid- Light">
    <p:spTree>
      <p:nvGrpSpPr>
        <p:cNvPr id="1" name=""/>
        <p:cNvGrpSpPr/>
        <p:nvPr/>
      </p:nvGrpSpPr>
      <p:grpSpPr>
        <a:xfrm>
          <a:off x="0" y="0"/>
          <a:ext cx="0" cy="0"/>
          <a:chOff x="0" y="0"/>
          <a:chExt cx="0" cy="0"/>
        </a:xfrm>
      </p:grpSpPr>
      <p:sp>
        <p:nvSpPr>
          <p:cNvPr id="13" name="Picture Placeholder 5">
            <a:extLst>
              <a:ext uri="{FF2B5EF4-FFF2-40B4-BE49-F238E27FC236}">
                <a16:creationId xmlns:a16="http://schemas.microsoft.com/office/drawing/2014/main" id="{4F09476B-945C-45B4-B70D-5C4F88681A16}"/>
              </a:ext>
            </a:extLst>
          </p:cNvPr>
          <p:cNvSpPr>
            <a:spLocks noGrp="1"/>
          </p:cNvSpPr>
          <p:nvPr>
            <p:ph type="pic" sz="quarter" idx="26" hasCustomPrompt="1"/>
          </p:nvPr>
        </p:nvSpPr>
        <p:spPr>
          <a:xfrm>
            <a:off x="6142038" y="-14288"/>
            <a:ext cx="6048375" cy="338137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15" name="Picture Placeholder 5">
            <a:extLst>
              <a:ext uri="{FF2B5EF4-FFF2-40B4-BE49-F238E27FC236}">
                <a16:creationId xmlns:a16="http://schemas.microsoft.com/office/drawing/2014/main" id="{20D60E52-555F-4B92-A1B9-AC9F81C1124C}"/>
              </a:ext>
            </a:extLst>
          </p:cNvPr>
          <p:cNvSpPr>
            <a:spLocks noGrp="1"/>
          </p:cNvSpPr>
          <p:nvPr>
            <p:ph type="pic" sz="quarter" idx="27" hasCustomPrompt="1"/>
          </p:nvPr>
        </p:nvSpPr>
        <p:spPr>
          <a:xfrm>
            <a:off x="6142038" y="3457574"/>
            <a:ext cx="6048375" cy="340042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6" name="Picture Placeholder 5">
            <a:extLst>
              <a:ext uri="{FF2B5EF4-FFF2-40B4-BE49-F238E27FC236}">
                <a16:creationId xmlns:a16="http://schemas.microsoft.com/office/drawing/2014/main" id="{7B090983-B63E-494D-A89C-076C54A1CE79}"/>
              </a:ext>
            </a:extLst>
          </p:cNvPr>
          <p:cNvSpPr>
            <a:spLocks noGrp="1"/>
          </p:cNvSpPr>
          <p:nvPr>
            <p:ph type="pic" sz="quarter" idx="24" hasCustomPrompt="1"/>
          </p:nvPr>
        </p:nvSpPr>
        <p:spPr>
          <a:xfrm>
            <a:off x="0" y="-14288"/>
            <a:ext cx="6048375" cy="338137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12" name="Picture Placeholder 5">
            <a:extLst>
              <a:ext uri="{FF2B5EF4-FFF2-40B4-BE49-F238E27FC236}">
                <a16:creationId xmlns:a16="http://schemas.microsoft.com/office/drawing/2014/main" id="{145FB3A1-9398-49A4-A3D2-E92A49730209}"/>
              </a:ext>
            </a:extLst>
          </p:cNvPr>
          <p:cNvSpPr>
            <a:spLocks noGrp="1"/>
          </p:cNvSpPr>
          <p:nvPr>
            <p:ph type="pic" sz="quarter" idx="25" hasCustomPrompt="1"/>
          </p:nvPr>
        </p:nvSpPr>
        <p:spPr>
          <a:xfrm>
            <a:off x="0" y="3457574"/>
            <a:ext cx="6048375" cy="340042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3" name="Date Placeholder 2">
            <a:extLst>
              <a:ext uri="{FF2B5EF4-FFF2-40B4-BE49-F238E27FC236}">
                <a16:creationId xmlns:a16="http://schemas.microsoft.com/office/drawing/2014/main" id="{2F10EF3F-1C1F-43F2-9A55-4D0158595210}"/>
              </a:ext>
            </a:extLst>
          </p:cNvPr>
          <p:cNvSpPr>
            <a:spLocks noGrp="1"/>
          </p:cNvSpPr>
          <p:nvPr>
            <p:ph type="dt" sz="half" idx="2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F575A61-C52A-400F-BFE9-3AD5193FD562}"/>
              </a:ext>
            </a:extLst>
          </p:cNvPr>
          <p:cNvSpPr>
            <a:spLocks noGrp="1"/>
          </p:cNvSpPr>
          <p:nvPr>
            <p:ph type="ftr" sz="quarter" idx="22"/>
          </p:nvPr>
        </p:nvSpPr>
        <p:spPr/>
        <p:txBody>
          <a:bodyPr/>
          <a:lstStyle/>
          <a:p>
            <a:r>
              <a:rPr lang="en-US"/>
              <a:t>Mojang Studios</a:t>
            </a:r>
          </a:p>
        </p:txBody>
      </p:sp>
      <p:sp>
        <p:nvSpPr>
          <p:cNvPr id="5" name="Slide Number Placeholder 4">
            <a:extLst>
              <a:ext uri="{FF2B5EF4-FFF2-40B4-BE49-F238E27FC236}">
                <a16:creationId xmlns:a16="http://schemas.microsoft.com/office/drawing/2014/main" id="{C2D1A42F-410F-4395-A112-863ADC175CA6}"/>
              </a:ext>
            </a:extLst>
          </p:cNvPr>
          <p:cNvSpPr>
            <a:spLocks noGrp="1"/>
          </p:cNvSpPr>
          <p:nvPr>
            <p:ph type="sldNum" sz="quarter" idx="23"/>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3165060320"/>
      </p:ext>
    </p:extLst>
  </p:cSld>
  <p:clrMapOvr>
    <a:masterClrMapping/>
  </p:clrMapOvr>
  <p:extLst>
    <p:ext uri="{DCECCB84-F9BA-43D5-87BE-67443E8EF086}">
      <p15:sldGuideLst xmlns:p15="http://schemas.microsoft.com/office/powerpoint/2012/main"/>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4 Image Grid- Dark">
    <p:bg>
      <p:bgRef idx="1001">
        <a:schemeClr val="bg1"/>
      </p:bgRef>
    </p:bg>
    <p:spTree>
      <p:nvGrpSpPr>
        <p:cNvPr id="1" name=""/>
        <p:cNvGrpSpPr/>
        <p:nvPr/>
      </p:nvGrpSpPr>
      <p:grpSpPr>
        <a:xfrm>
          <a:off x="0" y="0"/>
          <a:ext cx="0" cy="0"/>
          <a:chOff x="0" y="0"/>
          <a:chExt cx="0" cy="0"/>
        </a:xfrm>
      </p:grpSpPr>
      <p:sp>
        <p:nvSpPr>
          <p:cNvPr id="10" name="Picture Placeholder 5">
            <a:extLst>
              <a:ext uri="{FF2B5EF4-FFF2-40B4-BE49-F238E27FC236}">
                <a16:creationId xmlns:a16="http://schemas.microsoft.com/office/drawing/2014/main" id="{41CDF0DE-2CC7-4234-AE90-9BC9A50F9544}"/>
              </a:ext>
            </a:extLst>
          </p:cNvPr>
          <p:cNvSpPr>
            <a:spLocks noGrp="1"/>
          </p:cNvSpPr>
          <p:nvPr>
            <p:ph type="pic" sz="quarter" idx="26" hasCustomPrompt="1"/>
          </p:nvPr>
        </p:nvSpPr>
        <p:spPr>
          <a:xfrm>
            <a:off x="6142038" y="-14288"/>
            <a:ext cx="6048375" cy="338137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11" name="Picture Placeholder 5">
            <a:extLst>
              <a:ext uri="{FF2B5EF4-FFF2-40B4-BE49-F238E27FC236}">
                <a16:creationId xmlns:a16="http://schemas.microsoft.com/office/drawing/2014/main" id="{7151326A-157B-44C1-83A1-7204FB319405}"/>
              </a:ext>
            </a:extLst>
          </p:cNvPr>
          <p:cNvSpPr>
            <a:spLocks noGrp="1"/>
          </p:cNvSpPr>
          <p:nvPr>
            <p:ph type="pic" sz="quarter" idx="27" hasCustomPrompt="1"/>
          </p:nvPr>
        </p:nvSpPr>
        <p:spPr>
          <a:xfrm>
            <a:off x="6142038" y="3457574"/>
            <a:ext cx="6048375" cy="340042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12" name="Picture Placeholder 5">
            <a:extLst>
              <a:ext uri="{FF2B5EF4-FFF2-40B4-BE49-F238E27FC236}">
                <a16:creationId xmlns:a16="http://schemas.microsoft.com/office/drawing/2014/main" id="{F0C92F0F-1BB4-4481-938D-F79D8A2EC87E}"/>
              </a:ext>
            </a:extLst>
          </p:cNvPr>
          <p:cNvSpPr>
            <a:spLocks noGrp="1"/>
          </p:cNvSpPr>
          <p:nvPr>
            <p:ph type="pic" sz="quarter" idx="24" hasCustomPrompt="1"/>
          </p:nvPr>
        </p:nvSpPr>
        <p:spPr>
          <a:xfrm>
            <a:off x="0" y="-14288"/>
            <a:ext cx="6048375" cy="338137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13" name="Picture Placeholder 5">
            <a:extLst>
              <a:ext uri="{FF2B5EF4-FFF2-40B4-BE49-F238E27FC236}">
                <a16:creationId xmlns:a16="http://schemas.microsoft.com/office/drawing/2014/main" id="{69AF51A7-A159-4D42-9A44-911D357C15EE}"/>
              </a:ext>
            </a:extLst>
          </p:cNvPr>
          <p:cNvSpPr>
            <a:spLocks noGrp="1"/>
          </p:cNvSpPr>
          <p:nvPr>
            <p:ph type="pic" sz="quarter" idx="25" hasCustomPrompt="1"/>
          </p:nvPr>
        </p:nvSpPr>
        <p:spPr>
          <a:xfrm>
            <a:off x="0" y="3457574"/>
            <a:ext cx="6048375" cy="340042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3" name="Footer Placeholder 2">
            <a:extLst>
              <a:ext uri="{FF2B5EF4-FFF2-40B4-BE49-F238E27FC236}">
                <a16:creationId xmlns:a16="http://schemas.microsoft.com/office/drawing/2014/main" id="{7A613ACC-8831-433D-A1AF-4C6F5D56A12D}"/>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8C7AFED4-8688-440E-8201-3488A148CDF8}"/>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C04B6F1C-F245-4835-B295-A5C907FABF0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02872474"/>
      </p:ext>
    </p:extLst>
  </p:cSld>
  <p:clrMapOvr>
    <a:overrideClrMapping bg1="dk1" tx1="lt1" bg2="dk2" tx2="lt2" accent1="accent1" accent2="accent2" accent3="accent3" accent4="accent4" accent5="accent5" accent6="accent6" hlink="hlink" folHlink="folHlink"/>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6 Image Grid-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8BFB98E-7D0C-470F-905A-223897D4684C}"/>
              </a:ext>
            </a:extLst>
          </p:cNvPr>
          <p:cNvSpPr>
            <a:spLocks noGrp="1"/>
          </p:cNvSpPr>
          <p:nvPr>
            <p:ph type="pic" sz="quarter" idx="42" hasCustomPrompt="1"/>
          </p:nvPr>
        </p:nvSpPr>
        <p:spPr>
          <a:xfrm>
            <a:off x="-26352" y="0"/>
            <a:ext cx="4023360" cy="3365500"/>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13" name="Picture Placeholder 5">
            <a:extLst>
              <a:ext uri="{FF2B5EF4-FFF2-40B4-BE49-F238E27FC236}">
                <a16:creationId xmlns:a16="http://schemas.microsoft.com/office/drawing/2014/main" id="{4C0B48F5-0C21-40AC-B71B-DBC15C83F33E}"/>
              </a:ext>
            </a:extLst>
          </p:cNvPr>
          <p:cNvSpPr>
            <a:spLocks noGrp="1"/>
          </p:cNvSpPr>
          <p:nvPr>
            <p:ph type="pic" sz="quarter" idx="43" hasCustomPrompt="1"/>
          </p:nvPr>
        </p:nvSpPr>
        <p:spPr>
          <a:xfrm>
            <a:off x="4084320" y="0"/>
            <a:ext cx="4023360" cy="3365500"/>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0" name="Picture Placeholder 5">
            <a:extLst>
              <a:ext uri="{FF2B5EF4-FFF2-40B4-BE49-F238E27FC236}">
                <a16:creationId xmlns:a16="http://schemas.microsoft.com/office/drawing/2014/main" id="{36E044FA-E402-4230-82DC-EE245F3D597C}"/>
              </a:ext>
            </a:extLst>
          </p:cNvPr>
          <p:cNvSpPr>
            <a:spLocks noGrp="1"/>
          </p:cNvSpPr>
          <p:nvPr>
            <p:ph type="pic" sz="quarter" idx="44" hasCustomPrompt="1"/>
          </p:nvPr>
        </p:nvSpPr>
        <p:spPr>
          <a:xfrm>
            <a:off x="8193405" y="0"/>
            <a:ext cx="4023360" cy="3365500"/>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1" name="Picture Placeholder 5">
            <a:extLst>
              <a:ext uri="{FF2B5EF4-FFF2-40B4-BE49-F238E27FC236}">
                <a16:creationId xmlns:a16="http://schemas.microsoft.com/office/drawing/2014/main" id="{ABF020E0-44B0-4715-89F2-7E2D1375D3F0}"/>
              </a:ext>
            </a:extLst>
          </p:cNvPr>
          <p:cNvSpPr>
            <a:spLocks noGrp="1"/>
          </p:cNvSpPr>
          <p:nvPr>
            <p:ph type="pic" sz="quarter" idx="45" hasCustomPrompt="1"/>
          </p:nvPr>
        </p:nvSpPr>
        <p:spPr>
          <a:xfrm>
            <a:off x="-26352" y="3457574"/>
            <a:ext cx="4023360" cy="3400425"/>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2" name="Picture Placeholder 5">
            <a:extLst>
              <a:ext uri="{FF2B5EF4-FFF2-40B4-BE49-F238E27FC236}">
                <a16:creationId xmlns:a16="http://schemas.microsoft.com/office/drawing/2014/main" id="{7D2D8B5D-D958-411B-A809-A756F157D290}"/>
              </a:ext>
            </a:extLst>
          </p:cNvPr>
          <p:cNvSpPr>
            <a:spLocks noGrp="1"/>
          </p:cNvSpPr>
          <p:nvPr>
            <p:ph type="pic" sz="quarter" idx="46" hasCustomPrompt="1"/>
          </p:nvPr>
        </p:nvSpPr>
        <p:spPr>
          <a:xfrm>
            <a:off x="4084320" y="3457574"/>
            <a:ext cx="4023360" cy="3400425"/>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3" name="Picture Placeholder 5">
            <a:extLst>
              <a:ext uri="{FF2B5EF4-FFF2-40B4-BE49-F238E27FC236}">
                <a16:creationId xmlns:a16="http://schemas.microsoft.com/office/drawing/2014/main" id="{B71AD1A4-63E8-4D78-AE7B-4D7452685E4E}"/>
              </a:ext>
            </a:extLst>
          </p:cNvPr>
          <p:cNvSpPr>
            <a:spLocks noGrp="1"/>
          </p:cNvSpPr>
          <p:nvPr>
            <p:ph type="pic" sz="quarter" idx="47" hasCustomPrompt="1"/>
          </p:nvPr>
        </p:nvSpPr>
        <p:spPr>
          <a:xfrm>
            <a:off x="8193405" y="3457574"/>
            <a:ext cx="4023360" cy="3400425"/>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3" name="Date Placeholder 2">
            <a:extLst>
              <a:ext uri="{FF2B5EF4-FFF2-40B4-BE49-F238E27FC236}">
                <a16:creationId xmlns:a16="http://schemas.microsoft.com/office/drawing/2014/main" id="{13A3D95A-529A-4D19-8A83-D9E08C35DAF0}"/>
              </a:ext>
            </a:extLst>
          </p:cNvPr>
          <p:cNvSpPr>
            <a:spLocks noGrp="1"/>
          </p:cNvSpPr>
          <p:nvPr>
            <p:ph type="dt" sz="half" idx="34"/>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DBDE8EFC-E183-4700-87DC-611B53119959}"/>
              </a:ext>
            </a:extLst>
          </p:cNvPr>
          <p:cNvSpPr>
            <a:spLocks noGrp="1"/>
          </p:cNvSpPr>
          <p:nvPr>
            <p:ph type="ftr" sz="quarter" idx="35"/>
          </p:nvPr>
        </p:nvSpPr>
        <p:spPr/>
        <p:txBody>
          <a:bodyPr/>
          <a:lstStyle/>
          <a:p>
            <a:r>
              <a:rPr lang="en-US"/>
              <a:t>Mojang Studios</a:t>
            </a:r>
          </a:p>
        </p:txBody>
      </p:sp>
      <p:sp>
        <p:nvSpPr>
          <p:cNvPr id="5" name="Slide Number Placeholder 4">
            <a:extLst>
              <a:ext uri="{FF2B5EF4-FFF2-40B4-BE49-F238E27FC236}">
                <a16:creationId xmlns:a16="http://schemas.microsoft.com/office/drawing/2014/main" id="{7DF1F94A-FA42-46E9-A368-9354014CA5A0}"/>
              </a:ext>
            </a:extLst>
          </p:cNvPr>
          <p:cNvSpPr>
            <a:spLocks noGrp="1"/>
          </p:cNvSpPr>
          <p:nvPr>
            <p:ph type="sldNum" sz="quarter" idx="36"/>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696336177"/>
      </p:ext>
    </p:extLst>
  </p:cSld>
  <p:clrMapOvr>
    <a:masterClrMapping/>
  </p:clrMapOvr>
  <p:extLst>
    <p:ext uri="{DCECCB84-F9BA-43D5-87BE-67443E8EF086}">
      <p15:sldGuideLst xmlns:p15="http://schemas.microsoft.com/office/powerpoint/2012/main"/>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6 Image Grid- Dark">
    <p:bg>
      <p:bgRef idx="1001">
        <a:schemeClr val="bg1"/>
      </p:bgRef>
    </p:bg>
    <p:spTree>
      <p:nvGrpSpPr>
        <p:cNvPr id="1" name=""/>
        <p:cNvGrpSpPr/>
        <p:nvPr/>
      </p:nvGrpSpPr>
      <p:grpSpPr>
        <a:xfrm>
          <a:off x="0" y="0"/>
          <a:ext cx="0" cy="0"/>
          <a:chOff x="0" y="0"/>
          <a:chExt cx="0" cy="0"/>
        </a:xfrm>
      </p:grpSpPr>
      <p:sp>
        <p:nvSpPr>
          <p:cNvPr id="11" name="Picture Placeholder 5">
            <a:extLst>
              <a:ext uri="{FF2B5EF4-FFF2-40B4-BE49-F238E27FC236}">
                <a16:creationId xmlns:a16="http://schemas.microsoft.com/office/drawing/2014/main" id="{8C3EDAEC-B974-463A-8E6C-A71E7403F492}"/>
              </a:ext>
            </a:extLst>
          </p:cNvPr>
          <p:cNvSpPr>
            <a:spLocks noGrp="1"/>
          </p:cNvSpPr>
          <p:nvPr>
            <p:ph type="pic" sz="quarter" idx="42" hasCustomPrompt="1"/>
          </p:nvPr>
        </p:nvSpPr>
        <p:spPr>
          <a:xfrm>
            <a:off x="-26352" y="0"/>
            <a:ext cx="4023360" cy="3365500"/>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2" name="Picture Placeholder 5">
            <a:extLst>
              <a:ext uri="{FF2B5EF4-FFF2-40B4-BE49-F238E27FC236}">
                <a16:creationId xmlns:a16="http://schemas.microsoft.com/office/drawing/2014/main" id="{843849CC-C6CC-4699-B3F8-F3103979DDBD}"/>
              </a:ext>
            </a:extLst>
          </p:cNvPr>
          <p:cNvSpPr>
            <a:spLocks noGrp="1"/>
          </p:cNvSpPr>
          <p:nvPr>
            <p:ph type="pic" sz="quarter" idx="43" hasCustomPrompt="1"/>
          </p:nvPr>
        </p:nvSpPr>
        <p:spPr>
          <a:xfrm>
            <a:off x="4084320" y="0"/>
            <a:ext cx="4023360" cy="3365500"/>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3" name="Picture Placeholder 5">
            <a:extLst>
              <a:ext uri="{FF2B5EF4-FFF2-40B4-BE49-F238E27FC236}">
                <a16:creationId xmlns:a16="http://schemas.microsoft.com/office/drawing/2014/main" id="{9E35DB53-2676-4EF8-9474-95C08D44CDE8}"/>
              </a:ext>
            </a:extLst>
          </p:cNvPr>
          <p:cNvSpPr>
            <a:spLocks noGrp="1"/>
          </p:cNvSpPr>
          <p:nvPr>
            <p:ph type="pic" sz="quarter" idx="44" hasCustomPrompt="1"/>
          </p:nvPr>
        </p:nvSpPr>
        <p:spPr>
          <a:xfrm>
            <a:off x="8193405" y="0"/>
            <a:ext cx="4023360" cy="3365500"/>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4" name="Picture Placeholder 5">
            <a:extLst>
              <a:ext uri="{FF2B5EF4-FFF2-40B4-BE49-F238E27FC236}">
                <a16:creationId xmlns:a16="http://schemas.microsoft.com/office/drawing/2014/main" id="{764B4D78-900E-4902-A52B-511E412C4D1C}"/>
              </a:ext>
            </a:extLst>
          </p:cNvPr>
          <p:cNvSpPr>
            <a:spLocks noGrp="1"/>
          </p:cNvSpPr>
          <p:nvPr>
            <p:ph type="pic" sz="quarter" idx="45" hasCustomPrompt="1"/>
          </p:nvPr>
        </p:nvSpPr>
        <p:spPr>
          <a:xfrm>
            <a:off x="-26352" y="3457574"/>
            <a:ext cx="4023360"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5" name="Picture Placeholder 5">
            <a:extLst>
              <a:ext uri="{FF2B5EF4-FFF2-40B4-BE49-F238E27FC236}">
                <a16:creationId xmlns:a16="http://schemas.microsoft.com/office/drawing/2014/main" id="{6B7A7ABB-F4C2-4CD2-BB24-2A882DB68B3C}"/>
              </a:ext>
            </a:extLst>
          </p:cNvPr>
          <p:cNvSpPr>
            <a:spLocks noGrp="1"/>
          </p:cNvSpPr>
          <p:nvPr>
            <p:ph type="pic" sz="quarter" idx="46" hasCustomPrompt="1"/>
          </p:nvPr>
        </p:nvSpPr>
        <p:spPr>
          <a:xfrm>
            <a:off x="4084320" y="3457574"/>
            <a:ext cx="4023360"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6" name="Picture Placeholder 5">
            <a:extLst>
              <a:ext uri="{FF2B5EF4-FFF2-40B4-BE49-F238E27FC236}">
                <a16:creationId xmlns:a16="http://schemas.microsoft.com/office/drawing/2014/main" id="{9EC24370-A568-493F-A56E-90C276325D64}"/>
              </a:ext>
            </a:extLst>
          </p:cNvPr>
          <p:cNvSpPr>
            <a:spLocks noGrp="1"/>
          </p:cNvSpPr>
          <p:nvPr>
            <p:ph type="pic" sz="quarter" idx="47" hasCustomPrompt="1"/>
          </p:nvPr>
        </p:nvSpPr>
        <p:spPr>
          <a:xfrm>
            <a:off x="8193405" y="3457574"/>
            <a:ext cx="4023360"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3" name="Date Placeholder 2">
            <a:extLst>
              <a:ext uri="{FF2B5EF4-FFF2-40B4-BE49-F238E27FC236}">
                <a16:creationId xmlns:a16="http://schemas.microsoft.com/office/drawing/2014/main" id="{2F06053C-63FB-4EA8-B6EB-120541A76233}"/>
              </a:ext>
            </a:extLst>
          </p:cNvPr>
          <p:cNvSpPr>
            <a:spLocks noGrp="1"/>
          </p:cNvSpPr>
          <p:nvPr>
            <p:ph type="dt" sz="half" idx="34"/>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FCBA1374-CB70-490E-8C5A-7B64509E7FAE}"/>
              </a:ext>
            </a:extLst>
          </p:cNvPr>
          <p:cNvSpPr>
            <a:spLocks noGrp="1"/>
          </p:cNvSpPr>
          <p:nvPr>
            <p:ph type="ftr" sz="quarter" idx="35"/>
          </p:nvPr>
        </p:nvSpPr>
        <p:spPr/>
        <p:txBody>
          <a:bodyPr/>
          <a:lstStyle/>
          <a:p>
            <a:r>
              <a:rPr lang="en-US"/>
              <a:t>Mojang Studios</a:t>
            </a:r>
          </a:p>
        </p:txBody>
      </p:sp>
      <p:sp>
        <p:nvSpPr>
          <p:cNvPr id="5" name="Slide Number Placeholder 4">
            <a:extLst>
              <a:ext uri="{FF2B5EF4-FFF2-40B4-BE49-F238E27FC236}">
                <a16:creationId xmlns:a16="http://schemas.microsoft.com/office/drawing/2014/main" id="{8D178328-A118-4DAE-94B5-BD8E7DBAB12D}"/>
              </a:ext>
            </a:extLst>
          </p:cNvPr>
          <p:cNvSpPr>
            <a:spLocks noGrp="1"/>
          </p:cNvSpPr>
          <p:nvPr>
            <p:ph type="sldNum" sz="quarter" idx="36"/>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03966038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9 Image Grid- Light">
    <p:spTree>
      <p:nvGrpSpPr>
        <p:cNvPr id="1" name=""/>
        <p:cNvGrpSpPr/>
        <p:nvPr/>
      </p:nvGrpSpPr>
      <p:grpSpPr>
        <a:xfrm>
          <a:off x="0" y="0"/>
          <a:ext cx="0" cy="0"/>
          <a:chOff x="0" y="0"/>
          <a:chExt cx="0" cy="0"/>
        </a:xfrm>
      </p:grpSpPr>
      <p:sp>
        <p:nvSpPr>
          <p:cNvPr id="29" name="Picture Placeholder 2">
            <a:extLst>
              <a:ext uri="{FF2B5EF4-FFF2-40B4-BE49-F238E27FC236}">
                <a16:creationId xmlns:a16="http://schemas.microsoft.com/office/drawing/2014/main" id="{56892A83-0FE4-407C-BCC8-9CC6D7D25E0B}"/>
              </a:ext>
            </a:extLst>
          </p:cNvPr>
          <p:cNvSpPr>
            <a:spLocks noGrp="1"/>
          </p:cNvSpPr>
          <p:nvPr>
            <p:ph type="pic" sz="quarter" idx="37" hasCustomPrompt="1"/>
          </p:nvPr>
        </p:nvSpPr>
        <p:spPr>
          <a:xfrm>
            <a:off x="0" y="4627213"/>
            <a:ext cx="3986213" cy="2230787"/>
          </a:xfrm>
          <a:prstGeom prst="rect">
            <a:avLst/>
          </a:prstGeom>
          <a:solidFill>
            <a:schemeClr val="accent6"/>
          </a:solidFill>
        </p:spPr>
        <p:txBody>
          <a:bodyPr lIns="0" tIns="548640" rIns="0" bIns="0"/>
          <a:lstStyle>
            <a:lvl1pPr algn="ctr">
              <a:defRPr sz="1400">
                <a:solidFill>
                  <a:schemeClr val="tx1"/>
                </a:solidFill>
              </a:defRPr>
            </a:lvl1pPr>
          </a:lstStyle>
          <a:p>
            <a:r>
              <a:rPr lang="de-DE"/>
              <a:t>Add Image (418 x 236 pixels)</a:t>
            </a:r>
          </a:p>
        </p:txBody>
      </p:sp>
      <p:sp>
        <p:nvSpPr>
          <p:cNvPr id="30" name="Picture Placeholder 2">
            <a:extLst>
              <a:ext uri="{FF2B5EF4-FFF2-40B4-BE49-F238E27FC236}">
                <a16:creationId xmlns:a16="http://schemas.microsoft.com/office/drawing/2014/main" id="{D1649938-60B6-45C7-9781-BA91351DE215}"/>
              </a:ext>
            </a:extLst>
          </p:cNvPr>
          <p:cNvSpPr>
            <a:spLocks noGrp="1"/>
          </p:cNvSpPr>
          <p:nvPr>
            <p:ph type="pic" sz="quarter" idx="38" hasCustomPrompt="1"/>
          </p:nvPr>
        </p:nvSpPr>
        <p:spPr>
          <a:xfrm>
            <a:off x="4083556" y="4627213"/>
            <a:ext cx="3986213" cy="2230787"/>
          </a:xfrm>
          <a:prstGeom prst="rect">
            <a:avLst/>
          </a:prstGeom>
          <a:solidFill>
            <a:schemeClr val="accent1"/>
          </a:solidFill>
        </p:spPr>
        <p:txBody>
          <a:bodyPr lIns="0" tIns="548640" rIns="0" bIns="0"/>
          <a:lstStyle>
            <a:lvl1pPr algn="ctr">
              <a:defRPr sz="1400">
                <a:solidFill>
                  <a:schemeClr val="bg1"/>
                </a:solidFill>
              </a:defRPr>
            </a:lvl1pPr>
          </a:lstStyle>
          <a:p>
            <a:r>
              <a:rPr lang="de-DE"/>
              <a:t>Add Image (418 x 236 pixels)</a:t>
            </a:r>
          </a:p>
        </p:txBody>
      </p:sp>
      <p:sp>
        <p:nvSpPr>
          <p:cNvPr id="31" name="Picture Placeholder 2">
            <a:extLst>
              <a:ext uri="{FF2B5EF4-FFF2-40B4-BE49-F238E27FC236}">
                <a16:creationId xmlns:a16="http://schemas.microsoft.com/office/drawing/2014/main" id="{F1AF5242-D2E4-4C32-8717-230F370FE5EB}"/>
              </a:ext>
            </a:extLst>
          </p:cNvPr>
          <p:cNvSpPr>
            <a:spLocks noGrp="1"/>
          </p:cNvSpPr>
          <p:nvPr>
            <p:ph type="pic" sz="quarter" idx="39" hasCustomPrompt="1"/>
          </p:nvPr>
        </p:nvSpPr>
        <p:spPr>
          <a:xfrm>
            <a:off x="8161845" y="4627213"/>
            <a:ext cx="4030155" cy="2230787"/>
          </a:xfrm>
          <a:prstGeom prst="rect">
            <a:avLst/>
          </a:prstGeom>
          <a:solidFill>
            <a:schemeClr val="accent2"/>
          </a:solidFill>
        </p:spPr>
        <p:txBody>
          <a:bodyPr lIns="0" tIns="548640" rIns="0" bIns="0"/>
          <a:lstStyle>
            <a:lvl1pPr algn="ctr">
              <a:defRPr sz="1400">
                <a:solidFill>
                  <a:schemeClr val="tx1"/>
                </a:solidFill>
              </a:defRPr>
            </a:lvl1pPr>
          </a:lstStyle>
          <a:p>
            <a:r>
              <a:rPr lang="de-DE"/>
              <a:t>Add Image (418 x 236 pixels)</a:t>
            </a:r>
          </a:p>
        </p:txBody>
      </p:sp>
      <p:sp>
        <p:nvSpPr>
          <p:cNvPr id="8" name="Date Placeholder 7">
            <a:extLst>
              <a:ext uri="{FF2B5EF4-FFF2-40B4-BE49-F238E27FC236}">
                <a16:creationId xmlns:a16="http://schemas.microsoft.com/office/drawing/2014/main" id="{1D61D901-01D1-4F5D-B81D-6FF5B1C1B3A7}"/>
              </a:ext>
            </a:extLst>
          </p:cNvPr>
          <p:cNvSpPr>
            <a:spLocks noGrp="1"/>
          </p:cNvSpPr>
          <p:nvPr>
            <p:ph type="dt" sz="half" idx="28"/>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9" name="Footer Placeholder 8">
            <a:extLst>
              <a:ext uri="{FF2B5EF4-FFF2-40B4-BE49-F238E27FC236}">
                <a16:creationId xmlns:a16="http://schemas.microsoft.com/office/drawing/2014/main" id="{CBDEDE3F-E452-4AA4-8403-012D5796E9A7}"/>
              </a:ext>
            </a:extLst>
          </p:cNvPr>
          <p:cNvSpPr>
            <a:spLocks noGrp="1"/>
          </p:cNvSpPr>
          <p:nvPr>
            <p:ph type="ftr" sz="quarter" idx="29"/>
          </p:nvPr>
        </p:nvSpPr>
        <p:spPr/>
        <p:txBody>
          <a:bodyPr/>
          <a:lstStyle/>
          <a:p>
            <a:r>
              <a:rPr lang="en-US"/>
              <a:t>Mojang Studios</a:t>
            </a:r>
          </a:p>
        </p:txBody>
      </p:sp>
      <p:sp>
        <p:nvSpPr>
          <p:cNvPr id="10" name="Slide Number Placeholder 9">
            <a:extLst>
              <a:ext uri="{FF2B5EF4-FFF2-40B4-BE49-F238E27FC236}">
                <a16:creationId xmlns:a16="http://schemas.microsoft.com/office/drawing/2014/main" id="{92671512-AF7E-4400-B9ED-E1BC9571D94D}"/>
              </a:ext>
            </a:extLst>
          </p:cNvPr>
          <p:cNvSpPr>
            <a:spLocks noGrp="1"/>
          </p:cNvSpPr>
          <p:nvPr>
            <p:ph type="sldNum" sz="quarter" idx="30"/>
          </p:nvPr>
        </p:nvSpPr>
        <p:spPr/>
        <p:txBody>
          <a:bodyPr/>
          <a:lstStyle/>
          <a:p>
            <a:fld id="{7C84D469-983E-45D1-83D0-D0A54F8F126E}" type="slidenum">
              <a:rPr lang="en-US" smtClean="0"/>
              <a:pPr/>
              <a:t>‹#›</a:t>
            </a:fld>
            <a:endParaRPr lang="en-US"/>
          </a:p>
        </p:txBody>
      </p:sp>
      <p:sp>
        <p:nvSpPr>
          <p:cNvPr id="3" name="Picture Placeholder 2">
            <a:extLst>
              <a:ext uri="{FF2B5EF4-FFF2-40B4-BE49-F238E27FC236}">
                <a16:creationId xmlns:a16="http://schemas.microsoft.com/office/drawing/2014/main" id="{15206625-D59D-4E4D-A502-C3A9B032DB9C}"/>
              </a:ext>
            </a:extLst>
          </p:cNvPr>
          <p:cNvSpPr>
            <a:spLocks noGrp="1"/>
          </p:cNvSpPr>
          <p:nvPr>
            <p:ph type="pic" sz="quarter" idx="31" hasCustomPrompt="1"/>
          </p:nvPr>
        </p:nvSpPr>
        <p:spPr>
          <a:xfrm>
            <a:off x="0" y="-14288"/>
            <a:ext cx="3986213" cy="2245076"/>
          </a:xfrm>
          <a:prstGeom prst="rect">
            <a:avLst/>
          </a:prstGeom>
          <a:solidFill>
            <a:schemeClr val="accent5"/>
          </a:solidFill>
        </p:spPr>
        <p:txBody>
          <a:bodyPr lIns="0" tIns="548640" rIns="0" bIns="0"/>
          <a:lstStyle>
            <a:lvl1pPr algn="ctr">
              <a:defRPr sz="1400">
                <a:solidFill>
                  <a:schemeClr val="bg1"/>
                </a:solidFill>
              </a:defRPr>
            </a:lvl1pPr>
          </a:lstStyle>
          <a:p>
            <a:r>
              <a:rPr lang="de-DE"/>
              <a:t>Add Image (418 x 236 pixels)</a:t>
            </a:r>
          </a:p>
        </p:txBody>
      </p:sp>
      <p:sp>
        <p:nvSpPr>
          <p:cNvPr id="21" name="Picture Placeholder 2">
            <a:extLst>
              <a:ext uri="{FF2B5EF4-FFF2-40B4-BE49-F238E27FC236}">
                <a16:creationId xmlns:a16="http://schemas.microsoft.com/office/drawing/2014/main" id="{9A94E83E-B365-4AAB-8004-AEA71747502A}"/>
              </a:ext>
            </a:extLst>
          </p:cNvPr>
          <p:cNvSpPr>
            <a:spLocks noGrp="1"/>
          </p:cNvSpPr>
          <p:nvPr>
            <p:ph type="pic" sz="quarter" idx="32" hasCustomPrompt="1"/>
          </p:nvPr>
        </p:nvSpPr>
        <p:spPr>
          <a:xfrm>
            <a:off x="4083556" y="-14288"/>
            <a:ext cx="3986213" cy="2245076"/>
          </a:xfrm>
          <a:prstGeom prst="rect">
            <a:avLst/>
          </a:prstGeom>
          <a:solidFill>
            <a:schemeClr val="accent1"/>
          </a:solidFill>
        </p:spPr>
        <p:txBody>
          <a:bodyPr lIns="0" tIns="548640" rIns="0" bIns="0"/>
          <a:lstStyle>
            <a:lvl1pPr algn="ctr">
              <a:defRPr sz="1400">
                <a:solidFill>
                  <a:schemeClr val="bg1"/>
                </a:solidFill>
              </a:defRPr>
            </a:lvl1pPr>
          </a:lstStyle>
          <a:p>
            <a:r>
              <a:rPr lang="de-DE"/>
              <a:t>Add Image (418 x 236 pixels)</a:t>
            </a:r>
          </a:p>
        </p:txBody>
      </p:sp>
      <p:sp>
        <p:nvSpPr>
          <p:cNvPr id="22" name="Picture Placeholder 2">
            <a:extLst>
              <a:ext uri="{FF2B5EF4-FFF2-40B4-BE49-F238E27FC236}">
                <a16:creationId xmlns:a16="http://schemas.microsoft.com/office/drawing/2014/main" id="{68762BE2-EC75-4299-A91A-9250B0871B59}"/>
              </a:ext>
            </a:extLst>
          </p:cNvPr>
          <p:cNvSpPr>
            <a:spLocks noGrp="1"/>
          </p:cNvSpPr>
          <p:nvPr>
            <p:ph type="pic" sz="quarter" idx="33" hasCustomPrompt="1"/>
          </p:nvPr>
        </p:nvSpPr>
        <p:spPr>
          <a:xfrm>
            <a:off x="8161845" y="-14288"/>
            <a:ext cx="4030155" cy="2245076"/>
          </a:xfrm>
          <a:prstGeom prst="rect">
            <a:avLst/>
          </a:prstGeom>
          <a:solidFill>
            <a:schemeClr val="accent5"/>
          </a:solidFill>
        </p:spPr>
        <p:txBody>
          <a:bodyPr lIns="0" tIns="548640" rIns="0" bIns="0"/>
          <a:lstStyle>
            <a:lvl1pPr algn="ctr">
              <a:defRPr sz="1400">
                <a:solidFill>
                  <a:schemeClr val="bg1"/>
                </a:solidFill>
              </a:defRPr>
            </a:lvl1pPr>
          </a:lstStyle>
          <a:p>
            <a:r>
              <a:rPr lang="de-DE"/>
              <a:t>Add Image (418 x 236 pixels)</a:t>
            </a:r>
          </a:p>
        </p:txBody>
      </p:sp>
      <p:sp>
        <p:nvSpPr>
          <p:cNvPr id="26" name="Picture Placeholder 2">
            <a:extLst>
              <a:ext uri="{FF2B5EF4-FFF2-40B4-BE49-F238E27FC236}">
                <a16:creationId xmlns:a16="http://schemas.microsoft.com/office/drawing/2014/main" id="{505CE7C7-39C4-4FCC-9E1D-D59CBE1E2B85}"/>
              </a:ext>
            </a:extLst>
          </p:cNvPr>
          <p:cNvSpPr>
            <a:spLocks noGrp="1"/>
          </p:cNvSpPr>
          <p:nvPr>
            <p:ph type="pic" sz="quarter" idx="34" hasCustomPrompt="1"/>
          </p:nvPr>
        </p:nvSpPr>
        <p:spPr>
          <a:xfrm>
            <a:off x="0" y="2309813"/>
            <a:ext cx="3986213" cy="2219325"/>
          </a:xfrm>
          <a:prstGeom prst="rect">
            <a:avLst/>
          </a:prstGeom>
          <a:solidFill>
            <a:schemeClr val="accent2"/>
          </a:solidFill>
        </p:spPr>
        <p:txBody>
          <a:bodyPr lIns="0" tIns="548640" rIns="0" bIns="0"/>
          <a:lstStyle>
            <a:lvl1pPr algn="ctr">
              <a:defRPr sz="1400"/>
            </a:lvl1pPr>
          </a:lstStyle>
          <a:p>
            <a:r>
              <a:rPr lang="de-DE"/>
              <a:t>Add Image (418 x 236 pixels)</a:t>
            </a:r>
          </a:p>
        </p:txBody>
      </p:sp>
      <p:sp>
        <p:nvSpPr>
          <p:cNvPr id="27" name="Picture Placeholder 2">
            <a:extLst>
              <a:ext uri="{FF2B5EF4-FFF2-40B4-BE49-F238E27FC236}">
                <a16:creationId xmlns:a16="http://schemas.microsoft.com/office/drawing/2014/main" id="{4D4F2DA7-7A45-4F68-B16D-F417B2E4EC58}"/>
              </a:ext>
            </a:extLst>
          </p:cNvPr>
          <p:cNvSpPr>
            <a:spLocks noGrp="1"/>
          </p:cNvSpPr>
          <p:nvPr>
            <p:ph type="pic" sz="quarter" idx="35" hasCustomPrompt="1"/>
          </p:nvPr>
        </p:nvSpPr>
        <p:spPr>
          <a:xfrm>
            <a:off x="4083556" y="2309813"/>
            <a:ext cx="3986213" cy="2219325"/>
          </a:xfrm>
          <a:prstGeom prst="rect">
            <a:avLst/>
          </a:prstGeom>
          <a:solidFill>
            <a:schemeClr val="accent6"/>
          </a:solidFill>
        </p:spPr>
        <p:txBody>
          <a:bodyPr lIns="0" tIns="548640" rIns="0" bIns="0"/>
          <a:lstStyle>
            <a:lvl1pPr algn="ctr">
              <a:defRPr sz="1400"/>
            </a:lvl1pPr>
          </a:lstStyle>
          <a:p>
            <a:r>
              <a:rPr lang="de-DE"/>
              <a:t>Add Image (418 x 236 pixels)</a:t>
            </a:r>
          </a:p>
        </p:txBody>
      </p:sp>
      <p:sp>
        <p:nvSpPr>
          <p:cNvPr id="28" name="Picture Placeholder 2">
            <a:extLst>
              <a:ext uri="{FF2B5EF4-FFF2-40B4-BE49-F238E27FC236}">
                <a16:creationId xmlns:a16="http://schemas.microsoft.com/office/drawing/2014/main" id="{324CD984-8689-4560-9521-3AE03BA3046B}"/>
              </a:ext>
            </a:extLst>
          </p:cNvPr>
          <p:cNvSpPr>
            <a:spLocks noGrp="1"/>
          </p:cNvSpPr>
          <p:nvPr>
            <p:ph type="pic" sz="quarter" idx="36" hasCustomPrompt="1"/>
          </p:nvPr>
        </p:nvSpPr>
        <p:spPr>
          <a:xfrm>
            <a:off x="8161845" y="2309813"/>
            <a:ext cx="4030155" cy="2219325"/>
          </a:xfrm>
          <a:prstGeom prst="rect">
            <a:avLst/>
          </a:prstGeom>
          <a:solidFill>
            <a:schemeClr val="tx1"/>
          </a:solidFill>
        </p:spPr>
        <p:txBody>
          <a:bodyPr lIns="0" tIns="548640" rIns="0" bIns="0"/>
          <a:lstStyle>
            <a:lvl1pPr algn="ctr">
              <a:defRPr sz="1400">
                <a:solidFill>
                  <a:schemeClr val="bg1"/>
                </a:solidFill>
              </a:defRPr>
            </a:lvl1pPr>
          </a:lstStyle>
          <a:p>
            <a:r>
              <a:rPr lang="de-DE"/>
              <a:t>Add Image (418 x 236 pixels)</a:t>
            </a:r>
          </a:p>
        </p:txBody>
      </p:sp>
    </p:spTree>
    <p:extLst>
      <p:ext uri="{BB962C8B-B14F-4D97-AF65-F5344CB8AC3E}">
        <p14:creationId xmlns:p14="http://schemas.microsoft.com/office/powerpoint/2010/main" val="1151160869"/>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genda">
    <p:bg>
      <p:bgPr>
        <a:solidFill>
          <a:schemeClr val="accent1"/>
        </a:solidFill>
        <a:effectLst/>
      </p:bgPr>
    </p:bg>
    <p:spTree>
      <p:nvGrpSpPr>
        <p:cNvPr id="1" name=""/>
        <p:cNvGrpSpPr/>
        <p:nvPr/>
      </p:nvGrpSpPr>
      <p:grpSpPr>
        <a:xfrm>
          <a:off x="0" y="0"/>
          <a:ext cx="0" cy="0"/>
          <a:chOff x="0" y="0"/>
          <a:chExt cx="0" cy="0"/>
        </a:xfrm>
      </p:grpSpPr>
      <p:sp>
        <p:nvSpPr>
          <p:cNvPr id="10" name="Title 23">
            <a:extLst>
              <a:ext uri="{FF2B5EF4-FFF2-40B4-BE49-F238E27FC236}">
                <a16:creationId xmlns:a16="http://schemas.microsoft.com/office/drawing/2014/main" id="{175AE02B-F932-426E-9D4B-1F034F6BFDFC}"/>
              </a:ext>
            </a:extLst>
          </p:cNvPr>
          <p:cNvSpPr>
            <a:spLocks noGrp="1"/>
          </p:cNvSpPr>
          <p:nvPr>
            <p:ph type="title" hasCustomPrompt="1"/>
          </p:nvPr>
        </p:nvSpPr>
        <p:spPr>
          <a:xfrm>
            <a:off x="252413" y="1327150"/>
            <a:ext cx="2851150" cy="203200"/>
          </a:xfrm>
          <a:prstGeom prst="rect">
            <a:avLst/>
          </a:prstGeom>
        </p:spPr>
        <p:txBody>
          <a:bodyPr rIns="274320" anchor="t" anchorCtr="0">
            <a:noAutofit/>
          </a:bodyPr>
          <a:lstStyle>
            <a:lvl1pPr>
              <a:lnSpc>
                <a:spcPct val="105000"/>
              </a:lnSpc>
              <a:defRPr/>
            </a:lvl1pPr>
          </a:lstStyle>
          <a:p>
            <a:r>
              <a:rPr lang="en-US"/>
              <a:t>Agenda Title (14pt)</a:t>
            </a:r>
          </a:p>
        </p:txBody>
      </p:sp>
      <p:sp>
        <p:nvSpPr>
          <p:cNvPr id="11" name="Text Placeholder 21">
            <a:extLst>
              <a:ext uri="{FF2B5EF4-FFF2-40B4-BE49-F238E27FC236}">
                <a16:creationId xmlns:a16="http://schemas.microsoft.com/office/drawing/2014/main" id="{074F5F42-0B9D-482D-91F6-F8895E2A6C8E}"/>
              </a:ext>
            </a:extLst>
          </p:cNvPr>
          <p:cNvSpPr>
            <a:spLocks noGrp="1"/>
          </p:cNvSpPr>
          <p:nvPr>
            <p:ph type="body" sz="quarter" idx="15" hasCustomPrompt="1"/>
          </p:nvPr>
        </p:nvSpPr>
        <p:spPr>
          <a:xfrm>
            <a:off x="252413" y="1530350"/>
            <a:ext cx="2851150" cy="234950"/>
          </a:xfrm>
          <a:prstGeom prst="rect">
            <a:avLst/>
          </a:prstGeom>
        </p:spPr>
        <p:txBody>
          <a:bodyPr lIns="0" tIns="18288" rIns="274320" bIns="0" anchor="t" anchorCtr="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Agenda Subtitle (14pt)</a:t>
            </a:r>
          </a:p>
        </p:txBody>
      </p:sp>
      <p:sp>
        <p:nvSpPr>
          <p:cNvPr id="16" name="Date Placeholder 15">
            <a:extLst>
              <a:ext uri="{FF2B5EF4-FFF2-40B4-BE49-F238E27FC236}">
                <a16:creationId xmlns:a16="http://schemas.microsoft.com/office/drawing/2014/main" id="{3A9995C4-EC49-4060-A006-D4B8A51F6BC9}"/>
              </a:ext>
            </a:extLst>
          </p:cNvPr>
          <p:cNvSpPr>
            <a:spLocks noGrp="1"/>
          </p:cNvSpPr>
          <p:nvPr>
            <p:ph type="dt" sz="half" idx="24"/>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7" name="Footer Placeholder 16">
            <a:extLst>
              <a:ext uri="{FF2B5EF4-FFF2-40B4-BE49-F238E27FC236}">
                <a16:creationId xmlns:a16="http://schemas.microsoft.com/office/drawing/2014/main" id="{3D5251FB-8B5B-4CAF-A625-783C38759352}"/>
              </a:ext>
            </a:extLst>
          </p:cNvPr>
          <p:cNvSpPr>
            <a:spLocks noGrp="1"/>
          </p:cNvSpPr>
          <p:nvPr>
            <p:ph type="ftr" sz="quarter" idx="25"/>
          </p:nvPr>
        </p:nvSpPr>
        <p:spPr/>
        <p:txBody>
          <a:bodyPr/>
          <a:lstStyle/>
          <a:p>
            <a:r>
              <a:rPr lang="en-US"/>
              <a:t>Mojang Studios</a:t>
            </a:r>
          </a:p>
        </p:txBody>
      </p:sp>
      <p:sp>
        <p:nvSpPr>
          <p:cNvPr id="18" name="Slide Number Placeholder 17">
            <a:extLst>
              <a:ext uri="{FF2B5EF4-FFF2-40B4-BE49-F238E27FC236}">
                <a16:creationId xmlns:a16="http://schemas.microsoft.com/office/drawing/2014/main" id="{F0ED848A-2AF9-4328-AF5E-8BBB63F6033C}"/>
              </a:ext>
            </a:extLst>
          </p:cNvPr>
          <p:cNvSpPr>
            <a:spLocks noGrp="1"/>
          </p:cNvSpPr>
          <p:nvPr>
            <p:ph type="sldNum" sz="quarter" idx="26"/>
          </p:nvPr>
        </p:nvSpPr>
        <p:spPr/>
        <p:txBody>
          <a:bodyPr/>
          <a:lstStyle/>
          <a:p>
            <a:fld id="{7C84D469-983E-45D1-83D0-D0A54F8F126E}" type="slidenum">
              <a:rPr lang="en-US" smtClean="0"/>
              <a:pPr/>
              <a:t>‹#›</a:t>
            </a:fld>
            <a:endParaRPr lang="en-US"/>
          </a:p>
        </p:txBody>
      </p:sp>
      <p:sp>
        <p:nvSpPr>
          <p:cNvPr id="21" name="Text Placeholder 4">
            <a:extLst>
              <a:ext uri="{FF2B5EF4-FFF2-40B4-BE49-F238E27FC236}">
                <a16:creationId xmlns:a16="http://schemas.microsoft.com/office/drawing/2014/main" id="{ADE19464-F610-4AAC-88D5-154900105F61}"/>
              </a:ext>
            </a:extLst>
          </p:cNvPr>
          <p:cNvSpPr>
            <a:spLocks noGrp="1"/>
          </p:cNvSpPr>
          <p:nvPr>
            <p:ph type="body" sz="quarter" idx="23" hasCustomPrompt="1"/>
          </p:nvPr>
        </p:nvSpPr>
        <p:spPr>
          <a:xfrm>
            <a:off x="3195639" y="1327150"/>
            <a:ext cx="7269162" cy="4187825"/>
          </a:xfrm>
          <a:prstGeom prst="rect">
            <a:avLst/>
          </a:prstGeom>
          <a:noFill/>
        </p:spPr>
        <p:txBody>
          <a:bodyPr lIns="0" tIns="0" rIns="0" bIns="0"/>
          <a:lstStyle>
            <a:lvl1pPr indent="-182880">
              <a:lnSpc>
                <a:spcPct val="105000"/>
              </a:lnSpc>
              <a:spcBef>
                <a:spcPts val="1800"/>
              </a:spcBef>
              <a:spcAft>
                <a:spcPts val="0"/>
              </a:spcAft>
              <a:buClr>
                <a:schemeClr val="tx1"/>
              </a:buClr>
              <a:buSzPct val="90000"/>
              <a:buFont typeface="Arial" panose="020B0604020202020204" pitchFamily="34" charset="0"/>
              <a:buChar char="●"/>
              <a:defRPr sz="1400">
                <a:solidFill>
                  <a:schemeClr val="tx1"/>
                </a:solidFill>
              </a:defRPr>
            </a:lvl1pPr>
            <a:lvl2pPr marL="365760" indent="-182880">
              <a:lnSpc>
                <a:spcPct val="105000"/>
              </a:lnSpc>
              <a:spcAft>
                <a:spcPts val="0"/>
              </a:spcAft>
              <a:buClr>
                <a:schemeClr val="tx1"/>
              </a:buClr>
              <a:buSzPct val="90000"/>
              <a:buFont typeface="Courier New" panose="02070309020205020404" pitchFamily="49" charset="0"/>
              <a:buChar char="o"/>
              <a:defRPr sz="1400">
                <a:solidFill>
                  <a:schemeClr val="tx1"/>
                </a:solidFill>
              </a:defRPr>
            </a:lvl2pPr>
          </a:lstStyle>
          <a:p>
            <a:r>
              <a:rPr lang="en-US"/>
              <a:t>Topic A (14pt)</a:t>
            </a:r>
          </a:p>
          <a:p>
            <a:pPr lvl="1"/>
            <a:r>
              <a:rPr lang="en-US"/>
              <a:t>Add Sup-Topic or Description. (14pt)</a:t>
            </a:r>
          </a:p>
          <a:p>
            <a:r>
              <a:rPr lang="en-US"/>
              <a:t>Topic B (14pt)</a:t>
            </a:r>
          </a:p>
          <a:p>
            <a:pPr lvl="1"/>
            <a:r>
              <a:rPr lang="en-US"/>
              <a:t>Add Sup-Topic or Description. (14pt)</a:t>
            </a:r>
          </a:p>
          <a:p>
            <a:r>
              <a:rPr lang="en-US"/>
              <a:t>Topic C (14pt)</a:t>
            </a:r>
          </a:p>
          <a:p>
            <a:pPr lvl="1"/>
            <a:r>
              <a:rPr lang="en-US"/>
              <a:t>Add Sup-Topic or Description. (14pt)</a:t>
            </a:r>
          </a:p>
          <a:p>
            <a:pPr lvl="1"/>
            <a:r>
              <a:rPr lang="en-US"/>
              <a:t>Add Sup-Topic or Description. (14pt)</a:t>
            </a:r>
          </a:p>
          <a:p>
            <a:pPr lvl="1"/>
            <a:r>
              <a:rPr lang="en-US"/>
              <a:t>Add Sup-Topic or Description. (14pt)</a:t>
            </a:r>
          </a:p>
        </p:txBody>
      </p:sp>
    </p:spTree>
    <p:extLst>
      <p:ext uri="{BB962C8B-B14F-4D97-AF65-F5344CB8AC3E}">
        <p14:creationId xmlns:p14="http://schemas.microsoft.com/office/powerpoint/2010/main" val="171815872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9 Image Grid- Dark">
    <p:bg>
      <p:bgRef idx="1001">
        <a:schemeClr val="bg1"/>
      </p:bgRef>
    </p:bg>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EBB4A695-EF54-44A4-BD5C-A7B66A0F406E}"/>
              </a:ext>
            </a:extLst>
          </p:cNvPr>
          <p:cNvSpPr>
            <a:spLocks noGrp="1"/>
          </p:cNvSpPr>
          <p:nvPr>
            <p:ph type="pic" sz="quarter" idx="37" hasCustomPrompt="1"/>
          </p:nvPr>
        </p:nvSpPr>
        <p:spPr>
          <a:xfrm>
            <a:off x="0" y="4627213"/>
            <a:ext cx="3986213" cy="2230787"/>
          </a:xfrm>
          <a:prstGeom prst="rect">
            <a:avLst/>
          </a:prstGeom>
          <a:solidFill>
            <a:schemeClr val="accent6"/>
          </a:solidFill>
        </p:spPr>
        <p:txBody>
          <a:bodyPr lIns="0" tIns="548640" rIns="0" bIns="0"/>
          <a:lstStyle>
            <a:lvl1pPr algn="ctr">
              <a:defRPr sz="1400">
                <a:solidFill>
                  <a:schemeClr val="tx1"/>
                </a:solidFill>
              </a:defRPr>
            </a:lvl1pPr>
          </a:lstStyle>
          <a:p>
            <a:r>
              <a:rPr lang="de-DE"/>
              <a:t>Add Image (418 x 236 pixels)</a:t>
            </a:r>
          </a:p>
        </p:txBody>
      </p:sp>
      <p:sp>
        <p:nvSpPr>
          <p:cNvPr id="21" name="Picture Placeholder 2">
            <a:extLst>
              <a:ext uri="{FF2B5EF4-FFF2-40B4-BE49-F238E27FC236}">
                <a16:creationId xmlns:a16="http://schemas.microsoft.com/office/drawing/2014/main" id="{B88141BD-56A2-41B0-A2EF-1CB733F27EF3}"/>
              </a:ext>
            </a:extLst>
          </p:cNvPr>
          <p:cNvSpPr>
            <a:spLocks noGrp="1"/>
          </p:cNvSpPr>
          <p:nvPr>
            <p:ph type="pic" sz="quarter" idx="38" hasCustomPrompt="1"/>
          </p:nvPr>
        </p:nvSpPr>
        <p:spPr>
          <a:xfrm>
            <a:off x="4083556" y="4627213"/>
            <a:ext cx="3986213" cy="2230787"/>
          </a:xfrm>
          <a:prstGeom prst="rect">
            <a:avLst/>
          </a:prstGeom>
          <a:solidFill>
            <a:schemeClr val="accent1"/>
          </a:solidFill>
        </p:spPr>
        <p:txBody>
          <a:bodyPr lIns="0" tIns="548640" rIns="0" bIns="0"/>
          <a:lstStyle>
            <a:lvl1pPr algn="ctr">
              <a:defRPr sz="1400">
                <a:solidFill>
                  <a:schemeClr val="tx1"/>
                </a:solidFill>
              </a:defRPr>
            </a:lvl1pPr>
          </a:lstStyle>
          <a:p>
            <a:r>
              <a:rPr lang="de-DE"/>
              <a:t>Add Image (418 x 236 pixels)</a:t>
            </a:r>
          </a:p>
        </p:txBody>
      </p:sp>
      <p:sp>
        <p:nvSpPr>
          <p:cNvPr id="22" name="Picture Placeholder 2">
            <a:extLst>
              <a:ext uri="{FF2B5EF4-FFF2-40B4-BE49-F238E27FC236}">
                <a16:creationId xmlns:a16="http://schemas.microsoft.com/office/drawing/2014/main" id="{0554DF8B-CAF6-4A77-A390-B1F4D474864A}"/>
              </a:ext>
            </a:extLst>
          </p:cNvPr>
          <p:cNvSpPr>
            <a:spLocks noGrp="1"/>
          </p:cNvSpPr>
          <p:nvPr>
            <p:ph type="pic" sz="quarter" idx="39" hasCustomPrompt="1"/>
          </p:nvPr>
        </p:nvSpPr>
        <p:spPr>
          <a:xfrm>
            <a:off x="8161845" y="4627213"/>
            <a:ext cx="4030155" cy="2230787"/>
          </a:xfrm>
          <a:prstGeom prst="rect">
            <a:avLst/>
          </a:prstGeom>
          <a:solidFill>
            <a:schemeClr val="accent5"/>
          </a:solidFill>
        </p:spPr>
        <p:txBody>
          <a:bodyPr lIns="0" tIns="548640" rIns="0" bIns="0"/>
          <a:lstStyle>
            <a:lvl1pPr algn="ctr">
              <a:defRPr sz="1400">
                <a:solidFill>
                  <a:schemeClr val="tx1"/>
                </a:solidFill>
              </a:defRPr>
            </a:lvl1pPr>
          </a:lstStyle>
          <a:p>
            <a:r>
              <a:rPr lang="de-DE"/>
              <a:t>Add Image (418 x 236 pixels)</a:t>
            </a:r>
          </a:p>
        </p:txBody>
      </p:sp>
      <p:sp>
        <p:nvSpPr>
          <p:cNvPr id="23" name="Picture Placeholder 2">
            <a:extLst>
              <a:ext uri="{FF2B5EF4-FFF2-40B4-BE49-F238E27FC236}">
                <a16:creationId xmlns:a16="http://schemas.microsoft.com/office/drawing/2014/main" id="{74E4E79B-E5EE-4D09-84F9-26E390340756}"/>
              </a:ext>
            </a:extLst>
          </p:cNvPr>
          <p:cNvSpPr>
            <a:spLocks noGrp="1"/>
          </p:cNvSpPr>
          <p:nvPr>
            <p:ph type="pic" sz="quarter" idx="31" hasCustomPrompt="1"/>
          </p:nvPr>
        </p:nvSpPr>
        <p:spPr>
          <a:xfrm>
            <a:off x="0" y="-14288"/>
            <a:ext cx="3986213" cy="2245076"/>
          </a:xfrm>
          <a:prstGeom prst="rect">
            <a:avLst/>
          </a:prstGeom>
          <a:solidFill>
            <a:schemeClr val="accent5"/>
          </a:solidFill>
        </p:spPr>
        <p:txBody>
          <a:bodyPr lIns="0" tIns="548640" rIns="0" bIns="0"/>
          <a:lstStyle>
            <a:lvl1pPr algn="ctr">
              <a:defRPr sz="1400">
                <a:solidFill>
                  <a:schemeClr val="tx1"/>
                </a:solidFill>
              </a:defRPr>
            </a:lvl1pPr>
          </a:lstStyle>
          <a:p>
            <a:r>
              <a:rPr lang="de-DE"/>
              <a:t>Add Image (418 x 236 pixels)</a:t>
            </a:r>
          </a:p>
        </p:txBody>
      </p:sp>
      <p:sp>
        <p:nvSpPr>
          <p:cNvPr id="24" name="Picture Placeholder 2">
            <a:extLst>
              <a:ext uri="{FF2B5EF4-FFF2-40B4-BE49-F238E27FC236}">
                <a16:creationId xmlns:a16="http://schemas.microsoft.com/office/drawing/2014/main" id="{F8356964-830A-4689-8509-11DA4243C271}"/>
              </a:ext>
            </a:extLst>
          </p:cNvPr>
          <p:cNvSpPr>
            <a:spLocks noGrp="1"/>
          </p:cNvSpPr>
          <p:nvPr>
            <p:ph type="pic" sz="quarter" idx="32" hasCustomPrompt="1"/>
          </p:nvPr>
        </p:nvSpPr>
        <p:spPr>
          <a:xfrm>
            <a:off x="4083556" y="-14288"/>
            <a:ext cx="3986213" cy="2245076"/>
          </a:xfrm>
          <a:prstGeom prst="rect">
            <a:avLst/>
          </a:prstGeom>
          <a:solidFill>
            <a:schemeClr val="accent1"/>
          </a:solidFill>
        </p:spPr>
        <p:txBody>
          <a:bodyPr lIns="0" tIns="548640" rIns="0" bIns="0"/>
          <a:lstStyle>
            <a:lvl1pPr algn="ctr">
              <a:defRPr sz="1400">
                <a:solidFill>
                  <a:schemeClr val="tx1"/>
                </a:solidFill>
              </a:defRPr>
            </a:lvl1pPr>
          </a:lstStyle>
          <a:p>
            <a:r>
              <a:rPr lang="de-DE"/>
              <a:t>Add Image (418 x 236 pixels)</a:t>
            </a:r>
          </a:p>
        </p:txBody>
      </p:sp>
      <p:sp>
        <p:nvSpPr>
          <p:cNvPr id="25" name="Picture Placeholder 2">
            <a:extLst>
              <a:ext uri="{FF2B5EF4-FFF2-40B4-BE49-F238E27FC236}">
                <a16:creationId xmlns:a16="http://schemas.microsoft.com/office/drawing/2014/main" id="{BF7ACF5A-9BAE-471C-B78E-C30DCD489AA3}"/>
              </a:ext>
            </a:extLst>
          </p:cNvPr>
          <p:cNvSpPr>
            <a:spLocks noGrp="1"/>
          </p:cNvSpPr>
          <p:nvPr>
            <p:ph type="pic" sz="quarter" idx="33" hasCustomPrompt="1"/>
          </p:nvPr>
        </p:nvSpPr>
        <p:spPr>
          <a:xfrm>
            <a:off x="8161845" y="-14288"/>
            <a:ext cx="4030155" cy="2245076"/>
          </a:xfrm>
          <a:prstGeom prst="rect">
            <a:avLst/>
          </a:prstGeom>
          <a:solidFill>
            <a:schemeClr val="accent5"/>
          </a:solidFill>
        </p:spPr>
        <p:txBody>
          <a:bodyPr lIns="0" tIns="548640" rIns="0" bIns="0"/>
          <a:lstStyle>
            <a:lvl1pPr algn="ctr">
              <a:defRPr sz="1400">
                <a:solidFill>
                  <a:schemeClr val="tx1"/>
                </a:solidFill>
              </a:defRPr>
            </a:lvl1pPr>
          </a:lstStyle>
          <a:p>
            <a:r>
              <a:rPr lang="de-DE"/>
              <a:t>Add Image (418 x 236 pixels)</a:t>
            </a:r>
          </a:p>
        </p:txBody>
      </p:sp>
      <p:sp>
        <p:nvSpPr>
          <p:cNvPr id="26" name="Picture Placeholder 2">
            <a:extLst>
              <a:ext uri="{FF2B5EF4-FFF2-40B4-BE49-F238E27FC236}">
                <a16:creationId xmlns:a16="http://schemas.microsoft.com/office/drawing/2014/main" id="{32983BF1-C504-4888-A72A-28C3BB69D6C6}"/>
              </a:ext>
            </a:extLst>
          </p:cNvPr>
          <p:cNvSpPr>
            <a:spLocks noGrp="1"/>
          </p:cNvSpPr>
          <p:nvPr>
            <p:ph type="pic" sz="quarter" idx="34" hasCustomPrompt="1"/>
          </p:nvPr>
        </p:nvSpPr>
        <p:spPr>
          <a:xfrm>
            <a:off x="0" y="2309813"/>
            <a:ext cx="3986213" cy="2219325"/>
          </a:xfrm>
          <a:prstGeom prst="rect">
            <a:avLst/>
          </a:prstGeom>
          <a:solidFill>
            <a:schemeClr val="accent2"/>
          </a:solidFill>
        </p:spPr>
        <p:txBody>
          <a:bodyPr lIns="0" tIns="548640" rIns="0" bIns="0"/>
          <a:lstStyle>
            <a:lvl1pPr algn="ctr">
              <a:defRPr sz="1400">
                <a:solidFill>
                  <a:schemeClr val="bg1"/>
                </a:solidFill>
              </a:defRPr>
            </a:lvl1pPr>
          </a:lstStyle>
          <a:p>
            <a:r>
              <a:rPr lang="de-DE"/>
              <a:t>Add Image (418 x 236 pixels)</a:t>
            </a:r>
          </a:p>
        </p:txBody>
      </p:sp>
      <p:sp>
        <p:nvSpPr>
          <p:cNvPr id="27" name="Picture Placeholder 2">
            <a:extLst>
              <a:ext uri="{FF2B5EF4-FFF2-40B4-BE49-F238E27FC236}">
                <a16:creationId xmlns:a16="http://schemas.microsoft.com/office/drawing/2014/main" id="{BEFACABE-FE2E-450F-B68F-32C3DB72AD67}"/>
              </a:ext>
            </a:extLst>
          </p:cNvPr>
          <p:cNvSpPr>
            <a:spLocks noGrp="1"/>
          </p:cNvSpPr>
          <p:nvPr>
            <p:ph type="pic" sz="quarter" idx="35" hasCustomPrompt="1"/>
          </p:nvPr>
        </p:nvSpPr>
        <p:spPr>
          <a:xfrm>
            <a:off x="4083556" y="2309813"/>
            <a:ext cx="3986213" cy="2219325"/>
          </a:xfrm>
          <a:prstGeom prst="rect">
            <a:avLst/>
          </a:prstGeom>
          <a:solidFill>
            <a:schemeClr val="accent6"/>
          </a:solidFill>
        </p:spPr>
        <p:txBody>
          <a:bodyPr lIns="0" tIns="548640" rIns="0" bIns="0"/>
          <a:lstStyle>
            <a:lvl1pPr algn="ctr">
              <a:defRPr sz="1400">
                <a:solidFill>
                  <a:schemeClr val="bg1"/>
                </a:solidFill>
              </a:defRPr>
            </a:lvl1pPr>
          </a:lstStyle>
          <a:p>
            <a:r>
              <a:rPr lang="de-DE"/>
              <a:t>Add Image (418 x 236 pixels)</a:t>
            </a:r>
          </a:p>
        </p:txBody>
      </p:sp>
      <p:sp>
        <p:nvSpPr>
          <p:cNvPr id="28" name="Picture Placeholder 2">
            <a:extLst>
              <a:ext uri="{FF2B5EF4-FFF2-40B4-BE49-F238E27FC236}">
                <a16:creationId xmlns:a16="http://schemas.microsoft.com/office/drawing/2014/main" id="{15934269-7952-4047-A4BF-6830B547F66E}"/>
              </a:ext>
            </a:extLst>
          </p:cNvPr>
          <p:cNvSpPr>
            <a:spLocks noGrp="1"/>
          </p:cNvSpPr>
          <p:nvPr>
            <p:ph type="pic" sz="quarter" idx="36" hasCustomPrompt="1"/>
          </p:nvPr>
        </p:nvSpPr>
        <p:spPr>
          <a:xfrm>
            <a:off x="8161845" y="2309813"/>
            <a:ext cx="4030155" cy="2219325"/>
          </a:xfrm>
          <a:prstGeom prst="rect">
            <a:avLst/>
          </a:prstGeom>
          <a:solidFill>
            <a:schemeClr val="accent3"/>
          </a:solidFill>
        </p:spPr>
        <p:txBody>
          <a:bodyPr lIns="0" tIns="548640" rIns="0" bIns="0"/>
          <a:lstStyle>
            <a:lvl1pPr algn="ctr">
              <a:defRPr sz="1400">
                <a:solidFill>
                  <a:schemeClr val="bg1"/>
                </a:solidFill>
              </a:defRPr>
            </a:lvl1pPr>
          </a:lstStyle>
          <a:p>
            <a:r>
              <a:rPr lang="de-DE"/>
              <a:t>Add Image (418 x 236 pixels)</a:t>
            </a:r>
          </a:p>
        </p:txBody>
      </p:sp>
      <p:sp>
        <p:nvSpPr>
          <p:cNvPr id="8" name="Date Placeholder 7">
            <a:extLst>
              <a:ext uri="{FF2B5EF4-FFF2-40B4-BE49-F238E27FC236}">
                <a16:creationId xmlns:a16="http://schemas.microsoft.com/office/drawing/2014/main" id="{1D61D901-01D1-4F5D-B81D-6FF5B1C1B3A7}"/>
              </a:ext>
            </a:extLst>
          </p:cNvPr>
          <p:cNvSpPr>
            <a:spLocks noGrp="1"/>
          </p:cNvSpPr>
          <p:nvPr>
            <p:ph type="dt" sz="half" idx="28"/>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9" name="Footer Placeholder 8">
            <a:extLst>
              <a:ext uri="{FF2B5EF4-FFF2-40B4-BE49-F238E27FC236}">
                <a16:creationId xmlns:a16="http://schemas.microsoft.com/office/drawing/2014/main" id="{CBDEDE3F-E452-4AA4-8403-012D5796E9A7}"/>
              </a:ext>
            </a:extLst>
          </p:cNvPr>
          <p:cNvSpPr>
            <a:spLocks noGrp="1"/>
          </p:cNvSpPr>
          <p:nvPr>
            <p:ph type="ftr" sz="quarter" idx="29"/>
          </p:nvPr>
        </p:nvSpPr>
        <p:spPr/>
        <p:txBody>
          <a:bodyPr/>
          <a:lstStyle/>
          <a:p>
            <a:r>
              <a:rPr lang="en-US"/>
              <a:t>Mojang Studios</a:t>
            </a:r>
          </a:p>
        </p:txBody>
      </p:sp>
      <p:sp>
        <p:nvSpPr>
          <p:cNvPr id="10" name="Slide Number Placeholder 9">
            <a:extLst>
              <a:ext uri="{FF2B5EF4-FFF2-40B4-BE49-F238E27FC236}">
                <a16:creationId xmlns:a16="http://schemas.microsoft.com/office/drawing/2014/main" id="{92671512-AF7E-4400-B9ED-E1BC9571D94D}"/>
              </a:ext>
            </a:extLst>
          </p:cNvPr>
          <p:cNvSpPr>
            <a:spLocks noGrp="1"/>
          </p:cNvSpPr>
          <p:nvPr>
            <p:ph type="sldNum" sz="quarter" idx="30"/>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05506114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Full Image - Light">
    <p:bg>
      <p:bgPr>
        <a:solidFill>
          <a:schemeClr val="accent2"/>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AF8BE0B0-67D2-4C99-A74A-F27434AF6590}"/>
              </a:ext>
            </a:extLst>
          </p:cNvPr>
          <p:cNvSpPr>
            <a:spLocks noGrp="1"/>
          </p:cNvSpPr>
          <p:nvPr>
            <p:ph type="pic" sz="quarter" idx="20" hasCustomPrompt="1"/>
          </p:nvPr>
        </p:nvSpPr>
        <p:spPr>
          <a:xfrm>
            <a:off x="0" y="0"/>
            <a:ext cx="12192000" cy="6858000"/>
          </a:xfrm>
          <a:prstGeom prst="rect">
            <a:avLst/>
          </a:prstGeom>
        </p:spPr>
        <p:txBody>
          <a:bodyPr lIns="0" tIns="2743200" rIns="0" bIns="0"/>
          <a:lstStyle>
            <a:lvl1pPr algn="ctr">
              <a:defRPr sz="1400"/>
            </a:lvl1pPr>
          </a:lstStyle>
          <a:p>
            <a:r>
              <a:rPr lang="en-US"/>
              <a:t>Add Image or Video (1280 x 720 pixels)</a:t>
            </a:r>
          </a:p>
        </p:txBody>
      </p:sp>
      <p:sp>
        <p:nvSpPr>
          <p:cNvPr id="4" name="Date Placeholder 3">
            <a:extLst>
              <a:ext uri="{FF2B5EF4-FFF2-40B4-BE49-F238E27FC236}">
                <a16:creationId xmlns:a16="http://schemas.microsoft.com/office/drawing/2014/main" id="{2FC8226B-6F65-4AB4-BECE-7E81BBE21BDC}"/>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0FA9DFD-948D-4994-8664-DDFD709F0AF1}"/>
              </a:ext>
            </a:extLst>
          </p:cNvPr>
          <p:cNvSpPr>
            <a:spLocks noGrp="1"/>
          </p:cNvSpPr>
          <p:nvPr>
            <p:ph type="ftr" sz="quarter" idx="18"/>
          </p:nvPr>
        </p:nvSpPr>
        <p:spPr/>
        <p:txBody>
          <a:bodyPr/>
          <a:lstStyle/>
          <a:p>
            <a:r>
              <a:rPr lang="en-US"/>
              <a:t>Mojang Studios</a:t>
            </a:r>
          </a:p>
        </p:txBody>
      </p:sp>
      <p:sp>
        <p:nvSpPr>
          <p:cNvPr id="7" name="Slide Number Placeholder 6">
            <a:extLst>
              <a:ext uri="{FF2B5EF4-FFF2-40B4-BE49-F238E27FC236}">
                <a16:creationId xmlns:a16="http://schemas.microsoft.com/office/drawing/2014/main" id="{4EEE19AF-9827-4608-B6D9-392D0A79BF14}"/>
              </a:ext>
            </a:extLst>
          </p:cNvPr>
          <p:cNvSpPr>
            <a:spLocks noGrp="1"/>
          </p:cNvSpPr>
          <p:nvPr>
            <p:ph type="sldNum" sz="quarter" idx="19"/>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954705498"/>
      </p:ext>
    </p:extLst>
  </p:cSld>
  <p:clrMapOvr>
    <a:masterClrMapping/>
  </p:clrMapOvr>
  <p:extLst>
    <p:ext uri="{DCECCB84-F9BA-43D5-87BE-67443E8EF086}">
      <p15:sldGuideLst xmlns:p15="http://schemas.microsoft.com/office/powerpoint/2012/main"/>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Full Image - Dark">
    <p:bg>
      <p:bgRef idx="1001">
        <a:schemeClr val="bg1"/>
      </p:bgRef>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0BFEE63-18B0-4407-A5E2-D8E82FC3DCF2}"/>
              </a:ext>
            </a:extLst>
          </p:cNvPr>
          <p:cNvSpPr>
            <a:spLocks noGrp="1"/>
          </p:cNvSpPr>
          <p:nvPr>
            <p:ph type="pic" sz="quarter" idx="20" hasCustomPrompt="1"/>
          </p:nvPr>
        </p:nvSpPr>
        <p:spPr>
          <a:xfrm>
            <a:off x="0" y="0"/>
            <a:ext cx="12192000" cy="6858000"/>
          </a:xfrm>
          <a:prstGeom prst="rect">
            <a:avLst/>
          </a:prstGeom>
        </p:spPr>
        <p:txBody>
          <a:bodyPr lIns="0" tIns="2743200" rIns="0" bIns="0"/>
          <a:lstStyle>
            <a:lvl1pPr algn="ctr">
              <a:defRPr sz="1400"/>
            </a:lvl1pPr>
          </a:lstStyle>
          <a:p>
            <a:r>
              <a:rPr lang="en-US"/>
              <a:t>Add Image or Video (1280 x 720 pixels)</a:t>
            </a:r>
          </a:p>
        </p:txBody>
      </p:sp>
      <p:sp>
        <p:nvSpPr>
          <p:cNvPr id="4" name="Date Placeholder 3">
            <a:extLst>
              <a:ext uri="{FF2B5EF4-FFF2-40B4-BE49-F238E27FC236}">
                <a16:creationId xmlns:a16="http://schemas.microsoft.com/office/drawing/2014/main" id="{07C6DF03-71B1-401D-B326-E840776E5E33}"/>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E64FFFA1-CD5D-4DD2-BDF4-D41AB758CB1A}"/>
              </a:ext>
            </a:extLst>
          </p:cNvPr>
          <p:cNvSpPr>
            <a:spLocks noGrp="1"/>
          </p:cNvSpPr>
          <p:nvPr>
            <p:ph type="ftr" sz="quarter" idx="18"/>
          </p:nvPr>
        </p:nvSpPr>
        <p:spPr/>
        <p:txBody>
          <a:bodyPr/>
          <a:lstStyle/>
          <a:p>
            <a:r>
              <a:rPr lang="en-US"/>
              <a:t>Mojang Studios</a:t>
            </a:r>
          </a:p>
        </p:txBody>
      </p:sp>
      <p:sp>
        <p:nvSpPr>
          <p:cNvPr id="7" name="Slide Number Placeholder 6">
            <a:extLst>
              <a:ext uri="{FF2B5EF4-FFF2-40B4-BE49-F238E27FC236}">
                <a16:creationId xmlns:a16="http://schemas.microsoft.com/office/drawing/2014/main" id="{1A585CED-DDC6-4ADF-9C8A-CA276DA2915B}"/>
              </a:ext>
            </a:extLst>
          </p:cNvPr>
          <p:cNvSpPr>
            <a:spLocks noGrp="1"/>
          </p:cNvSpPr>
          <p:nvPr>
            <p:ph type="sldNum" sz="quarter" idx="19"/>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17844911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meline Graph A - Light">
    <p:spTree>
      <p:nvGrpSpPr>
        <p:cNvPr id="1" name=""/>
        <p:cNvGrpSpPr/>
        <p:nvPr/>
      </p:nvGrpSpPr>
      <p:grpSpPr>
        <a:xfrm>
          <a:off x="0" y="0"/>
          <a:ext cx="0" cy="0"/>
          <a:chOff x="0" y="0"/>
          <a:chExt cx="0" cy="0"/>
        </a:xfrm>
      </p:grpSpPr>
      <p:cxnSp>
        <p:nvCxnSpPr>
          <p:cNvPr id="41" name="Straight Connector 40">
            <a:extLst>
              <a:ext uri="{FF2B5EF4-FFF2-40B4-BE49-F238E27FC236}">
                <a16:creationId xmlns:a16="http://schemas.microsoft.com/office/drawing/2014/main" id="{AADC1923-2C3E-4D67-9907-4307E66D17AC}"/>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037C76D1-8ADD-449D-B726-57F202BF56BE}"/>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316AEACC-9CDC-432A-B473-6067B7EA3D87}"/>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36" name="Text Placeholder 3">
            <a:extLst>
              <a:ext uri="{FF2B5EF4-FFF2-40B4-BE49-F238E27FC236}">
                <a16:creationId xmlns:a16="http://schemas.microsoft.com/office/drawing/2014/main" id="{864057D1-5DEA-4C6C-8E66-A507758DBC09}"/>
              </a:ext>
            </a:extLst>
          </p:cNvPr>
          <p:cNvSpPr>
            <a:spLocks noGrp="1"/>
          </p:cNvSpPr>
          <p:nvPr>
            <p:ph type="body" sz="quarter" idx="41" hasCustomPrompt="1"/>
          </p:nvPr>
        </p:nvSpPr>
        <p:spPr>
          <a:xfrm>
            <a:off x="4974271"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7" name="Text Placeholder 3">
            <a:extLst>
              <a:ext uri="{FF2B5EF4-FFF2-40B4-BE49-F238E27FC236}">
                <a16:creationId xmlns:a16="http://schemas.microsoft.com/office/drawing/2014/main" id="{1152C6EA-FF0C-4227-B611-400AA0E4774E}"/>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34" name="Straight Connector 33">
            <a:extLst>
              <a:ext uri="{FF2B5EF4-FFF2-40B4-BE49-F238E27FC236}">
                <a16:creationId xmlns:a16="http://schemas.microsoft.com/office/drawing/2014/main" id="{87E6274F-C20A-4D41-885E-736EE1F79AC8}"/>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996A9E1-CC20-4D66-8880-010A1A70CF28}"/>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6D9FBE51-ABA6-408C-A41F-BA529912224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DBB3249-FBF9-4152-8926-B8F3A606468C}"/>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C654CF24-C14A-4F65-871D-62C01C094B9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cxnSp>
        <p:nvCxnSpPr>
          <p:cNvPr id="7" name="Straight Connector 6">
            <a:extLst>
              <a:ext uri="{FF2B5EF4-FFF2-40B4-BE49-F238E27FC236}">
                <a16:creationId xmlns:a16="http://schemas.microsoft.com/office/drawing/2014/main" id="{0A4EA806-1F6A-43F8-8096-07FA6ED01F7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DA648CE8-A5AB-46EA-90EA-09CE91ACBCAD}"/>
              </a:ext>
            </a:extLst>
          </p:cNvPr>
          <p:cNvSpPr>
            <a:spLocks noGrp="1"/>
          </p:cNvSpPr>
          <p:nvPr>
            <p:ph type="body" sz="quarter" idx="31" hasCustomPrompt="1"/>
          </p:nvPr>
        </p:nvSpPr>
        <p:spPr>
          <a:xfrm>
            <a:off x="252413"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5" name="Text Placeholder 3">
            <a:extLst>
              <a:ext uri="{FF2B5EF4-FFF2-40B4-BE49-F238E27FC236}">
                <a16:creationId xmlns:a16="http://schemas.microsoft.com/office/drawing/2014/main" id="{2772D013-E4E1-49D4-A3D9-A639C522A695}"/>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2FA0BCE2-BBD0-4DA2-81A4-43851D24048A}"/>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28AED922-C545-4ADD-B862-5B0CF3E2493C}"/>
              </a:ext>
            </a:extLst>
          </p:cNvPr>
          <p:cNvSpPr>
            <a:spLocks noGrp="1"/>
          </p:cNvSpPr>
          <p:nvPr>
            <p:ph type="body" sz="quarter" idx="25" hasCustomPrompt="1"/>
          </p:nvPr>
        </p:nvSpPr>
        <p:spPr>
          <a:xfrm>
            <a:off x="2611728"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18" name="Straight Connector 17">
            <a:extLst>
              <a:ext uri="{FF2B5EF4-FFF2-40B4-BE49-F238E27FC236}">
                <a16:creationId xmlns:a16="http://schemas.microsoft.com/office/drawing/2014/main" id="{5547FACD-957A-4826-A2A1-91961AC7E0EC}"/>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DFC1BFFC-B816-4D6F-8174-9247C1EC5608}"/>
              </a:ext>
            </a:extLst>
          </p:cNvPr>
          <p:cNvSpPr>
            <a:spLocks noGrp="1"/>
          </p:cNvSpPr>
          <p:nvPr>
            <p:ph type="body" sz="quarter" idx="33"/>
          </p:nvPr>
        </p:nvSpPr>
        <p:spPr>
          <a:xfrm>
            <a:off x="255592" y="3319003"/>
            <a:ext cx="228600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89C8B793-C002-4489-9290-BD428C56AE18}"/>
              </a:ext>
            </a:extLst>
          </p:cNvPr>
          <p:cNvSpPr>
            <a:spLocks noGrp="1"/>
          </p:cNvSpPr>
          <p:nvPr>
            <p:ph type="body" sz="quarter" idx="37"/>
          </p:nvPr>
        </p:nvSpPr>
        <p:spPr>
          <a:xfrm>
            <a:off x="2616521"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64D5E3CD-7C2E-4E25-B2DD-33CF571DB42C}"/>
              </a:ext>
            </a:extLst>
          </p:cNvPr>
          <p:cNvSpPr>
            <a:spLocks noGrp="1"/>
          </p:cNvSpPr>
          <p:nvPr>
            <p:ph type="body" sz="quarter" idx="38"/>
          </p:nvPr>
        </p:nvSpPr>
        <p:spPr>
          <a:xfrm>
            <a:off x="4977450"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C8C4A472-1FB0-4ABC-8E0B-12759417E058}"/>
              </a:ext>
            </a:extLst>
          </p:cNvPr>
          <p:cNvSpPr>
            <a:spLocks noGrp="1"/>
          </p:cNvSpPr>
          <p:nvPr>
            <p:ph type="body" sz="quarter" idx="39"/>
          </p:nvPr>
        </p:nvSpPr>
        <p:spPr>
          <a:xfrm>
            <a:off x="7338379"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6F4E1109-2D06-4ABE-84BB-B533E56AE745}"/>
              </a:ext>
            </a:extLst>
          </p:cNvPr>
          <p:cNvSpPr>
            <a:spLocks noGrp="1"/>
          </p:cNvSpPr>
          <p:nvPr>
            <p:ph type="body" sz="quarter" idx="40"/>
          </p:nvPr>
        </p:nvSpPr>
        <p:spPr>
          <a:xfrm>
            <a:off x="9699308"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3" name="Text Placeholder 21">
            <a:extLst>
              <a:ext uri="{FF2B5EF4-FFF2-40B4-BE49-F238E27FC236}">
                <a16:creationId xmlns:a16="http://schemas.microsoft.com/office/drawing/2014/main" id="{D4DC336C-5DB4-47BD-B6CC-FB4CC7B5084A}"/>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9" name="Text Placeholder 3">
            <a:extLst>
              <a:ext uri="{FF2B5EF4-FFF2-40B4-BE49-F238E27FC236}">
                <a16:creationId xmlns:a16="http://schemas.microsoft.com/office/drawing/2014/main" id="{B95A0DBD-7EAF-4A00-8363-93282DB7808A}"/>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0" name="Text Placeholder 3">
            <a:extLst>
              <a:ext uri="{FF2B5EF4-FFF2-40B4-BE49-F238E27FC236}">
                <a16:creationId xmlns:a16="http://schemas.microsoft.com/office/drawing/2014/main" id="{0FA331ED-3E73-4749-AA56-FC7A7CB7B52D}"/>
              </a:ext>
            </a:extLst>
          </p:cNvPr>
          <p:cNvSpPr>
            <a:spLocks noGrp="1"/>
          </p:cNvSpPr>
          <p:nvPr>
            <p:ph type="body" sz="quarter" idx="44" hasCustomPrompt="1"/>
          </p:nvPr>
        </p:nvSpPr>
        <p:spPr>
          <a:xfrm>
            <a:off x="7342162"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2" name="Text Placeholder 3">
            <a:extLst>
              <a:ext uri="{FF2B5EF4-FFF2-40B4-BE49-F238E27FC236}">
                <a16:creationId xmlns:a16="http://schemas.microsoft.com/office/drawing/2014/main" id="{9B001C3A-D004-4A04-9BD5-AD82E4F7F4AE}"/>
              </a:ext>
            </a:extLst>
          </p:cNvPr>
          <p:cNvSpPr>
            <a:spLocks noGrp="1"/>
          </p:cNvSpPr>
          <p:nvPr>
            <p:ph type="body" sz="quarter" idx="45" hasCustomPrompt="1"/>
          </p:nvPr>
        </p:nvSpPr>
        <p:spPr>
          <a:xfrm>
            <a:off x="9692949"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3" name="Text Placeholder 3">
            <a:extLst>
              <a:ext uri="{FF2B5EF4-FFF2-40B4-BE49-F238E27FC236}">
                <a16:creationId xmlns:a16="http://schemas.microsoft.com/office/drawing/2014/main" id="{E4E0EB06-A4BE-4402-B35F-8254E1154D47}"/>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79471034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Bulleted Timeline Graph A - L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762E79-A28A-4E6E-8502-BB2D9895D26C}"/>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E19C6E4-84D5-4EFA-9FB9-484F077DA7D0}"/>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0A8742F-5696-400D-B05E-CA9B2C26351F}"/>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44C9A4AA-FBEE-4FAD-8C8A-528C23B20DD7}"/>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21">
            <a:extLst>
              <a:ext uri="{FF2B5EF4-FFF2-40B4-BE49-F238E27FC236}">
                <a16:creationId xmlns:a16="http://schemas.microsoft.com/office/drawing/2014/main" id="{6F197A40-E7B5-4502-8099-9C2D5CC1BFE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7" name="Straight Connector 6">
            <a:extLst>
              <a:ext uri="{FF2B5EF4-FFF2-40B4-BE49-F238E27FC236}">
                <a16:creationId xmlns:a16="http://schemas.microsoft.com/office/drawing/2014/main" id="{E2607F0F-B9B5-4381-89B7-DC0961C70578}"/>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A95B483F-D329-4DAC-893B-091D0B47BA50}"/>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C3229B1-05C4-4F28-8DC9-D2199AD45040}"/>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1" name="Text Placeholder 3">
            <a:extLst>
              <a:ext uri="{FF2B5EF4-FFF2-40B4-BE49-F238E27FC236}">
                <a16:creationId xmlns:a16="http://schemas.microsoft.com/office/drawing/2014/main" id="{286DFFF1-B1EB-44F9-A7BB-B409D6310D92}"/>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2" name="Straight Connector 11">
            <a:extLst>
              <a:ext uri="{FF2B5EF4-FFF2-40B4-BE49-F238E27FC236}">
                <a16:creationId xmlns:a16="http://schemas.microsoft.com/office/drawing/2014/main" id="{11EBD181-0BB9-410F-9D9A-0D9329C41AAE}"/>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2450316F-D168-4478-9E25-569BB76B3D5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5" name="Text Placeholder 3">
            <a:extLst>
              <a:ext uri="{FF2B5EF4-FFF2-40B4-BE49-F238E27FC236}">
                <a16:creationId xmlns:a16="http://schemas.microsoft.com/office/drawing/2014/main" id="{07DBF090-B420-4446-985D-6C8AA3E5B56B}"/>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E0CF505F-47A7-44A5-8589-587529718AD9}"/>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8" name="Straight Connector 17">
            <a:extLst>
              <a:ext uri="{FF2B5EF4-FFF2-40B4-BE49-F238E27FC236}">
                <a16:creationId xmlns:a16="http://schemas.microsoft.com/office/drawing/2014/main" id="{2FC0F78C-8B49-42B8-B163-54460E790464}"/>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50D73857-0255-4EBE-B527-29AC1C0DC5B2}"/>
              </a:ext>
            </a:extLst>
          </p:cNvPr>
          <p:cNvSpPr>
            <a:spLocks noGrp="1"/>
          </p:cNvSpPr>
          <p:nvPr>
            <p:ph type="body" sz="quarter" idx="33"/>
          </p:nvPr>
        </p:nvSpPr>
        <p:spPr>
          <a:xfrm>
            <a:off x="255592" y="3319003"/>
            <a:ext cx="228600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23A9F394-5C54-4DD0-B1E4-CC7F412BF78D}"/>
              </a:ext>
            </a:extLst>
          </p:cNvPr>
          <p:cNvSpPr>
            <a:spLocks noGrp="1"/>
          </p:cNvSpPr>
          <p:nvPr>
            <p:ph type="body" sz="quarter" idx="37"/>
          </p:nvPr>
        </p:nvSpPr>
        <p:spPr>
          <a:xfrm>
            <a:off x="2616521"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5CB2F7C3-0187-4B38-BC84-4E353E3C9DEE}"/>
              </a:ext>
            </a:extLst>
          </p:cNvPr>
          <p:cNvSpPr>
            <a:spLocks noGrp="1"/>
          </p:cNvSpPr>
          <p:nvPr>
            <p:ph type="body" sz="quarter" idx="38"/>
          </p:nvPr>
        </p:nvSpPr>
        <p:spPr>
          <a:xfrm>
            <a:off x="4977450"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7125EE94-824C-41BB-81DF-39F287AF5735}"/>
              </a:ext>
            </a:extLst>
          </p:cNvPr>
          <p:cNvSpPr>
            <a:spLocks noGrp="1"/>
          </p:cNvSpPr>
          <p:nvPr>
            <p:ph type="body" sz="quarter" idx="39"/>
          </p:nvPr>
        </p:nvSpPr>
        <p:spPr>
          <a:xfrm>
            <a:off x="7338379"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962D3239-EF1D-4544-8A84-E75B91C3FD8E}"/>
              </a:ext>
            </a:extLst>
          </p:cNvPr>
          <p:cNvSpPr>
            <a:spLocks noGrp="1"/>
          </p:cNvSpPr>
          <p:nvPr>
            <p:ph type="body" sz="quarter" idx="40"/>
          </p:nvPr>
        </p:nvSpPr>
        <p:spPr>
          <a:xfrm>
            <a:off x="9699308"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4" name="Text Placeholder 3">
            <a:extLst>
              <a:ext uri="{FF2B5EF4-FFF2-40B4-BE49-F238E27FC236}">
                <a16:creationId xmlns:a16="http://schemas.microsoft.com/office/drawing/2014/main" id="{96A613F1-4219-4C60-81D4-9B9A5921D8E7}"/>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7" name="Text Placeholder 3">
            <a:extLst>
              <a:ext uri="{FF2B5EF4-FFF2-40B4-BE49-F238E27FC236}">
                <a16:creationId xmlns:a16="http://schemas.microsoft.com/office/drawing/2014/main" id="{CF95E10D-A4E2-4EB1-913C-6ED8A2CAC4FE}"/>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8" name="Text Placeholder 3">
            <a:extLst>
              <a:ext uri="{FF2B5EF4-FFF2-40B4-BE49-F238E27FC236}">
                <a16:creationId xmlns:a16="http://schemas.microsoft.com/office/drawing/2014/main" id="{4AEED13E-0CA1-4D4D-81F4-AD98447CB66A}"/>
              </a:ext>
            </a:extLst>
          </p:cNvPr>
          <p:cNvSpPr>
            <a:spLocks noGrp="1"/>
          </p:cNvSpPr>
          <p:nvPr>
            <p:ph type="body" sz="quarter" idx="47" hasCustomPrompt="1"/>
          </p:nvPr>
        </p:nvSpPr>
        <p:spPr>
          <a:xfrm>
            <a:off x="252414"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9" name="Text Placeholder 3">
            <a:extLst>
              <a:ext uri="{FF2B5EF4-FFF2-40B4-BE49-F238E27FC236}">
                <a16:creationId xmlns:a16="http://schemas.microsoft.com/office/drawing/2014/main" id="{8956F31C-0174-4226-AC2A-334A4CC5E2BD}"/>
              </a:ext>
            </a:extLst>
          </p:cNvPr>
          <p:cNvSpPr>
            <a:spLocks noGrp="1"/>
          </p:cNvSpPr>
          <p:nvPr>
            <p:ph type="body" sz="quarter" idx="41" hasCustomPrompt="1"/>
          </p:nvPr>
        </p:nvSpPr>
        <p:spPr>
          <a:xfrm>
            <a:off x="2615727" y="4123944"/>
            <a:ext cx="223787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0" name="Text Placeholder 3">
            <a:extLst>
              <a:ext uri="{FF2B5EF4-FFF2-40B4-BE49-F238E27FC236}">
                <a16:creationId xmlns:a16="http://schemas.microsoft.com/office/drawing/2014/main" id="{3753BD56-22C3-46C1-A178-BE5BDF3ABF1A}"/>
              </a:ext>
            </a:extLst>
          </p:cNvPr>
          <p:cNvSpPr>
            <a:spLocks noGrp="1"/>
          </p:cNvSpPr>
          <p:nvPr>
            <p:ph type="body" sz="quarter" idx="48" hasCustomPrompt="1"/>
          </p:nvPr>
        </p:nvSpPr>
        <p:spPr>
          <a:xfrm>
            <a:off x="4975859"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1" name="Text Placeholder 3">
            <a:extLst>
              <a:ext uri="{FF2B5EF4-FFF2-40B4-BE49-F238E27FC236}">
                <a16:creationId xmlns:a16="http://schemas.microsoft.com/office/drawing/2014/main" id="{45030636-ABB6-4619-995C-23FDF5D8B0A9}"/>
              </a:ext>
            </a:extLst>
          </p:cNvPr>
          <p:cNvSpPr>
            <a:spLocks noGrp="1"/>
          </p:cNvSpPr>
          <p:nvPr>
            <p:ph type="body" sz="quarter" idx="49" hasCustomPrompt="1"/>
          </p:nvPr>
        </p:nvSpPr>
        <p:spPr>
          <a:xfrm>
            <a:off x="7338373" y="4123944"/>
            <a:ext cx="2237085"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2" name="Text Placeholder 3">
            <a:extLst>
              <a:ext uri="{FF2B5EF4-FFF2-40B4-BE49-F238E27FC236}">
                <a16:creationId xmlns:a16="http://schemas.microsoft.com/office/drawing/2014/main" id="{D57F7BFF-DF7C-4D93-99E9-96862E3945FA}"/>
              </a:ext>
            </a:extLst>
          </p:cNvPr>
          <p:cNvSpPr>
            <a:spLocks noGrp="1"/>
          </p:cNvSpPr>
          <p:nvPr>
            <p:ph type="body" sz="quarter" idx="50" hasCustomPrompt="1"/>
          </p:nvPr>
        </p:nvSpPr>
        <p:spPr>
          <a:xfrm>
            <a:off x="9696127"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3214405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meline Graph A - Dark">
    <p:bg>
      <p:bgRef idx="1001">
        <a:schemeClr val="bg1"/>
      </p:bgRef>
    </p:bg>
    <p:spTree>
      <p:nvGrpSpPr>
        <p:cNvPr id="1" name=""/>
        <p:cNvGrpSpPr/>
        <p:nvPr/>
      </p:nvGrpSpPr>
      <p:grpSpPr>
        <a:xfrm>
          <a:off x="0" y="0"/>
          <a:ext cx="0" cy="0"/>
          <a:chOff x="0" y="0"/>
          <a:chExt cx="0" cy="0"/>
        </a:xfrm>
      </p:grpSpPr>
      <p:cxnSp>
        <p:nvCxnSpPr>
          <p:cNvPr id="41" name="Straight Connector 40">
            <a:extLst>
              <a:ext uri="{FF2B5EF4-FFF2-40B4-BE49-F238E27FC236}">
                <a16:creationId xmlns:a16="http://schemas.microsoft.com/office/drawing/2014/main" id="{AADC1923-2C3E-4D67-9907-4307E66D17AC}"/>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037C76D1-8ADD-449D-B726-57F202BF56BE}"/>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316AEACC-9CDC-432A-B473-6067B7EA3D87}"/>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36" name="Text Placeholder 3">
            <a:extLst>
              <a:ext uri="{FF2B5EF4-FFF2-40B4-BE49-F238E27FC236}">
                <a16:creationId xmlns:a16="http://schemas.microsoft.com/office/drawing/2014/main" id="{864057D1-5DEA-4C6C-8E66-A507758DBC09}"/>
              </a:ext>
            </a:extLst>
          </p:cNvPr>
          <p:cNvSpPr>
            <a:spLocks noGrp="1"/>
          </p:cNvSpPr>
          <p:nvPr>
            <p:ph type="body" sz="quarter" idx="41" hasCustomPrompt="1"/>
          </p:nvPr>
        </p:nvSpPr>
        <p:spPr>
          <a:xfrm>
            <a:off x="4974271"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7" name="Text Placeholder 3">
            <a:extLst>
              <a:ext uri="{FF2B5EF4-FFF2-40B4-BE49-F238E27FC236}">
                <a16:creationId xmlns:a16="http://schemas.microsoft.com/office/drawing/2014/main" id="{1152C6EA-FF0C-4227-B611-400AA0E4774E}"/>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34" name="Straight Connector 33">
            <a:extLst>
              <a:ext uri="{FF2B5EF4-FFF2-40B4-BE49-F238E27FC236}">
                <a16:creationId xmlns:a16="http://schemas.microsoft.com/office/drawing/2014/main" id="{87E6274F-C20A-4D41-885E-736EE1F79AC8}"/>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996A9E1-CC20-4D66-8880-010A1A70CF28}"/>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6D9FBE51-ABA6-408C-A41F-BA529912224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DBB3249-FBF9-4152-8926-B8F3A606468C}"/>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C654CF24-C14A-4F65-871D-62C01C094B9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cxnSp>
        <p:nvCxnSpPr>
          <p:cNvPr id="7" name="Straight Connector 6">
            <a:extLst>
              <a:ext uri="{FF2B5EF4-FFF2-40B4-BE49-F238E27FC236}">
                <a16:creationId xmlns:a16="http://schemas.microsoft.com/office/drawing/2014/main" id="{0A4EA806-1F6A-43F8-8096-07FA6ED01F7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DA648CE8-A5AB-46EA-90EA-09CE91ACBCAD}"/>
              </a:ext>
            </a:extLst>
          </p:cNvPr>
          <p:cNvSpPr>
            <a:spLocks noGrp="1"/>
          </p:cNvSpPr>
          <p:nvPr>
            <p:ph type="body" sz="quarter" idx="31" hasCustomPrompt="1"/>
          </p:nvPr>
        </p:nvSpPr>
        <p:spPr>
          <a:xfrm>
            <a:off x="252413"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5" name="Text Placeholder 3">
            <a:extLst>
              <a:ext uri="{FF2B5EF4-FFF2-40B4-BE49-F238E27FC236}">
                <a16:creationId xmlns:a16="http://schemas.microsoft.com/office/drawing/2014/main" id="{2772D013-E4E1-49D4-A3D9-A639C522A695}"/>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2FA0BCE2-BBD0-4DA2-81A4-43851D24048A}"/>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28AED922-C545-4ADD-B862-5B0CF3E2493C}"/>
              </a:ext>
            </a:extLst>
          </p:cNvPr>
          <p:cNvSpPr>
            <a:spLocks noGrp="1"/>
          </p:cNvSpPr>
          <p:nvPr>
            <p:ph type="body" sz="quarter" idx="25" hasCustomPrompt="1"/>
          </p:nvPr>
        </p:nvSpPr>
        <p:spPr>
          <a:xfrm>
            <a:off x="2611728"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18" name="Straight Connector 17">
            <a:extLst>
              <a:ext uri="{FF2B5EF4-FFF2-40B4-BE49-F238E27FC236}">
                <a16:creationId xmlns:a16="http://schemas.microsoft.com/office/drawing/2014/main" id="{5547FACD-957A-4826-A2A1-91961AC7E0EC}"/>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DFC1BFFC-B816-4D6F-8174-9247C1EC5608}"/>
              </a:ext>
            </a:extLst>
          </p:cNvPr>
          <p:cNvSpPr>
            <a:spLocks noGrp="1"/>
          </p:cNvSpPr>
          <p:nvPr>
            <p:ph type="body" sz="quarter" idx="33"/>
          </p:nvPr>
        </p:nvSpPr>
        <p:spPr>
          <a:xfrm>
            <a:off x="255592" y="3319003"/>
            <a:ext cx="228600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89C8B793-C002-4489-9290-BD428C56AE18}"/>
              </a:ext>
            </a:extLst>
          </p:cNvPr>
          <p:cNvSpPr>
            <a:spLocks noGrp="1"/>
          </p:cNvSpPr>
          <p:nvPr>
            <p:ph type="body" sz="quarter" idx="37"/>
          </p:nvPr>
        </p:nvSpPr>
        <p:spPr>
          <a:xfrm>
            <a:off x="2616521"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64D5E3CD-7C2E-4E25-B2DD-33CF571DB42C}"/>
              </a:ext>
            </a:extLst>
          </p:cNvPr>
          <p:cNvSpPr>
            <a:spLocks noGrp="1"/>
          </p:cNvSpPr>
          <p:nvPr>
            <p:ph type="body" sz="quarter" idx="38"/>
          </p:nvPr>
        </p:nvSpPr>
        <p:spPr>
          <a:xfrm>
            <a:off x="4977450"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C8C4A472-1FB0-4ABC-8E0B-12759417E058}"/>
              </a:ext>
            </a:extLst>
          </p:cNvPr>
          <p:cNvSpPr>
            <a:spLocks noGrp="1"/>
          </p:cNvSpPr>
          <p:nvPr>
            <p:ph type="body" sz="quarter" idx="39"/>
          </p:nvPr>
        </p:nvSpPr>
        <p:spPr>
          <a:xfrm>
            <a:off x="7338379"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6F4E1109-2D06-4ABE-84BB-B533E56AE745}"/>
              </a:ext>
            </a:extLst>
          </p:cNvPr>
          <p:cNvSpPr>
            <a:spLocks noGrp="1"/>
          </p:cNvSpPr>
          <p:nvPr>
            <p:ph type="body" sz="quarter" idx="40"/>
          </p:nvPr>
        </p:nvSpPr>
        <p:spPr>
          <a:xfrm>
            <a:off x="9699308"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33" name="Text Placeholder 21">
            <a:extLst>
              <a:ext uri="{FF2B5EF4-FFF2-40B4-BE49-F238E27FC236}">
                <a16:creationId xmlns:a16="http://schemas.microsoft.com/office/drawing/2014/main" id="{D4DC336C-5DB4-47BD-B6CC-FB4CC7B5084A}"/>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9" name="Text Placeholder 3">
            <a:extLst>
              <a:ext uri="{FF2B5EF4-FFF2-40B4-BE49-F238E27FC236}">
                <a16:creationId xmlns:a16="http://schemas.microsoft.com/office/drawing/2014/main" id="{B95A0DBD-7EAF-4A00-8363-93282DB7808A}"/>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0" name="Text Placeholder 3">
            <a:extLst>
              <a:ext uri="{FF2B5EF4-FFF2-40B4-BE49-F238E27FC236}">
                <a16:creationId xmlns:a16="http://schemas.microsoft.com/office/drawing/2014/main" id="{0FA331ED-3E73-4749-AA56-FC7A7CB7B52D}"/>
              </a:ext>
            </a:extLst>
          </p:cNvPr>
          <p:cNvSpPr>
            <a:spLocks noGrp="1"/>
          </p:cNvSpPr>
          <p:nvPr>
            <p:ph type="body" sz="quarter" idx="44" hasCustomPrompt="1"/>
          </p:nvPr>
        </p:nvSpPr>
        <p:spPr>
          <a:xfrm>
            <a:off x="7342162"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2" name="Text Placeholder 3">
            <a:extLst>
              <a:ext uri="{FF2B5EF4-FFF2-40B4-BE49-F238E27FC236}">
                <a16:creationId xmlns:a16="http://schemas.microsoft.com/office/drawing/2014/main" id="{9B001C3A-D004-4A04-9BD5-AD82E4F7F4AE}"/>
              </a:ext>
            </a:extLst>
          </p:cNvPr>
          <p:cNvSpPr>
            <a:spLocks noGrp="1"/>
          </p:cNvSpPr>
          <p:nvPr>
            <p:ph type="body" sz="quarter" idx="45" hasCustomPrompt="1"/>
          </p:nvPr>
        </p:nvSpPr>
        <p:spPr>
          <a:xfrm>
            <a:off x="9692949"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3" name="Text Placeholder 3">
            <a:extLst>
              <a:ext uri="{FF2B5EF4-FFF2-40B4-BE49-F238E27FC236}">
                <a16:creationId xmlns:a16="http://schemas.microsoft.com/office/drawing/2014/main" id="{E4E0EB06-A4BE-4402-B35F-8254E1154D47}"/>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947116310"/>
      </p:ext>
    </p:extLst>
  </p:cSld>
  <p:clrMapOvr>
    <a:overrideClrMapping bg1="dk1" tx1="lt1" bg2="dk2" tx2="lt2" accent1="accent1" accent2="accent2" accent3="accent3" accent4="accent4" accent5="accent5" accent6="accent6" hlink="hlink" folHlink="folHlink"/>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Bulleted Timeline Graph A - Dark">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762E79-A28A-4E6E-8502-BB2D9895D26C}"/>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E19C6E4-84D5-4EFA-9FB9-484F077DA7D0}"/>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0A8742F-5696-400D-B05E-CA9B2C26351F}"/>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44C9A4AA-FBEE-4FAD-8C8A-528C23B20DD7}"/>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21">
            <a:extLst>
              <a:ext uri="{FF2B5EF4-FFF2-40B4-BE49-F238E27FC236}">
                <a16:creationId xmlns:a16="http://schemas.microsoft.com/office/drawing/2014/main" id="{6F197A40-E7B5-4502-8099-9C2D5CC1BFE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7" name="Straight Connector 6">
            <a:extLst>
              <a:ext uri="{FF2B5EF4-FFF2-40B4-BE49-F238E27FC236}">
                <a16:creationId xmlns:a16="http://schemas.microsoft.com/office/drawing/2014/main" id="{E2607F0F-B9B5-4381-89B7-DC0961C70578}"/>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A95B483F-D329-4DAC-893B-091D0B47BA50}"/>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C3229B1-05C4-4F28-8DC9-D2199AD45040}"/>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1" name="Text Placeholder 3">
            <a:extLst>
              <a:ext uri="{FF2B5EF4-FFF2-40B4-BE49-F238E27FC236}">
                <a16:creationId xmlns:a16="http://schemas.microsoft.com/office/drawing/2014/main" id="{286DFFF1-B1EB-44F9-A7BB-B409D6310D92}"/>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2" name="Straight Connector 11">
            <a:extLst>
              <a:ext uri="{FF2B5EF4-FFF2-40B4-BE49-F238E27FC236}">
                <a16:creationId xmlns:a16="http://schemas.microsoft.com/office/drawing/2014/main" id="{11EBD181-0BB9-410F-9D9A-0D9329C41AAE}"/>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2450316F-D168-4478-9E25-569BB76B3D5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5" name="Text Placeholder 3">
            <a:extLst>
              <a:ext uri="{FF2B5EF4-FFF2-40B4-BE49-F238E27FC236}">
                <a16:creationId xmlns:a16="http://schemas.microsoft.com/office/drawing/2014/main" id="{07DBF090-B420-4446-985D-6C8AA3E5B56B}"/>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E0CF505F-47A7-44A5-8589-587529718AD9}"/>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8" name="Straight Connector 17">
            <a:extLst>
              <a:ext uri="{FF2B5EF4-FFF2-40B4-BE49-F238E27FC236}">
                <a16:creationId xmlns:a16="http://schemas.microsoft.com/office/drawing/2014/main" id="{2FC0F78C-8B49-42B8-B163-54460E790464}"/>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50D73857-0255-4EBE-B527-29AC1C0DC5B2}"/>
              </a:ext>
            </a:extLst>
          </p:cNvPr>
          <p:cNvSpPr>
            <a:spLocks noGrp="1"/>
          </p:cNvSpPr>
          <p:nvPr>
            <p:ph type="body" sz="quarter" idx="33"/>
          </p:nvPr>
        </p:nvSpPr>
        <p:spPr>
          <a:xfrm>
            <a:off x="255592" y="3319003"/>
            <a:ext cx="228600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23A9F394-5C54-4DD0-B1E4-CC7F412BF78D}"/>
              </a:ext>
            </a:extLst>
          </p:cNvPr>
          <p:cNvSpPr>
            <a:spLocks noGrp="1"/>
          </p:cNvSpPr>
          <p:nvPr>
            <p:ph type="body" sz="quarter" idx="37"/>
          </p:nvPr>
        </p:nvSpPr>
        <p:spPr>
          <a:xfrm>
            <a:off x="2616521"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5CB2F7C3-0187-4B38-BC84-4E353E3C9DEE}"/>
              </a:ext>
            </a:extLst>
          </p:cNvPr>
          <p:cNvSpPr>
            <a:spLocks noGrp="1"/>
          </p:cNvSpPr>
          <p:nvPr>
            <p:ph type="body" sz="quarter" idx="38"/>
          </p:nvPr>
        </p:nvSpPr>
        <p:spPr>
          <a:xfrm>
            <a:off x="4977450"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7125EE94-824C-41BB-81DF-39F287AF5735}"/>
              </a:ext>
            </a:extLst>
          </p:cNvPr>
          <p:cNvSpPr>
            <a:spLocks noGrp="1"/>
          </p:cNvSpPr>
          <p:nvPr>
            <p:ph type="body" sz="quarter" idx="39"/>
          </p:nvPr>
        </p:nvSpPr>
        <p:spPr>
          <a:xfrm>
            <a:off x="7338379"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962D3239-EF1D-4544-8A84-E75B91C3FD8E}"/>
              </a:ext>
            </a:extLst>
          </p:cNvPr>
          <p:cNvSpPr>
            <a:spLocks noGrp="1"/>
          </p:cNvSpPr>
          <p:nvPr>
            <p:ph type="body" sz="quarter" idx="40"/>
          </p:nvPr>
        </p:nvSpPr>
        <p:spPr>
          <a:xfrm>
            <a:off x="9699308"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4" name="Text Placeholder 3">
            <a:extLst>
              <a:ext uri="{FF2B5EF4-FFF2-40B4-BE49-F238E27FC236}">
                <a16:creationId xmlns:a16="http://schemas.microsoft.com/office/drawing/2014/main" id="{96A613F1-4219-4C60-81D4-9B9A5921D8E7}"/>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7" name="Text Placeholder 3">
            <a:extLst>
              <a:ext uri="{FF2B5EF4-FFF2-40B4-BE49-F238E27FC236}">
                <a16:creationId xmlns:a16="http://schemas.microsoft.com/office/drawing/2014/main" id="{CF95E10D-A4E2-4EB1-913C-6ED8A2CAC4FE}"/>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8" name="Text Placeholder 3">
            <a:extLst>
              <a:ext uri="{FF2B5EF4-FFF2-40B4-BE49-F238E27FC236}">
                <a16:creationId xmlns:a16="http://schemas.microsoft.com/office/drawing/2014/main" id="{4AEED13E-0CA1-4D4D-81F4-AD98447CB66A}"/>
              </a:ext>
            </a:extLst>
          </p:cNvPr>
          <p:cNvSpPr>
            <a:spLocks noGrp="1"/>
          </p:cNvSpPr>
          <p:nvPr>
            <p:ph type="body" sz="quarter" idx="47" hasCustomPrompt="1"/>
          </p:nvPr>
        </p:nvSpPr>
        <p:spPr>
          <a:xfrm>
            <a:off x="252414"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9" name="Text Placeholder 3">
            <a:extLst>
              <a:ext uri="{FF2B5EF4-FFF2-40B4-BE49-F238E27FC236}">
                <a16:creationId xmlns:a16="http://schemas.microsoft.com/office/drawing/2014/main" id="{8956F31C-0174-4226-AC2A-334A4CC5E2BD}"/>
              </a:ext>
            </a:extLst>
          </p:cNvPr>
          <p:cNvSpPr>
            <a:spLocks noGrp="1"/>
          </p:cNvSpPr>
          <p:nvPr>
            <p:ph type="body" sz="quarter" idx="41" hasCustomPrompt="1"/>
          </p:nvPr>
        </p:nvSpPr>
        <p:spPr>
          <a:xfrm>
            <a:off x="2615727" y="4123944"/>
            <a:ext cx="223787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0" name="Text Placeholder 3">
            <a:extLst>
              <a:ext uri="{FF2B5EF4-FFF2-40B4-BE49-F238E27FC236}">
                <a16:creationId xmlns:a16="http://schemas.microsoft.com/office/drawing/2014/main" id="{3753BD56-22C3-46C1-A178-BE5BDF3ABF1A}"/>
              </a:ext>
            </a:extLst>
          </p:cNvPr>
          <p:cNvSpPr>
            <a:spLocks noGrp="1"/>
          </p:cNvSpPr>
          <p:nvPr>
            <p:ph type="body" sz="quarter" idx="48" hasCustomPrompt="1"/>
          </p:nvPr>
        </p:nvSpPr>
        <p:spPr>
          <a:xfrm>
            <a:off x="4975859"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1" name="Text Placeholder 3">
            <a:extLst>
              <a:ext uri="{FF2B5EF4-FFF2-40B4-BE49-F238E27FC236}">
                <a16:creationId xmlns:a16="http://schemas.microsoft.com/office/drawing/2014/main" id="{45030636-ABB6-4619-995C-23FDF5D8B0A9}"/>
              </a:ext>
            </a:extLst>
          </p:cNvPr>
          <p:cNvSpPr>
            <a:spLocks noGrp="1"/>
          </p:cNvSpPr>
          <p:nvPr>
            <p:ph type="body" sz="quarter" idx="49" hasCustomPrompt="1"/>
          </p:nvPr>
        </p:nvSpPr>
        <p:spPr>
          <a:xfrm>
            <a:off x="7338373" y="4123944"/>
            <a:ext cx="2237085"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2" name="Text Placeholder 3">
            <a:extLst>
              <a:ext uri="{FF2B5EF4-FFF2-40B4-BE49-F238E27FC236}">
                <a16:creationId xmlns:a16="http://schemas.microsoft.com/office/drawing/2014/main" id="{D57F7BFF-DF7C-4D93-99E9-96862E3945FA}"/>
              </a:ext>
            </a:extLst>
          </p:cNvPr>
          <p:cNvSpPr>
            <a:spLocks noGrp="1"/>
          </p:cNvSpPr>
          <p:nvPr>
            <p:ph type="body" sz="quarter" idx="50" hasCustomPrompt="1"/>
          </p:nvPr>
        </p:nvSpPr>
        <p:spPr>
          <a:xfrm>
            <a:off x="9696127"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89096358"/>
      </p:ext>
    </p:extLst>
  </p:cSld>
  <p:clrMapOvr>
    <a:overrideClrMapping bg1="dk1" tx1="lt1" bg2="dk2" tx2="lt2" accent1="accent1" accent2="accent2" accent3="accent3" accent4="accent4" accent5="accent5" accent6="accent6" hlink="hlink" folHlink="folHlink"/>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meline Graph - Light">
    <p:spTree>
      <p:nvGrpSpPr>
        <p:cNvPr id="1" name=""/>
        <p:cNvGrpSpPr/>
        <p:nvPr/>
      </p:nvGrpSpPr>
      <p:grpSpPr>
        <a:xfrm>
          <a:off x="0" y="0"/>
          <a:ext cx="0" cy="0"/>
          <a:chOff x="0" y="0"/>
          <a:chExt cx="0" cy="0"/>
        </a:xfrm>
      </p:grpSpPr>
      <p:cxnSp>
        <p:nvCxnSpPr>
          <p:cNvPr id="23" name="Straight Connector 22">
            <a:extLst>
              <a:ext uri="{FF2B5EF4-FFF2-40B4-BE49-F238E27FC236}">
                <a16:creationId xmlns:a16="http://schemas.microsoft.com/office/drawing/2014/main" id="{5AADF7C0-CAC0-45D6-8BF1-DD1678C5D695}"/>
              </a:ext>
            </a:extLst>
          </p:cNvPr>
          <p:cNvCxnSpPr/>
          <p:nvPr userDrawn="1"/>
        </p:nvCxnSpPr>
        <p:spPr>
          <a:xfrm flipV="1">
            <a:off x="9578659"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DC0EE900-11F7-4E88-AD24-70FAFF570343}"/>
              </a:ext>
            </a:extLst>
          </p:cNvPr>
          <p:cNvCxnSpPr>
            <a:cxnSpLocks/>
          </p:cNvCxnSpPr>
          <p:nvPr userDrawn="1"/>
        </p:nvCxnSpPr>
        <p:spPr>
          <a:xfrm flipV="1">
            <a:off x="2495872" y="1343448"/>
            <a:ext cx="0" cy="4257252"/>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B90C38C1-F6AF-4109-9FBD-9E0590CC1D2D}"/>
              </a:ext>
            </a:extLst>
          </p:cNvPr>
          <p:cNvCxnSpPr/>
          <p:nvPr userDrawn="1"/>
        </p:nvCxnSpPr>
        <p:spPr>
          <a:xfrm flipV="1">
            <a:off x="4856801"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5FCA16BC-3054-49F0-A2D0-5AF4482EF160}"/>
              </a:ext>
            </a:extLst>
          </p:cNvPr>
          <p:cNvCxnSpPr/>
          <p:nvPr userDrawn="1"/>
        </p:nvCxnSpPr>
        <p:spPr>
          <a:xfrm flipV="1">
            <a:off x="7212937"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3">
            <a:extLst>
              <a:ext uri="{FF2B5EF4-FFF2-40B4-BE49-F238E27FC236}">
                <a16:creationId xmlns:a16="http://schemas.microsoft.com/office/drawing/2014/main" id="{8DD0D77A-10A5-4D60-9B72-600163DF7D55}"/>
              </a:ext>
            </a:extLst>
          </p:cNvPr>
          <p:cNvSpPr>
            <a:spLocks noGrp="1"/>
          </p:cNvSpPr>
          <p:nvPr>
            <p:ph type="body" sz="quarter" idx="27" hasCustomPrompt="1"/>
          </p:nvPr>
        </p:nvSpPr>
        <p:spPr>
          <a:xfrm>
            <a:off x="4977450"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7" name="Text Placeholder 3">
            <a:extLst>
              <a:ext uri="{FF2B5EF4-FFF2-40B4-BE49-F238E27FC236}">
                <a16:creationId xmlns:a16="http://schemas.microsoft.com/office/drawing/2014/main" id="{D402797E-A472-42BB-B4B3-95F7F99AAA55}"/>
              </a:ext>
            </a:extLst>
          </p:cNvPr>
          <p:cNvSpPr>
            <a:spLocks noGrp="1"/>
          </p:cNvSpPr>
          <p:nvPr>
            <p:ph type="body" sz="quarter" idx="28" hasCustomPrompt="1"/>
          </p:nvPr>
        </p:nvSpPr>
        <p:spPr>
          <a:xfrm>
            <a:off x="4977450"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8" name="Text Placeholder 3">
            <a:extLst>
              <a:ext uri="{FF2B5EF4-FFF2-40B4-BE49-F238E27FC236}">
                <a16:creationId xmlns:a16="http://schemas.microsoft.com/office/drawing/2014/main" id="{71D3A709-3D5A-4E70-BDA9-13538C13D397}"/>
              </a:ext>
            </a:extLst>
          </p:cNvPr>
          <p:cNvSpPr>
            <a:spLocks noGrp="1"/>
          </p:cNvSpPr>
          <p:nvPr>
            <p:ph type="body" sz="quarter" idx="29" hasCustomPrompt="1"/>
          </p:nvPr>
        </p:nvSpPr>
        <p:spPr>
          <a:xfrm>
            <a:off x="7338379" y="1546605"/>
            <a:ext cx="2240274"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9" name="Text Placeholder 3">
            <a:extLst>
              <a:ext uri="{FF2B5EF4-FFF2-40B4-BE49-F238E27FC236}">
                <a16:creationId xmlns:a16="http://schemas.microsoft.com/office/drawing/2014/main" id="{DF90B9E2-930B-486A-A542-788D11877975}"/>
              </a:ext>
            </a:extLst>
          </p:cNvPr>
          <p:cNvSpPr>
            <a:spLocks noGrp="1"/>
          </p:cNvSpPr>
          <p:nvPr>
            <p:ph type="body" sz="quarter" idx="30" hasCustomPrompt="1"/>
          </p:nvPr>
        </p:nvSpPr>
        <p:spPr>
          <a:xfrm>
            <a:off x="7338379" y="1327150"/>
            <a:ext cx="2240274"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0" name="Text Placeholder 3">
            <a:extLst>
              <a:ext uri="{FF2B5EF4-FFF2-40B4-BE49-F238E27FC236}">
                <a16:creationId xmlns:a16="http://schemas.microsoft.com/office/drawing/2014/main" id="{27FC3224-30FF-456F-9B92-0DEA58DCBABB}"/>
              </a:ext>
            </a:extLst>
          </p:cNvPr>
          <p:cNvSpPr>
            <a:spLocks noGrp="1"/>
          </p:cNvSpPr>
          <p:nvPr>
            <p:ph type="body" sz="quarter" idx="31" hasCustomPrompt="1"/>
          </p:nvPr>
        </p:nvSpPr>
        <p:spPr>
          <a:xfrm>
            <a:off x="252413" y="1550193"/>
            <a:ext cx="2243458" cy="3846991"/>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1" name="Text Placeholder 3">
            <a:extLst>
              <a:ext uri="{FF2B5EF4-FFF2-40B4-BE49-F238E27FC236}">
                <a16:creationId xmlns:a16="http://schemas.microsoft.com/office/drawing/2014/main" id="{C1FD7774-AF52-42E5-B774-57FD41BB3529}"/>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2" name="Text Placeholder 3">
            <a:extLst>
              <a:ext uri="{FF2B5EF4-FFF2-40B4-BE49-F238E27FC236}">
                <a16:creationId xmlns:a16="http://schemas.microsoft.com/office/drawing/2014/main" id="{3AAC55F7-0A5D-4481-BA59-104F92D5C188}"/>
              </a:ext>
            </a:extLst>
          </p:cNvPr>
          <p:cNvSpPr>
            <a:spLocks noGrp="1"/>
          </p:cNvSpPr>
          <p:nvPr>
            <p:ph type="body" sz="quarter" idx="26" hasCustomPrompt="1"/>
          </p:nvPr>
        </p:nvSpPr>
        <p:spPr>
          <a:xfrm>
            <a:off x="2611728" y="1327150"/>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3" name="Text Placeholder 3">
            <a:extLst>
              <a:ext uri="{FF2B5EF4-FFF2-40B4-BE49-F238E27FC236}">
                <a16:creationId xmlns:a16="http://schemas.microsoft.com/office/drawing/2014/main" id="{33311E9D-7361-4501-96C2-80649211EFA5}"/>
              </a:ext>
            </a:extLst>
          </p:cNvPr>
          <p:cNvSpPr>
            <a:spLocks noGrp="1"/>
          </p:cNvSpPr>
          <p:nvPr>
            <p:ph type="body" sz="quarter" idx="25" hasCustomPrompt="1"/>
          </p:nvPr>
        </p:nvSpPr>
        <p:spPr>
          <a:xfrm>
            <a:off x="2611728" y="1550193"/>
            <a:ext cx="2236497" cy="384339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15" name="Straight Connector 14">
            <a:extLst>
              <a:ext uri="{FF2B5EF4-FFF2-40B4-BE49-F238E27FC236}">
                <a16:creationId xmlns:a16="http://schemas.microsoft.com/office/drawing/2014/main" id="{A3F7E6AF-E12F-43C6-988B-154028843BAE}"/>
              </a:ext>
            </a:extLst>
          </p:cNvPr>
          <p:cNvCxnSpPr>
            <a:cxnSpLocks/>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32" name="Text Placeholder 26">
            <a:extLst>
              <a:ext uri="{FF2B5EF4-FFF2-40B4-BE49-F238E27FC236}">
                <a16:creationId xmlns:a16="http://schemas.microsoft.com/office/drawing/2014/main" id="{87623F24-DAE7-470A-9066-3541D4EB056A}"/>
              </a:ext>
            </a:extLst>
          </p:cNvPr>
          <p:cNvSpPr>
            <a:spLocks noGrp="1"/>
          </p:cNvSpPr>
          <p:nvPr>
            <p:ph type="body" sz="quarter" idx="33"/>
          </p:nvPr>
        </p:nvSpPr>
        <p:spPr>
          <a:xfrm>
            <a:off x="255592"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4" name="Text Placeholder 26">
            <a:extLst>
              <a:ext uri="{FF2B5EF4-FFF2-40B4-BE49-F238E27FC236}">
                <a16:creationId xmlns:a16="http://schemas.microsoft.com/office/drawing/2014/main" id="{EF02754E-A789-42E1-947A-076363B93D31}"/>
              </a:ext>
            </a:extLst>
          </p:cNvPr>
          <p:cNvSpPr>
            <a:spLocks noGrp="1"/>
          </p:cNvSpPr>
          <p:nvPr>
            <p:ph type="body" sz="quarter" idx="37"/>
          </p:nvPr>
        </p:nvSpPr>
        <p:spPr>
          <a:xfrm>
            <a:off x="2616521"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6" name="Text Placeholder 26">
            <a:extLst>
              <a:ext uri="{FF2B5EF4-FFF2-40B4-BE49-F238E27FC236}">
                <a16:creationId xmlns:a16="http://schemas.microsoft.com/office/drawing/2014/main" id="{F43902E8-6CF1-497B-A3E1-FA61A56147A5}"/>
              </a:ext>
            </a:extLst>
          </p:cNvPr>
          <p:cNvSpPr>
            <a:spLocks noGrp="1"/>
          </p:cNvSpPr>
          <p:nvPr>
            <p:ph type="body" sz="quarter" idx="38"/>
          </p:nvPr>
        </p:nvSpPr>
        <p:spPr>
          <a:xfrm>
            <a:off x="4977450"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8" name="Text Placeholder 26">
            <a:extLst>
              <a:ext uri="{FF2B5EF4-FFF2-40B4-BE49-F238E27FC236}">
                <a16:creationId xmlns:a16="http://schemas.microsoft.com/office/drawing/2014/main" id="{33414733-52C8-46A3-B307-2BC3A48F8F10}"/>
              </a:ext>
            </a:extLst>
          </p:cNvPr>
          <p:cNvSpPr>
            <a:spLocks noGrp="1"/>
          </p:cNvSpPr>
          <p:nvPr>
            <p:ph type="body" sz="quarter" idx="39"/>
          </p:nvPr>
        </p:nvSpPr>
        <p:spPr>
          <a:xfrm>
            <a:off x="7338379"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24" name="Text Placeholder 26">
            <a:extLst>
              <a:ext uri="{FF2B5EF4-FFF2-40B4-BE49-F238E27FC236}">
                <a16:creationId xmlns:a16="http://schemas.microsoft.com/office/drawing/2014/main" id="{001CB4F3-A4D3-40CE-A156-B09787F280A8}"/>
              </a:ext>
            </a:extLst>
          </p:cNvPr>
          <p:cNvSpPr>
            <a:spLocks noGrp="1"/>
          </p:cNvSpPr>
          <p:nvPr>
            <p:ph type="body" sz="quarter" idx="40"/>
          </p:nvPr>
        </p:nvSpPr>
        <p:spPr>
          <a:xfrm>
            <a:off x="9699308"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5" name="Text Placeholder 3">
            <a:extLst>
              <a:ext uri="{FF2B5EF4-FFF2-40B4-BE49-F238E27FC236}">
                <a16:creationId xmlns:a16="http://schemas.microsoft.com/office/drawing/2014/main" id="{FA0FFF0E-491E-48AD-86EA-D26AFE355695}"/>
              </a:ext>
            </a:extLst>
          </p:cNvPr>
          <p:cNvSpPr>
            <a:spLocks noGrp="1"/>
          </p:cNvSpPr>
          <p:nvPr>
            <p:ph type="body" sz="quarter" idx="41" hasCustomPrompt="1"/>
          </p:nvPr>
        </p:nvSpPr>
        <p:spPr>
          <a:xfrm>
            <a:off x="9696128"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2DAF3D16-C4C8-454C-A44B-69B6E0951E09}"/>
              </a:ext>
            </a:extLst>
          </p:cNvPr>
          <p:cNvSpPr>
            <a:spLocks noGrp="1"/>
          </p:cNvSpPr>
          <p:nvPr>
            <p:ph type="body" sz="quarter" idx="42" hasCustomPrompt="1"/>
          </p:nvPr>
        </p:nvSpPr>
        <p:spPr>
          <a:xfrm>
            <a:off x="9696128"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86919627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Bulleted Timeline Graph - Light">
    <p:spTree>
      <p:nvGrpSpPr>
        <p:cNvPr id="1" name=""/>
        <p:cNvGrpSpPr/>
        <p:nvPr/>
      </p:nvGrpSpPr>
      <p:grpSpPr>
        <a:xfrm>
          <a:off x="0" y="0"/>
          <a:ext cx="0" cy="0"/>
          <a:chOff x="0" y="0"/>
          <a:chExt cx="0" cy="0"/>
        </a:xfrm>
      </p:grpSpPr>
      <p:cxnSp>
        <p:nvCxnSpPr>
          <p:cNvPr id="48" name="Straight Connector 47">
            <a:extLst>
              <a:ext uri="{FF2B5EF4-FFF2-40B4-BE49-F238E27FC236}">
                <a16:creationId xmlns:a16="http://schemas.microsoft.com/office/drawing/2014/main" id="{3E909EE7-1961-4971-8EBF-1A38712A1A34}"/>
              </a:ext>
            </a:extLst>
          </p:cNvPr>
          <p:cNvCxnSpPr>
            <a:cxnSpLocks/>
          </p:cNvCxnSpPr>
          <p:nvPr userDrawn="1"/>
        </p:nvCxnSpPr>
        <p:spPr>
          <a:xfrm flipV="1">
            <a:off x="9578659"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9D59E49E-D747-4C0E-B027-3879AA735E7E}"/>
              </a:ext>
            </a:extLst>
          </p:cNvPr>
          <p:cNvCxnSpPr>
            <a:cxnSpLocks/>
          </p:cNvCxnSpPr>
          <p:nvPr userDrawn="1"/>
        </p:nvCxnSpPr>
        <p:spPr>
          <a:xfrm flipV="1">
            <a:off x="2495872" y="1343448"/>
            <a:ext cx="0" cy="4257252"/>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C23D054B-C88F-415B-9ADD-55528CE40AAD}"/>
              </a:ext>
            </a:extLst>
          </p:cNvPr>
          <p:cNvCxnSpPr>
            <a:cxnSpLocks/>
          </p:cNvCxnSpPr>
          <p:nvPr userDrawn="1"/>
        </p:nvCxnSpPr>
        <p:spPr>
          <a:xfrm flipV="1">
            <a:off x="4856801"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E905351F-49BA-4BDE-8A02-648BEBA9F569}"/>
              </a:ext>
            </a:extLst>
          </p:cNvPr>
          <p:cNvCxnSpPr>
            <a:cxnSpLocks/>
          </p:cNvCxnSpPr>
          <p:nvPr userDrawn="1"/>
        </p:nvCxnSpPr>
        <p:spPr>
          <a:xfrm flipV="1">
            <a:off x="7212937"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ext Placeholder 3">
            <a:extLst>
              <a:ext uri="{FF2B5EF4-FFF2-40B4-BE49-F238E27FC236}">
                <a16:creationId xmlns:a16="http://schemas.microsoft.com/office/drawing/2014/main" id="{D402797E-A472-42BB-B4B3-95F7F99AAA55}"/>
              </a:ext>
            </a:extLst>
          </p:cNvPr>
          <p:cNvSpPr>
            <a:spLocks noGrp="1"/>
          </p:cNvSpPr>
          <p:nvPr>
            <p:ph type="body" sz="quarter" idx="28" hasCustomPrompt="1"/>
          </p:nvPr>
        </p:nvSpPr>
        <p:spPr>
          <a:xfrm>
            <a:off x="4975859"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1" name="Text Placeholder 3">
            <a:extLst>
              <a:ext uri="{FF2B5EF4-FFF2-40B4-BE49-F238E27FC236}">
                <a16:creationId xmlns:a16="http://schemas.microsoft.com/office/drawing/2014/main" id="{C1FD7774-AF52-42E5-B774-57FD41BB3529}"/>
              </a:ext>
            </a:extLst>
          </p:cNvPr>
          <p:cNvSpPr>
            <a:spLocks noGrp="1"/>
          </p:cNvSpPr>
          <p:nvPr>
            <p:ph type="body" sz="quarter" idx="32" hasCustomPrompt="1"/>
          </p:nvPr>
        </p:nvSpPr>
        <p:spPr>
          <a:xfrm>
            <a:off x="252412"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2" name="Text Placeholder 3">
            <a:extLst>
              <a:ext uri="{FF2B5EF4-FFF2-40B4-BE49-F238E27FC236}">
                <a16:creationId xmlns:a16="http://schemas.microsoft.com/office/drawing/2014/main" id="{3AAC55F7-0A5D-4481-BA59-104F92D5C188}"/>
              </a:ext>
            </a:extLst>
          </p:cNvPr>
          <p:cNvSpPr>
            <a:spLocks noGrp="1"/>
          </p:cNvSpPr>
          <p:nvPr>
            <p:ph type="body" sz="quarter" idx="26" hasCustomPrompt="1"/>
          </p:nvPr>
        </p:nvSpPr>
        <p:spPr>
          <a:xfrm>
            <a:off x="2615727" y="1327150"/>
            <a:ext cx="223787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5" name="Straight Connector 14">
            <a:extLst>
              <a:ext uri="{FF2B5EF4-FFF2-40B4-BE49-F238E27FC236}">
                <a16:creationId xmlns:a16="http://schemas.microsoft.com/office/drawing/2014/main" id="{A3F7E6AF-E12F-43C6-988B-154028843BAE}"/>
              </a:ext>
            </a:extLst>
          </p:cNvPr>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24" name="Text Placeholder 3">
            <a:extLst>
              <a:ext uri="{FF2B5EF4-FFF2-40B4-BE49-F238E27FC236}">
                <a16:creationId xmlns:a16="http://schemas.microsoft.com/office/drawing/2014/main" id="{7658603B-2D54-4126-9762-E08B29741319}"/>
              </a:ext>
            </a:extLst>
          </p:cNvPr>
          <p:cNvSpPr>
            <a:spLocks noGrp="1"/>
          </p:cNvSpPr>
          <p:nvPr>
            <p:ph type="body" sz="quarter" idx="40" hasCustomPrompt="1"/>
          </p:nvPr>
        </p:nvSpPr>
        <p:spPr>
          <a:xfrm>
            <a:off x="252414"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6" name="Text Placeholder 3">
            <a:extLst>
              <a:ext uri="{FF2B5EF4-FFF2-40B4-BE49-F238E27FC236}">
                <a16:creationId xmlns:a16="http://schemas.microsoft.com/office/drawing/2014/main" id="{D5472CD2-8B33-4B89-8EA7-44AE47FD3F31}"/>
              </a:ext>
            </a:extLst>
          </p:cNvPr>
          <p:cNvSpPr>
            <a:spLocks noGrp="1"/>
          </p:cNvSpPr>
          <p:nvPr>
            <p:ph type="body" sz="quarter" idx="41" hasCustomPrompt="1"/>
          </p:nvPr>
        </p:nvSpPr>
        <p:spPr>
          <a:xfrm>
            <a:off x="2615727" y="1550195"/>
            <a:ext cx="2237870" cy="3842986"/>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8" name="Text Placeholder 3">
            <a:extLst>
              <a:ext uri="{FF2B5EF4-FFF2-40B4-BE49-F238E27FC236}">
                <a16:creationId xmlns:a16="http://schemas.microsoft.com/office/drawing/2014/main" id="{D0822FC7-368A-4C2A-8E5F-D429D6A5A68D}"/>
              </a:ext>
            </a:extLst>
          </p:cNvPr>
          <p:cNvSpPr>
            <a:spLocks noGrp="1"/>
          </p:cNvSpPr>
          <p:nvPr>
            <p:ph type="body" sz="quarter" idx="42" hasCustomPrompt="1"/>
          </p:nvPr>
        </p:nvSpPr>
        <p:spPr>
          <a:xfrm>
            <a:off x="4975859"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0" name="Text Placeholder 3">
            <a:extLst>
              <a:ext uri="{FF2B5EF4-FFF2-40B4-BE49-F238E27FC236}">
                <a16:creationId xmlns:a16="http://schemas.microsoft.com/office/drawing/2014/main" id="{FA2B6370-8FFE-4283-B19E-91D884F40C30}"/>
              </a:ext>
            </a:extLst>
          </p:cNvPr>
          <p:cNvSpPr>
            <a:spLocks noGrp="1"/>
          </p:cNvSpPr>
          <p:nvPr>
            <p:ph type="body" sz="quarter" idx="43" hasCustomPrompt="1"/>
          </p:nvPr>
        </p:nvSpPr>
        <p:spPr>
          <a:xfrm>
            <a:off x="7338373" y="1546605"/>
            <a:ext cx="2237085"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3" name="Text Placeholder 3">
            <a:extLst>
              <a:ext uri="{FF2B5EF4-FFF2-40B4-BE49-F238E27FC236}">
                <a16:creationId xmlns:a16="http://schemas.microsoft.com/office/drawing/2014/main" id="{E2FEB32E-11F3-4266-B1C6-A7A28311E5EB}"/>
              </a:ext>
            </a:extLst>
          </p:cNvPr>
          <p:cNvSpPr>
            <a:spLocks noGrp="1"/>
          </p:cNvSpPr>
          <p:nvPr>
            <p:ph type="body" sz="quarter" idx="45" hasCustomPrompt="1"/>
          </p:nvPr>
        </p:nvSpPr>
        <p:spPr>
          <a:xfrm>
            <a:off x="9696127"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5" name="Text Placeholder 3">
            <a:extLst>
              <a:ext uri="{FF2B5EF4-FFF2-40B4-BE49-F238E27FC236}">
                <a16:creationId xmlns:a16="http://schemas.microsoft.com/office/drawing/2014/main" id="{65A653FE-B6B4-49CC-9495-CF60F4855182}"/>
              </a:ext>
            </a:extLst>
          </p:cNvPr>
          <p:cNvSpPr>
            <a:spLocks noGrp="1"/>
          </p:cNvSpPr>
          <p:nvPr>
            <p:ph type="body" sz="quarter" idx="46" hasCustomPrompt="1"/>
          </p:nvPr>
        </p:nvSpPr>
        <p:spPr>
          <a:xfrm>
            <a:off x="9696127"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7" name="Text Placeholder 26">
            <a:extLst>
              <a:ext uri="{FF2B5EF4-FFF2-40B4-BE49-F238E27FC236}">
                <a16:creationId xmlns:a16="http://schemas.microsoft.com/office/drawing/2014/main" id="{E6BAB3FD-DDE9-4A68-9D16-C013B07A8746}"/>
              </a:ext>
            </a:extLst>
          </p:cNvPr>
          <p:cNvSpPr>
            <a:spLocks noGrp="1"/>
          </p:cNvSpPr>
          <p:nvPr>
            <p:ph type="body" sz="quarter" idx="33"/>
          </p:nvPr>
        </p:nvSpPr>
        <p:spPr>
          <a:xfrm>
            <a:off x="255592"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0" name="Text Placeholder 26">
            <a:extLst>
              <a:ext uri="{FF2B5EF4-FFF2-40B4-BE49-F238E27FC236}">
                <a16:creationId xmlns:a16="http://schemas.microsoft.com/office/drawing/2014/main" id="{6CB738ED-E2C2-4228-9C4C-C0EE39414FB9}"/>
              </a:ext>
            </a:extLst>
          </p:cNvPr>
          <p:cNvSpPr>
            <a:spLocks noGrp="1"/>
          </p:cNvSpPr>
          <p:nvPr>
            <p:ph type="body" sz="quarter" idx="37"/>
          </p:nvPr>
        </p:nvSpPr>
        <p:spPr>
          <a:xfrm>
            <a:off x="2616521"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1" name="Text Placeholder 26">
            <a:extLst>
              <a:ext uri="{FF2B5EF4-FFF2-40B4-BE49-F238E27FC236}">
                <a16:creationId xmlns:a16="http://schemas.microsoft.com/office/drawing/2014/main" id="{0F81BC14-2094-4921-9699-DBC6D6443E8B}"/>
              </a:ext>
            </a:extLst>
          </p:cNvPr>
          <p:cNvSpPr>
            <a:spLocks noGrp="1"/>
          </p:cNvSpPr>
          <p:nvPr>
            <p:ph type="body" sz="quarter" idx="38"/>
          </p:nvPr>
        </p:nvSpPr>
        <p:spPr>
          <a:xfrm>
            <a:off x="4977450"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2" name="Text Placeholder 26">
            <a:extLst>
              <a:ext uri="{FF2B5EF4-FFF2-40B4-BE49-F238E27FC236}">
                <a16:creationId xmlns:a16="http://schemas.microsoft.com/office/drawing/2014/main" id="{7DA29E2B-7077-4532-AED9-01689030665D}"/>
              </a:ext>
            </a:extLst>
          </p:cNvPr>
          <p:cNvSpPr>
            <a:spLocks noGrp="1"/>
          </p:cNvSpPr>
          <p:nvPr>
            <p:ph type="body" sz="quarter" idx="39"/>
          </p:nvPr>
        </p:nvSpPr>
        <p:spPr>
          <a:xfrm>
            <a:off x="7338379"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3" name="Text Placeholder 26">
            <a:extLst>
              <a:ext uri="{FF2B5EF4-FFF2-40B4-BE49-F238E27FC236}">
                <a16:creationId xmlns:a16="http://schemas.microsoft.com/office/drawing/2014/main" id="{0B245836-4574-4514-92F5-A7AB1ED1C6BB}"/>
              </a:ext>
            </a:extLst>
          </p:cNvPr>
          <p:cNvSpPr>
            <a:spLocks noGrp="1"/>
          </p:cNvSpPr>
          <p:nvPr>
            <p:ph type="body" sz="quarter" idx="47"/>
          </p:nvPr>
        </p:nvSpPr>
        <p:spPr>
          <a:xfrm>
            <a:off x="9699308"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55" name="Text Placeholder 3">
            <a:extLst>
              <a:ext uri="{FF2B5EF4-FFF2-40B4-BE49-F238E27FC236}">
                <a16:creationId xmlns:a16="http://schemas.microsoft.com/office/drawing/2014/main" id="{8C9E4F49-1B67-4D62-B9F5-729C5C6D82C9}"/>
              </a:ext>
            </a:extLst>
          </p:cNvPr>
          <p:cNvSpPr>
            <a:spLocks noGrp="1"/>
          </p:cNvSpPr>
          <p:nvPr>
            <p:ph type="body" sz="quarter" idx="30" hasCustomPrompt="1"/>
          </p:nvPr>
        </p:nvSpPr>
        <p:spPr>
          <a:xfrm>
            <a:off x="7338379" y="1327150"/>
            <a:ext cx="22370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00224983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meline Graph - Dark">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42" name="Straight Connector 41">
            <a:extLst>
              <a:ext uri="{FF2B5EF4-FFF2-40B4-BE49-F238E27FC236}">
                <a16:creationId xmlns:a16="http://schemas.microsoft.com/office/drawing/2014/main" id="{656BB29C-C39B-45B8-B2F5-3FF28E6A6E65}"/>
              </a:ext>
            </a:extLst>
          </p:cNvPr>
          <p:cNvCxnSpPr/>
          <p:nvPr userDrawn="1"/>
        </p:nvCxnSpPr>
        <p:spPr>
          <a:xfrm flipV="1">
            <a:off x="9578659"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A9EFC0E4-88CF-4C54-A546-B8C0DBAE4044}"/>
              </a:ext>
            </a:extLst>
          </p:cNvPr>
          <p:cNvCxnSpPr>
            <a:cxnSpLocks/>
          </p:cNvCxnSpPr>
          <p:nvPr userDrawn="1"/>
        </p:nvCxnSpPr>
        <p:spPr>
          <a:xfrm flipV="1">
            <a:off x="2495872" y="1343448"/>
            <a:ext cx="0" cy="4257252"/>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02379AE7-A3BD-4195-897E-41BBDA028C95}"/>
              </a:ext>
            </a:extLst>
          </p:cNvPr>
          <p:cNvCxnSpPr/>
          <p:nvPr userDrawn="1"/>
        </p:nvCxnSpPr>
        <p:spPr>
          <a:xfrm flipV="1">
            <a:off x="4856801"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2723CF67-A828-4627-A232-C0B69776C584}"/>
              </a:ext>
            </a:extLst>
          </p:cNvPr>
          <p:cNvCxnSpPr/>
          <p:nvPr userDrawn="1"/>
        </p:nvCxnSpPr>
        <p:spPr>
          <a:xfrm flipV="1">
            <a:off x="7212937"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46" name="Text Placeholder 3">
            <a:extLst>
              <a:ext uri="{FF2B5EF4-FFF2-40B4-BE49-F238E27FC236}">
                <a16:creationId xmlns:a16="http://schemas.microsoft.com/office/drawing/2014/main" id="{31B62DEE-E473-4936-82BB-BA619F8215BE}"/>
              </a:ext>
            </a:extLst>
          </p:cNvPr>
          <p:cNvSpPr>
            <a:spLocks noGrp="1"/>
          </p:cNvSpPr>
          <p:nvPr>
            <p:ph type="body" sz="quarter" idx="27" hasCustomPrompt="1"/>
          </p:nvPr>
        </p:nvSpPr>
        <p:spPr>
          <a:xfrm>
            <a:off x="4977450"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7" name="Text Placeholder 3">
            <a:extLst>
              <a:ext uri="{FF2B5EF4-FFF2-40B4-BE49-F238E27FC236}">
                <a16:creationId xmlns:a16="http://schemas.microsoft.com/office/drawing/2014/main" id="{724E09D1-7B23-440C-B3F6-84D0AB9CE615}"/>
              </a:ext>
            </a:extLst>
          </p:cNvPr>
          <p:cNvSpPr>
            <a:spLocks noGrp="1"/>
          </p:cNvSpPr>
          <p:nvPr>
            <p:ph type="body" sz="quarter" idx="28" hasCustomPrompt="1"/>
          </p:nvPr>
        </p:nvSpPr>
        <p:spPr>
          <a:xfrm>
            <a:off x="4977450"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8" name="Text Placeholder 3">
            <a:extLst>
              <a:ext uri="{FF2B5EF4-FFF2-40B4-BE49-F238E27FC236}">
                <a16:creationId xmlns:a16="http://schemas.microsoft.com/office/drawing/2014/main" id="{D6DA49F5-7483-4327-B606-466E45A38902}"/>
              </a:ext>
            </a:extLst>
          </p:cNvPr>
          <p:cNvSpPr>
            <a:spLocks noGrp="1"/>
          </p:cNvSpPr>
          <p:nvPr>
            <p:ph type="body" sz="quarter" idx="29" hasCustomPrompt="1"/>
          </p:nvPr>
        </p:nvSpPr>
        <p:spPr>
          <a:xfrm>
            <a:off x="7338379" y="1546605"/>
            <a:ext cx="2240274"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9" name="Text Placeholder 3">
            <a:extLst>
              <a:ext uri="{FF2B5EF4-FFF2-40B4-BE49-F238E27FC236}">
                <a16:creationId xmlns:a16="http://schemas.microsoft.com/office/drawing/2014/main" id="{F5BF9F7A-F23D-4C4D-95FB-1BAC8848FC34}"/>
              </a:ext>
            </a:extLst>
          </p:cNvPr>
          <p:cNvSpPr>
            <a:spLocks noGrp="1"/>
          </p:cNvSpPr>
          <p:nvPr>
            <p:ph type="body" sz="quarter" idx="30" hasCustomPrompt="1"/>
          </p:nvPr>
        </p:nvSpPr>
        <p:spPr>
          <a:xfrm>
            <a:off x="7338379" y="1327150"/>
            <a:ext cx="2240274"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0" name="Text Placeholder 3">
            <a:extLst>
              <a:ext uri="{FF2B5EF4-FFF2-40B4-BE49-F238E27FC236}">
                <a16:creationId xmlns:a16="http://schemas.microsoft.com/office/drawing/2014/main" id="{FC57C1FD-423D-4A44-AB78-7A5276829A00}"/>
              </a:ext>
            </a:extLst>
          </p:cNvPr>
          <p:cNvSpPr>
            <a:spLocks noGrp="1"/>
          </p:cNvSpPr>
          <p:nvPr>
            <p:ph type="body" sz="quarter" idx="31" hasCustomPrompt="1"/>
          </p:nvPr>
        </p:nvSpPr>
        <p:spPr>
          <a:xfrm>
            <a:off x="252413" y="1550193"/>
            <a:ext cx="2243458" cy="3846991"/>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51" name="Text Placeholder 3">
            <a:extLst>
              <a:ext uri="{FF2B5EF4-FFF2-40B4-BE49-F238E27FC236}">
                <a16:creationId xmlns:a16="http://schemas.microsoft.com/office/drawing/2014/main" id="{B96FFABE-8874-45AC-B1E8-B2F3983C7664}"/>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2" name="Text Placeholder 3">
            <a:extLst>
              <a:ext uri="{FF2B5EF4-FFF2-40B4-BE49-F238E27FC236}">
                <a16:creationId xmlns:a16="http://schemas.microsoft.com/office/drawing/2014/main" id="{A890BC2D-CA63-4812-B701-1F2BD3E51585}"/>
              </a:ext>
            </a:extLst>
          </p:cNvPr>
          <p:cNvSpPr>
            <a:spLocks noGrp="1"/>
          </p:cNvSpPr>
          <p:nvPr>
            <p:ph type="body" sz="quarter" idx="26" hasCustomPrompt="1"/>
          </p:nvPr>
        </p:nvSpPr>
        <p:spPr>
          <a:xfrm>
            <a:off x="2611728" y="1327150"/>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3" name="Text Placeholder 3">
            <a:extLst>
              <a:ext uri="{FF2B5EF4-FFF2-40B4-BE49-F238E27FC236}">
                <a16:creationId xmlns:a16="http://schemas.microsoft.com/office/drawing/2014/main" id="{57F82266-45AF-4146-A3B0-5E31E7E18838}"/>
              </a:ext>
            </a:extLst>
          </p:cNvPr>
          <p:cNvSpPr>
            <a:spLocks noGrp="1"/>
          </p:cNvSpPr>
          <p:nvPr>
            <p:ph type="body" sz="quarter" idx="25" hasCustomPrompt="1"/>
          </p:nvPr>
        </p:nvSpPr>
        <p:spPr>
          <a:xfrm>
            <a:off x="2611728" y="1550193"/>
            <a:ext cx="2236497" cy="384339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54" name="Straight Connector 53">
            <a:extLst>
              <a:ext uri="{FF2B5EF4-FFF2-40B4-BE49-F238E27FC236}">
                <a16:creationId xmlns:a16="http://schemas.microsoft.com/office/drawing/2014/main" id="{947FCB01-CF09-45B3-AE9C-7BEDF82423EF}"/>
              </a:ext>
            </a:extLst>
          </p:cNvPr>
          <p:cNvCxnSpPr>
            <a:cxnSpLocks/>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55" name="Text Placeholder 26">
            <a:extLst>
              <a:ext uri="{FF2B5EF4-FFF2-40B4-BE49-F238E27FC236}">
                <a16:creationId xmlns:a16="http://schemas.microsoft.com/office/drawing/2014/main" id="{F0C0329C-DF58-4A1A-ADE5-D692076062FD}"/>
              </a:ext>
            </a:extLst>
          </p:cNvPr>
          <p:cNvSpPr>
            <a:spLocks noGrp="1"/>
          </p:cNvSpPr>
          <p:nvPr>
            <p:ph type="body" sz="quarter" idx="33"/>
          </p:nvPr>
        </p:nvSpPr>
        <p:spPr>
          <a:xfrm>
            <a:off x="255592"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6" name="Text Placeholder 26">
            <a:extLst>
              <a:ext uri="{FF2B5EF4-FFF2-40B4-BE49-F238E27FC236}">
                <a16:creationId xmlns:a16="http://schemas.microsoft.com/office/drawing/2014/main" id="{E7D83BDE-1C40-499C-8B8F-4AE3A923C12F}"/>
              </a:ext>
            </a:extLst>
          </p:cNvPr>
          <p:cNvSpPr>
            <a:spLocks noGrp="1"/>
          </p:cNvSpPr>
          <p:nvPr>
            <p:ph type="body" sz="quarter" idx="37"/>
          </p:nvPr>
        </p:nvSpPr>
        <p:spPr>
          <a:xfrm>
            <a:off x="2616521"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7" name="Text Placeholder 26">
            <a:extLst>
              <a:ext uri="{FF2B5EF4-FFF2-40B4-BE49-F238E27FC236}">
                <a16:creationId xmlns:a16="http://schemas.microsoft.com/office/drawing/2014/main" id="{635686B1-C7F3-45E6-8DED-479C7F8BE032}"/>
              </a:ext>
            </a:extLst>
          </p:cNvPr>
          <p:cNvSpPr>
            <a:spLocks noGrp="1"/>
          </p:cNvSpPr>
          <p:nvPr>
            <p:ph type="body" sz="quarter" idx="38"/>
          </p:nvPr>
        </p:nvSpPr>
        <p:spPr>
          <a:xfrm>
            <a:off x="4977450"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8" name="Text Placeholder 26">
            <a:extLst>
              <a:ext uri="{FF2B5EF4-FFF2-40B4-BE49-F238E27FC236}">
                <a16:creationId xmlns:a16="http://schemas.microsoft.com/office/drawing/2014/main" id="{667B2187-3369-436B-902A-D238ED9D498C}"/>
              </a:ext>
            </a:extLst>
          </p:cNvPr>
          <p:cNvSpPr>
            <a:spLocks noGrp="1"/>
          </p:cNvSpPr>
          <p:nvPr>
            <p:ph type="body" sz="quarter" idx="39"/>
          </p:nvPr>
        </p:nvSpPr>
        <p:spPr>
          <a:xfrm>
            <a:off x="7338379"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9" name="Text Placeholder 26">
            <a:extLst>
              <a:ext uri="{FF2B5EF4-FFF2-40B4-BE49-F238E27FC236}">
                <a16:creationId xmlns:a16="http://schemas.microsoft.com/office/drawing/2014/main" id="{544426FA-AD3A-4C81-9E57-FC7A9CD55EA0}"/>
              </a:ext>
            </a:extLst>
          </p:cNvPr>
          <p:cNvSpPr>
            <a:spLocks noGrp="1"/>
          </p:cNvSpPr>
          <p:nvPr>
            <p:ph type="body" sz="quarter" idx="40"/>
          </p:nvPr>
        </p:nvSpPr>
        <p:spPr>
          <a:xfrm>
            <a:off x="9699308"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60" name="Text Placeholder 3">
            <a:extLst>
              <a:ext uri="{FF2B5EF4-FFF2-40B4-BE49-F238E27FC236}">
                <a16:creationId xmlns:a16="http://schemas.microsoft.com/office/drawing/2014/main" id="{236731A4-B0F1-4BB9-AE21-57009C39BD64}"/>
              </a:ext>
            </a:extLst>
          </p:cNvPr>
          <p:cNvSpPr>
            <a:spLocks noGrp="1"/>
          </p:cNvSpPr>
          <p:nvPr>
            <p:ph type="body" sz="quarter" idx="41" hasCustomPrompt="1"/>
          </p:nvPr>
        </p:nvSpPr>
        <p:spPr>
          <a:xfrm>
            <a:off x="9696128"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61" name="Text Placeholder 3">
            <a:extLst>
              <a:ext uri="{FF2B5EF4-FFF2-40B4-BE49-F238E27FC236}">
                <a16:creationId xmlns:a16="http://schemas.microsoft.com/office/drawing/2014/main" id="{EE503F5F-10CD-4F8F-BBBA-903C7D70A02B}"/>
              </a:ext>
            </a:extLst>
          </p:cNvPr>
          <p:cNvSpPr>
            <a:spLocks noGrp="1"/>
          </p:cNvSpPr>
          <p:nvPr>
            <p:ph type="body" sz="quarter" idx="42" hasCustomPrompt="1"/>
          </p:nvPr>
        </p:nvSpPr>
        <p:spPr>
          <a:xfrm>
            <a:off x="9696128"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21327122"/>
      </p:ext>
    </p:extLst>
  </p:cSld>
  <p:clrMapOvr>
    <a:overrideClrMapping bg1="dk1" tx1="lt1" bg2="dk2" tx2="lt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hapter Divider 1 - Light">
    <p:bg>
      <p:bgPr>
        <a:solidFill>
          <a:schemeClr val="bg1"/>
        </a:solidFill>
        <a:effectLst/>
      </p:bgPr>
    </p:bg>
    <p:spTree>
      <p:nvGrpSpPr>
        <p:cNvPr id="1" name=""/>
        <p:cNvGrpSpPr/>
        <p:nvPr/>
      </p:nvGrpSpPr>
      <p:grpSpPr>
        <a:xfrm>
          <a:off x="0" y="0"/>
          <a:ext cx="0" cy="0"/>
          <a:chOff x="0" y="0"/>
          <a:chExt cx="0" cy="0"/>
        </a:xfrm>
      </p:grpSpPr>
      <p:sp>
        <p:nvSpPr>
          <p:cNvPr id="14" name="Text Placeholder 20">
            <a:extLst>
              <a:ext uri="{FF2B5EF4-FFF2-40B4-BE49-F238E27FC236}">
                <a16:creationId xmlns:a16="http://schemas.microsoft.com/office/drawing/2014/main" id="{C03EA3E8-7D51-4B63-B1D3-02DEC1AE0C1A}"/>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1 (40pt)</a:t>
            </a:r>
          </a:p>
        </p:txBody>
      </p:sp>
      <p:sp>
        <p:nvSpPr>
          <p:cNvPr id="8" name="Title 23">
            <a:extLst>
              <a:ext uri="{FF2B5EF4-FFF2-40B4-BE49-F238E27FC236}">
                <a16:creationId xmlns:a16="http://schemas.microsoft.com/office/drawing/2014/main" id="{8F8CA7B3-9B28-4A72-8AE3-6DFE3877B510}"/>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9" name="Text Placeholder 21">
            <a:extLst>
              <a:ext uri="{FF2B5EF4-FFF2-40B4-BE49-F238E27FC236}">
                <a16:creationId xmlns:a16="http://schemas.microsoft.com/office/drawing/2014/main" id="{54E41824-FC4A-4302-9BC0-DA845CE4986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sp>
        <p:nvSpPr>
          <p:cNvPr id="5" name="Date Placeholder 4">
            <a:extLst>
              <a:ext uri="{FF2B5EF4-FFF2-40B4-BE49-F238E27FC236}">
                <a16:creationId xmlns:a16="http://schemas.microsoft.com/office/drawing/2014/main" id="{A588EDA6-F7BD-4444-B5C6-8388A7BF6853}"/>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Footer Placeholder 5">
            <a:extLst>
              <a:ext uri="{FF2B5EF4-FFF2-40B4-BE49-F238E27FC236}">
                <a16:creationId xmlns:a16="http://schemas.microsoft.com/office/drawing/2014/main" id="{146CF0C6-C494-48D5-9405-ADD3F6FCD4F2}"/>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32" name="Freeform: Shape 31">
            <a:extLst>
              <a:ext uri="{FF2B5EF4-FFF2-40B4-BE49-F238E27FC236}">
                <a16:creationId xmlns:a16="http://schemas.microsoft.com/office/drawing/2014/main" id="{6DEB94C3-BA20-4989-A9E8-583A90428041}"/>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33" name="Slide Number Placeholder 32">
            <a:extLst>
              <a:ext uri="{FF2B5EF4-FFF2-40B4-BE49-F238E27FC236}">
                <a16:creationId xmlns:a16="http://schemas.microsoft.com/office/drawing/2014/main" id="{E40A02B5-84C8-4F99-A8AC-E73051D7CD9F}"/>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grpSp>
        <p:nvGrpSpPr>
          <p:cNvPr id="11" name="Graphic 27">
            <a:extLst>
              <a:ext uri="{FF2B5EF4-FFF2-40B4-BE49-F238E27FC236}">
                <a16:creationId xmlns:a16="http://schemas.microsoft.com/office/drawing/2014/main" id="{F0FFCE5B-809F-4E2A-A396-CC88BAFBCA38}"/>
              </a:ext>
            </a:extLst>
          </p:cNvPr>
          <p:cNvGrpSpPr/>
          <p:nvPr userDrawn="1"/>
        </p:nvGrpSpPr>
        <p:grpSpPr>
          <a:xfrm>
            <a:off x="211138" y="6093845"/>
            <a:ext cx="634650" cy="548640"/>
            <a:chOff x="3214686" y="1004887"/>
            <a:chExt cx="5765431" cy="4850549"/>
          </a:xfrm>
        </p:grpSpPr>
        <p:sp>
          <p:nvSpPr>
            <p:cNvPr id="12" name="Freeform: Shape 11">
              <a:extLst>
                <a:ext uri="{FF2B5EF4-FFF2-40B4-BE49-F238E27FC236}">
                  <a16:creationId xmlns:a16="http://schemas.microsoft.com/office/drawing/2014/main" id="{B56FE822-FDD7-4699-9BF9-BA97A43C07D0}"/>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13" name="Graphic 27">
              <a:extLst>
                <a:ext uri="{FF2B5EF4-FFF2-40B4-BE49-F238E27FC236}">
                  <a16:creationId xmlns:a16="http://schemas.microsoft.com/office/drawing/2014/main" id="{689D3491-4CB9-42B7-A74E-FCF80AD48D95}"/>
                </a:ext>
              </a:extLst>
            </p:cNvPr>
            <p:cNvGrpSpPr/>
            <p:nvPr/>
          </p:nvGrpSpPr>
          <p:grpSpPr>
            <a:xfrm>
              <a:off x="3588488" y="1366527"/>
              <a:ext cx="5031814" cy="4160789"/>
              <a:chOff x="3588488" y="1366527"/>
              <a:chExt cx="5031814" cy="4160789"/>
            </a:xfrm>
            <a:solidFill>
              <a:srgbClr val="FFFFFF"/>
            </a:solidFill>
          </p:grpSpPr>
          <p:grpSp>
            <p:nvGrpSpPr>
              <p:cNvPr id="15" name="Graphic 27">
                <a:extLst>
                  <a:ext uri="{FF2B5EF4-FFF2-40B4-BE49-F238E27FC236}">
                    <a16:creationId xmlns:a16="http://schemas.microsoft.com/office/drawing/2014/main" id="{86E90DE0-20C4-475E-8237-72BA8F1667AE}"/>
                  </a:ext>
                </a:extLst>
              </p:cNvPr>
              <p:cNvGrpSpPr/>
              <p:nvPr/>
            </p:nvGrpSpPr>
            <p:grpSpPr>
              <a:xfrm>
                <a:off x="3588488" y="4982639"/>
                <a:ext cx="5031814" cy="544677"/>
                <a:chOff x="3588488" y="4982639"/>
                <a:chExt cx="5031814" cy="544677"/>
              </a:xfrm>
              <a:solidFill>
                <a:srgbClr val="FFFFFF"/>
              </a:solidFill>
            </p:grpSpPr>
            <p:sp>
              <p:nvSpPr>
                <p:cNvPr id="23" name="Freeform: Shape 22">
                  <a:extLst>
                    <a:ext uri="{FF2B5EF4-FFF2-40B4-BE49-F238E27FC236}">
                      <a16:creationId xmlns:a16="http://schemas.microsoft.com/office/drawing/2014/main" id="{C244BEE5-7FFF-4E05-9A95-A5028FC4646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67D7E67A-5965-4B34-9CC8-2B23E9BB34C2}"/>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26E45F01-D6DB-4A09-AA98-AED9564CA1B6}"/>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9E8CC897-61F0-428C-8DE1-F7C0D4E98E74}"/>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DDDADCDE-8694-441F-B3D1-8EA5150BE78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8EE457D6-0C90-4EB2-9638-93680AD1084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CE299023-5A84-4B64-8DB0-74FFF35F371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16" name="Graphic 27">
                <a:extLst>
                  <a:ext uri="{FF2B5EF4-FFF2-40B4-BE49-F238E27FC236}">
                    <a16:creationId xmlns:a16="http://schemas.microsoft.com/office/drawing/2014/main" id="{23C39247-3150-469B-B287-15FDADD9EC64}"/>
                  </a:ext>
                </a:extLst>
              </p:cNvPr>
              <p:cNvGrpSpPr/>
              <p:nvPr/>
            </p:nvGrpSpPr>
            <p:grpSpPr>
              <a:xfrm>
                <a:off x="3603806" y="1366527"/>
                <a:ext cx="4995343" cy="3257719"/>
                <a:chOff x="3603806" y="1366527"/>
                <a:chExt cx="4995343" cy="3257719"/>
              </a:xfrm>
              <a:solidFill>
                <a:srgbClr val="FFFFFF"/>
              </a:solidFill>
            </p:grpSpPr>
            <p:sp>
              <p:nvSpPr>
                <p:cNvPr id="17" name="Freeform: Shape 16">
                  <a:extLst>
                    <a:ext uri="{FF2B5EF4-FFF2-40B4-BE49-F238E27FC236}">
                      <a16:creationId xmlns:a16="http://schemas.microsoft.com/office/drawing/2014/main" id="{03A9F332-93A6-411D-B8AD-F2CF96C465C9}"/>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273DABE0-8DE8-4358-BE7F-B3F8A854090A}"/>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65390640-73C9-4191-94E3-A93651D4F5AD}"/>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05706ADE-DB11-45BD-A9CF-5DE642717CD7}"/>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F04583EB-1F77-4E84-8212-40D7821D0401}"/>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32600BAE-2BF8-44B2-B8FF-0EBD5A677D25}"/>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577792453"/>
      </p:ext>
    </p:extLst>
  </p:cSld>
  <p:clrMapOvr>
    <a:masterClrMapping/>
  </p:clrMapOvr>
  <p:extLst>
    <p:ext uri="{DCECCB84-F9BA-43D5-87BE-67443E8EF086}">
      <p15:sldGuideLst xmlns:p15="http://schemas.microsoft.com/office/powerpoint/2012/main"/>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Bulleted Timeline Graph - Dark">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27" name="Straight Connector 26">
            <a:extLst>
              <a:ext uri="{FF2B5EF4-FFF2-40B4-BE49-F238E27FC236}">
                <a16:creationId xmlns:a16="http://schemas.microsoft.com/office/drawing/2014/main" id="{69EEA68B-4FA4-46B0-9E3B-091F2D42818F}"/>
              </a:ext>
            </a:extLst>
          </p:cNvPr>
          <p:cNvCxnSpPr>
            <a:cxnSpLocks/>
          </p:cNvCxnSpPr>
          <p:nvPr userDrawn="1"/>
        </p:nvCxnSpPr>
        <p:spPr>
          <a:xfrm flipV="1">
            <a:off x="9578659" y="1327150"/>
            <a:ext cx="0" cy="4273550"/>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C08B16D0-FA6B-472A-8980-B54598693C77}"/>
              </a:ext>
            </a:extLst>
          </p:cNvPr>
          <p:cNvCxnSpPr>
            <a:cxnSpLocks/>
          </p:cNvCxnSpPr>
          <p:nvPr userDrawn="1"/>
        </p:nvCxnSpPr>
        <p:spPr>
          <a:xfrm flipV="1">
            <a:off x="2495872" y="1343448"/>
            <a:ext cx="0" cy="4257252"/>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6FF8547D-2D38-4163-877D-73FF852A7C39}"/>
              </a:ext>
            </a:extLst>
          </p:cNvPr>
          <p:cNvCxnSpPr>
            <a:cxnSpLocks/>
          </p:cNvCxnSpPr>
          <p:nvPr userDrawn="1"/>
        </p:nvCxnSpPr>
        <p:spPr>
          <a:xfrm flipV="1">
            <a:off x="4856801" y="1327150"/>
            <a:ext cx="0" cy="4273550"/>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44B4DDBE-E59B-4D41-B954-B2594D11C822}"/>
              </a:ext>
            </a:extLst>
          </p:cNvPr>
          <p:cNvCxnSpPr>
            <a:cxnSpLocks/>
          </p:cNvCxnSpPr>
          <p:nvPr userDrawn="1"/>
        </p:nvCxnSpPr>
        <p:spPr>
          <a:xfrm flipV="1">
            <a:off x="7212937" y="1327150"/>
            <a:ext cx="0" cy="4273550"/>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34" name="Text Placeholder 3">
            <a:extLst>
              <a:ext uri="{FF2B5EF4-FFF2-40B4-BE49-F238E27FC236}">
                <a16:creationId xmlns:a16="http://schemas.microsoft.com/office/drawing/2014/main" id="{69E93A2C-0238-4FB1-9CC3-E55E2B06770C}"/>
              </a:ext>
            </a:extLst>
          </p:cNvPr>
          <p:cNvSpPr>
            <a:spLocks noGrp="1"/>
          </p:cNvSpPr>
          <p:nvPr>
            <p:ph type="body" sz="quarter" idx="28" hasCustomPrompt="1"/>
          </p:nvPr>
        </p:nvSpPr>
        <p:spPr>
          <a:xfrm>
            <a:off x="4975859"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6" name="Text Placeholder 3">
            <a:extLst>
              <a:ext uri="{FF2B5EF4-FFF2-40B4-BE49-F238E27FC236}">
                <a16:creationId xmlns:a16="http://schemas.microsoft.com/office/drawing/2014/main" id="{F9825AAC-0773-4330-85CE-B11E289BC96E}"/>
              </a:ext>
            </a:extLst>
          </p:cNvPr>
          <p:cNvSpPr>
            <a:spLocks noGrp="1"/>
          </p:cNvSpPr>
          <p:nvPr>
            <p:ph type="body" sz="quarter" idx="32" hasCustomPrompt="1"/>
          </p:nvPr>
        </p:nvSpPr>
        <p:spPr>
          <a:xfrm>
            <a:off x="252412"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8" name="Text Placeholder 3">
            <a:extLst>
              <a:ext uri="{FF2B5EF4-FFF2-40B4-BE49-F238E27FC236}">
                <a16:creationId xmlns:a16="http://schemas.microsoft.com/office/drawing/2014/main" id="{AB2A3668-012B-4333-B1A0-46FAA698563F}"/>
              </a:ext>
            </a:extLst>
          </p:cNvPr>
          <p:cNvSpPr>
            <a:spLocks noGrp="1"/>
          </p:cNvSpPr>
          <p:nvPr>
            <p:ph type="body" sz="quarter" idx="26" hasCustomPrompt="1"/>
          </p:nvPr>
        </p:nvSpPr>
        <p:spPr>
          <a:xfrm>
            <a:off x="2615727" y="1327150"/>
            <a:ext cx="223787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5" name="Text Placeholder 3">
            <a:extLst>
              <a:ext uri="{FF2B5EF4-FFF2-40B4-BE49-F238E27FC236}">
                <a16:creationId xmlns:a16="http://schemas.microsoft.com/office/drawing/2014/main" id="{1F028C0E-446A-4433-A80B-A5B38A0D92E4}"/>
              </a:ext>
            </a:extLst>
          </p:cNvPr>
          <p:cNvSpPr>
            <a:spLocks noGrp="1"/>
          </p:cNvSpPr>
          <p:nvPr>
            <p:ph type="body" sz="quarter" idx="40" hasCustomPrompt="1"/>
          </p:nvPr>
        </p:nvSpPr>
        <p:spPr>
          <a:xfrm>
            <a:off x="252414"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6" name="Text Placeholder 3">
            <a:extLst>
              <a:ext uri="{FF2B5EF4-FFF2-40B4-BE49-F238E27FC236}">
                <a16:creationId xmlns:a16="http://schemas.microsoft.com/office/drawing/2014/main" id="{0196A323-EB93-402B-81AB-FB4E6E0B5001}"/>
              </a:ext>
            </a:extLst>
          </p:cNvPr>
          <p:cNvSpPr>
            <a:spLocks noGrp="1"/>
          </p:cNvSpPr>
          <p:nvPr>
            <p:ph type="body" sz="quarter" idx="41" hasCustomPrompt="1"/>
          </p:nvPr>
        </p:nvSpPr>
        <p:spPr>
          <a:xfrm>
            <a:off x="2615727" y="1550195"/>
            <a:ext cx="2237870" cy="3842986"/>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7" name="Text Placeholder 3">
            <a:extLst>
              <a:ext uri="{FF2B5EF4-FFF2-40B4-BE49-F238E27FC236}">
                <a16:creationId xmlns:a16="http://schemas.microsoft.com/office/drawing/2014/main" id="{F0B2DCFE-4D4A-4235-8486-45807E0C0EF8}"/>
              </a:ext>
            </a:extLst>
          </p:cNvPr>
          <p:cNvSpPr>
            <a:spLocks noGrp="1"/>
          </p:cNvSpPr>
          <p:nvPr>
            <p:ph type="body" sz="quarter" idx="42" hasCustomPrompt="1"/>
          </p:nvPr>
        </p:nvSpPr>
        <p:spPr>
          <a:xfrm>
            <a:off x="4975859"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8" name="Text Placeholder 3">
            <a:extLst>
              <a:ext uri="{FF2B5EF4-FFF2-40B4-BE49-F238E27FC236}">
                <a16:creationId xmlns:a16="http://schemas.microsoft.com/office/drawing/2014/main" id="{17F48E59-F3FA-446F-A6DC-E8203A15622B}"/>
              </a:ext>
            </a:extLst>
          </p:cNvPr>
          <p:cNvSpPr>
            <a:spLocks noGrp="1"/>
          </p:cNvSpPr>
          <p:nvPr>
            <p:ph type="body" sz="quarter" idx="43" hasCustomPrompt="1"/>
          </p:nvPr>
        </p:nvSpPr>
        <p:spPr>
          <a:xfrm>
            <a:off x="7338373" y="1546605"/>
            <a:ext cx="2237085"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9" name="Text Placeholder 3">
            <a:extLst>
              <a:ext uri="{FF2B5EF4-FFF2-40B4-BE49-F238E27FC236}">
                <a16:creationId xmlns:a16="http://schemas.microsoft.com/office/drawing/2014/main" id="{AF67FBDD-7F45-42B1-86C8-57B48E4193D8}"/>
              </a:ext>
            </a:extLst>
          </p:cNvPr>
          <p:cNvSpPr>
            <a:spLocks noGrp="1"/>
          </p:cNvSpPr>
          <p:nvPr>
            <p:ph type="body" sz="quarter" idx="45" hasCustomPrompt="1"/>
          </p:nvPr>
        </p:nvSpPr>
        <p:spPr>
          <a:xfrm>
            <a:off x="9696127"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0" name="Text Placeholder 3">
            <a:extLst>
              <a:ext uri="{FF2B5EF4-FFF2-40B4-BE49-F238E27FC236}">
                <a16:creationId xmlns:a16="http://schemas.microsoft.com/office/drawing/2014/main" id="{83830F32-D1E9-4A7C-A8F4-BED15303761A}"/>
              </a:ext>
            </a:extLst>
          </p:cNvPr>
          <p:cNvSpPr>
            <a:spLocks noGrp="1"/>
          </p:cNvSpPr>
          <p:nvPr>
            <p:ph type="body" sz="quarter" idx="46" hasCustomPrompt="1"/>
          </p:nvPr>
        </p:nvSpPr>
        <p:spPr>
          <a:xfrm>
            <a:off x="9696127"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51" name="Text Placeholder 3">
            <a:extLst>
              <a:ext uri="{FF2B5EF4-FFF2-40B4-BE49-F238E27FC236}">
                <a16:creationId xmlns:a16="http://schemas.microsoft.com/office/drawing/2014/main" id="{D58F168A-2DA9-46F9-BB6D-79EAD1598EB4}"/>
              </a:ext>
            </a:extLst>
          </p:cNvPr>
          <p:cNvSpPr>
            <a:spLocks noGrp="1"/>
          </p:cNvSpPr>
          <p:nvPr>
            <p:ph type="body" sz="quarter" idx="30" hasCustomPrompt="1"/>
          </p:nvPr>
        </p:nvSpPr>
        <p:spPr>
          <a:xfrm>
            <a:off x="7338379" y="1327150"/>
            <a:ext cx="22370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7" name="Text Placeholder 26">
            <a:extLst>
              <a:ext uri="{FF2B5EF4-FFF2-40B4-BE49-F238E27FC236}">
                <a16:creationId xmlns:a16="http://schemas.microsoft.com/office/drawing/2014/main" id="{E6BAB3FD-DDE9-4A68-9D16-C013B07A8746}"/>
              </a:ext>
            </a:extLst>
          </p:cNvPr>
          <p:cNvSpPr>
            <a:spLocks noGrp="1"/>
          </p:cNvSpPr>
          <p:nvPr>
            <p:ph type="body" sz="quarter" idx="33"/>
          </p:nvPr>
        </p:nvSpPr>
        <p:spPr>
          <a:xfrm>
            <a:off x="255592"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0" name="Text Placeholder 26">
            <a:extLst>
              <a:ext uri="{FF2B5EF4-FFF2-40B4-BE49-F238E27FC236}">
                <a16:creationId xmlns:a16="http://schemas.microsoft.com/office/drawing/2014/main" id="{6CB738ED-E2C2-4228-9C4C-C0EE39414FB9}"/>
              </a:ext>
            </a:extLst>
          </p:cNvPr>
          <p:cNvSpPr>
            <a:spLocks noGrp="1"/>
          </p:cNvSpPr>
          <p:nvPr>
            <p:ph type="body" sz="quarter" idx="37"/>
          </p:nvPr>
        </p:nvSpPr>
        <p:spPr>
          <a:xfrm>
            <a:off x="2616521"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1" name="Text Placeholder 26">
            <a:extLst>
              <a:ext uri="{FF2B5EF4-FFF2-40B4-BE49-F238E27FC236}">
                <a16:creationId xmlns:a16="http://schemas.microsoft.com/office/drawing/2014/main" id="{0F81BC14-2094-4921-9699-DBC6D6443E8B}"/>
              </a:ext>
            </a:extLst>
          </p:cNvPr>
          <p:cNvSpPr>
            <a:spLocks noGrp="1"/>
          </p:cNvSpPr>
          <p:nvPr>
            <p:ph type="body" sz="quarter" idx="38"/>
          </p:nvPr>
        </p:nvSpPr>
        <p:spPr>
          <a:xfrm>
            <a:off x="4977450"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2" name="Text Placeholder 26">
            <a:extLst>
              <a:ext uri="{FF2B5EF4-FFF2-40B4-BE49-F238E27FC236}">
                <a16:creationId xmlns:a16="http://schemas.microsoft.com/office/drawing/2014/main" id="{7DA29E2B-7077-4532-AED9-01689030665D}"/>
              </a:ext>
            </a:extLst>
          </p:cNvPr>
          <p:cNvSpPr>
            <a:spLocks noGrp="1"/>
          </p:cNvSpPr>
          <p:nvPr>
            <p:ph type="body" sz="quarter" idx="39"/>
          </p:nvPr>
        </p:nvSpPr>
        <p:spPr>
          <a:xfrm>
            <a:off x="7338379"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3" name="Text Placeholder 26">
            <a:extLst>
              <a:ext uri="{FF2B5EF4-FFF2-40B4-BE49-F238E27FC236}">
                <a16:creationId xmlns:a16="http://schemas.microsoft.com/office/drawing/2014/main" id="{0B245836-4574-4514-92F5-A7AB1ED1C6BB}"/>
              </a:ext>
            </a:extLst>
          </p:cNvPr>
          <p:cNvSpPr>
            <a:spLocks noGrp="1"/>
          </p:cNvSpPr>
          <p:nvPr>
            <p:ph type="body" sz="quarter" idx="47"/>
          </p:nvPr>
        </p:nvSpPr>
        <p:spPr>
          <a:xfrm>
            <a:off x="9699308"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cxnSp>
        <p:nvCxnSpPr>
          <p:cNvPr id="44" name="Straight Connector 43">
            <a:extLst>
              <a:ext uri="{FF2B5EF4-FFF2-40B4-BE49-F238E27FC236}">
                <a16:creationId xmlns:a16="http://schemas.microsoft.com/office/drawing/2014/main" id="{FC21B682-9369-4ABB-9CCB-F3E68552CB68}"/>
              </a:ext>
            </a:extLst>
          </p:cNvPr>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0255004"/>
      </p:ext>
    </p:extLst>
  </p:cSld>
  <p:clrMapOvr>
    <a:overrideClrMapping bg1="dk1" tx1="lt1" bg2="dk2" tx2="lt2" accent1="accent1" accent2="accent2" accent3="accent3" accent4="accent4" accent5="accent5" accent6="accent6" hlink="hlink" folHlink="folHlink"/>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Free Space for Images - Ligh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A36EB8C-4C6E-4E99-B5AD-5C80EEDEB2F2}"/>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A106A990-DDAF-4F02-BDA9-62E8DEB38F2B}"/>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9851F561-1DC7-4E49-AD88-BE36601C8F8A}"/>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7" name="Title 23">
            <a:extLst>
              <a:ext uri="{FF2B5EF4-FFF2-40B4-BE49-F238E27FC236}">
                <a16:creationId xmlns:a16="http://schemas.microsoft.com/office/drawing/2014/main" id="{02A3B79A-E8F0-45EC-AD01-A692887CE60B}"/>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Open Background for Dynamic Multi-Image Display (14pt)</a:t>
            </a:r>
          </a:p>
        </p:txBody>
      </p:sp>
      <p:sp>
        <p:nvSpPr>
          <p:cNvPr id="8" name="Text Placeholder 21">
            <a:extLst>
              <a:ext uri="{FF2B5EF4-FFF2-40B4-BE49-F238E27FC236}">
                <a16:creationId xmlns:a16="http://schemas.microsoft.com/office/drawing/2014/main" id="{F4C5A1B9-6C6E-480D-B09B-9C20E441F228}"/>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955707973"/>
      </p:ext>
    </p:extLst>
  </p:cSld>
  <p:clrMapOvr>
    <a:masterClrMapping/>
  </p:clrMapOvr>
  <p:extLst>
    <p:ext uri="{DCECCB84-F9BA-43D5-87BE-67443E8EF086}">
      <p15:sldGuideLst xmlns:p15="http://schemas.microsoft.com/office/powerpoint/2012/main"/>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Free Space for Images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A4E3535A-7B23-4322-9E4D-6FBBD361C6DB}"/>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04C15AA6-5926-4ADF-866C-F6ED7DBD92FC}"/>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54316AC3-EE9C-46A5-9BAD-D43CCD1E5ACA}"/>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7" name="Title 23">
            <a:extLst>
              <a:ext uri="{FF2B5EF4-FFF2-40B4-BE49-F238E27FC236}">
                <a16:creationId xmlns:a16="http://schemas.microsoft.com/office/drawing/2014/main" id="{D5F806F2-CD2C-4E79-B4BE-E280A0ADF6C5}"/>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Open Background for Dynamic Multi-Image Display (14pt)</a:t>
            </a:r>
          </a:p>
        </p:txBody>
      </p:sp>
      <p:sp>
        <p:nvSpPr>
          <p:cNvPr id="8" name="Text Placeholder 21">
            <a:extLst>
              <a:ext uri="{FF2B5EF4-FFF2-40B4-BE49-F238E27FC236}">
                <a16:creationId xmlns:a16="http://schemas.microsoft.com/office/drawing/2014/main" id="{7F9F43A7-BE1E-40D6-9135-4510FB33D7CE}"/>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419635187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Chart/Graph - Ligh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A071748B-87B0-4480-9A7C-A04CAF1500E7}"/>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E2960D54-80DD-4AA1-83C3-211175512BAF}"/>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95761EEF-F4D7-4D8D-B505-666F8396D6F0}"/>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DCE71C72-D8D7-42BB-A4B1-2973E2FE1BF0}"/>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B7C8DD00-28DE-438E-B7D2-20FE65A03EBF}"/>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545813958"/>
      </p:ext>
    </p:extLst>
  </p:cSld>
  <p:clrMapOvr>
    <a:masterClrMapping/>
  </p:clrMapOvr>
  <p:extLst>
    <p:ext uri="{DCECCB84-F9BA-43D5-87BE-67443E8EF086}">
      <p15:sldGuideLst xmlns:p15="http://schemas.microsoft.com/office/powerpoint/2012/main"/>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Chart/Graph - Dark">
    <p:bg>
      <p:bgRef idx="1001">
        <a:schemeClr val="bg1"/>
      </p:bgRef>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5874780-A5B2-4BDE-8042-2E6F61B7E9D4}"/>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E0B18E3C-0DA3-424D-B418-221A33B05CCB}"/>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A705F1F7-44A5-483A-BAE9-D76917DBEBC6}"/>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BE871AA8-3862-4048-B207-A29DA19176CF}"/>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B3454E32-5C6E-406F-A5DE-E65FB626E903}"/>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5365586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 Column Bullet x 1 Chart/Graph - L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867721A-6F3E-4E69-9B45-158155EB9D4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ECCDA768-9765-4302-AA41-24FE4DA31537}"/>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8130D698-83FF-4246-8316-B8ED4921C23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15">
            <a:extLst>
              <a:ext uri="{FF2B5EF4-FFF2-40B4-BE49-F238E27FC236}">
                <a16:creationId xmlns:a16="http://schemas.microsoft.com/office/drawing/2014/main" id="{33580FBB-CE5D-48F2-96DF-5527C69725D6}"/>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8" name="Text Placeholder 3">
            <a:extLst>
              <a:ext uri="{FF2B5EF4-FFF2-40B4-BE49-F238E27FC236}">
                <a16:creationId xmlns:a16="http://schemas.microsoft.com/office/drawing/2014/main" id="{BEE90973-3678-4C42-8230-87C12B1F3B7A}"/>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0" name="Title 23">
            <a:extLst>
              <a:ext uri="{FF2B5EF4-FFF2-40B4-BE49-F238E27FC236}">
                <a16:creationId xmlns:a16="http://schemas.microsoft.com/office/drawing/2014/main" id="{B39A6103-0DEE-4D7B-95FA-739F88A0B1DF}"/>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8AED3BA9-2042-40ED-9D80-BACC1FD84D42}"/>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62600799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 Column Bullet x 1 Chart/Graph - Dark">
    <p:bg>
      <p:bgRef idx="1001">
        <a:schemeClr val="bg1"/>
      </p:bgRef>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51A92CF-FC5C-4FC8-9D3A-E4A69C39E0A3}"/>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B530B16-DC1F-4540-862A-C472934DD53A}"/>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15F1CC44-53C9-4CD7-BBCB-442C77BCECF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15">
            <a:extLst>
              <a:ext uri="{FF2B5EF4-FFF2-40B4-BE49-F238E27FC236}">
                <a16:creationId xmlns:a16="http://schemas.microsoft.com/office/drawing/2014/main" id="{A7C207EB-BED4-4B89-B305-3A5756F08805}"/>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7" name="Text Placeholder 3">
            <a:extLst>
              <a:ext uri="{FF2B5EF4-FFF2-40B4-BE49-F238E27FC236}">
                <a16:creationId xmlns:a16="http://schemas.microsoft.com/office/drawing/2014/main" id="{89D984BA-E121-448B-A3EA-575F80E1463C}"/>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8" name="Title 23">
            <a:extLst>
              <a:ext uri="{FF2B5EF4-FFF2-40B4-BE49-F238E27FC236}">
                <a16:creationId xmlns:a16="http://schemas.microsoft.com/office/drawing/2014/main" id="{436E2539-ACFC-4AC3-813C-227F4A4441D2}"/>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6879650C-2228-40FD-982A-B9D52DA03D41}"/>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56165974"/>
      </p:ext>
    </p:extLst>
  </p:cSld>
  <p:clrMapOvr>
    <a:overrideClrMapping bg1="dk1" tx1="lt1" bg2="dk2" tx2="lt2" accent1="accent1" accent2="accent2" accent3="accent3" accent4="accent4" accent5="accent5" accent6="accent6" hlink="hlink" folHlink="folHlink"/>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hanks">
    <p:bg>
      <p:bgPr>
        <a:solidFill>
          <a:schemeClr val="accent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D2E2220F-02B4-444D-A06A-505F4C330764}"/>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750C00FA-B84C-4943-B5AE-CD84CED769EA}"/>
              </a:ext>
            </a:extLst>
          </p:cNvPr>
          <p:cNvSpPr>
            <a:spLocks noGrp="1"/>
          </p:cNvSpPr>
          <p:nvPr>
            <p:ph type="ftr" sz="quarter" idx="11"/>
          </p:nvPr>
        </p:nvSpPr>
        <p:spPr/>
        <p:txBody>
          <a:bodyPr/>
          <a:lstStyle/>
          <a:p>
            <a:r>
              <a:rPr lang="en-US"/>
              <a:t>Mojang Studios</a:t>
            </a:r>
          </a:p>
        </p:txBody>
      </p:sp>
      <p:sp>
        <p:nvSpPr>
          <p:cNvPr id="8" name="Slide Number Placeholder 7">
            <a:extLst>
              <a:ext uri="{FF2B5EF4-FFF2-40B4-BE49-F238E27FC236}">
                <a16:creationId xmlns:a16="http://schemas.microsoft.com/office/drawing/2014/main" id="{FE86193E-FAC8-4091-94FA-A3E836B13AF9}"/>
              </a:ext>
            </a:extLst>
          </p:cNvPr>
          <p:cNvSpPr>
            <a:spLocks noGrp="1"/>
          </p:cNvSpPr>
          <p:nvPr>
            <p:ph type="sldNum" sz="quarter" idx="12"/>
          </p:nvPr>
        </p:nvSpPr>
        <p:spPr/>
        <p:txBody>
          <a:bodyPr/>
          <a:lstStyle/>
          <a:p>
            <a:fld id="{7C84D469-983E-45D1-83D0-D0A54F8F126E}" type="slidenum">
              <a:rPr lang="en-US" smtClean="0"/>
              <a:pPr/>
              <a:t>‹#›</a:t>
            </a:fld>
            <a:endParaRPr lang="en-US"/>
          </a:p>
        </p:txBody>
      </p:sp>
      <p:pic>
        <p:nvPicPr>
          <p:cNvPr id="2" name="Graphic 1">
            <a:extLst>
              <a:ext uri="{FF2B5EF4-FFF2-40B4-BE49-F238E27FC236}">
                <a16:creationId xmlns:a16="http://schemas.microsoft.com/office/drawing/2014/main" id="{160851F6-A7A0-41AA-B20B-980CF7972094}"/>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266950" y="2573095"/>
            <a:ext cx="7658100" cy="1711810"/>
          </a:xfrm>
          <a:prstGeom prst="rect">
            <a:avLst/>
          </a:prstGeom>
        </p:spPr>
      </p:pic>
    </p:spTree>
    <p:extLst>
      <p:ext uri="{BB962C8B-B14F-4D97-AF65-F5344CB8AC3E}">
        <p14:creationId xmlns:p14="http://schemas.microsoft.com/office/powerpoint/2010/main" val="4022524246"/>
      </p:ext>
    </p:extLst>
  </p:cSld>
  <p:clrMapOvr>
    <a:overrideClrMapping bg1="dk1" tx1="lt1" bg2="dk2" tx2="lt2" accent1="accent1" accent2="accent2" accent3="accent3" accent4="accent4" accent5="accent5" accent6="accent6" hlink="hlink" folHlink="folHlink"/>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hank You - Light">
    <p:spTree>
      <p:nvGrpSpPr>
        <p:cNvPr id="1" name=""/>
        <p:cNvGrpSpPr/>
        <p:nvPr/>
      </p:nvGrpSpPr>
      <p:grpSpPr>
        <a:xfrm>
          <a:off x="0" y="0"/>
          <a:ext cx="0" cy="0"/>
          <a:chOff x="0" y="0"/>
          <a:chExt cx="0" cy="0"/>
        </a:xfrm>
      </p:grpSpPr>
      <p:sp>
        <p:nvSpPr>
          <p:cNvPr id="44" name="Title 1">
            <a:extLst>
              <a:ext uri="{FF2B5EF4-FFF2-40B4-BE49-F238E27FC236}">
                <a16:creationId xmlns:a16="http://schemas.microsoft.com/office/drawing/2014/main" id="{77875684-8A5E-4E5B-AF1E-794011838884}"/>
              </a:ext>
            </a:extLst>
          </p:cNvPr>
          <p:cNvSpPr>
            <a:spLocks noGrp="1"/>
          </p:cNvSpPr>
          <p:nvPr>
            <p:ph type="ctrTitle" hasCustomPrompt="1"/>
          </p:nvPr>
        </p:nvSpPr>
        <p:spPr>
          <a:xfrm>
            <a:off x="252414" y="2753361"/>
            <a:ext cx="4322761" cy="613727"/>
          </a:xfrm>
          <a:prstGeom prst="rect">
            <a:avLst/>
          </a:prstGeom>
        </p:spPr>
        <p:txBody>
          <a:bodyPr wrap="square" anchor="t" anchorCtr="0"/>
          <a:lstStyle>
            <a:lvl1pPr algn="l">
              <a:defRPr sz="4000" b="1">
                <a:solidFill>
                  <a:schemeClr val="tx1"/>
                </a:solidFill>
              </a:defRPr>
            </a:lvl1pPr>
          </a:lstStyle>
          <a:p>
            <a:r>
              <a:rPr lang="en-US"/>
              <a:t>Thank You. (40pt)</a:t>
            </a:r>
          </a:p>
        </p:txBody>
      </p:sp>
      <p:sp>
        <p:nvSpPr>
          <p:cNvPr id="5" name="Date Placeholder 4">
            <a:extLst>
              <a:ext uri="{FF2B5EF4-FFF2-40B4-BE49-F238E27FC236}">
                <a16:creationId xmlns:a16="http://schemas.microsoft.com/office/drawing/2014/main" id="{680466BB-BDA0-48D6-8D97-84E83EC34B9A}"/>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1" name="Footer Placeholder 10">
            <a:extLst>
              <a:ext uri="{FF2B5EF4-FFF2-40B4-BE49-F238E27FC236}">
                <a16:creationId xmlns:a16="http://schemas.microsoft.com/office/drawing/2014/main" id="{B5EA2608-F0F0-4BB0-8142-5A986BC316B1}"/>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3" name="Slide Number Placeholder 12">
            <a:extLst>
              <a:ext uri="{FF2B5EF4-FFF2-40B4-BE49-F238E27FC236}">
                <a16:creationId xmlns:a16="http://schemas.microsoft.com/office/drawing/2014/main" id="{4621DA91-52F8-4FC7-ACB9-59A9DBF053B3}"/>
              </a:ext>
            </a:extLst>
          </p:cNvPr>
          <p:cNvSpPr>
            <a:spLocks noGrp="1"/>
          </p:cNvSpPr>
          <p:nvPr>
            <p:ph type="sldNum" sz="quarter" idx="12"/>
          </p:nvPr>
        </p:nvSpPr>
        <p:spPr/>
        <p:txBody>
          <a:bodyPr/>
          <a:lstStyle>
            <a:lvl1pPr>
              <a:defRPr>
                <a:solidFill>
                  <a:schemeClr val="bg1"/>
                </a:solidFill>
              </a:defRPr>
            </a:lvl1pPr>
          </a:lstStyle>
          <a:p>
            <a:fld id="{7C84D469-983E-45D1-83D0-D0A54F8F126E}" type="slidenum">
              <a:rPr lang="en-US" smtClean="0"/>
              <a:pPr/>
              <a:t>‹#›</a:t>
            </a:fld>
            <a:endParaRPr lang="en-US"/>
          </a:p>
        </p:txBody>
      </p:sp>
      <p:grpSp>
        <p:nvGrpSpPr>
          <p:cNvPr id="20" name="Group 19">
            <a:extLst>
              <a:ext uri="{FF2B5EF4-FFF2-40B4-BE49-F238E27FC236}">
                <a16:creationId xmlns:a16="http://schemas.microsoft.com/office/drawing/2014/main" id="{2AD59A0F-7E28-4F56-A9D1-C18CB7E79C15}"/>
              </a:ext>
            </a:extLst>
          </p:cNvPr>
          <p:cNvGrpSpPr/>
          <p:nvPr userDrawn="1"/>
        </p:nvGrpSpPr>
        <p:grpSpPr>
          <a:xfrm>
            <a:off x="6791325" y="1335637"/>
            <a:ext cx="5146703" cy="5268788"/>
            <a:chOff x="8056926" y="2631259"/>
            <a:chExt cx="3881102" cy="3973166"/>
          </a:xfrm>
        </p:grpSpPr>
        <p:sp>
          <p:nvSpPr>
            <p:cNvPr id="14" name="Freeform: Shape 13">
              <a:extLst>
                <a:ext uri="{FF2B5EF4-FFF2-40B4-BE49-F238E27FC236}">
                  <a16:creationId xmlns:a16="http://schemas.microsoft.com/office/drawing/2014/main" id="{D810E860-E283-46FB-8811-4B21E8BC7B37}"/>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accent1"/>
            </a:solidFill>
            <a:ln w="4242"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10AAD61E-5E1F-4DBC-B529-82A2970AC98D}"/>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D75F5247-B701-45B7-8875-02D4C167D66C}"/>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86DF7BB3-7F93-4BAD-BD35-4090E24D865D}"/>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63C3AD32-F332-4188-B316-5E69A3FF518E}"/>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E38D9C89-CA09-42DA-8867-7FC2BC349451}"/>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grpSp>
      <p:grpSp>
        <p:nvGrpSpPr>
          <p:cNvPr id="59" name="Graphic 27">
            <a:extLst>
              <a:ext uri="{FF2B5EF4-FFF2-40B4-BE49-F238E27FC236}">
                <a16:creationId xmlns:a16="http://schemas.microsoft.com/office/drawing/2014/main" id="{01F6881A-C1E4-41DC-A6BA-48CC924480D8}"/>
              </a:ext>
            </a:extLst>
          </p:cNvPr>
          <p:cNvGrpSpPr/>
          <p:nvPr userDrawn="1"/>
        </p:nvGrpSpPr>
        <p:grpSpPr>
          <a:xfrm>
            <a:off x="211138" y="6093845"/>
            <a:ext cx="634650" cy="548640"/>
            <a:chOff x="3214686" y="1004887"/>
            <a:chExt cx="5765431" cy="4850549"/>
          </a:xfrm>
        </p:grpSpPr>
        <p:sp>
          <p:nvSpPr>
            <p:cNvPr id="60" name="Freeform: Shape 59">
              <a:extLst>
                <a:ext uri="{FF2B5EF4-FFF2-40B4-BE49-F238E27FC236}">
                  <a16:creationId xmlns:a16="http://schemas.microsoft.com/office/drawing/2014/main" id="{8A329671-02AF-4AE0-AC3D-496E6B3483FB}"/>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61" name="Graphic 27">
              <a:extLst>
                <a:ext uri="{FF2B5EF4-FFF2-40B4-BE49-F238E27FC236}">
                  <a16:creationId xmlns:a16="http://schemas.microsoft.com/office/drawing/2014/main" id="{A0702A5B-10F5-4F08-8660-02095E0F47B6}"/>
                </a:ext>
              </a:extLst>
            </p:cNvPr>
            <p:cNvGrpSpPr/>
            <p:nvPr/>
          </p:nvGrpSpPr>
          <p:grpSpPr>
            <a:xfrm>
              <a:off x="3588488" y="1366527"/>
              <a:ext cx="5031814" cy="4160789"/>
              <a:chOff x="3588488" y="1366527"/>
              <a:chExt cx="5031814" cy="4160789"/>
            </a:xfrm>
            <a:solidFill>
              <a:srgbClr val="FFFFFF"/>
            </a:solidFill>
          </p:grpSpPr>
          <p:grpSp>
            <p:nvGrpSpPr>
              <p:cNvPr id="62" name="Graphic 27">
                <a:extLst>
                  <a:ext uri="{FF2B5EF4-FFF2-40B4-BE49-F238E27FC236}">
                    <a16:creationId xmlns:a16="http://schemas.microsoft.com/office/drawing/2014/main" id="{B8A16BC8-E0B5-44B3-B058-48A4D1D42420}"/>
                  </a:ext>
                </a:extLst>
              </p:cNvPr>
              <p:cNvGrpSpPr/>
              <p:nvPr/>
            </p:nvGrpSpPr>
            <p:grpSpPr>
              <a:xfrm>
                <a:off x="3588488" y="4982639"/>
                <a:ext cx="5031814" cy="544677"/>
                <a:chOff x="3588488" y="4982639"/>
                <a:chExt cx="5031814" cy="544677"/>
              </a:xfrm>
              <a:solidFill>
                <a:srgbClr val="FFFFFF"/>
              </a:solidFill>
            </p:grpSpPr>
            <p:sp>
              <p:nvSpPr>
                <p:cNvPr id="70" name="Freeform: Shape 69">
                  <a:extLst>
                    <a:ext uri="{FF2B5EF4-FFF2-40B4-BE49-F238E27FC236}">
                      <a16:creationId xmlns:a16="http://schemas.microsoft.com/office/drawing/2014/main" id="{782AF873-EAC8-4255-8212-0EE106B4B5B2}"/>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40AD4A28-5679-4BD8-8483-3497C9EDE0E7}"/>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BDB80720-6D3C-4D0B-AAF5-93454CE1E9FD}"/>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21E6F195-0568-4052-8C1A-B5A3CE7CAFFB}"/>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7F094862-625A-42A2-BA10-EA6C108910C2}"/>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0E149F5B-4E41-44EE-B9D0-01A54397F986}"/>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7A08A471-A4FD-4687-BBA9-024FD6E531D9}"/>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63" name="Graphic 27">
                <a:extLst>
                  <a:ext uri="{FF2B5EF4-FFF2-40B4-BE49-F238E27FC236}">
                    <a16:creationId xmlns:a16="http://schemas.microsoft.com/office/drawing/2014/main" id="{8CB83978-B80B-42E4-978C-134C831BA0D5}"/>
                  </a:ext>
                </a:extLst>
              </p:cNvPr>
              <p:cNvGrpSpPr/>
              <p:nvPr/>
            </p:nvGrpSpPr>
            <p:grpSpPr>
              <a:xfrm>
                <a:off x="3603806" y="1366527"/>
                <a:ext cx="4995343" cy="3257719"/>
                <a:chOff x="3603806" y="1366527"/>
                <a:chExt cx="4995343" cy="3257719"/>
              </a:xfrm>
              <a:solidFill>
                <a:srgbClr val="FFFFFF"/>
              </a:solidFill>
            </p:grpSpPr>
            <p:sp>
              <p:nvSpPr>
                <p:cNvPr id="64" name="Freeform: Shape 63">
                  <a:extLst>
                    <a:ext uri="{FF2B5EF4-FFF2-40B4-BE49-F238E27FC236}">
                      <a16:creationId xmlns:a16="http://schemas.microsoft.com/office/drawing/2014/main" id="{C76E74A8-203B-4674-99C1-DAB7053C168D}"/>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2058AEBA-4D15-4580-8A66-6DD7D0D2BDF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407E4EFF-2CF8-47D9-BC43-0FF12CAB773A}"/>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71743A85-FD31-4D49-B16D-CC16B5066190}"/>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E2992771-DB21-4285-80AF-B0DC7450D13A}"/>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62A0D503-355E-4D9B-8ECC-A7F0ED8FF4B4}"/>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87703203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hank You - Dark">
    <p:bg>
      <p:bgPr>
        <a:solidFill>
          <a:schemeClr val="bg1"/>
        </a:solidFill>
        <a:effectLst/>
      </p:bgPr>
    </p:bg>
    <p:spTree>
      <p:nvGrpSpPr>
        <p:cNvPr id="1" name=""/>
        <p:cNvGrpSpPr/>
        <p:nvPr/>
      </p:nvGrpSpPr>
      <p:grpSpPr>
        <a:xfrm>
          <a:off x="0" y="0"/>
          <a:ext cx="0" cy="0"/>
          <a:chOff x="0" y="0"/>
          <a:chExt cx="0" cy="0"/>
        </a:xfrm>
      </p:grpSpPr>
      <p:sp>
        <p:nvSpPr>
          <p:cNvPr id="51" name="Title 1">
            <a:extLst>
              <a:ext uri="{FF2B5EF4-FFF2-40B4-BE49-F238E27FC236}">
                <a16:creationId xmlns:a16="http://schemas.microsoft.com/office/drawing/2014/main" id="{B8190588-FDDA-4531-B248-2C429C360BCE}"/>
              </a:ext>
            </a:extLst>
          </p:cNvPr>
          <p:cNvSpPr>
            <a:spLocks noGrp="1"/>
          </p:cNvSpPr>
          <p:nvPr>
            <p:ph type="ctrTitle" hasCustomPrompt="1"/>
          </p:nvPr>
        </p:nvSpPr>
        <p:spPr>
          <a:xfrm>
            <a:off x="252414" y="2753361"/>
            <a:ext cx="4322761" cy="613727"/>
          </a:xfrm>
          <a:prstGeom prst="rect">
            <a:avLst/>
          </a:prstGeom>
        </p:spPr>
        <p:txBody>
          <a:bodyPr wrap="square" anchor="t" anchorCtr="0"/>
          <a:lstStyle>
            <a:lvl1pPr algn="l">
              <a:defRPr sz="4000" b="1">
                <a:solidFill>
                  <a:schemeClr val="tx1"/>
                </a:solidFill>
              </a:defRPr>
            </a:lvl1pPr>
          </a:lstStyle>
          <a:p>
            <a:r>
              <a:rPr lang="en-US"/>
              <a:t>Thank You. (40pt)</a:t>
            </a:r>
          </a:p>
        </p:txBody>
      </p:sp>
      <p:sp>
        <p:nvSpPr>
          <p:cNvPr id="2" name="Date Placeholder 1">
            <a:extLst>
              <a:ext uri="{FF2B5EF4-FFF2-40B4-BE49-F238E27FC236}">
                <a16:creationId xmlns:a16="http://schemas.microsoft.com/office/drawing/2014/main" id="{FD8A2C4E-162C-443F-8C1C-B51A356A40FE}"/>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444284B7-8D5E-4E57-BC0B-18DD9391B120}"/>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endParaRPr lang="en-US">
              <a:solidFill>
                <a:schemeClr val="bg1"/>
              </a:solidFill>
            </a:endParaRPr>
          </a:p>
        </p:txBody>
      </p:sp>
      <p:sp>
        <p:nvSpPr>
          <p:cNvPr id="6" name="Slide Number Placeholder 5">
            <a:extLst>
              <a:ext uri="{FF2B5EF4-FFF2-40B4-BE49-F238E27FC236}">
                <a16:creationId xmlns:a16="http://schemas.microsoft.com/office/drawing/2014/main" id="{501C087B-1E1A-4CF1-867C-1F50ABC8819B}"/>
              </a:ext>
            </a:extLst>
          </p:cNvPr>
          <p:cNvSpPr>
            <a:spLocks noGrp="1"/>
          </p:cNvSpPr>
          <p:nvPr>
            <p:ph type="sldNum" sz="quarter" idx="12"/>
          </p:nvPr>
        </p:nvSpPr>
        <p:spPr/>
        <p:txBody>
          <a:bodyPr/>
          <a:lstStyle>
            <a:lvl1pPr>
              <a:defRPr>
                <a:solidFill>
                  <a:schemeClr val="bg1"/>
                </a:solidFill>
              </a:defRPr>
            </a:lvl1pPr>
          </a:lstStyle>
          <a:p>
            <a:fld id="{7C84D469-983E-45D1-83D0-D0A54F8F126E}" type="slidenum">
              <a:rPr lang="en-US" smtClean="0"/>
              <a:pPr/>
              <a:t>‹#›</a:t>
            </a:fld>
            <a:endParaRPr lang="en-US"/>
          </a:p>
        </p:txBody>
      </p:sp>
      <p:grpSp>
        <p:nvGrpSpPr>
          <p:cNvPr id="52" name="Group 51">
            <a:extLst>
              <a:ext uri="{FF2B5EF4-FFF2-40B4-BE49-F238E27FC236}">
                <a16:creationId xmlns:a16="http://schemas.microsoft.com/office/drawing/2014/main" id="{C3F008DC-ED34-4EE9-AAE3-51A52671CEB0}"/>
              </a:ext>
            </a:extLst>
          </p:cNvPr>
          <p:cNvGrpSpPr/>
          <p:nvPr userDrawn="1"/>
        </p:nvGrpSpPr>
        <p:grpSpPr>
          <a:xfrm>
            <a:off x="6791325" y="1335637"/>
            <a:ext cx="5146703" cy="5268788"/>
            <a:chOff x="8056926" y="2631259"/>
            <a:chExt cx="3881102" cy="3973166"/>
          </a:xfrm>
          <a:solidFill>
            <a:schemeClr val="tx1"/>
          </a:solidFill>
        </p:grpSpPr>
        <p:sp>
          <p:nvSpPr>
            <p:cNvPr id="53" name="Freeform: Shape 52">
              <a:extLst>
                <a:ext uri="{FF2B5EF4-FFF2-40B4-BE49-F238E27FC236}">
                  <a16:creationId xmlns:a16="http://schemas.microsoft.com/office/drawing/2014/main" id="{5668FDC5-A339-4EEA-B276-3485D5EAA7E3}"/>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grpFill/>
            <a:ln w="4242"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BCBB8F02-E0DC-47D6-AA97-42A8C4926AAC}"/>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grpFill/>
            <a:ln w="4242"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1D0072F3-47A0-499E-8D8C-B4C94CD035CA}"/>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grpFill/>
            <a:ln w="4242"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5F24BB55-FE52-4E47-A752-40C63F1D7606}"/>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grpFill/>
            <a:ln w="4242"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1504E987-B1ED-4717-A55D-17536F267491}"/>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grpFill/>
            <a:ln w="4242"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1DC0C27E-E80E-4374-86DB-ACED2E188E7F}"/>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grpFill/>
            <a:ln w="4242" cap="flat">
              <a:noFill/>
              <a:prstDash val="solid"/>
              <a:miter/>
            </a:ln>
          </p:spPr>
          <p:txBody>
            <a:bodyPr rtlCol="0" anchor="ctr"/>
            <a:lstStyle/>
            <a:p>
              <a:endParaRPr lang="en-US"/>
            </a:p>
          </p:txBody>
        </p:sp>
      </p:grpSp>
      <p:grpSp>
        <p:nvGrpSpPr>
          <p:cNvPr id="59" name="Graphic 27">
            <a:extLst>
              <a:ext uri="{FF2B5EF4-FFF2-40B4-BE49-F238E27FC236}">
                <a16:creationId xmlns:a16="http://schemas.microsoft.com/office/drawing/2014/main" id="{0BEF2948-88CA-47A9-91D3-926D57A2C2CF}"/>
              </a:ext>
            </a:extLst>
          </p:cNvPr>
          <p:cNvGrpSpPr/>
          <p:nvPr userDrawn="1"/>
        </p:nvGrpSpPr>
        <p:grpSpPr>
          <a:xfrm>
            <a:off x="211138" y="6093845"/>
            <a:ext cx="634650" cy="548640"/>
            <a:chOff x="3214686" y="1004887"/>
            <a:chExt cx="5765431" cy="4850549"/>
          </a:xfrm>
        </p:grpSpPr>
        <p:sp>
          <p:nvSpPr>
            <p:cNvPr id="60" name="Freeform: Shape 59">
              <a:extLst>
                <a:ext uri="{FF2B5EF4-FFF2-40B4-BE49-F238E27FC236}">
                  <a16:creationId xmlns:a16="http://schemas.microsoft.com/office/drawing/2014/main" id="{5E3F28DF-B24B-4199-A2D0-8CDF95830BD7}"/>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61" name="Graphic 27">
              <a:extLst>
                <a:ext uri="{FF2B5EF4-FFF2-40B4-BE49-F238E27FC236}">
                  <a16:creationId xmlns:a16="http://schemas.microsoft.com/office/drawing/2014/main" id="{C44675B0-F73C-463E-980E-294B8AEACB73}"/>
                </a:ext>
              </a:extLst>
            </p:cNvPr>
            <p:cNvGrpSpPr/>
            <p:nvPr/>
          </p:nvGrpSpPr>
          <p:grpSpPr>
            <a:xfrm>
              <a:off x="3588488" y="1366527"/>
              <a:ext cx="5031814" cy="4160789"/>
              <a:chOff x="3588488" y="1366527"/>
              <a:chExt cx="5031814" cy="4160789"/>
            </a:xfrm>
            <a:solidFill>
              <a:srgbClr val="FFFFFF"/>
            </a:solidFill>
          </p:grpSpPr>
          <p:grpSp>
            <p:nvGrpSpPr>
              <p:cNvPr id="62" name="Graphic 27">
                <a:extLst>
                  <a:ext uri="{FF2B5EF4-FFF2-40B4-BE49-F238E27FC236}">
                    <a16:creationId xmlns:a16="http://schemas.microsoft.com/office/drawing/2014/main" id="{E43DF3D3-CF6D-42B7-B255-F24B2CD8799A}"/>
                  </a:ext>
                </a:extLst>
              </p:cNvPr>
              <p:cNvGrpSpPr/>
              <p:nvPr/>
            </p:nvGrpSpPr>
            <p:grpSpPr>
              <a:xfrm>
                <a:off x="3588488" y="4982639"/>
                <a:ext cx="5031814" cy="544677"/>
                <a:chOff x="3588488" y="4982639"/>
                <a:chExt cx="5031814" cy="544677"/>
              </a:xfrm>
              <a:solidFill>
                <a:srgbClr val="FFFFFF"/>
              </a:solidFill>
            </p:grpSpPr>
            <p:sp>
              <p:nvSpPr>
                <p:cNvPr id="70" name="Freeform: Shape 69">
                  <a:extLst>
                    <a:ext uri="{FF2B5EF4-FFF2-40B4-BE49-F238E27FC236}">
                      <a16:creationId xmlns:a16="http://schemas.microsoft.com/office/drawing/2014/main" id="{B79840D0-A473-4B1F-B984-6377D2F8D1D0}"/>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3B052EC2-7942-4D48-8435-B3A5804EECF2}"/>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605866FB-8920-436F-A17C-971502164CA3}"/>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4EE4D6D6-1545-40CD-B62B-5613FAA7FB85}"/>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7BDB95CC-DD6B-4E4B-9BE2-CD61648DF21F}"/>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5A38FC47-1EB1-4A98-BA11-6F2E2E77382B}"/>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08CAC418-1C08-4745-B2EC-073CD04E256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63" name="Graphic 27">
                <a:extLst>
                  <a:ext uri="{FF2B5EF4-FFF2-40B4-BE49-F238E27FC236}">
                    <a16:creationId xmlns:a16="http://schemas.microsoft.com/office/drawing/2014/main" id="{7A8CDD06-0D34-4B12-A9C8-0320E5F36708}"/>
                  </a:ext>
                </a:extLst>
              </p:cNvPr>
              <p:cNvGrpSpPr/>
              <p:nvPr/>
            </p:nvGrpSpPr>
            <p:grpSpPr>
              <a:xfrm>
                <a:off x="3603806" y="1366527"/>
                <a:ext cx="4995343" cy="3257719"/>
                <a:chOff x="3603806" y="1366527"/>
                <a:chExt cx="4995343" cy="3257719"/>
              </a:xfrm>
              <a:solidFill>
                <a:srgbClr val="FFFFFF"/>
              </a:solidFill>
            </p:grpSpPr>
            <p:sp>
              <p:nvSpPr>
                <p:cNvPr id="64" name="Freeform: Shape 63">
                  <a:extLst>
                    <a:ext uri="{FF2B5EF4-FFF2-40B4-BE49-F238E27FC236}">
                      <a16:creationId xmlns:a16="http://schemas.microsoft.com/office/drawing/2014/main" id="{CF06AE5F-61FF-4A9D-A23B-678F822C1DA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1D138A41-68DE-4335-98D0-EF0284856B6E}"/>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3DC99A36-7B70-414D-981E-0689B4D62EDF}"/>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EE53E596-8A0D-4037-9A68-755A1B7E9BA4}"/>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F9197EBE-9CB0-42FC-838F-71938DC6FDEF}"/>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BA46118C-6957-4003-BC7D-42DD2AA9E285}"/>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1049086722"/>
      </p:ext>
    </p:extLst>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apter Divider 2 - Light">
    <p:bg>
      <p:bgPr>
        <a:solidFill>
          <a:schemeClr val="bg1"/>
        </a:solidFill>
        <a:effectLst/>
      </p:bgPr>
    </p:bg>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C05C7B8F-D079-4C7E-8DBE-3F049BDE1743}"/>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F61E3F52-011A-43C4-8DE2-77D820D93D18}"/>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30" name="Date Placeholder 29">
            <a:extLst>
              <a:ext uri="{FF2B5EF4-FFF2-40B4-BE49-F238E27FC236}">
                <a16:creationId xmlns:a16="http://schemas.microsoft.com/office/drawing/2014/main" id="{65AB9350-B0BF-43F6-BC8C-B775426881E3}"/>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1" name="Footer Placeholder 30">
            <a:extLst>
              <a:ext uri="{FF2B5EF4-FFF2-40B4-BE49-F238E27FC236}">
                <a16:creationId xmlns:a16="http://schemas.microsoft.com/office/drawing/2014/main" id="{29F42BCF-D5DE-4080-9107-132EBFFD4507}"/>
              </a:ext>
            </a:extLst>
          </p:cNvPr>
          <p:cNvSpPr>
            <a:spLocks noGrp="1"/>
          </p:cNvSpPr>
          <p:nvPr>
            <p:ph type="ftr" sz="quarter" idx="18"/>
          </p:nvPr>
        </p:nvSpPr>
        <p:spPr>
          <a:xfrm>
            <a:off x="1732845" y="6512719"/>
            <a:ext cx="1377945" cy="87751"/>
          </a:xfrm>
        </p:spPr>
        <p:txBody>
          <a:bodyPr/>
          <a:lstStyle>
            <a:lvl1pPr>
              <a:defRPr>
                <a:solidFill>
                  <a:schemeClr val="bg1"/>
                </a:solidFill>
              </a:defRPr>
            </a:lvl1pPr>
          </a:lstStyle>
          <a:p>
            <a:r>
              <a:rPr lang="en-US"/>
              <a:t>Mojang Studios</a:t>
            </a:r>
          </a:p>
        </p:txBody>
      </p:sp>
      <p:sp>
        <p:nvSpPr>
          <p:cNvPr id="32" name="Slide Number Placeholder 31">
            <a:extLst>
              <a:ext uri="{FF2B5EF4-FFF2-40B4-BE49-F238E27FC236}">
                <a16:creationId xmlns:a16="http://schemas.microsoft.com/office/drawing/2014/main" id="{44500EB0-4F7D-4885-AB9E-F6AD327915D6}"/>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6" name="Text Placeholder 20">
            <a:extLst>
              <a:ext uri="{FF2B5EF4-FFF2-40B4-BE49-F238E27FC236}">
                <a16:creationId xmlns:a16="http://schemas.microsoft.com/office/drawing/2014/main" id="{38047CAA-F6F1-43BE-B3A1-2A9FC39ED473}"/>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2 (40pt)</a:t>
            </a:r>
          </a:p>
        </p:txBody>
      </p:sp>
      <p:sp>
        <p:nvSpPr>
          <p:cNvPr id="17" name="Title 23">
            <a:extLst>
              <a:ext uri="{FF2B5EF4-FFF2-40B4-BE49-F238E27FC236}">
                <a16:creationId xmlns:a16="http://schemas.microsoft.com/office/drawing/2014/main" id="{2581FE7D-2E30-4A7D-AFBE-23DFE66B5EF2}"/>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8" name="Text Placeholder 21">
            <a:extLst>
              <a:ext uri="{FF2B5EF4-FFF2-40B4-BE49-F238E27FC236}">
                <a16:creationId xmlns:a16="http://schemas.microsoft.com/office/drawing/2014/main" id="{9492B3EF-B25E-4F88-B3FC-8FE4A559258A}"/>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20" name="Graphic 27">
            <a:extLst>
              <a:ext uri="{FF2B5EF4-FFF2-40B4-BE49-F238E27FC236}">
                <a16:creationId xmlns:a16="http://schemas.microsoft.com/office/drawing/2014/main" id="{1A724328-8C7F-4671-A51A-3DD5A5AFF9F4}"/>
              </a:ext>
            </a:extLst>
          </p:cNvPr>
          <p:cNvGrpSpPr/>
          <p:nvPr userDrawn="1"/>
        </p:nvGrpSpPr>
        <p:grpSpPr>
          <a:xfrm>
            <a:off x="211138" y="6093845"/>
            <a:ext cx="634650" cy="548640"/>
            <a:chOff x="3214686" y="1004887"/>
            <a:chExt cx="5765431" cy="4850549"/>
          </a:xfrm>
        </p:grpSpPr>
        <p:sp>
          <p:nvSpPr>
            <p:cNvPr id="21" name="Freeform: Shape 20">
              <a:extLst>
                <a:ext uri="{FF2B5EF4-FFF2-40B4-BE49-F238E27FC236}">
                  <a16:creationId xmlns:a16="http://schemas.microsoft.com/office/drawing/2014/main" id="{44ECA61F-0341-4D61-A801-C5E0B525156C}"/>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22" name="Graphic 27">
              <a:extLst>
                <a:ext uri="{FF2B5EF4-FFF2-40B4-BE49-F238E27FC236}">
                  <a16:creationId xmlns:a16="http://schemas.microsoft.com/office/drawing/2014/main" id="{14C5233A-0583-4A8A-AB11-10A60B437ECD}"/>
                </a:ext>
              </a:extLst>
            </p:cNvPr>
            <p:cNvGrpSpPr/>
            <p:nvPr/>
          </p:nvGrpSpPr>
          <p:grpSpPr>
            <a:xfrm>
              <a:off x="3588488" y="1366527"/>
              <a:ext cx="5031814" cy="4160789"/>
              <a:chOff x="3588488" y="1366527"/>
              <a:chExt cx="5031814" cy="4160789"/>
            </a:xfrm>
            <a:solidFill>
              <a:srgbClr val="FFFFFF"/>
            </a:solidFill>
          </p:grpSpPr>
          <p:grpSp>
            <p:nvGrpSpPr>
              <p:cNvPr id="23" name="Graphic 27">
                <a:extLst>
                  <a:ext uri="{FF2B5EF4-FFF2-40B4-BE49-F238E27FC236}">
                    <a16:creationId xmlns:a16="http://schemas.microsoft.com/office/drawing/2014/main" id="{A3623A9B-18C4-44FC-87DC-19E86F43BF7D}"/>
                  </a:ext>
                </a:extLst>
              </p:cNvPr>
              <p:cNvGrpSpPr/>
              <p:nvPr/>
            </p:nvGrpSpPr>
            <p:grpSpPr>
              <a:xfrm>
                <a:off x="3588488" y="4982639"/>
                <a:ext cx="5031814" cy="544677"/>
                <a:chOff x="3588488" y="4982639"/>
                <a:chExt cx="5031814" cy="544677"/>
              </a:xfrm>
              <a:solidFill>
                <a:srgbClr val="FFFFFF"/>
              </a:solidFill>
            </p:grpSpPr>
            <p:sp>
              <p:nvSpPr>
                <p:cNvPr id="37" name="Freeform: Shape 36">
                  <a:extLst>
                    <a:ext uri="{FF2B5EF4-FFF2-40B4-BE49-F238E27FC236}">
                      <a16:creationId xmlns:a16="http://schemas.microsoft.com/office/drawing/2014/main" id="{8F909E59-C574-4EF1-82DA-3941437F435F}"/>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1E35BD2D-A3C4-445A-B83B-A9B5236EDC91}"/>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3E7E4D9C-CC4E-450F-B642-C666F50607C1}"/>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1CEB187D-5A08-4B70-AA32-C4A34404014C}"/>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8660D54C-67AC-415B-9A67-08DB84E8BF8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BD8BC9DA-7652-4AB6-9F18-A82139B83B8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30281C2B-F4FD-4EFD-AE14-70B4D5F34BB7}"/>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4" name="Graphic 27">
                <a:extLst>
                  <a:ext uri="{FF2B5EF4-FFF2-40B4-BE49-F238E27FC236}">
                    <a16:creationId xmlns:a16="http://schemas.microsoft.com/office/drawing/2014/main" id="{D1EC8475-C7E6-40C0-B008-2C4E3C94562C}"/>
                  </a:ext>
                </a:extLst>
              </p:cNvPr>
              <p:cNvGrpSpPr/>
              <p:nvPr/>
            </p:nvGrpSpPr>
            <p:grpSpPr>
              <a:xfrm>
                <a:off x="3603806" y="1366527"/>
                <a:ext cx="4995343" cy="3257719"/>
                <a:chOff x="3603806" y="1366527"/>
                <a:chExt cx="4995343" cy="3257719"/>
              </a:xfrm>
              <a:solidFill>
                <a:srgbClr val="FFFFFF"/>
              </a:solidFill>
            </p:grpSpPr>
            <p:sp>
              <p:nvSpPr>
                <p:cNvPr id="25" name="Freeform: Shape 24">
                  <a:extLst>
                    <a:ext uri="{FF2B5EF4-FFF2-40B4-BE49-F238E27FC236}">
                      <a16:creationId xmlns:a16="http://schemas.microsoft.com/office/drawing/2014/main" id="{D86E21F9-B03D-479C-B611-21CF7AE53FF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F23D094B-B590-4E07-8272-163E870689B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9A177A2A-0DBF-4305-A6F1-5E389BFF64AF}"/>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0B1A77BD-A61F-4963-B0ED-B289028C374C}"/>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384137D5-1C5F-4140-BF54-86207968D2F9}"/>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7EE2134F-EADC-46E7-AF8A-29C34B48023A}"/>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227612150"/>
      </p:ext>
    </p:extLst>
  </p:cSld>
  <p:clrMapOvr>
    <a:masterClrMapping/>
  </p:clrMapOvr>
  <p:extLst>
    <p:ext uri="{DCECCB84-F9BA-43D5-87BE-67443E8EF086}">
      <p15:sldGuideLst xmlns:p15="http://schemas.microsoft.com/office/powerpoint/2012/main"/>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Master Grid">
    <p:spTree>
      <p:nvGrpSpPr>
        <p:cNvPr id="1" name=""/>
        <p:cNvGrpSpPr/>
        <p:nvPr/>
      </p:nvGrpSpPr>
      <p:grpSpPr>
        <a:xfrm>
          <a:off x="0" y="0"/>
          <a:ext cx="0" cy="0"/>
          <a:chOff x="0" y="0"/>
          <a:chExt cx="0" cy="0"/>
        </a:xfrm>
      </p:grpSpPr>
      <p:sp>
        <p:nvSpPr>
          <p:cNvPr id="209" name="Rectangle 208">
            <a:extLst>
              <a:ext uri="{FF2B5EF4-FFF2-40B4-BE49-F238E27FC236}">
                <a16:creationId xmlns:a16="http://schemas.microsoft.com/office/drawing/2014/main" id="{63688470-779F-44D4-B3C7-66520BF964AB}"/>
              </a:ext>
            </a:extLst>
          </p:cNvPr>
          <p:cNvSpPr/>
          <p:nvPr userDrawn="1"/>
        </p:nvSpPr>
        <p:spPr>
          <a:xfrm>
            <a:off x="252413" y="254257"/>
            <a:ext cx="11687162" cy="6348154"/>
          </a:xfrm>
          <a:prstGeom prst="rect">
            <a:avLst/>
          </a:prstGeom>
          <a:solidFill>
            <a:schemeClr val="accent6">
              <a:lumMod val="40000"/>
              <a:lumOff val="60000"/>
            </a:schemeClr>
          </a:solidFill>
          <a:ln w="6350" cap="flat">
            <a:noFill/>
            <a:prstDash val="solid"/>
            <a:miter/>
          </a:ln>
        </p:spPr>
        <p:txBody>
          <a:bodyPr rtlCol="0" anchor="ctr"/>
          <a:lstStyle/>
          <a:p>
            <a:pPr algn="l"/>
            <a:endParaRPr lang="en-US"/>
          </a:p>
        </p:txBody>
      </p:sp>
      <p:sp>
        <p:nvSpPr>
          <p:cNvPr id="211" name="Rectangle 210">
            <a:extLst>
              <a:ext uri="{FF2B5EF4-FFF2-40B4-BE49-F238E27FC236}">
                <a16:creationId xmlns:a16="http://schemas.microsoft.com/office/drawing/2014/main" id="{B3D04192-487C-4228-9086-1FFB3D3AE6CB}"/>
              </a:ext>
            </a:extLst>
          </p:cNvPr>
          <p:cNvSpPr/>
          <p:nvPr userDrawn="1"/>
        </p:nvSpPr>
        <p:spPr>
          <a:xfrm>
            <a:off x="1633538"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13" name="Rectangle 212">
            <a:extLst>
              <a:ext uri="{FF2B5EF4-FFF2-40B4-BE49-F238E27FC236}">
                <a16:creationId xmlns:a16="http://schemas.microsoft.com/office/drawing/2014/main" id="{4FEEFEB8-944C-41DA-AA1F-42FD3CF17C44}"/>
              </a:ext>
            </a:extLst>
          </p:cNvPr>
          <p:cNvSpPr/>
          <p:nvPr userDrawn="1"/>
        </p:nvSpPr>
        <p:spPr>
          <a:xfrm>
            <a:off x="0" y="0"/>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15" name="Rectangle 214">
            <a:extLst>
              <a:ext uri="{FF2B5EF4-FFF2-40B4-BE49-F238E27FC236}">
                <a16:creationId xmlns:a16="http://schemas.microsoft.com/office/drawing/2014/main" id="{B16781CC-BF7D-407A-A5D2-35D859BC01EF}"/>
              </a:ext>
            </a:extLst>
          </p:cNvPr>
          <p:cNvSpPr/>
          <p:nvPr userDrawn="1"/>
        </p:nvSpPr>
        <p:spPr>
          <a:xfrm>
            <a:off x="0" y="6602412"/>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17" name="Rectangle 216">
            <a:extLst>
              <a:ext uri="{FF2B5EF4-FFF2-40B4-BE49-F238E27FC236}">
                <a16:creationId xmlns:a16="http://schemas.microsoft.com/office/drawing/2014/main" id="{11D92E83-96B4-4CE2-ACFE-DEAF976A38B7}"/>
              </a:ext>
            </a:extLst>
          </p:cNvPr>
          <p:cNvSpPr/>
          <p:nvPr userDrawn="1"/>
        </p:nvSpPr>
        <p:spPr>
          <a:xfrm>
            <a:off x="11939587" y="0"/>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19" name="Rectangle 218">
            <a:extLst>
              <a:ext uri="{FF2B5EF4-FFF2-40B4-BE49-F238E27FC236}">
                <a16:creationId xmlns:a16="http://schemas.microsoft.com/office/drawing/2014/main" id="{D85BCB14-E059-4807-BCBC-469477A5A872}"/>
              </a:ext>
            </a:extLst>
          </p:cNvPr>
          <p:cNvSpPr/>
          <p:nvPr userDrawn="1"/>
        </p:nvSpPr>
        <p:spPr>
          <a:xfrm>
            <a:off x="11939587" y="6602412"/>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21" name="Rectangle 220">
            <a:extLst>
              <a:ext uri="{FF2B5EF4-FFF2-40B4-BE49-F238E27FC236}">
                <a16:creationId xmlns:a16="http://schemas.microsoft.com/office/drawing/2014/main" id="{D7C3FFA3-B343-4A7B-A3C4-34DC2CBA2896}"/>
              </a:ext>
            </a:extLst>
          </p:cNvPr>
          <p:cNvSpPr/>
          <p:nvPr userDrawn="1"/>
        </p:nvSpPr>
        <p:spPr>
          <a:xfrm>
            <a:off x="3105149"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3" name="Rectangle 222">
            <a:extLst>
              <a:ext uri="{FF2B5EF4-FFF2-40B4-BE49-F238E27FC236}">
                <a16:creationId xmlns:a16="http://schemas.microsoft.com/office/drawing/2014/main" id="{459EB590-0D77-4446-9D26-B907F624D967}"/>
              </a:ext>
            </a:extLst>
          </p:cNvPr>
          <p:cNvSpPr/>
          <p:nvPr userDrawn="1"/>
        </p:nvSpPr>
        <p:spPr>
          <a:xfrm>
            <a:off x="4576760"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5" name="Rectangle 224">
            <a:extLst>
              <a:ext uri="{FF2B5EF4-FFF2-40B4-BE49-F238E27FC236}">
                <a16:creationId xmlns:a16="http://schemas.microsoft.com/office/drawing/2014/main" id="{A5C6BF9A-06EB-4A63-B02A-8615E41B0D1F}"/>
              </a:ext>
            </a:extLst>
          </p:cNvPr>
          <p:cNvSpPr/>
          <p:nvPr userDrawn="1"/>
        </p:nvSpPr>
        <p:spPr>
          <a:xfrm>
            <a:off x="6051551"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7" name="Rectangle 226">
            <a:extLst>
              <a:ext uri="{FF2B5EF4-FFF2-40B4-BE49-F238E27FC236}">
                <a16:creationId xmlns:a16="http://schemas.microsoft.com/office/drawing/2014/main" id="{6EA497FB-BAEC-43D8-8ADA-F8768D23AA7A}"/>
              </a:ext>
            </a:extLst>
          </p:cNvPr>
          <p:cNvSpPr/>
          <p:nvPr userDrawn="1"/>
        </p:nvSpPr>
        <p:spPr>
          <a:xfrm>
            <a:off x="7524755"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9" name="Rectangle 228">
            <a:extLst>
              <a:ext uri="{FF2B5EF4-FFF2-40B4-BE49-F238E27FC236}">
                <a16:creationId xmlns:a16="http://schemas.microsoft.com/office/drawing/2014/main" id="{DA9ED978-A47D-4142-8B1E-1DADCBA7D7DB}"/>
              </a:ext>
            </a:extLst>
          </p:cNvPr>
          <p:cNvSpPr/>
          <p:nvPr userDrawn="1"/>
        </p:nvSpPr>
        <p:spPr>
          <a:xfrm>
            <a:off x="8996366"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1" name="Rectangle 230">
            <a:extLst>
              <a:ext uri="{FF2B5EF4-FFF2-40B4-BE49-F238E27FC236}">
                <a16:creationId xmlns:a16="http://schemas.microsoft.com/office/drawing/2014/main" id="{5A9D5DF5-DAB6-4AE8-8A57-58F4FB7B9D06}"/>
              </a:ext>
            </a:extLst>
          </p:cNvPr>
          <p:cNvSpPr/>
          <p:nvPr userDrawn="1"/>
        </p:nvSpPr>
        <p:spPr>
          <a:xfrm>
            <a:off x="10467977"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3" name="Rectangle 232">
            <a:extLst>
              <a:ext uri="{FF2B5EF4-FFF2-40B4-BE49-F238E27FC236}">
                <a16:creationId xmlns:a16="http://schemas.microsoft.com/office/drawing/2014/main" id="{4E32F1EA-25F5-436A-BAB8-4A0976CEE279}"/>
              </a:ext>
            </a:extLst>
          </p:cNvPr>
          <p:cNvSpPr/>
          <p:nvPr userDrawn="1"/>
        </p:nvSpPr>
        <p:spPr>
          <a:xfrm rot="5400000">
            <a:off x="6050748" y="-4561685"/>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5" name="Rectangle 234">
            <a:extLst>
              <a:ext uri="{FF2B5EF4-FFF2-40B4-BE49-F238E27FC236}">
                <a16:creationId xmlns:a16="http://schemas.microsoft.com/office/drawing/2014/main" id="{45AB80E2-1650-4DAF-9B25-247CDCBC4E55}"/>
              </a:ext>
            </a:extLst>
          </p:cNvPr>
          <p:cNvSpPr/>
          <p:nvPr userDrawn="1"/>
        </p:nvSpPr>
        <p:spPr>
          <a:xfrm rot="5400000">
            <a:off x="6050751" y="-3490123"/>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7" name="Rectangle 236">
            <a:extLst>
              <a:ext uri="{FF2B5EF4-FFF2-40B4-BE49-F238E27FC236}">
                <a16:creationId xmlns:a16="http://schemas.microsoft.com/office/drawing/2014/main" id="{AC313219-5C28-4478-A0EF-27949DCFAEBF}"/>
              </a:ext>
            </a:extLst>
          </p:cNvPr>
          <p:cNvSpPr/>
          <p:nvPr userDrawn="1"/>
        </p:nvSpPr>
        <p:spPr>
          <a:xfrm rot="5400000">
            <a:off x="6050761" y="-2429244"/>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9" name="Rectangle 238">
            <a:extLst>
              <a:ext uri="{FF2B5EF4-FFF2-40B4-BE49-F238E27FC236}">
                <a16:creationId xmlns:a16="http://schemas.microsoft.com/office/drawing/2014/main" id="{4715F619-900E-4B88-A855-95AB2C41506C}"/>
              </a:ext>
            </a:extLst>
          </p:cNvPr>
          <p:cNvSpPr/>
          <p:nvPr userDrawn="1"/>
        </p:nvSpPr>
        <p:spPr>
          <a:xfrm>
            <a:off x="1636719"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1" name="Rectangle 240">
            <a:extLst>
              <a:ext uri="{FF2B5EF4-FFF2-40B4-BE49-F238E27FC236}">
                <a16:creationId xmlns:a16="http://schemas.microsoft.com/office/drawing/2014/main" id="{A67EB0E0-EC72-486A-BF58-23CF17528D1F}"/>
              </a:ext>
            </a:extLst>
          </p:cNvPr>
          <p:cNvSpPr/>
          <p:nvPr userDrawn="1"/>
        </p:nvSpPr>
        <p:spPr>
          <a:xfrm>
            <a:off x="1636719"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3" name="Rectangle 242">
            <a:extLst>
              <a:ext uri="{FF2B5EF4-FFF2-40B4-BE49-F238E27FC236}">
                <a16:creationId xmlns:a16="http://schemas.microsoft.com/office/drawing/2014/main" id="{158B71C3-6065-48A2-8823-E64D27C85378}"/>
              </a:ext>
            </a:extLst>
          </p:cNvPr>
          <p:cNvSpPr/>
          <p:nvPr userDrawn="1"/>
        </p:nvSpPr>
        <p:spPr>
          <a:xfrm rot="5400000">
            <a:off x="6050761" y="-1357681"/>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45" name="Rectangle 244">
            <a:extLst>
              <a:ext uri="{FF2B5EF4-FFF2-40B4-BE49-F238E27FC236}">
                <a16:creationId xmlns:a16="http://schemas.microsoft.com/office/drawing/2014/main" id="{6AA48DC9-001F-482D-8C72-AD12010F73A9}"/>
              </a:ext>
            </a:extLst>
          </p:cNvPr>
          <p:cNvSpPr/>
          <p:nvPr userDrawn="1"/>
        </p:nvSpPr>
        <p:spPr>
          <a:xfrm>
            <a:off x="1636719"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7" name="Rectangle 246">
            <a:extLst>
              <a:ext uri="{FF2B5EF4-FFF2-40B4-BE49-F238E27FC236}">
                <a16:creationId xmlns:a16="http://schemas.microsoft.com/office/drawing/2014/main" id="{542CDFFF-B51F-4CCF-96A2-9ED6A792541E}"/>
              </a:ext>
            </a:extLst>
          </p:cNvPr>
          <p:cNvSpPr/>
          <p:nvPr userDrawn="1"/>
        </p:nvSpPr>
        <p:spPr>
          <a:xfrm>
            <a:off x="1636719"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9" name="Rectangle 248">
            <a:extLst>
              <a:ext uri="{FF2B5EF4-FFF2-40B4-BE49-F238E27FC236}">
                <a16:creationId xmlns:a16="http://schemas.microsoft.com/office/drawing/2014/main" id="{0423CE5F-8CC8-4E79-B914-53B47EFCC98E}"/>
              </a:ext>
            </a:extLst>
          </p:cNvPr>
          <p:cNvSpPr/>
          <p:nvPr userDrawn="1"/>
        </p:nvSpPr>
        <p:spPr>
          <a:xfrm rot="5400000">
            <a:off x="6050761" y="-286118"/>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51" name="Rectangle 250">
            <a:extLst>
              <a:ext uri="{FF2B5EF4-FFF2-40B4-BE49-F238E27FC236}">
                <a16:creationId xmlns:a16="http://schemas.microsoft.com/office/drawing/2014/main" id="{2B98F61E-8DF8-4CBE-AF02-B47602CCF357}"/>
              </a:ext>
            </a:extLst>
          </p:cNvPr>
          <p:cNvSpPr/>
          <p:nvPr userDrawn="1"/>
        </p:nvSpPr>
        <p:spPr>
          <a:xfrm>
            <a:off x="1636719"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3" name="Rectangle 252">
            <a:extLst>
              <a:ext uri="{FF2B5EF4-FFF2-40B4-BE49-F238E27FC236}">
                <a16:creationId xmlns:a16="http://schemas.microsoft.com/office/drawing/2014/main" id="{F629AA0E-648E-488C-9AFD-D1B8639E20E7}"/>
              </a:ext>
            </a:extLst>
          </p:cNvPr>
          <p:cNvSpPr/>
          <p:nvPr userDrawn="1"/>
        </p:nvSpPr>
        <p:spPr>
          <a:xfrm>
            <a:off x="3105356"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5" name="Rectangle 254">
            <a:extLst>
              <a:ext uri="{FF2B5EF4-FFF2-40B4-BE49-F238E27FC236}">
                <a16:creationId xmlns:a16="http://schemas.microsoft.com/office/drawing/2014/main" id="{FC741EA8-6854-4328-911B-126D31BE039F}"/>
              </a:ext>
            </a:extLst>
          </p:cNvPr>
          <p:cNvSpPr/>
          <p:nvPr userDrawn="1"/>
        </p:nvSpPr>
        <p:spPr>
          <a:xfrm>
            <a:off x="3105356"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7" name="Rectangle 256">
            <a:extLst>
              <a:ext uri="{FF2B5EF4-FFF2-40B4-BE49-F238E27FC236}">
                <a16:creationId xmlns:a16="http://schemas.microsoft.com/office/drawing/2014/main" id="{1300D2D9-7C62-429A-AB84-3956C7A82426}"/>
              </a:ext>
            </a:extLst>
          </p:cNvPr>
          <p:cNvSpPr/>
          <p:nvPr userDrawn="1"/>
        </p:nvSpPr>
        <p:spPr>
          <a:xfrm>
            <a:off x="3105356"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9" name="Rectangle 258">
            <a:extLst>
              <a:ext uri="{FF2B5EF4-FFF2-40B4-BE49-F238E27FC236}">
                <a16:creationId xmlns:a16="http://schemas.microsoft.com/office/drawing/2014/main" id="{0ACA0E08-CC96-49FC-9BC7-24AEBE230EA5}"/>
              </a:ext>
            </a:extLst>
          </p:cNvPr>
          <p:cNvSpPr/>
          <p:nvPr userDrawn="1"/>
        </p:nvSpPr>
        <p:spPr>
          <a:xfrm>
            <a:off x="3105356"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1" name="Rectangle 260">
            <a:extLst>
              <a:ext uri="{FF2B5EF4-FFF2-40B4-BE49-F238E27FC236}">
                <a16:creationId xmlns:a16="http://schemas.microsoft.com/office/drawing/2014/main" id="{9C20C297-B04C-418A-8BF5-2D14F6E2AFA5}"/>
              </a:ext>
            </a:extLst>
          </p:cNvPr>
          <p:cNvSpPr/>
          <p:nvPr userDrawn="1"/>
        </p:nvSpPr>
        <p:spPr>
          <a:xfrm>
            <a:off x="3105356"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3" name="Rectangle 262">
            <a:extLst>
              <a:ext uri="{FF2B5EF4-FFF2-40B4-BE49-F238E27FC236}">
                <a16:creationId xmlns:a16="http://schemas.microsoft.com/office/drawing/2014/main" id="{7CA799E6-3CB1-4887-8A77-6B05A096CFEF}"/>
              </a:ext>
            </a:extLst>
          </p:cNvPr>
          <p:cNvSpPr/>
          <p:nvPr userDrawn="1"/>
        </p:nvSpPr>
        <p:spPr>
          <a:xfrm>
            <a:off x="4575182"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5" name="Rectangle 264">
            <a:extLst>
              <a:ext uri="{FF2B5EF4-FFF2-40B4-BE49-F238E27FC236}">
                <a16:creationId xmlns:a16="http://schemas.microsoft.com/office/drawing/2014/main" id="{A97D15CA-8B12-4116-BDD2-47D5366D6E0F}"/>
              </a:ext>
            </a:extLst>
          </p:cNvPr>
          <p:cNvSpPr/>
          <p:nvPr userDrawn="1"/>
        </p:nvSpPr>
        <p:spPr>
          <a:xfrm>
            <a:off x="4575182"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7" name="Rectangle 266">
            <a:extLst>
              <a:ext uri="{FF2B5EF4-FFF2-40B4-BE49-F238E27FC236}">
                <a16:creationId xmlns:a16="http://schemas.microsoft.com/office/drawing/2014/main" id="{297EB850-4D0A-4E83-B229-3A7B2AC02AA1}"/>
              </a:ext>
            </a:extLst>
          </p:cNvPr>
          <p:cNvSpPr/>
          <p:nvPr userDrawn="1"/>
        </p:nvSpPr>
        <p:spPr>
          <a:xfrm>
            <a:off x="4575182"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9" name="Rectangle 268">
            <a:extLst>
              <a:ext uri="{FF2B5EF4-FFF2-40B4-BE49-F238E27FC236}">
                <a16:creationId xmlns:a16="http://schemas.microsoft.com/office/drawing/2014/main" id="{A6772FE3-9874-4D02-A772-E4C24484CCE5}"/>
              </a:ext>
            </a:extLst>
          </p:cNvPr>
          <p:cNvSpPr/>
          <p:nvPr userDrawn="1"/>
        </p:nvSpPr>
        <p:spPr>
          <a:xfrm>
            <a:off x="4575182"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1" name="Rectangle 270">
            <a:extLst>
              <a:ext uri="{FF2B5EF4-FFF2-40B4-BE49-F238E27FC236}">
                <a16:creationId xmlns:a16="http://schemas.microsoft.com/office/drawing/2014/main" id="{81832DFA-EB80-4678-B280-386A9508AB3B}"/>
              </a:ext>
            </a:extLst>
          </p:cNvPr>
          <p:cNvSpPr/>
          <p:nvPr userDrawn="1"/>
        </p:nvSpPr>
        <p:spPr>
          <a:xfrm>
            <a:off x="4575182"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3" name="Rectangle 272">
            <a:extLst>
              <a:ext uri="{FF2B5EF4-FFF2-40B4-BE49-F238E27FC236}">
                <a16:creationId xmlns:a16="http://schemas.microsoft.com/office/drawing/2014/main" id="{A9E2B580-6475-4DB3-BBE8-A80FB9C3DC44}"/>
              </a:ext>
            </a:extLst>
          </p:cNvPr>
          <p:cNvSpPr/>
          <p:nvPr userDrawn="1"/>
        </p:nvSpPr>
        <p:spPr>
          <a:xfrm>
            <a:off x="6051543"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5" name="Rectangle 274">
            <a:extLst>
              <a:ext uri="{FF2B5EF4-FFF2-40B4-BE49-F238E27FC236}">
                <a16:creationId xmlns:a16="http://schemas.microsoft.com/office/drawing/2014/main" id="{0FAF2801-4CEB-4F68-8DCD-050047C13982}"/>
              </a:ext>
            </a:extLst>
          </p:cNvPr>
          <p:cNvSpPr/>
          <p:nvPr userDrawn="1"/>
        </p:nvSpPr>
        <p:spPr>
          <a:xfrm>
            <a:off x="6051543"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7" name="Rectangle 276">
            <a:extLst>
              <a:ext uri="{FF2B5EF4-FFF2-40B4-BE49-F238E27FC236}">
                <a16:creationId xmlns:a16="http://schemas.microsoft.com/office/drawing/2014/main" id="{AAA9CD82-A385-4172-ABE2-AB7A13D20DA5}"/>
              </a:ext>
            </a:extLst>
          </p:cNvPr>
          <p:cNvSpPr/>
          <p:nvPr userDrawn="1"/>
        </p:nvSpPr>
        <p:spPr>
          <a:xfrm>
            <a:off x="6051543"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9" name="Rectangle 278">
            <a:extLst>
              <a:ext uri="{FF2B5EF4-FFF2-40B4-BE49-F238E27FC236}">
                <a16:creationId xmlns:a16="http://schemas.microsoft.com/office/drawing/2014/main" id="{C25656CA-EA85-4016-B625-380BEC01E2D6}"/>
              </a:ext>
            </a:extLst>
          </p:cNvPr>
          <p:cNvSpPr/>
          <p:nvPr userDrawn="1"/>
        </p:nvSpPr>
        <p:spPr>
          <a:xfrm>
            <a:off x="6051543"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1" name="Rectangle 280">
            <a:extLst>
              <a:ext uri="{FF2B5EF4-FFF2-40B4-BE49-F238E27FC236}">
                <a16:creationId xmlns:a16="http://schemas.microsoft.com/office/drawing/2014/main" id="{0EF73623-607F-4FF6-A164-96A9BB2EB48D}"/>
              </a:ext>
            </a:extLst>
          </p:cNvPr>
          <p:cNvSpPr/>
          <p:nvPr userDrawn="1"/>
        </p:nvSpPr>
        <p:spPr>
          <a:xfrm>
            <a:off x="6051543"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3" name="Rectangle 282">
            <a:extLst>
              <a:ext uri="{FF2B5EF4-FFF2-40B4-BE49-F238E27FC236}">
                <a16:creationId xmlns:a16="http://schemas.microsoft.com/office/drawing/2014/main" id="{E5C7D7E0-E4F2-4FB0-B4C3-E584BADC7045}"/>
              </a:ext>
            </a:extLst>
          </p:cNvPr>
          <p:cNvSpPr/>
          <p:nvPr userDrawn="1"/>
        </p:nvSpPr>
        <p:spPr>
          <a:xfrm>
            <a:off x="7525540"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5" name="Rectangle 284">
            <a:extLst>
              <a:ext uri="{FF2B5EF4-FFF2-40B4-BE49-F238E27FC236}">
                <a16:creationId xmlns:a16="http://schemas.microsoft.com/office/drawing/2014/main" id="{F2536D87-7F7E-42DA-8388-18BF3E560841}"/>
              </a:ext>
            </a:extLst>
          </p:cNvPr>
          <p:cNvSpPr/>
          <p:nvPr userDrawn="1"/>
        </p:nvSpPr>
        <p:spPr>
          <a:xfrm>
            <a:off x="7525540"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7" name="Rectangle 286">
            <a:extLst>
              <a:ext uri="{FF2B5EF4-FFF2-40B4-BE49-F238E27FC236}">
                <a16:creationId xmlns:a16="http://schemas.microsoft.com/office/drawing/2014/main" id="{300B400D-5668-4E34-9E68-F3E0DD0B3EB1}"/>
              </a:ext>
            </a:extLst>
          </p:cNvPr>
          <p:cNvSpPr/>
          <p:nvPr userDrawn="1"/>
        </p:nvSpPr>
        <p:spPr>
          <a:xfrm>
            <a:off x="7525540"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9" name="Rectangle 288">
            <a:extLst>
              <a:ext uri="{FF2B5EF4-FFF2-40B4-BE49-F238E27FC236}">
                <a16:creationId xmlns:a16="http://schemas.microsoft.com/office/drawing/2014/main" id="{2A5E74A5-8600-4FC8-85C0-414EDB3704A0}"/>
              </a:ext>
            </a:extLst>
          </p:cNvPr>
          <p:cNvSpPr/>
          <p:nvPr userDrawn="1"/>
        </p:nvSpPr>
        <p:spPr>
          <a:xfrm>
            <a:off x="7525540"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1" name="Rectangle 290">
            <a:extLst>
              <a:ext uri="{FF2B5EF4-FFF2-40B4-BE49-F238E27FC236}">
                <a16:creationId xmlns:a16="http://schemas.microsoft.com/office/drawing/2014/main" id="{720A6E66-04DC-47A5-B853-61F36AD4AA25}"/>
              </a:ext>
            </a:extLst>
          </p:cNvPr>
          <p:cNvSpPr/>
          <p:nvPr userDrawn="1"/>
        </p:nvSpPr>
        <p:spPr>
          <a:xfrm>
            <a:off x="7525540"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3" name="Rectangle 292">
            <a:extLst>
              <a:ext uri="{FF2B5EF4-FFF2-40B4-BE49-F238E27FC236}">
                <a16:creationId xmlns:a16="http://schemas.microsoft.com/office/drawing/2014/main" id="{3CD7C180-9AD8-461F-B158-DD0AC6D0FC2F}"/>
              </a:ext>
            </a:extLst>
          </p:cNvPr>
          <p:cNvSpPr/>
          <p:nvPr userDrawn="1"/>
        </p:nvSpPr>
        <p:spPr>
          <a:xfrm>
            <a:off x="8996365"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5" name="Rectangle 294">
            <a:extLst>
              <a:ext uri="{FF2B5EF4-FFF2-40B4-BE49-F238E27FC236}">
                <a16:creationId xmlns:a16="http://schemas.microsoft.com/office/drawing/2014/main" id="{A10611A0-47F4-4106-AAF8-07084CE74BBD}"/>
              </a:ext>
            </a:extLst>
          </p:cNvPr>
          <p:cNvSpPr/>
          <p:nvPr userDrawn="1"/>
        </p:nvSpPr>
        <p:spPr>
          <a:xfrm>
            <a:off x="8996365"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7" name="Rectangle 296">
            <a:extLst>
              <a:ext uri="{FF2B5EF4-FFF2-40B4-BE49-F238E27FC236}">
                <a16:creationId xmlns:a16="http://schemas.microsoft.com/office/drawing/2014/main" id="{204C1CDD-C00B-41B2-ABCE-95BF909E0A6C}"/>
              </a:ext>
            </a:extLst>
          </p:cNvPr>
          <p:cNvSpPr/>
          <p:nvPr userDrawn="1"/>
        </p:nvSpPr>
        <p:spPr>
          <a:xfrm>
            <a:off x="8996365"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9" name="Rectangle 298">
            <a:extLst>
              <a:ext uri="{FF2B5EF4-FFF2-40B4-BE49-F238E27FC236}">
                <a16:creationId xmlns:a16="http://schemas.microsoft.com/office/drawing/2014/main" id="{AA95AA60-3DA7-4C79-9EDC-202757C75F83}"/>
              </a:ext>
            </a:extLst>
          </p:cNvPr>
          <p:cNvSpPr/>
          <p:nvPr userDrawn="1"/>
        </p:nvSpPr>
        <p:spPr>
          <a:xfrm>
            <a:off x="8996365"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1" name="Rectangle 300">
            <a:extLst>
              <a:ext uri="{FF2B5EF4-FFF2-40B4-BE49-F238E27FC236}">
                <a16:creationId xmlns:a16="http://schemas.microsoft.com/office/drawing/2014/main" id="{7DE7C40B-323D-45B4-8F07-C97F32FD3A70}"/>
              </a:ext>
            </a:extLst>
          </p:cNvPr>
          <p:cNvSpPr/>
          <p:nvPr userDrawn="1"/>
        </p:nvSpPr>
        <p:spPr>
          <a:xfrm>
            <a:off x="8996365"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3" name="Rectangle 302">
            <a:extLst>
              <a:ext uri="{FF2B5EF4-FFF2-40B4-BE49-F238E27FC236}">
                <a16:creationId xmlns:a16="http://schemas.microsoft.com/office/drawing/2014/main" id="{1A47EA8D-BE26-4831-9A3E-8E9C65DAB9AF}"/>
              </a:ext>
            </a:extLst>
          </p:cNvPr>
          <p:cNvSpPr/>
          <p:nvPr userDrawn="1"/>
        </p:nvSpPr>
        <p:spPr>
          <a:xfrm>
            <a:off x="10467976"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5" name="Rectangle 304">
            <a:extLst>
              <a:ext uri="{FF2B5EF4-FFF2-40B4-BE49-F238E27FC236}">
                <a16:creationId xmlns:a16="http://schemas.microsoft.com/office/drawing/2014/main" id="{EC99DF7A-4174-499B-9801-5EA862E3AF6D}"/>
              </a:ext>
            </a:extLst>
          </p:cNvPr>
          <p:cNvSpPr/>
          <p:nvPr userDrawn="1"/>
        </p:nvSpPr>
        <p:spPr>
          <a:xfrm>
            <a:off x="10467976"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7" name="Rectangle 306">
            <a:extLst>
              <a:ext uri="{FF2B5EF4-FFF2-40B4-BE49-F238E27FC236}">
                <a16:creationId xmlns:a16="http://schemas.microsoft.com/office/drawing/2014/main" id="{ABF502B3-C310-4840-BF4A-CBF486AE7869}"/>
              </a:ext>
            </a:extLst>
          </p:cNvPr>
          <p:cNvSpPr/>
          <p:nvPr userDrawn="1"/>
        </p:nvSpPr>
        <p:spPr>
          <a:xfrm>
            <a:off x="10467976"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9" name="Rectangle 308">
            <a:extLst>
              <a:ext uri="{FF2B5EF4-FFF2-40B4-BE49-F238E27FC236}">
                <a16:creationId xmlns:a16="http://schemas.microsoft.com/office/drawing/2014/main" id="{C6D912B5-2C80-43F2-95D9-21CE80F28DE4}"/>
              </a:ext>
            </a:extLst>
          </p:cNvPr>
          <p:cNvSpPr/>
          <p:nvPr userDrawn="1"/>
        </p:nvSpPr>
        <p:spPr>
          <a:xfrm>
            <a:off x="10467976"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11" name="Rectangle 310">
            <a:extLst>
              <a:ext uri="{FF2B5EF4-FFF2-40B4-BE49-F238E27FC236}">
                <a16:creationId xmlns:a16="http://schemas.microsoft.com/office/drawing/2014/main" id="{C18A157F-B3A7-471C-AA77-096EFEDA737E}"/>
              </a:ext>
            </a:extLst>
          </p:cNvPr>
          <p:cNvSpPr/>
          <p:nvPr userDrawn="1"/>
        </p:nvSpPr>
        <p:spPr>
          <a:xfrm>
            <a:off x="10464794" y="5514976"/>
            <a:ext cx="90487" cy="88062"/>
          </a:xfrm>
          <a:prstGeom prst="rect">
            <a:avLst/>
          </a:prstGeom>
          <a:solidFill>
            <a:schemeClr val="accent1"/>
          </a:solidFill>
          <a:ln w="6350" cap="flat">
            <a:noFill/>
            <a:prstDash val="solid"/>
            <a:miter/>
          </a:ln>
        </p:spPr>
        <p:txBody>
          <a:bodyPr rtlCol="0" anchor="ctr"/>
          <a:lstStyle/>
          <a:p>
            <a:pPr algn="l"/>
            <a:endParaRPr lang="en-US"/>
          </a:p>
        </p:txBody>
      </p:sp>
    </p:spTree>
    <p:extLst>
      <p:ext uri="{BB962C8B-B14F-4D97-AF65-F5344CB8AC3E}">
        <p14:creationId xmlns:p14="http://schemas.microsoft.com/office/powerpoint/2010/main" val="275499172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6232A1-8191-48AE-9F70-9E3F0B86984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347E33D-1140-4E18-9029-15D8105BFC1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D2AB290-D806-4D71-8678-75742C65F11E}"/>
              </a:ext>
            </a:extLst>
          </p:cNvPr>
          <p:cNvSpPr>
            <a:spLocks noGrp="1"/>
          </p:cNvSpPr>
          <p:nvPr>
            <p:ph type="dt" sz="half" idx="10"/>
          </p:nvPr>
        </p:nvSpPr>
        <p:spPr/>
        <p:txBody>
          <a:bodyPr/>
          <a:lstStyle/>
          <a:p>
            <a:fld id="{F68FB915-694D-4818-A55E-F79F1CC0619F}" type="datetimeFigureOut">
              <a:rPr lang="en-US" smtClean="0"/>
              <a:t>10/28/2021</a:t>
            </a:fld>
            <a:endParaRPr lang="en-US"/>
          </a:p>
        </p:txBody>
      </p:sp>
      <p:sp>
        <p:nvSpPr>
          <p:cNvPr id="5" name="Footer Placeholder 4">
            <a:extLst>
              <a:ext uri="{FF2B5EF4-FFF2-40B4-BE49-F238E27FC236}">
                <a16:creationId xmlns:a16="http://schemas.microsoft.com/office/drawing/2014/main" id="{89E4A1AE-8A2F-4114-9DA9-564F7583F2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8BFC7D9-1372-42DE-9517-E48F7E8E3949}"/>
              </a:ext>
            </a:extLst>
          </p:cNvPr>
          <p:cNvSpPr>
            <a:spLocks noGrp="1"/>
          </p:cNvSpPr>
          <p:nvPr>
            <p:ph type="sldNum" sz="quarter" idx="12"/>
          </p:nvPr>
        </p:nvSpPr>
        <p:spPr/>
        <p:txBody>
          <a:bodyPr/>
          <a:lstStyle/>
          <a:p>
            <a:fld id="{5FA282C2-461B-4723-85D9-1435E35BE9A3}" type="slidenum">
              <a:rPr lang="en-US" smtClean="0"/>
              <a:t>‹#›</a:t>
            </a:fld>
            <a:endParaRPr lang="en-US"/>
          </a:p>
        </p:txBody>
      </p:sp>
    </p:spTree>
    <p:extLst>
      <p:ext uri="{BB962C8B-B14F-4D97-AF65-F5344CB8AC3E}">
        <p14:creationId xmlns:p14="http://schemas.microsoft.com/office/powerpoint/2010/main" val="165598442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A235BF-3055-4075-8C06-39166A91EAC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32276ED-5339-4BB6-9C95-F85333B7910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D8BC781-1260-4D42-BD7A-605CF5CBA99A}"/>
              </a:ext>
            </a:extLst>
          </p:cNvPr>
          <p:cNvSpPr>
            <a:spLocks noGrp="1"/>
          </p:cNvSpPr>
          <p:nvPr>
            <p:ph type="dt" sz="half" idx="10"/>
          </p:nvPr>
        </p:nvSpPr>
        <p:spPr/>
        <p:txBody>
          <a:bodyPr/>
          <a:lstStyle/>
          <a:p>
            <a:fld id="{F68FB915-694D-4818-A55E-F79F1CC0619F}" type="datetimeFigureOut">
              <a:rPr lang="en-US" smtClean="0"/>
              <a:t>10/28/2021</a:t>
            </a:fld>
            <a:endParaRPr lang="en-US"/>
          </a:p>
        </p:txBody>
      </p:sp>
      <p:sp>
        <p:nvSpPr>
          <p:cNvPr id="5" name="Footer Placeholder 4">
            <a:extLst>
              <a:ext uri="{FF2B5EF4-FFF2-40B4-BE49-F238E27FC236}">
                <a16:creationId xmlns:a16="http://schemas.microsoft.com/office/drawing/2014/main" id="{706E58E5-B929-48FE-90AA-5ECD6F109AB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932BDB-2969-4C80-9C6C-804C4500D86D}"/>
              </a:ext>
            </a:extLst>
          </p:cNvPr>
          <p:cNvSpPr>
            <a:spLocks noGrp="1"/>
          </p:cNvSpPr>
          <p:nvPr>
            <p:ph type="sldNum" sz="quarter" idx="12"/>
          </p:nvPr>
        </p:nvSpPr>
        <p:spPr/>
        <p:txBody>
          <a:bodyPr/>
          <a:lstStyle/>
          <a:p>
            <a:fld id="{5FA282C2-461B-4723-85D9-1435E35BE9A3}" type="slidenum">
              <a:rPr lang="en-US" smtClean="0"/>
              <a:t>‹#›</a:t>
            </a:fld>
            <a:endParaRPr lang="en-US"/>
          </a:p>
        </p:txBody>
      </p:sp>
    </p:spTree>
    <p:extLst>
      <p:ext uri="{BB962C8B-B14F-4D97-AF65-F5344CB8AC3E}">
        <p14:creationId xmlns:p14="http://schemas.microsoft.com/office/powerpoint/2010/main" val="19421822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E4D4D-B84D-4C65-BE93-D1FA1F25544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61DA736-7AC4-4B77-BD88-B2B904E9CE7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6B02642-7748-4F37-9571-F3AC23F79B5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3451962-69E8-4E67-B8EE-614D6AF404A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F53B67D-424A-4DA8-BDBA-471C9FAA3AC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8FA700A-FE6C-4C38-BC1B-B103F9D95789}"/>
              </a:ext>
            </a:extLst>
          </p:cNvPr>
          <p:cNvSpPr>
            <a:spLocks noGrp="1"/>
          </p:cNvSpPr>
          <p:nvPr>
            <p:ph type="dt" sz="half" idx="10"/>
          </p:nvPr>
        </p:nvSpPr>
        <p:spPr/>
        <p:txBody>
          <a:bodyPr/>
          <a:lstStyle/>
          <a:p>
            <a:fld id="{F68FB915-694D-4818-A55E-F79F1CC0619F}" type="datetimeFigureOut">
              <a:rPr lang="en-US" smtClean="0"/>
              <a:t>10/28/2021</a:t>
            </a:fld>
            <a:endParaRPr lang="en-US"/>
          </a:p>
        </p:txBody>
      </p:sp>
      <p:sp>
        <p:nvSpPr>
          <p:cNvPr id="8" name="Footer Placeholder 7">
            <a:extLst>
              <a:ext uri="{FF2B5EF4-FFF2-40B4-BE49-F238E27FC236}">
                <a16:creationId xmlns:a16="http://schemas.microsoft.com/office/drawing/2014/main" id="{62D45FB7-F87C-4091-A5B1-5915988F84F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30C961B-4F2E-43F0-BAD9-994B50EE859B}"/>
              </a:ext>
            </a:extLst>
          </p:cNvPr>
          <p:cNvSpPr>
            <a:spLocks noGrp="1"/>
          </p:cNvSpPr>
          <p:nvPr>
            <p:ph type="sldNum" sz="quarter" idx="12"/>
          </p:nvPr>
        </p:nvSpPr>
        <p:spPr/>
        <p:txBody>
          <a:bodyPr/>
          <a:lstStyle/>
          <a:p>
            <a:fld id="{5FA282C2-461B-4723-85D9-1435E35BE9A3}" type="slidenum">
              <a:rPr lang="en-US" smtClean="0"/>
              <a:t>‹#›</a:t>
            </a:fld>
            <a:endParaRPr lang="en-US"/>
          </a:p>
        </p:txBody>
      </p:sp>
    </p:spTree>
    <p:extLst>
      <p:ext uri="{BB962C8B-B14F-4D97-AF65-F5344CB8AC3E}">
        <p14:creationId xmlns:p14="http://schemas.microsoft.com/office/powerpoint/2010/main" val="47140412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Minecraft Fullbleed Title 1">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12193362" cy="6858000"/>
          </a:xfrm>
          <a:prstGeom prst="rect">
            <a:avLst/>
          </a:prstGeom>
        </p:spPr>
      </p:pic>
      <p:sp>
        <p:nvSpPr>
          <p:cNvPr id="2" name="Title 1"/>
          <p:cNvSpPr>
            <a:spLocks noGrp="1"/>
          </p:cNvSpPr>
          <p:nvPr>
            <p:ph type="ctrTitle" hasCustomPrompt="1"/>
          </p:nvPr>
        </p:nvSpPr>
        <p:spPr>
          <a:xfrm>
            <a:off x="794891" y="2918692"/>
            <a:ext cx="3972315" cy="1944161"/>
          </a:xfrm>
        </p:spPr>
        <p:txBody>
          <a:bodyPr anchor="b"/>
          <a:lstStyle>
            <a:lvl1pPr algn="l">
              <a:defRPr sz="4800">
                <a:solidFill>
                  <a:schemeClr val="bg1">
                    <a:alpha val="99000"/>
                  </a:schemeClr>
                </a:solidFill>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794916" y="4862852"/>
            <a:ext cx="3972315" cy="577378"/>
          </a:xfrm>
        </p:spPr>
        <p:txBody>
          <a:bodyPr>
            <a:noAutofit/>
          </a:bodyPr>
          <a:lstStyle>
            <a:lvl1pPr marL="0" indent="0">
              <a:buNone/>
              <a:defRPr sz="2400">
                <a:solidFill>
                  <a:schemeClr val="bg1">
                    <a:alpha val="99000"/>
                  </a:schemeClr>
                </a:solidFill>
                <a:latin typeface="+mn-lt"/>
              </a:defRPr>
            </a:lvl1pPr>
          </a:lstStyle>
          <a:p>
            <a:pPr lvl="0"/>
            <a:r>
              <a:rPr lang="en-US"/>
              <a:t>Edit Master text styles</a:t>
            </a:r>
          </a:p>
        </p:txBody>
      </p:sp>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9" name="Picture 8">
            <a:extLst>
              <a:ext uri="{FF2B5EF4-FFF2-40B4-BE49-F238E27FC236}">
                <a16:creationId xmlns:a16="http://schemas.microsoft.com/office/drawing/2014/main" id="{96B22149-4673-4D23-B0D5-9086E1A764A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4042183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Minecraft Fullbleed Title 2">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1999" cy="6858000"/>
          </a:xfrm>
          <a:prstGeom prst="rect">
            <a:avLst/>
          </a:prstGeom>
        </p:spPr>
      </p:pic>
      <p:sp>
        <p:nvSpPr>
          <p:cNvPr id="7" name="Rectangle 6"/>
          <p:cNvSpPr/>
          <p:nvPr userDrawn="1"/>
        </p:nvSpPr>
        <p:spPr bwMode="auto">
          <a:xfrm>
            <a:off x="274710" y="2860696"/>
            <a:ext cx="5945148" cy="3471176"/>
          </a:xfrm>
          <a:prstGeom prst="rect">
            <a:avLst/>
          </a:prstGeom>
          <a:solidFill>
            <a:schemeClr val="tx2">
              <a:alpha val="94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274320"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ctrTitle" hasCustomPrompt="1"/>
          </p:nvPr>
        </p:nvSpPr>
        <p:spPr>
          <a:xfrm>
            <a:off x="274710" y="2860698"/>
            <a:ext cx="5945147" cy="2178663"/>
          </a:xfrm>
        </p:spPr>
        <p:txBody>
          <a:bodyPr lIns="182880" tIns="182880" rIns="91440" bIns="0" anchor="b"/>
          <a:lstStyle>
            <a:lvl1pPr algn="l" defTabSz="932742" rtl="0" eaLnBrk="1" latinLnBrk="0" hangingPunct="1">
              <a:lnSpc>
                <a:spcPct val="90000"/>
              </a:lnSpc>
              <a:spcBef>
                <a:spcPct val="0"/>
              </a:spcBef>
              <a:buNone/>
              <a:defRPr lang="en-US" sz="4800" b="0" kern="1200" cap="none" spc="-100" baseline="0" dirty="0">
                <a:ln w="3175">
                  <a:noFill/>
                </a:ln>
                <a:gradFill>
                  <a:gsLst>
                    <a:gs pos="76250">
                      <a:srgbClr val="FFFFFF"/>
                    </a:gs>
                    <a:gs pos="51000">
                      <a:srgbClr val="FFFFFF"/>
                    </a:gs>
                  </a:gsLst>
                  <a:lin ang="5400000" scaled="0"/>
                </a:gradFill>
                <a:effectLst/>
                <a:latin typeface="+mj-lt"/>
                <a:ea typeface="+mn-ea"/>
                <a:cs typeface="Segoe UI" pitchFamily="34" charset="0"/>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274710" y="5139160"/>
            <a:ext cx="5945147" cy="1192713"/>
          </a:xfrm>
        </p:spPr>
        <p:txBody>
          <a:bodyPr lIns="182880" tIns="0" rIns="91440" bIns="0">
            <a:noAutofit/>
          </a:bodyPr>
          <a:lstStyle>
            <a:lvl1pPr marL="0" indent="0">
              <a:buNone/>
              <a:defRPr lang="en-US" sz="3200" kern="1200" spc="0" baseline="0" dirty="0" smtClean="0">
                <a:gradFill>
                  <a:gsLst>
                    <a:gs pos="76250">
                      <a:srgbClr val="FFFFFF"/>
                    </a:gs>
                    <a:gs pos="51000">
                      <a:srgbClr val="FFFFFF"/>
                    </a:gs>
                  </a:gsLst>
                  <a:lin ang="5400000" scaled="0"/>
                </a:gradFill>
                <a:latin typeface="+mn-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a:t>Edit Master text styles</a:t>
            </a:r>
          </a:p>
        </p:txBody>
      </p:sp>
      <p:pic>
        <p:nvPicPr>
          <p:cNvPr id="5" name="Pictur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9" name="Picture 8">
            <a:extLst>
              <a:ext uri="{FF2B5EF4-FFF2-40B4-BE49-F238E27FC236}">
                <a16:creationId xmlns:a16="http://schemas.microsoft.com/office/drawing/2014/main" id="{19E87D8C-141F-406F-B25B-50B115DEE5B2}"/>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3021776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Minecraft Fullbleed Title 3">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1999" cy="6858000"/>
          </a:xfrm>
          <a:prstGeom prst="rect">
            <a:avLst/>
          </a:prstGeom>
        </p:spPr>
      </p:pic>
      <p:pic>
        <p:nvPicPr>
          <p:cNvPr id="9" name="Picture 8"/>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274710" y="2833398"/>
            <a:ext cx="5945149" cy="3471176"/>
          </a:xfrm>
          <a:prstGeom prst="rect">
            <a:avLst/>
          </a:prstGeom>
        </p:spPr>
      </p:pic>
      <p:sp>
        <p:nvSpPr>
          <p:cNvPr id="2" name="Title 1"/>
          <p:cNvSpPr>
            <a:spLocks noGrp="1"/>
          </p:cNvSpPr>
          <p:nvPr>
            <p:ph type="ctrTitle" hasCustomPrompt="1"/>
          </p:nvPr>
        </p:nvSpPr>
        <p:spPr>
          <a:xfrm>
            <a:off x="274710" y="2860698"/>
            <a:ext cx="5945147" cy="2168503"/>
          </a:xfrm>
        </p:spPr>
        <p:txBody>
          <a:bodyPr lIns="182880" tIns="0" rIns="91440" bIns="0" anchor="b"/>
          <a:lstStyle>
            <a:lvl1pPr algn="l" defTabSz="932742" rtl="0" eaLnBrk="1" latinLnBrk="0" hangingPunct="1">
              <a:lnSpc>
                <a:spcPct val="90000"/>
              </a:lnSpc>
              <a:spcBef>
                <a:spcPct val="0"/>
              </a:spcBef>
              <a:buNone/>
              <a:defRPr lang="en-US" sz="4800" b="0" kern="1200" cap="none" spc="-100" baseline="0" dirty="0">
                <a:ln w="3175">
                  <a:noFill/>
                </a:ln>
                <a:gradFill>
                  <a:gsLst>
                    <a:gs pos="76250">
                      <a:srgbClr val="FFFFFF"/>
                    </a:gs>
                    <a:gs pos="51000">
                      <a:srgbClr val="FFFFFF"/>
                    </a:gs>
                  </a:gsLst>
                  <a:lin ang="5400000" scaled="0"/>
                </a:gradFill>
                <a:effectLst/>
                <a:latin typeface="+mj-lt"/>
                <a:ea typeface="+mn-ea"/>
                <a:cs typeface="Segoe UI" pitchFamily="34" charset="0"/>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274710" y="5139160"/>
            <a:ext cx="5945147" cy="1192713"/>
          </a:xfrm>
        </p:spPr>
        <p:txBody>
          <a:bodyPr lIns="182880" tIns="0" rIns="91440" bIns="0">
            <a:noAutofit/>
          </a:bodyPr>
          <a:lstStyle>
            <a:lvl1pPr marL="0" indent="0">
              <a:buNone/>
              <a:defRPr lang="en-US" sz="2800" kern="1200" spc="0" baseline="0" dirty="0" smtClean="0">
                <a:gradFill>
                  <a:gsLst>
                    <a:gs pos="76250">
                      <a:srgbClr val="FFFFFF"/>
                    </a:gs>
                    <a:gs pos="51000">
                      <a:srgbClr val="FFFFFF"/>
                    </a:gs>
                  </a:gsLst>
                  <a:lin ang="5400000" scaled="0"/>
                </a:gradFill>
                <a:latin typeface="+mn-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a:t>Edit Master text styles</a:t>
            </a:r>
          </a:p>
        </p:txBody>
      </p:sp>
      <p:pic>
        <p:nvPicPr>
          <p:cNvPr id="5" name="Picture 4"/>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8" name="Picture 7">
            <a:extLst>
              <a:ext uri="{FF2B5EF4-FFF2-40B4-BE49-F238E27FC236}">
                <a16:creationId xmlns:a16="http://schemas.microsoft.com/office/drawing/2014/main" id="{907399D9-15C0-4BE2-9A37-92CC6486D5AA}"/>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101485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Minecraft Fullbleed Title 4">
    <p:spTree>
      <p:nvGrpSpPr>
        <p:cNvPr id="1" name=""/>
        <p:cNvGrpSpPr/>
        <p:nvPr/>
      </p:nvGrpSpPr>
      <p:grpSpPr>
        <a:xfrm>
          <a:off x="0" y="0"/>
          <a:ext cx="0" cy="0"/>
          <a:chOff x="0" y="0"/>
          <a:chExt cx="0" cy="0"/>
        </a:xfrm>
      </p:grpSpPr>
      <p:pic>
        <p:nvPicPr>
          <p:cNvPr id="9" name="Picture 8" descr="Oyuncak, LEGO, gökyüzü, masa içeren bir resim&#10;&#10;Açıklama çok yüksek gizlilikle oluşturuldu">
            <a:extLst>
              <a:ext uri="{FF2B5EF4-FFF2-40B4-BE49-F238E27FC236}">
                <a16:creationId xmlns:a16="http://schemas.microsoft.com/office/drawing/2014/main" id="{83AF1D29-7DDB-4369-B18C-1868A13D4F6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192000" cy="6858000"/>
          </a:xfrm>
          <a:prstGeom prst="rect">
            <a:avLst/>
          </a:prstGeom>
        </p:spPr>
      </p:pic>
      <p:sp>
        <p:nvSpPr>
          <p:cNvPr id="13" name="Rectangle 12">
            <a:extLst>
              <a:ext uri="{FF2B5EF4-FFF2-40B4-BE49-F238E27FC236}">
                <a16:creationId xmlns:a16="http://schemas.microsoft.com/office/drawing/2014/main" id="{C270170E-9DAD-487C-8F50-8A4C0FC5A4BD}"/>
              </a:ext>
            </a:extLst>
          </p:cNvPr>
          <p:cNvSpPr/>
          <p:nvPr userDrawn="1"/>
        </p:nvSpPr>
        <p:spPr bwMode="auto">
          <a:xfrm>
            <a:off x="0" y="0"/>
            <a:ext cx="9905806" cy="6858000"/>
          </a:xfrm>
          <a:prstGeom prst="rect">
            <a:avLst/>
          </a:prstGeom>
          <a:gradFill flip="none" rotWithShape="1">
            <a:gsLst>
              <a:gs pos="26000">
                <a:schemeClr val="tx1">
                  <a:alpha val="53000"/>
                </a:schemeClr>
              </a:gs>
              <a:gs pos="100000">
                <a:schemeClr val="tx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828"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sp>
        <p:nvSpPr>
          <p:cNvPr id="22" name="Text Placeholder 6"/>
          <p:cNvSpPr>
            <a:spLocks noGrp="1"/>
          </p:cNvSpPr>
          <p:nvPr>
            <p:ph type="body" sz="quarter" idx="12" hasCustomPrompt="1"/>
          </p:nvPr>
        </p:nvSpPr>
        <p:spPr>
          <a:xfrm>
            <a:off x="474785" y="4518926"/>
            <a:ext cx="6886169" cy="1019980"/>
          </a:xfrm>
        </p:spPr>
        <p:txBody>
          <a:bodyPr anchor="b"/>
          <a:lstStyle>
            <a:lvl1pPr marL="0" indent="0">
              <a:buNone/>
              <a:defRPr sz="2352">
                <a:solidFill>
                  <a:schemeClr val="bg1"/>
                </a:solidFill>
              </a:defRPr>
            </a:lvl1pPr>
            <a:lvl5pPr>
              <a:defRPr/>
            </a:lvl5pPr>
          </a:lstStyle>
          <a:p>
            <a:pPr lvl="0"/>
            <a:r>
              <a:rPr lang="en-US" dirty="0"/>
              <a:t>Speaker Name</a:t>
            </a:r>
          </a:p>
          <a:p>
            <a:pPr lvl="0"/>
            <a:r>
              <a:rPr lang="en-US" dirty="0"/>
              <a:t>Date</a:t>
            </a:r>
          </a:p>
        </p:txBody>
      </p:sp>
      <p:sp>
        <p:nvSpPr>
          <p:cNvPr id="23" name="Text Placeholder 6"/>
          <p:cNvSpPr>
            <a:spLocks noGrp="1"/>
          </p:cNvSpPr>
          <p:nvPr>
            <p:ph type="body" sz="quarter" idx="13" hasCustomPrompt="1"/>
          </p:nvPr>
        </p:nvSpPr>
        <p:spPr>
          <a:xfrm>
            <a:off x="458973" y="2084171"/>
            <a:ext cx="6902856" cy="2120726"/>
          </a:xfrm>
        </p:spPr>
        <p:txBody>
          <a:bodyPr anchor="b"/>
          <a:lstStyle>
            <a:lvl1pPr marL="0" indent="0">
              <a:buNone/>
              <a:defRPr lang="en-US" sz="4400" kern="1200" spc="0" baseline="0" dirty="0">
                <a:solidFill>
                  <a:schemeClr val="bg1"/>
                </a:solidFill>
                <a:latin typeface="+mj-lt"/>
                <a:ea typeface="+mn-ea"/>
                <a:cs typeface="+mn-cs"/>
              </a:defRPr>
            </a:lvl1pPr>
            <a:lvl5pPr>
              <a:defRPr/>
            </a:lvl5pPr>
          </a:lstStyle>
          <a:p>
            <a:pPr marL="0" marR="0" lvl="0" indent="0" algn="l" defTabSz="913918" rtl="0" eaLnBrk="1" fontAlgn="auto" latinLnBrk="0" hangingPunct="1">
              <a:lnSpc>
                <a:spcPct val="95000"/>
              </a:lnSpc>
              <a:spcBef>
                <a:spcPts val="0"/>
              </a:spcBef>
              <a:spcAft>
                <a:spcPts val="1175"/>
              </a:spcAft>
              <a:buClrTx/>
              <a:buSzPct val="90000"/>
              <a:buFont typeface="Arial" pitchFamily="34" charset="0"/>
              <a:buNone/>
              <a:tabLst/>
            </a:pPr>
            <a:r>
              <a:rPr lang="en-US" dirty="0"/>
              <a:t>Presentation Title Here</a:t>
            </a:r>
          </a:p>
        </p:txBody>
      </p:sp>
      <p:pic>
        <p:nvPicPr>
          <p:cNvPr id="10" name="Picture 9">
            <a:extLst>
              <a:ext uri="{FF2B5EF4-FFF2-40B4-BE49-F238E27FC236}">
                <a16:creationId xmlns:a16="http://schemas.microsoft.com/office/drawing/2014/main" id="{66AE3026-5C71-4F5D-9267-DC28432481E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8" name="Picture 7">
            <a:extLst>
              <a:ext uri="{FF2B5EF4-FFF2-40B4-BE49-F238E27FC236}">
                <a16:creationId xmlns:a16="http://schemas.microsoft.com/office/drawing/2014/main" id="{3B2691B3-33CB-407F-8E1C-60D10C7A09E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19268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39">
          <p15:clr>
            <a:srgbClr val="FBAE40"/>
          </p15:clr>
        </p15:guide>
        <p15:guide id="2" pos="311">
          <p15:clr>
            <a:srgbClr val="FBAE40"/>
          </p15:clr>
        </p15:guide>
      </p15:sldGuideLst>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Minecraft Title 1">
    <p:bg>
      <p:bgPr>
        <a:solidFill>
          <a:schemeClr val="tx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84F3513-7CDB-4D66-AF83-674551FEA35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5" name="Rectangle 4">
            <a:extLst>
              <a:ext uri="{FF2B5EF4-FFF2-40B4-BE49-F238E27FC236}">
                <a16:creationId xmlns:a16="http://schemas.microsoft.com/office/drawing/2014/main" id="{F908484A-B774-49CD-96F4-0DC2C66F60C1}"/>
              </a:ext>
            </a:extLst>
          </p:cNvPr>
          <p:cNvSpPr/>
          <p:nvPr userDrawn="1"/>
        </p:nvSpPr>
        <p:spPr bwMode="auto">
          <a:xfrm>
            <a:off x="0" y="1968136"/>
            <a:ext cx="7440638" cy="3702247"/>
          </a:xfrm>
          <a:prstGeom prst="rect">
            <a:avLst/>
          </a:prstGeom>
          <a:solidFill>
            <a:schemeClr val="tx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828"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sp>
        <p:nvSpPr>
          <p:cNvPr id="22" name="Text Placeholder 6"/>
          <p:cNvSpPr>
            <a:spLocks noGrp="1"/>
          </p:cNvSpPr>
          <p:nvPr>
            <p:ph type="body" sz="quarter" idx="12" hasCustomPrompt="1"/>
          </p:nvPr>
        </p:nvSpPr>
        <p:spPr>
          <a:xfrm>
            <a:off x="255660" y="4518926"/>
            <a:ext cx="6886169" cy="1019980"/>
          </a:xfrm>
        </p:spPr>
        <p:txBody>
          <a:bodyPr anchor="b"/>
          <a:lstStyle>
            <a:lvl1pPr marL="0" indent="0">
              <a:buNone/>
              <a:defRPr sz="2352">
                <a:solidFill>
                  <a:schemeClr val="bg1"/>
                </a:solidFill>
              </a:defRPr>
            </a:lvl1pPr>
            <a:lvl5pPr>
              <a:defRPr/>
            </a:lvl5pPr>
          </a:lstStyle>
          <a:p>
            <a:pPr lvl="0"/>
            <a:r>
              <a:rPr lang="en-US" dirty="0"/>
              <a:t>Speaker Name</a:t>
            </a:r>
          </a:p>
          <a:p>
            <a:pPr lvl="0"/>
            <a:r>
              <a:rPr lang="en-US" dirty="0"/>
              <a:t>Date</a:t>
            </a:r>
          </a:p>
        </p:txBody>
      </p:sp>
      <p:sp>
        <p:nvSpPr>
          <p:cNvPr id="23" name="Text Placeholder 6"/>
          <p:cNvSpPr>
            <a:spLocks noGrp="1"/>
          </p:cNvSpPr>
          <p:nvPr>
            <p:ph type="body" sz="quarter" idx="13" hasCustomPrompt="1"/>
          </p:nvPr>
        </p:nvSpPr>
        <p:spPr>
          <a:xfrm>
            <a:off x="239848" y="2084171"/>
            <a:ext cx="6902856" cy="2120726"/>
          </a:xfrm>
        </p:spPr>
        <p:txBody>
          <a:bodyPr anchor="b"/>
          <a:lstStyle>
            <a:lvl1pPr marL="0" indent="0">
              <a:buNone/>
              <a:defRPr lang="en-US" sz="4400" kern="1200" spc="0" baseline="0" dirty="0">
                <a:solidFill>
                  <a:schemeClr val="bg1"/>
                </a:solidFill>
                <a:latin typeface="+mj-lt"/>
                <a:ea typeface="+mn-ea"/>
                <a:cs typeface="+mn-cs"/>
              </a:defRPr>
            </a:lvl1pPr>
            <a:lvl5pPr>
              <a:defRPr/>
            </a:lvl5pPr>
          </a:lstStyle>
          <a:p>
            <a:pPr marL="0" marR="0" lvl="0" indent="0" algn="l" defTabSz="913918" rtl="0" eaLnBrk="1" fontAlgn="auto" latinLnBrk="0" hangingPunct="1">
              <a:lnSpc>
                <a:spcPct val="95000"/>
              </a:lnSpc>
              <a:spcBef>
                <a:spcPts val="0"/>
              </a:spcBef>
              <a:spcAft>
                <a:spcPts val="1175"/>
              </a:spcAft>
              <a:buClrTx/>
              <a:buSzPct val="90000"/>
              <a:buFont typeface="Arial" pitchFamily="34" charset="0"/>
              <a:buNone/>
              <a:tabLst/>
            </a:pPr>
            <a:r>
              <a:rPr lang="en-US" dirty="0"/>
              <a:t>Presentation Title Here</a:t>
            </a:r>
          </a:p>
        </p:txBody>
      </p:sp>
      <p:pic>
        <p:nvPicPr>
          <p:cNvPr id="11" name="Picture 10">
            <a:extLst>
              <a:ext uri="{FF2B5EF4-FFF2-40B4-BE49-F238E27FC236}">
                <a16:creationId xmlns:a16="http://schemas.microsoft.com/office/drawing/2014/main" id="{6E93AFDF-DBE8-4582-A98F-CAAE008DC851}"/>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5969384" y="1466098"/>
            <a:ext cx="5506218" cy="5391902"/>
          </a:xfrm>
          <a:prstGeom prst="rect">
            <a:avLst/>
          </a:prstGeom>
        </p:spPr>
      </p:pic>
      <p:pic>
        <p:nvPicPr>
          <p:cNvPr id="8" name="Picture 7">
            <a:extLst>
              <a:ext uri="{FF2B5EF4-FFF2-40B4-BE49-F238E27FC236}">
                <a16:creationId xmlns:a16="http://schemas.microsoft.com/office/drawing/2014/main" id="{099851F6-815C-45F3-A61A-DFB152BE15E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12" name="Picture 11">
            <a:extLst>
              <a:ext uri="{FF2B5EF4-FFF2-40B4-BE49-F238E27FC236}">
                <a16:creationId xmlns:a16="http://schemas.microsoft.com/office/drawing/2014/main" id="{387DAD0B-1A20-4288-A0C7-78123817C0E9}"/>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2774694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Minecraft Title 2">
    <p:bg>
      <p:bgPr>
        <a:solidFill>
          <a:schemeClr val="accent1"/>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5E78B78-D336-4E33-BEDF-950B514D4B56}"/>
              </a:ext>
            </a:extLst>
          </p:cNvPr>
          <p:cNvGrpSpPr/>
          <p:nvPr userDrawn="1"/>
        </p:nvGrpSpPr>
        <p:grpSpPr>
          <a:xfrm>
            <a:off x="-1" y="0"/>
            <a:ext cx="12192001" cy="6858000"/>
            <a:chOff x="-1" y="0"/>
            <a:chExt cx="12188826" cy="6858000"/>
          </a:xfrm>
        </p:grpSpPr>
        <p:pic>
          <p:nvPicPr>
            <p:cNvPr id="11" name="Picture 10">
              <a:extLst>
                <a:ext uri="{FF2B5EF4-FFF2-40B4-BE49-F238E27FC236}">
                  <a16:creationId xmlns:a16="http://schemas.microsoft.com/office/drawing/2014/main" id="{9A37B178-5F5A-4C65-B142-3B4BED86A01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6094412" cy="6858000"/>
            </a:xfrm>
            <a:prstGeom prst="rect">
              <a:avLst/>
            </a:prstGeom>
          </p:spPr>
        </p:pic>
        <p:pic>
          <p:nvPicPr>
            <p:cNvPr id="13" name="Picture 12">
              <a:extLst>
                <a:ext uri="{FF2B5EF4-FFF2-40B4-BE49-F238E27FC236}">
                  <a16:creationId xmlns:a16="http://schemas.microsoft.com/office/drawing/2014/main" id="{5D8D962D-EDE5-47D4-A040-F08AA4F3D8F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94413" y="0"/>
              <a:ext cx="6094412" cy="6858000"/>
            </a:xfrm>
            <a:prstGeom prst="rect">
              <a:avLst/>
            </a:prstGeom>
          </p:spPr>
        </p:pic>
      </p:grpSp>
      <p:sp>
        <p:nvSpPr>
          <p:cNvPr id="5" name="Rectangle 4">
            <a:extLst>
              <a:ext uri="{FF2B5EF4-FFF2-40B4-BE49-F238E27FC236}">
                <a16:creationId xmlns:a16="http://schemas.microsoft.com/office/drawing/2014/main" id="{F908484A-B774-49CD-96F4-0DC2C66F60C1}"/>
              </a:ext>
            </a:extLst>
          </p:cNvPr>
          <p:cNvSpPr/>
          <p:nvPr userDrawn="1"/>
        </p:nvSpPr>
        <p:spPr bwMode="auto">
          <a:xfrm>
            <a:off x="0" y="1968136"/>
            <a:ext cx="7440638" cy="3702247"/>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828" fontAlgn="base">
              <a:lnSpc>
                <a:spcPct val="90000"/>
              </a:lnSpc>
              <a:spcBef>
                <a:spcPct val="0"/>
              </a:spcBef>
              <a:spcAft>
                <a:spcPct val="0"/>
              </a:spcAft>
            </a:pPr>
            <a:endParaRPr lang="en-US" sz="2352" dirty="0" err="1">
              <a:solidFill>
                <a:srgbClr val="0070C0"/>
              </a:solidFill>
              <a:ea typeface="Segoe UI" pitchFamily="34" charset="0"/>
              <a:cs typeface="Segoe UI" pitchFamily="34" charset="0"/>
            </a:endParaRPr>
          </a:p>
        </p:txBody>
      </p:sp>
      <p:sp>
        <p:nvSpPr>
          <p:cNvPr id="22" name="Text Placeholder 6"/>
          <p:cNvSpPr>
            <a:spLocks noGrp="1"/>
          </p:cNvSpPr>
          <p:nvPr>
            <p:ph type="body" sz="quarter" idx="12" hasCustomPrompt="1"/>
          </p:nvPr>
        </p:nvSpPr>
        <p:spPr>
          <a:xfrm>
            <a:off x="255660" y="4518926"/>
            <a:ext cx="6886169" cy="1019980"/>
          </a:xfrm>
        </p:spPr>
        <p:txBody>
          <a:bodyPr anchor="b"/>
          <a:lstStyle>
            <a:lvl1pPr marL="0" indent="0">
              <a:buNone/>
              <a:defRPr sz="2352">
                <a:solidFill>
                  <a:schemeClr val="bg1"/>
                </a:solidFill>
              </a:defRPr>
            </a:lvl1pPr>
            <a:lvl5pPr>
              <a:defRPr/>
            </a:lvl5pPr>
          </a:lstStyle>
          <a:p>
            <a:pPr lvl="0"/>
            <a:r>
              <a:rPr lang="en-US" dirty="0"/>
              <a:t>Speaker Name</a:t>
            </a:r>
          </a:p>
          <a:p>
            <a:pPr lvl="0"/>
            <a:r>
              <a:rPr lang="en-US" dirty="0"/>
              <a:t>Date</a:t>
            </a:r>
          </a:p>
        </p:txBody>
      </p:sp>
      <p:sp>
        <p:nvSpPr>
          <p:cNvPr id="23" name="Text Placeholder 6"/>
          <p:cNvSpPr>
            <a:spLocks noGrp="1"/>
          </p:cNvSpPr>
          <p:nvPr>
            <p:ph type="body" sz="quarter" idx="13" hasCustomPrompt="1"/>
          </p:nvPr>
        </p:nvSpPr>
        <p:spPr>
          <a:xfrm>
            <a:off x="239848" y="2084171"/>
            <a:ext cx="6902856" cy="2120726"/>
          </a:xfrm>
        </p:spPr>
        <p:txBody>
          <a:bodyPr anchor="b"/>
          <a:lstStyle>
            <a:lvl1pPr marL="0" indent="0">
              <a:buNone/>
              <a:defRPr lang="en-US" sz="4400" kern="1200" spc="0" baseline="0" dirty="0">
                <a:solidFill>
                  <a:schemeClr val="bg1"/>
                </a:solidFill>
                <a:latin typeface="+mj-lt"/>
                <a:ea typeface="+mn-ea"/>
                <a:cs typeface="+mn-cs"/>
              </a:defRPr>
            </a:lvl1pPr>
            <a:lvl5pPr>
              <a:defRPr/>
            </a:lvl5pPr>
          </a:lstStyle>
          <a:p>
            <a:pPr marL="0" marR="0" lvl="0" indent="0" algn="l" defTabSz="913918" rtl="0" eaLnBrk="1" fontAlgn="auto" latinLnBrk="0" hangingPunct="1">
              <a:lnSpc>
                <a:spcPct val="95000"/>
              </a:lnSpc>
              <a:spcBef>
                <a:spcPts val="0"/>
              </a:spcBef>
              <a:spcAft>
                <a:spcPts val="1175"/>
              </a:spcAft>
              <a:buClrTx/>
              <a:buSzPct val="90000"/>
              <a:buFont typeface="Arial" pitchFamily="34" charset="0"/>
              <a:buNone/>
              <a:tabLst/>
            </a:pPr>
            <a:r>
              <a:rPr lang="en-US" dirty="0"/>
              <a:t>Presentation Title Here</a:t>
            </a:r>
          </a:p>
        </p:txBody>
      </p:sp>
      <p:pic>
        <p:nvPicPr>
          <p:cNvPr id="8" name="Picture 7">
            <a:extLst>
              <a:ext uri="{FF2B5EF4-FFF2-40B4-BE49-F238E27FC236}">
                <a16:creationId xmlns:a16="http://schemas.microsoft.com/office/drawing/2014/main" id="{AAE276CB-4993-44A9-8C73-DA2AF3182E7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12" name="Graphic 11">
            <a:extLst>
              <a:ext uri="{FF2B5EF4-FFF2-40B4-BE49-F238E27FC236}">
                <a16:creationId xmlns:a16="http://schemas.microsoft.com/office/drawing/2014/main" id="{1CA3E0FE-DDBA-4BCA-B97F-3D709284F7A9}"/>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561209" y="1456024"/>
            <a:ext cx="5041748" cy="4875849"/>
          </a:xfrm>
          <a:prstGeom prst="rect">
            <a:avLst/>
          </a:prstGeom>
        </p:spPr>
      </p:pic>
      <p:pic>
        <p:nvPicPr>
          <p:cNvPr id="14" name="Picture 13">
            <a:extLst>
              <a:ext uri="{FF2B5EF4-FFF2-40B4-BE49-F238E27FC236}">
                <a16:creationId xmlns:a16="http://schemas.microsoft.com/office/drawing/2014/main" id="{B4057CAE-D1A3-48BB-92D8-907922B91802}"/>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3469202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93" Type="http://schemas.openxmlformats.org/officeDocument/2006/relationships/slideLayout" Target="../slideLayouts/slideLayout93.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106.xml"/><Relationship Id="rId18" Type="http://schemas.openxmlformats.org/officeDocument/2006/relationships/slideLayout" Target="../slideLayouts/slideLayout111.xml"/><Relationship Id="rId26" Type="http://schemas.openxmlformats.org/officeDocument/2006/relationships/slideLayout" Target="../slideLayouts/slideLayout119.xml"/><Relationship Id="rId39" Type="http://schemas.openxmlformats.org/officeDocument/2006/relationships/slideLayout" Target="../slideLayouts/slideLayout132.xml"/><Relationship Id="rId21" Type="http://schemas.openxmlformats.org/officeDocument/2006/relationships/slideLayout" Target="../slideLayouts/slideLayout114.xml"/><Relationship Id="rId34" Type="http://schemas.openxmlformats.org/officeDocument/2006/relationships/slideLayout" Target="../slideLayouts/slideLayout127.xml"/><Relationship Id="rId42" Type="http://schemas.openxmlformats.org/officeDocument/2006/relationships/slideLayout" Target="../slideLayouts/slideLayout135.xml"/><Relationship Id="rId7" Type="http://schemas.openxmlformats.org/officeDocument/2006/relationships/slideLayout" Target="../slideLayouts/slideLayout100.xml"/><Relationship Id="rId2" Type="http://schemas.openxmlformats.org/officeDocument/2006/relationships/slideLayout" Target="../slideLayouts/slideLayout95.xml"/><Relationship Id="rId16" Type="http://schemas.openxmlformats.org/officeDocument/2006/relationships/slideLayout" Target="../slideLayouts/slideLayout109.xml"/><Relationship Id="rId29" Type="http://schemas.openxmlformats.org/officeDocument/2006/relationships/slideLayout" Target="../slideLayouts/slideLayout122.xml"/><Relationship Id="rId1" Type="http://schemas.openxmlformats.org/officeDocument/2006/relationships/slideLayout" Target="../slideLayouts/slideLayout94.xml"/><Relationship Id="rId6" Type="http://schemas.openxmlformats.org/officeDocument/2006/relationships/slideLayout" Target="../slideLayouts/slideLayout99.xml"/><Relationship Id="rId11" Type="http://schemas.openxmlformats.org/officeDocument/2006/relationships/slideLayout" Target="../slideLayouts/slideLayout104.xml"/><Relationship Id="rId24" Type="http://schemas.openxmlformats.org/officeDocument/2006/relationships/slideLayout" Target="../slideLayouts/slideLayout117.xml"/><Relationship Id="rId32" Type="http://schemas.openxmlformats.org/officeDocument/2006/relationships/slideLayout" Target="../slideLayouts/slideLayout125.xml"/><Relationship Id="rId37" Type="http://schemas.openxmlformats.org/officeDocument/2006/relationships/slideLayout" Target="../slideLayouts/slideLayout130.xml"/><Relationship Id="rId40" Type="http://schemas.openxmlformats.org/officeDocument/2006/relationships/slideLayout" Target="../slideLayouts/slideLayout133.xml"/><Relationship Id="rId45" Type="http://schemas.openxmlformats.org/officeDocument/2006/relationships/slideLayout" Target="../slideLayouts/slideLayout138.xml"/><Relationship Id="rId5" Type="http://schemas.openxmlformats.org/officeDocument/2006/relationships/slideLayout" Target="../slideLayouts/slideLayout98.xml"/><Relationship Id="rId15" Type="http://schemas.openxmlformats.org/officeDocument/2006/relationships/slideLayout" Target="../slideLayouts/slideLayout108.xml"/><Relationship Id="rId23" Type="http://schemas.openxmlformats.org/officeDocument/2006/relationships/slideLayout" Target="../slideLayouts/slideLayout116.xml"/><Relationship Id="rId28" Type="http://schemas.openxmlformats.org/officeDocument/2006/relationships/slideLayout" Target="../slideLayouts/slideLayout121.xml"/><Relationship Id="rId36" Type="http://schemas.openxmlformats.org/officeDocument/2006/relationships/slideLayout" Target="../slideLayouts/slideLayout129.xml"/><Relationship Id="rId10" Type="http://schemas.openxmlformats.org/officeDocument/2006/relationships/slideLayout" Target="../slideLayouts/slideLayout103.xml"/><Relationship Id="rId19" Type="http://schemas.openxmlformats.org/officeDocument/2006/relationships/slideLayout" Target="../slideLayouts/slideLayout112.xml"/><Relationship Id="rId31" Type="http://schemas.openxmlformats.org/officeDocument/2006/relationships/slideLayout" Target="../slideLayouts/slideLayout124.xml"/><Relationship Id="rId44" Type="http://schemas.openxmlformats.org/officeDocument/2006/relationships/slideLayout" Target="../slideLayouts/slideLayout137.xml"/><Relationship Id="rId4" Type="http://schemas.openxmlformats.org/officeDocument/2006/relationships/slideLayout" Target="../slideLayouts/slideLayout97.xml"/><Relationship Id="rId9" Type="http://schemas.openxmlformats.org/officeDocument/2006/relationships/slideLayout" Target="../slideLayouts/slideLayout102.xml"/><Relationship Id="rId14" Type="http://schemas.openxmlformats.org/officeDocument/2006/relationships/slideLayout" Target="../slideLayouts/slideLayout107.xml"/><Relationship Id="rId22" Type="http://schemas.openxmlformats.org/officeDocument/2006/relationships/slideLayout" Target="../slideLayouts/slideLayout115.xml"/><Relationship Id="rId27" Type="http://schemas.openxmlformats.org/officeDocument/2006/relationships/slideLayout" Target="../slideLayouts/slideLayout120.xml"/><Relationship Id="rId30" Type="http://schemas.openxmlformats.org/officeDocument/2006/relationships/slideLayout" Target="../slideLayouts/slideLayout123.xml"/><Relationship Id="rId35" Type="http://schemas.openxmlformats.org/officeDocument/2006/relationships/slideLayout" Target="../slideLayouts/slideLayout128.xml"/><Relationship Id="rId43" Type="http://schemas.openxmlformats.org/officeDocument/2006/relationships/slideLayout" Target="../slideLayouts/slideLayout136.xml"/><Relationship Id="rId8" Type="http://schemas.openxmlformats.org/officeDocument/2006/relationships/slideLayout" Target="../slideLayouts/slideLayout101.xml"/><Relationship Id="rId3" Type="http://schemas.openxmlformats.org/officeDocument/2006/relationships/slideLayout" Target="../slideLayouts/slideLayout96.xml"/><Relationship Id="rId12" Type="http://schemas.openxmlformats.org/officeDocument/2006/relationships/slideLayout" Target="../slideLayouts/slideLayout105.xml"/><Relationship Id="rId17" Type="http://schemas.openxmlformats.org/officeDocument/2006/relationships/slideLayout" Target="../slideLayouts/slideLayout110.xml"/><Relationship Id="rId25" Type="http://schemas.openxmlformats.org/officeDocument/2006/relationships/slideLayout" Target="../slideLayouts/slideLayout118.xml"/><Relationship Id="rId33" Type="http://schemas.openxmlformats.org/officeDocument/2006/relationships/slideLayout" Target="../slideLayouts/slideLayout126.xml"/><Relationship Id="rId38" Type="http://schemas.openxmlformats.org/officeDocument/2006/relationships/slideLayout" Target="../slideLayouts/slideLayout131.xml"/><Relationship Id="rId46" Type="http://schemas.openxmlformats.org/officeDocument/2006/relationships/theme" Target="../theme/theme2.xml"/><Relationship Id="rId20" Type="http://schemas.openxmlformats.org/officeDocument/2006/relationships/slideLayout" Target="../slideLayouts/slideLayout113.xml"/><Relationship Id="rId41" Type="http://schemas.openxmlformats.org/officeDocument/2006/relationships/slideLayout" Target="../slideLayouts/slideLayout134.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1.xml"/><Relationship Id="rId2" Type="http://schemas.openxmlformats.org/officeDocument/2006/relationships/slideLayout" Target="../slideLayouts/slideLayout140.xml"/><Relationship Id="rId1" Type="http://schemas.openxmlformats.org/officeDocument/2006/relationships/slideLayout" Target="../slideLayouts/slideLayout139.xml"/><Relationship Id="rId6" Type="http://schemas.openxmlformats.org/officeDocument/2006/relationships/image" Target="../media/image31.emf"/><Relationship Id="rId5" Type="http://schemas.openxmlformats.org/officeDocument/2006/relationships/theme" Target="../theme/theme3.xml"/><Relationship Id="rId4" Type="http://schemas.openxmlformats.org/officeDocument/2006/relationships/slideLayout" Target="../slideLayouts/slideLayout142.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theme" Target="../theme/theme4.xml"/><Relationship Id="rId1" Type="http://schemas.openxmlformats.org/officeDocument/2006/relationships/slideLayout" Target="../slideLayouts/slideLayout1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12" name="Footer Placeholder 211">
            <a:extLst>
              <a:ext uri="{FF2B5EF4-FFF2-40B4-BE49-F238E27FC236}">
                <a16:creationId xmlns:a16="http://schemas.microsoft.com/office/drawing/2014/main" id="{4740729B-6B00-487E-8587-688E58469855}"/>
              </a:ext>
            </a:extLst>
          </p:cNvPr>
          <p:cNvSpPr>
            <a:spLocks noGrp="1"/>
          </p:cNvSpPr>
          <p:nvPr>
            <p:ph type="ftr" sz="quarter" idx="3"/>
          </p:nvPr>
        </p:nvSpPr>
        <p:spPr>
          <a:xfrm>
            <a:off x="255593" y="6512719"/>
            <a:ext cx="1377945" cy="87751"/>
          </a:xfrm>
          <a:prstGeom prst="rect">
            <a:avLst/>
          </a:prstGeom>
        </p:spPr>
        <p:txBody>
          <a:bodyPr vert="horz" lIns="0" tIns="0" rIns="0" bIns="0" rtlCol="0" anchor="ctr"/>
          <a:lstStyle>
            <a:lvl1pPr algn="l">
              <a:lnSpc>
                <a:spcPct val="100000"/>
              </a:lnSpc>
              <a:defRPr sz="1000">
                <a:solidFill>
                  <a:schemeClr val="tx1"/>
                </a:solidFill>
                <a:latin typeface="Arial" panose="020B0604020202020204" pitchFamily="34" charset="0"/>
                <a:cs typeface="Arial" panose="020B0604020202020204" pitchFamily="34" charset="0"/>
              </a:defRPr>
            </a:lvl1pPr>
          </a:lstStyle>
          <a:p>
            <a:r>
              <a:rPr lang="en-US"/>
              <a:t>Mojang Studios</a:t>
            </a:r>
          </a:p>
        </p:txBody>
      </p:sp>
      <p:sp>
        <p:nvSpPr>
          <p:cNvPr id="214" name="Title Placeholder 213">
            <a:extLst>
              <a:ext uri="{FF2B5EF4-FFF2-40B4-BE49-F238E27FC236}">
                <a16:creationId xmlns:a16="http://schemas.microsoft.com/office/drawing/2014/main" id="{96759E55-3644-4693-8FBA-C543A6DB67A5}"/>
              </a:ext>
            </a:extLst>
          </p:cNvPr>
          <p:cNvSpPr>
            <a:spLocks noGrp="1"/>
          </p:cNvSpPr>
          <p:nvPr>
            <p:ph type="title"/>
          </p:nvPr>
        </p:nvSpPr>
        <p:spPr>
          <a:xfrm>
            <a:off x="252413" y="258762"/>
            <a:ext cx="11683994" cy="207963"/>
          </a:xfrm>
          <a:prstGeom prst="rect">
            <a:avLst/>
          </a:prstGeom>
        </p:spPr>
        <p:txBody>
          <a:bodyPr vert="horz" lIns="0" tIns="0" rIns="0" bIns="0" rtlCol="0" anchor="t" anchorCtr="0">
            <a:noAutofit/>
          </a:bodyPr>
          <a:lstStyle/>
          <a:p>
            <a:r>
              <a:rPr lang="en-US"/>
              <a:t>Content page title (14pt)</a:t>
            </a:r>
          </a:p>
        </p:txBody>
      </p:sp>
      <p:sp>
        <p:nvSpPr>
          <p:cNvPr id="215" name="Slide Number Placeholder 214">
            <a:extLst>
              <a:ext uri="{FF2B5EF4-FFF2-40B4-BE49-F238E27FC236}">
                <a16:creationId xmlns:a16="http://schemas.microsoft.com/office/drawing/2014/main" id="{B3BFBA1F-35F4-47B0-80A6-BC82AAEEAAD5}"/>
              </a:ext>
            </a:extLst>
          </p:cNvPr>
          <p:cNvSpPr>
            <a:spLocks noGrp="1"/>
          </p:cNvSpPr>
          <p:nvPr>
            <p:ph type="sldNum" sz="quarter" idx="4"/>
          </p:nvPr>
        </p:nvSpPr>
        <p:spPr>
          <a:xfrm>
            <a:off x="11559383" y="6507956"/>
            <a:ext cx="380205" cy="91280"/>
          </a:xfrm>
          <a:prstGeom prst="rect">
            <a:avLst/>
          </a:prstGeom>
        </p:spPr>
        <p:txBody>
          <a:bodyPr vert="horz" lIns="0" tIns="0" rIns="0" bIns="0" rtlCol="0" anchor="ctr"/>
          <a:lstStyle>
            <a:lvl1pPr algn="r">
              <a:lnSpc>
                <a:spcPct val="100000"/>
              </a:lnSpc>
              <a:defRPr sz="1000">
                <a:solidFill>
                  <a:schemeClr val="tx1"/>
                </a:solidFill>
                <a:latin typeface="Arial" panose="020B0604020202020204" pitchFamily="34" charset="0"/>
                <a:cs typeface="Arial" panose="020B0604020202020204" pitchFamily="34" charset="0"/>
              </a:defRPr>
            </a:lvl1pPr>
          </a:lstStyle>
          <a:p>
            <a:fld id="{7C84D469-983E-45D1-83D0-D0A54F8F126E}" type="slidenum">
              <a:rPr lang="en-US" smtClean="0"/>
              <a:pPr/>
              <a:t>‹#›</a:t>
            </a:fld>
            <a:endParaRPr lang="en-US"/>
          </a:p>
        </p:txBody>
      </p:sp>
      <p:sp>
        <p:nvSpPr>
          <p:cNvPr id="217" name="Date Placeholder 216">
            <a:extLst>
              <a:ext uri="{FF2B5EF4-FFF2-40B4-BE49-F238E27FC236}">
                <a16:creationId xmlns:a16="http://schemas.microsoft.com/office/drawing/2014/main" id="{F99D94F4-273F-4746-96BB-CE7E602A7E82}"/>
              </a:ext>
            </a:extLst>
          </p:cNvPr>
          <p:cNvSpPr>
            <a:spLocks noGrp="1"/>
          </p:cNvSpPr>
          <p:nvPr>
            <p:ph type="dt" sz="half" idx="2"/>
          </p:nvPr>
        </p:nvSpPr>
        <p:spPr>
          <a:xfrm>
            <a:off x="3195637" y="6512718"/>
            <a:ext cx="2852737" cy="87752"/>
          </a:xfrm>
          <a:prstGeom prst="rect">
            <a:avLst/>
          </a:prstGeom>
        </p:spPr>
        <p:txBody>
          <a:bodyPr vert="horz" lIns="0" tIns="0" rIns="0" bIns="0" rtlCol="0" anchor="ctr"/>
          <a:lstStyle>
            <a:lvl1pPr algn="l">
              <a:defRPr sz="1000">
                <a:solidFill>
                  <a:schemeClr val="tx1"/>
                </a:solidFill>
                <a:latin typeface="Arial" panose="020B0604020202020204" pitchFamily="34" charset="0"/>
                <a:cs typeface="Arial" panose="020B0604020202020204" pitchFamily="34" charset="0"/>
              </a:defRPr>
            </a:lvl1p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62681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 id="2147483713" r:id="rId53"/>
    <p:sldLayoutId id="2147483714" r:id="rId54"/>
    <p:sldLayoutId id="2147483715" r:id="rId55"/>
    <p:sldLayoutId id="2147483716" r:id="rId56"/>
    <p:sldLayoutId id="2147483717" r:id="rId57"/>
    <p:sldLayoutId id="2147483718" r:id="rId58"/>
    <p:sldLayoutId id="2147483719" r:id="rId59"/>
    <p:sldLayoutId id="2147483720" r:id="rId60"/>
    <p:sldLayoutId id="2147483721" r:id="rId61"/>
    <p:sldLayoutId id="2147483722" r:id="rId62"/>
    <p:sldLayoutId id="2147483723" r:id="rId63"/>
    <p:sldLayoutId id="2147483724" r:id="rId64"/>
    <p:sldLayoutId id="2147483725" r:id="rId65"/>
    <p:sldLayoutId id="2147483726" r:id="rId66"/>
    <p:sldLayoutId id="2147483727" r:id="rId67"/>
    <p:sldLayoutId id="2147483728" r:id="rId68"/>
    <p:sldLayoutId id="2147483729" r:id="rId69"/>
    <p:sldLayoutId id="2147483730" r:id="rId70"/>
    <p:sldLayoutId id="2147483731" r:id="rId71"/>
    <p:sldLayoutId id="2147483732" r:id="rId72"/>
    <p:sldLayoutId id="2147483733" r:id="rId73"/>
    <p:sldLayoutId id="2147483734" r:id="rId74"/>
    <p:sldLayoutId id="2147483735" r:id="rId75"/>
    <p:sldLayoutId id="2147483736" r:id="rId76"/>
    <p:sldLayoutId id="2147483737" r:id="rId77"/>
    <p:sldLayoutId id="2147483738" r:id="rId78"/>
    <p:sldLayoutId id="2147483739" r:id="rId79"/>
    <p:sldLayoutId id="2147483740" r:id="rId80"/>
    <p:sldLayoutId id="2147483741" r:id="rId81"/>
    <p:sldLayoutId id="2147483742" r:id="rId82"/>
    <p:sldLayoutId id="2147483743" r:id="rId83"/>
    <p:sldLayoutId id="2147483744" r:id="rId84"/>
    <p:sldLayoutId id="2147483745" r:id="rId85"/>
    <p:sldLayoutId id="2147483746" r:id="rId86"/>
    <p:sldLayoutId id="2147483747" r:id="rId87"/>
    <p:sldLayoutId id="2147483748" r:id="rId88"/>
    <p:sldLayoutId id="2147483749" r:id="rId89"/>
    <p:sldLayoutId id="2147483750" r:id="rId90"/>
    <p:sldLayoutId id="2147483751" r:id="rId91"/>
    <p:sldLayoutId id="2147483752" r:id="rId92"/>
    <p:sldLayoutId id="2147483753" r:id="rId93"/>
  </p:sldLayoutIdLst>
  <p:hf hdr="0"/>
  <p:txStyles>
    <p:titleStyle>
      <a:lvl1pPr algn="l" defTabSz="914400" rtl="0" eaLnBrk="1" latinLnBrk="0" hangingPunct="1">
        <a:lnSpc>
          <a:spcPct val="105000"/>
        </a:lnSpc>
        <a:spcBef>
          <a:spcPct val="0"/>
        </a:spcBef>
        <a:spcAft>
          <a:spcPts val="1200"/>
        </a:spcAft>
        <a:buNone/>
        <a:defRPr lang="en-US" sz="1400" b="1" kern="1200" dirty="0" smtClean="0">
          <a:solidFill>
            <a:schemeClr val="tx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100000"/>
        </a:lnSpc>
        <a:spcBef>
          <a:spcPts val="0"/>
        </a:spcBef>
        <a:spcAft>
          <a:spcPts val="1200"/>
        </a:spcAft>
        <a:buSzPct val="80000"/>
        <a:buFont typeface="Wingdings" panose="05000000000000000000" pitchFamily="2" charset="2"/>
        <a:buNone/>
        <a:defRPr lang="en-US" sz="1000" kern="1200" dirty="0">
          <a:solidFill>
            <a:schemeClr val="tx1"/>
          </a:solidFill>
          <a:latin typeface="Arial" panose="020B0604020202020204" pitchFamily="34" charset="0"/>
          <a:ea typeface="+mn-ea"/>
          <a:cs typeface="Arial" panose="020B0604020202020204" pitchFamily="34" charset="0"/>
        </a:defRPr>
      </a:lvl1pPr>
      <a:lvl2pPr marL="45720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800" kern="1200">
          <a:solidFill>
            <a:schemeClr val="tx1"/>
          </a:solidFill>
          <a:latin typeface="Arial" panose="020B0604020202020204" pitchFamily="34" charset="0"/>
          <a:ea typeface="+mn-ea"/>
          <a:cs typeface="Arial" panose="020B0604020202020204" pitchFamily="34" charset="0"/>
        </a:defRPr>
      </a:lvl2pPr>
      <a:lvl3pPr marL="73152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600" kern="1200">
          <a:solidFill>
            <a:schemeClr val="tx1"/>
          </a:solidFill>
          <a:latin typeface="Arial" panose="020B0604020202020204" pitchFamily="34" charset="0"/>
          <a:ea typeface="+mn-ea"/>
          <a:cs typeface="Arial" panose="020B0604020202020204" pitchFamily="34" charset="0"/>
        </a:defRPr>
      </a:lvl3pPr>
      <a:lvl4pPr marL="100584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400" kern="1200">
          <a:solidFill>
            <a:schemeClr val="tx1"/>
          </a:solidFill>
          <a:latin typeface="Arial" panose="020B0604020202020204" pitchFamily="34" charset="0"/>
          <a:ea typeface="+mn-ea"/>
          <a:cs typeface="Arial" panose="020B0604020202020204" pitchFamily="34" charset="0"/>
        </a:defRPr>
      </a:lvl4pPr>
      <a:lvl5pPr marL="128016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4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1">
          <p15:clr>
            <a:srgbClr val="F26B43"/>
          </p15:clr>
        </p15:guide>
        <p15:guide id="3" pos="159">
          <p15:clr>
            <a:srgbClr val="F26B43"/>
          </p15:clr>
        </p15:guide>
        <p15:guide id="4" pos="7521">
          <p15:clr>
            <a:srgbClr val="F26B43"/>
          </p15:clr>
        </p15:guide>
        <p15:guide id="5" orient="horz" pos="4160">
          <p15:clr>
            <a:srgbClr val="F26B43"/>
          </p15:clr>
        </p15:guide>
        <p15:guide id="6" orient="horz" pos="779">
          <p15:clr>
            <a:srgbClr val="F26B43"/>
          </p15:clr>
        </p15:guide>
        <p15:guide id="7" pos="1086">
          <p15:clr>
            <a:srgbClr val="F26B43"/>
          </p15:clr>
        </p15:guide>
        <p15:guide id="8" pos="1029">
          <p15:clr>
            <a:srgbClr val="F26B43"/>
          </p15:clr>
        </p15:guide>
        <p15:guide id="9" pos="1955">
          <p15:clr>
            <a:srgbClr val="F26B43"/>
          </p15:clr>
        </p15:guide>
        <p15:guide id="10" pos="2013">
          <p15:clr>
            <a:srgbClr val="F26B43"/>
          </p15:clr>
        </p15:guide>
        <p15:guide id="11" pos="2882">
          <p15:clr>
            <a:srgbClr val="F26B43"/>
          </p15:clr>
        </p15:guide>
        <p15:guide id="12" pos="3869">
          <p15:clr>
            <a:srgbClr val="F26B43"/>
          </p15:clr>
        </p15:guide>
        <p15:guide id="13" pos="3810">
          <p15:clr>
            <a:srgbClr val="F26B43"/>
          </p15:clr>
        </p15:guide>
        <p15:guide id="14" pos="2937">
          <p15:clr>
            <a:srgbClr val="F26B43"/>
          </p15:clr>
        </p15:guide>
        <p15:guide id="15" pos="4740">
          <p15:clr>
            <a:srgbClr val="F26B43"/>
          </p15:clr>
        </p15:guide>
        <p15:guide id="16" pos="4797">
          <p15:clr>
            <a:srgbClr val="F26B43"/>
          </p15:clr>
        </p15:guide>
        <p15:guide id="17" pos="5722">
          <p15:clr>
            <a:srgbClr val="F26B43"/>
          </p15:clr>
        </p15:guide>
        <p15:guide id="18" pos="5666">
          <p15:clr>
            <a:srgbClr val="F26B43"/>
          </p15:clr>
        </p15:guide>
        <p15:guide id="19" pos="6592">
          <p15:clr>
            <a:srgbClr val="F26B43"/>
          </p15:clr>
        </p15:guide>
        <p15:guide id="20" pos="6650">
          <p15:clr>
            <a:srgbClr val="F26B43"/>
          </p15:clr>
        </p15:guide>
        <p15:guide id="21" orient="horz" pos="836">
          <p15:clr>
            <a:srgbClr val="F26B43"/>
          </p15:clr>
        </p15:guide>
        <p15:guide id="22" orient="horz" pos="1455">
          <p15:clr>
            <a:srgbClr val="F26B43"/>
          </p15:clr>
        </p15:guide>
        <p15:guide id="23" orient="horz" pos="1509">
          <p15:clr>
            <a:srgbClr val="F26B43"/>
          </p15:clr>
        </p15:guide>
        <p15:guide id="24" orient="horz" pos="2121">
          <p15:clr>
            <a:srgbClr val="F26B43"/>
          </p15:clr>
        </p15:guide>
        <p15:guide id="25" orient="horz" pos="2178">
          <p15:clr>
            <a:srgbClr val="F26B43"/>
          </p15:clr>
        </p15:guide>
        <p15:guide id="26" orient="horz" pos="2796">
          <p15:clr>
            <a:srgbClr val="F26B43"/>
          </p15:clr>
        </p15:guide>
        <p15:guide id="27" orient="horz" pos="2853">
          <p15:clr>
            <a:srgbClr val="F26B43"/>
          </p15:clr>
        </p15:guide>
        <p15:guide id="28" orient="horz" pos="3474">
          <p15:clr>
            <a:srgbClr val="F26B43"/>
          </p15:clr>
        </p15:guide>
        <p15:guide id="29" orient="horz" pos="3528">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1344" y="393192"/>
            <a:ext cx="11149439" cy="795528"/>
          </a:xfrm>
          <a:prstGeom prst="rect">
            <a:avLst/>
          </a:prstGeom>
        </p:spPr>
        <p:txBody>
          <a:bodyPr vert="horz" wrap="square" lIns="0" tIns="45720" rIns="0" bIns="45720" rtlCol="0" anchor="b">
            <a:noAutofit/>
          </a:bodyPr>
          <a:lstStyle/>
          <a:p>
            <a:r>
              <a:rPr lang="en-US"/>
              <a:t>Click to edit Master title style</a:t>
            </a:r>
            <a:endParaRPr lang="en-US" dirty="0"/>
          </a:p>
        </p:txBody>
      </p:sp>
      <p:sp>
        <p:nvSpPr>
          <p:cNvPr id="3" name="Text Placeholder 2"/>
          <p:cNvSpPr>
            <a:spLocks noGrp="1"/>
          </p:cNvSpPr>
          <p:nvPr>
            <p:ph type="body" idx="1"/>
          </p:nvPr>
        </p:nvSpPr>
        <p:spPr>
          <a:xfrm>
            <a:off x="521344" y="1290320"/>
            <a:ext cx="11149439" cy="4927600"/>
          </a:xfrm>
          <a:prstGeom prst="rect">
            <a:avLst/>
          </a:prstGeom>
        </p:spPr>
        <p:txBody>
          <a:bodyPr vert="horz" lIns="0" tIns="45720" rIns="0" bIns="4572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62185613"/>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 id="2147483763" r:id="rId9"/>
    <p:sldLayoutId id="2147483764" r:id="rId10"/>
    <p:sldLayoutId id="2147483765" r:id="rId11"/>
    <p:sldLayoutId id="2147483766" r:id="rId12"/>
    <p:sldLayoutId id="2147483767" r:id="rId13"/>
    <p:sldLayoutId id="2147483768" r:id="rId14"/>
    <p:sldLayoutId id="2147483769" r:id="rId15"/>
    <p:sldLayoutId id="2147483770" r:id="rId16"/>
    <p:sldLayoutId id="2147483771" r:id="rId17"/>
    <p:sldLayoutId id="2147483772" r:id="rId18"/>
    <p:sldLayoutId id="2147483773" r:id="rId19"/>
    <p:sldLayoutId id="2147483774" r:id="rId20"/>
    <p:sldLayoutId id="2147483775" r:id="rId21"/>
    <p:sldLayoutId id="2147483776" r:id="rId22"/>
    <p:sldLayoutId id="2147483777" r:id="rId23"/>
    <p:sldLayoutId id="2147483778" r:id="rId24"/>
    <p:sldLayoutId id="2147483779" r:id="rId25"/>
    <p:sldLayoutId id="2147483780" r:id="rId26"/>
    <p:sldLayoutId id="2147483781" r:id="rId27"/>
    <p:sldLayoutId id="2147483782" r:id="rId28"/>
    <p:sldLayoutId id="2147483783" r:id="rId29"/>
    <p:sldLayoutId id="2147483784" r:id="rId30"/>
    <p:sldLayoutId id="2147483785" r:id="rId31"/>
    <p:sldLayoutId id="2147483786" r:id="rId32"/>
    <p:sldLayoutId id="2147483787" r:id="rId33"/>
    <p:sldLayoutId id="2147483788" r:id="rId34"/>
    <p:sldLayoutId id="2147483789" r:id="rId35"/>
    <p:sldLayoutId id="2147483790" r:id="rId36"/>
    <p:sldLayoutId id="2147483791" r:id="rId37"/>
    <p:sldLayoutId id="2147483792" r:id="rId38"/>
    <p:sldLayoutId id="2147483793" r:id="rId39"/>
    <p:sldLayoutId id="2147483794" r:id="rId40"/>
    <p:sldLayoutId id="2147483795" r:id="rId41"/>
    <p:sldLayoutId id="2147483796" r:id="rId42"/>
    <p:sldLayoutId id="2147483797" r:id="rId43"/>
    <p:sldLayoutId id="2147483798" r:id="rId44"/>
    <p:sldLayoutId id="2147483799" r:id="rId4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cap="all" spc="-100" baseline="0">
          <a:solidFill>
            <a:schemeClr val="tx1">
              <a:alpha val="99000"/>
            </a:schemeClr>
          </a:solidFill>
          <a:latin typeface="+mj-lt"/>
          <a:ea typeface="+mj-ea"/>
          <a:cs typeface="+mj-cs"/>
        </a:defRPr>
      </a:lvl1pPr>
    </p:titleStyle>
    <p:bodyStyle>
      <a:lvl1pPr marL="0" indent="0" algn="l" defTabSz="914400" rtl="0" eaLnBrk="1" latinLnBrk="0" hangingPunct="1">
        <a:spcBef>
          <a:spcPts val="0"/>
        </a:spcBef>
        <a:spcAft>
          <a:spcPts val="600"/>
        </a:spcAft>
        <a:buSzPct val="90000"/>
        <a:buFont typeface="Wingdings" pitchFamily="2" charset="2"/>
        <a:buNone/>
        <a:defRPr sz="3200" kern="1200">
          <a:solidFill>
            <a:schemeClr val="tx2">
              <a:alpha val="99000"/>
            </a:schemeClr>
          </a:solidFill>
          <a:latin typeface="+mn-lt"/>
          <a:ea typeface="+mn-ea"/>
          <a:cs typeface="+mn-cs"/>
        </a:defRPr>
      </a:lvl1pPr>
      <a:lvl2pPr marL="230187" indent="0" algn="l" defTabSz="914400" rtl="0" eaLnBrk="1" latinLnBrk="0" hangingPunct="1">
        <a:spcBef>
          <a:spcPts val="0"/>
        </a:spcBef>
        <a:spcAft>
          <a:spcPts val="1200"/>
        </a:spcAft>
        <a:buSzPct val="90000"/>
        <a:buFont typeface="Wingdings" pitchFamily="2" charset="2"/>
        <a:buNone/>
        <a:defRPr sz="2400" kern="1200">
          <a:solidFill>
            <a:schemeClr val="tx1">
              <a:alpha val="99000"/>
            </a:schemeClr>
          </a:solidFill>
          <a:latin typeface="+mn-lt"/>
          <a:ea typeface="+mn-ea"/>
          <a:cs typeface="+mn-cs"/>
        </a:defRPr>
      </a:lvl2pPr>
      <a:lvl3pPr marL="403225" indent="0" algn="l" defTabSz="914400" rtl="0" eaLnBrk="1" latinLnBrk="0" hangingPunct="1">
        <a:spcBef>
          <a:spcPts val="0"/>
        </a:spcBef>
        <a:spcAft>
          <a:spcPts val="1200"/>
        </a:spcAft>
        <a:buSzPct val="90000"/>
        <a:buFont typeface="Wingdings" pitchFamily="2" charset="2"/>
        <a:buNone/>
        <a:defRPr sz="2000" kern="1200">
          <a:solidFill>
            <a:schemeClr val="tx1">
              <a:alpha val="99000"/>
            </a:schemeClr>
          </a:solidFill>
          <a:latin typeface="+mn-lt"/>
          <a:ea typeface="+mn-ea"/>
          <a:cs typeface="+mn-cs"/>
        </a:defRPr>
      </a:lvl3pPr>
      <a:lvl4pPr marL="568325" indent="0" algn="l" defTabSz="914400" rtl="0" eaLnBrk="1" latinLnBrk="0" hangingPunct="1">
        <a:spcBef>
          <a:spcPts val="0"/>
        </a:spcBef>
        <a:spcAft>
          <a:spcPts val="1200"/>
        </a:spcAft>
        <a:buSzPct val="90000"/>
        <a:buFont typeface="Wingdings" pitchFamily="2" charset="2"/>
        <a:buNone/>
        <a:defRPr sz="1800" kern="1200">
          <a:solidFill>
            <a:schemeClr val="tx1">
              <a:alpha val="99000"/>
            </a:schemeClr>
          </a:solidFill>
          <a:latin typeface="+mn-lt"/>
          <a:ea typeface="+mn-ea"/>
          <a:cs typeface="+mn-cs"/>
        </a:defRPr>
      </a:lvl4pPr>
      <a:lvl5pPr marL="741362" indent="0" algn="l" defTabSz="914400" rtl="0" eaLnBrk="1" latinLnBrk="0" hangingPunct="1">
        <a:spcBef>
          <a:spcPts val="0"/>
        </a:spcBef>
        <a:spcAft>
          <a:spcPts val="1200"/>
        </a:spcAft>
        <a:buSzPct val="90000"/>
        <a:buFont typeface="Wingdings" pitchFamily="2" charset="2"/>
        <a:buNone/>
        <a:defRPr sz="1800" kern="1200">
          <a:solidFill>
            <a:schemeClr val="tx1">
              <a:alpha val="99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Buradaki renkler Microsoft Markasının renkleridir. Renk çubuğu, tüm slaytlarda görünür olması için Tema ana öğesinin yan tarafına yerleştirilmiştir. Kullanıcılar Renk Dolgusu Şekli, Renk Dolgusu çizgisi vb. 'damlalık' renk araçlarını kullanarak Marka renklerini kolayca seçebilir.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6" cstate="print">
            <a:extLst>
              <a:ext uri="{28A0092B-C50C-407E-A947-70E740481C1C}">
                <a14:useLocalDpi xmlns:a14="http://schemas.microsoft.com/office/drawing/2010/main"/>
              </a:ext>
            </a:extLst>
          </a:blip>
          <a:srcRect l="762"/>
          <a:stretch/>
        </p:blipFill>
        <p:spPr>
          <a:xfrm rot="5400000">
            <a:off x="9464500" y="2843773"/>
            <a:ext cx="6858000" cy="1170455"/>
          </a:xfrm>
          <a:prstGeom prst="rect">
            <a:avLst/>
          </a:prstGeom>
        </p:spPr>
      </p:pic>
    </p:spTree>
    <p:extLst>
      <p:ext uri="{BB962C8B-B14F-4D97-AF65-F5344CB8AC3E}">
        <p14:creationId xmlns:p14="http://schemas.microsoft.com/office/powerpoint/2010/main" val="2633081345"/>
      </p:ext>
    </p:extLst>
  </p:cSld>
  <p:clrMap bg1="lt1" tx1="dk1" bg2="lt2" tx2="dk2" accent1="accent1" accent2="accent2" accent3="accent3" accent4="accent4" accent5="accent5" accent6="accent6" hlink="hlink" folHlink="folHlink"/>
  <p:sldLayoutIdLst>
    <p:sldLayoutId id="2147484820" r:id="rId1"/>
    <p:sldLayoutId id="2147484814" r:id="rId2"/>
    <p:sldLayoutId id="2147484810" r:id="rId3"/>
    <p:sldLayoutId id="2147484815" r:id="rId4"/>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50" name="Picture 49">
            <a:extLst>
              <a:ext uri="{FF2B5EF4-FFF2-40B4-BE49-F238E27FC236}">
                <a16:creationId xmlns:a16="http://schemas.microsoft.com/office/drawing/2014/main" id="{F7D1C1B0-B53E-499D-B47D-58586D6F44FC}"/>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762"/>
          <a:stretch/>
        </p:blipFill>
        <p:spPr>
          <a:xfrm rot="5400000">
            <a:off x="9464500" y="2843773"/>
            <a:ext cx="6858000" cy="1170455"/>
          </a:xfrm>
          <a:prstGeom prst="rect">
            <a:avLst/>
          </a:prstGeom>
        </p:spPr>
      </p:pic>
    </p:spTree>
    <p:extLst>
      <p:ext uri="{BB962C8B-B14F-4D97-AF65-F5344CB8AC3E}">
        <p14:creationId xmlns:p14="http://schemas.microsoft.com/office/powerpoint/2010/main" val="2009218608"/>
      </p:ext>
    </p:extLst>
  </p:cSld>
  <p:clrMap bg1="dk1" tx1="lt1" bg2="dk2" tx2="lt2" accent1="accent1" accent2="accent2" accent3="accent3" accent4="accent4" accent5="accent5" accent6="accent6" hlink="hlink" folHlink="folHlink"/>
  <p:sldLayoutIdLst>
    <p:sldLayoutId id="2147484676" r:id="rId1"/>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slideLayout" Target="../slideLayouts/slideLayout143.xml"/><Relationship Id="rId7" Type="http://schemas.openxmlformats.org/officeDocument/2006/relationships/image" Target="../media/image38.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7.emf"/><Relationship Id="rId5" Type="http://schemas.openxmlformats.org/officeDocument/2006/relationships/image" Target="../media/image36.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46.png"/><Relationship Id="rId4" Type="http://schemas.openxmlformats.org/officeDocument/2006/relationships/image" Target="../media/image45.pn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47.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19.xml"/><Relationship Id="rId7" Type="http://schemas.openxmlformats.org/officeDocument/2006/relationships/image" Target="../media/image49.jpeg"/><Relationship Id="rId2" Type="http://schemas.openxmlformats.org/officeDocument/2006/relationships/video" Target="https://www.youtube.com/embed/mcmYMb67HI0?feature=oembed" TargetMode="External"/><Relationship Id="rId1" Type="http://schemas.openxmlformats.org/officeDocument/2006/relationships/video" Target="https://www.youtube.com/embed/A0WkjCnKb6w?feature=oembed" TargetMode="External"/><Relationship Id="rId6" Type="http://schemas.openxmlformats.org/officeDocument/2006/relationships/image" Target="../media/image48.jpeg"/><Relationship Id="rId5" Type="http://schemas.openxmlformats.org/officeDocument/2006/relationships/image" Target="../media/image25.png"/><Relationship Id="rId4" Type="http://schemas.openxmlformats.org/officeDocument/2006/relationships/image" Target="../media/image40.png"/></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0.jpe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1.pn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2.png"/></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3.jpe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4.png"/></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4.png"/></Relationships>
</file>

<file path=ppt/slides/_rels/slide1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xml"/><Relationship Id="rId1" Type="http://schemas.openxmlformats.org/officeDocument/2006/relationships/slideLayout" Target="../slideLayouts/slideLayout142.xml"/><Relationship Id="rId4" Type="http://schemas.openxmlformats.org/officeDocument/2006/relationships/image" Target="../media/image56.png"/></Relationships>
</file>

<file path=ppt/slides/_rels/slide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28.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7.png"/></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8.jpeg"/></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9.jpeg"/></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0.jpeg"/></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1.png"/></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2.png"/></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4.png"/></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65.jpeg"/><Relationship Id="rId1" Type="http://schemas.openxmlformats.org/officeDocument/2006/relationships/slideLayout" Target="../slideLayouts/slideLayout119.xml"/><Relationship Id="rId4" Type="http://schemas.openxmlformats.org/officeDocument/2006/relationships/image" Target="../media/image2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3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3.xml"/><Relationship Id="rId1" Type="http://schemas.openxmlformats.org/officeDocument/2006/relationships/slideLayout" Target="../slideLayouts/slideLayout141.xm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7.png"/></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8.png"/></Relationships>
</file>

<file path=ppt/slides/_rels/slide3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9.png"/></Relationships>
</file>

<file path=ppt/slides/_rels/slide3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0.png"/></Relationships>
</file>

<file path=ppt/slides/_rels/slide3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3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72.png"/><Relationship Id="rId4" Type="http://schemas.openxmlformats.org/officeDocument/2006/relationships/image" Target="../media/image71.jpeg"/></Relationships>
</file>

<file path=ppt/slides/_rels/slide3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8.xml"/></Relationships>
</file>

<file path=ppt/slides/_rels/slide4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3.png"/></Relationships>
</file>

<file path=ppt/slides/_rels/slide4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4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4.jpeg"/></Relationships>
</file>

<file path=ppt/slides/_rels/slide4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4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5.jpeg"/></Relationships>
</file>

<file path=ppt/slides/_rels/slide4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6.png"/></Relationships>
</file>

<file path=ppt/slides/_rels/slide4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7.png"/></Relationships>
</file>

<file path=ppt/slides/_rels/slide4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8.png"/></Relationships>
</file>

<file path=ppt/slides/_rels/slide4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9.png"/></Relationships>
</file>

<file path=ppt/slides/_rels/slide4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0.jpeg"/></Relationships>
</file>

<file path=ppt/slides/_rels/slide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99.xml"/></Relationships>
</file>

<file path=ppt/slides/_rels/slide5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5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1.png"/></Relationships>
</file>

<file path=ppt/slides/_rels/slide5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2.jpeg"/></Relationships>
</file>

<file path=ppt/slides/_rels/slide5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83.png"/><Relationship Id="rId1" Type="http://schemas.openxmlformats.org/officeDocument/2006/relationships/slideLayout" Target="../slideLayouts/slideLayout119.xml"/><Relationship Id="rId4" Type="http://schemas.openxmlformats.org/officeDocument/2006/relationships/image" Target="../media/image25.png"/></Relationships>
</file>

<file path=ppt/slides/_rels/slide5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5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4.png"/></Relationships>
</file>

<file path=ppt/slides/_rels/slide5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4.png"/></Relationships>
</file>

<file path=ppt/slides/_rels/slide5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86.png"/><Relationship Id="rId4" Type="http://schemas.openxmlformats.org/officeDocument/2006/relationships/image" Target="../media/image85.png"/></Relationships>
</file>

<file path=ppt/slides/_rels/slide5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7.png"/></Relationships>
</file>

<file path=ppt/slides/_rels/slide59.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4.xml"/><Relationship Id="rId1" Type="http://schemas.openxmlformats.org/officeDocument/2006/relationships/slideLayout" Target="../slideLayouts/slideLayout141.xml"/></Relationships>
</file>

<file path=ppt/slides/_rels/slide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1.jpeg"/><Relationship Id="rId1" Type="http://schemas.openxmlformats.org/officeDocument/2006/relationships/slideLayout" Target="../slideLayouts/slideLayout111.xml"/><Relationship Id="rId4" Type="http://schemas.openxmlformats.org/officeDocument/2006/relationships/image" Target="../media/image25.png"/></Relationships>
</file>

<file path=ppt/slides/_rels/slide6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6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9.png"/></Relationships>
</file>

<file path=ppt/slides/_rels/slide6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0.png"/></Relationships>
</file>

<file path=ppt/slides/_rels/slide6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1.png"/></Relationships>
</file>

<file path=ppt/slides/_rels/slide6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2.png"/></Relationships>
</file>

<file path=ppt/slides/_rels/slide6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7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3.png"/></Relationships>
</file>

<file path=ppt/slides/_rels/slide7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95.png"/><Relationship Id="rId4" Type="http://schemas.openxmlformats.org/officeDocument/2006/relationships/image" Target="../media/image94.png"/></Relationships>
</file>

<file path=ppt/slides/_rels/slide7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6" Type="http://schemas.openxmlformats.org/officeDocument/2006/relationships/image" Target="../media/image98.png"/><Relationship Id="rId5" Type="http://schemas.openxmlformats.org/officeDocument/2006/relationships/image" Target="../media/image97.jpeg"/><Relationship Id="rId4" Type="http://schemas.openxmlformats.org/officeDocument/2006/relationships/image" Target="../media/image96.png"/></Relationships>
</file>

<file path=ppt/slides/_rels/slide73.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5.xml"/><Relationship Id="rId1" Type="http://schemas.openxmlformats.org/officeDocument/2006/relationships/slideLayout" Target="../slideLayouts/slideLayout140.xml"/></Relationships>
</file>

<file path=ppt/slides/_rels/slide74.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6.xml"/><Relationship Id="rId1" Type="http://schemas.openxmlformats.org/officeDocument/2006/relationships/slideLayout" Target="../slideLayouts/slideLayout141.xml"/></Relationships>
</file>

<file path=ppt/slides/_rels/slide7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76.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7.xml"/><Relationship Id="rId1" Type="http://schemas.openxmlformats.org/officeDocument/2006/relationships/slideLayout" Target="../slideLayouts/slideLayout141.xml"/></Relationships>
</file>

<file path=ppt/slides/_rels/slide7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102.png"/></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9.xml"/></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15229" y="1338422"/>
            <a:ext cx="5069789" cy="1354217"/>
          </a:xfrm>
        </p:spPr>
        <p:txBody>
          <a:bodyPr/>
          <a:lstStyle/>
          <a:p>
            <a:r>
              <a:rPr lang="tr-tr" sz="4400" dirty="0">
                <a:latin typeface="Torque Bold" panose="020B0803030202050203" pitchFamily="34" charset="0"/>
              </a:rPr>
              <a:t>Kod Saati 2021 (TimeCraft)</a:t>
            </a:r>
          </a:p>
        </p:txBody>
      </p:sp>
      <p:sp>
        <p:nvSpPr>
          <p:cNvPr id="10" name="Content Placeholder 2">
            <a:extLst>
              <a:ext uri="{FF2B5EF4-FFF2-40B4-BE49-F238E27FC236}">
                <a16:creationId xmlns:a16="http://schemas.microsoft.com/office/drawing/2014/main" id="{8B288F94-31DE-4FDD-B96A-60493491BB80}"/>
              </a:ext>
            </a:extLst>
          </p:cNvPr>
          <p:cNvSpPr txBox="1">
            <a:spLocks/>
          </p:cNvSpPr>
          <p:nvPr/>
        </p:nvSpPr>
        <p:spPr>
          <a:xfrm>
            <a:off x="315229" y="3009612"/>
            <a:ext cx="4552785" cy="2042898"/>
          </a:xfrm>
          <a:prstGeom prst="rect">
            <a:avLst/>
          </a:prstGeom>
          <a:solidFill>
            <a:srgbClr val="3B2E58"/>
          </a:solidFill>
        </p:spPr>
        <p:txBody>
          <a:bodyPr vert="horz" lIns="0" tIns="0" rIns="0" bIns="0" rtlCol="0">
            <a:noAutofit/>
          </a:bodyPr>
          <a:lstStyle>
            <a:lvl1pPr marL="0" indent="0" algn="l" defTabSz="914400" rtl="0" eaLnBrk="1" latinLnBrk="0" hangingPunct="1">
              <a:lnSpc>
                <a:spcPct val="90000"/>
              </a:lnSpc>
              <a:spcBef>
                <a:spcPts val="1200"/>
              </a:spcBef>
              <a:buFont typeface="Arial" panose="020B0604020202020204" pitchFamily="34" charset="0"/>
              <a:buNone/>
              <a:defRPr sz="3200" kern="1200">
                <a:solidFill>
                  <a:schemeClr val="bg1"/>
                </a:solidFill>
                <a:latin typeface="+mn-lt"/>
                <a:ea typeface="+mn-ea"/>
                <a:cs typeface="+mn-cs"/>
              </a:defRPr>
            </a:lvl1pPr>
            <a:lvl2pPr marL="457200" indent="0" algn="ctr" defTabSz="914400" rtl="0" eaLnBrk="1" latinLnBrk="0" hangingPunct="1">
              <a:lnSpc>
                <a:spcPct val="90000"/>
              </a:lnSpc>
              <a:spcBef>
                <a:spcPts val="1200"/>
              </a:spcBef>
              <a:buFont typeface="Arial" panose="020B0604020202020204" pitchFamily="34" charset="0"/>
              <a:buNone/>
              <a:defRPr sz="2000" kern="1200">
                <a:solidFill>
                  <a:schemeClr val="bg1"/>
                </a:solidFill>
                <a:latin typeface="+mn-lt"/>
                <a:ea typeface="+mn-ea"/>
                <a:cs typeface="+mn-cs"/>
              </a:defRPr>
            </a:lvl2pPr>
            <a:lvl3pPr marL="914400" indent="0" algn="ctr" defTabSz="914400" rtl="0" eaLnBrk="1" latinLnBrk="0" hangingPunct="1">
              <a:lnSpc>
                <a:spcPct val="90000"/>
              </a:lnSpc>
              <a:spcBef>
                <a:spcPts val="1200"/>
              </a:spcBef>
              <a:buFont typeface="Arial" panose="020B0604020202020204" pitchFamily="34" charset="0"/>
              <a:buNone/>
              <a:defRPr sz="1800" kern="1200">
                <a:solidFill>
                  <a:schemeClr val="bg1"/>
                </a:solidFill>
                <a:latin typeface="+mn-lt"/>
                <a:ea typeface="+mn-ea"/>
                <a:cs typeface="+mn-cs"/>
              </a:defRPr>
            </a:lvl3pPr>
            <a:lvl4pPr marL="1371600" indent="0" algn="ctr" defTabSz="914400" rtl="0" eaLnBrk="1" latinLnBrk="0" hangingPunct="1">
              <a:lnSpc>
                <a:spcPct val="90000"/>
              </a:lnSpc>
              <a:spcBef>
                <a:spcPts val="1200"/>
              </a:spcBef>
              <a:buFont typeface="Arial" panose="020B0604020202020204" pitchFamily="34" charset="0"/>
              <a:buNone/>
              <a:defRPr sz="1600" kern="1200">
                <a:solidFill>
                  <a:schemeClr val="bg1"/>
                </a:solidFill>
                <a:latin typeface="+mn-lt"/>
                <a:ea typeface="+mn-ea"/>
                <a:cs typeface="+mn-cs"/>
              </a:defRPr>
            </a:lvl4pPr>
            <a:lvl5pPr marL="1828800" indent="0" algn="ctr" defTabSz="914400" rtl="0" eaLnBrk="1" latinLnBrk="0" hangingPunct="1">
              <a:lnSpc>
                <a:spcPct val="90000"/>
              </a:lnSpc>
              <a:spcBef>
                <a:spcPts val="1200"/>
              </a:spcBef>
              <a:buFont typeface="Arial" panose="020B0604020202020204" pitchFamily="34" charset="0"/>
              <a:buNone/>
              <a:defRPr sz="1600" kern="1200">
                <a:solidFill>
                  <a:schemeClr val="bg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US" sz="2000" b="1" dirty="0">
              <a:solidFill>
                <a:schemeClr val="tx1"/>
              </a:solidFill>
              <a:effectLst>
                <a:outerShdw blurRad="38100" dist="38100" dir="2700000" algn="tl">
                  <a:srgbClr val="000000">
                    <a:alpha val="43137"/>
                  </a:srgbClr>
                </a:outerShdw>
              </a:effectLst>
              <a:latin typeface="Torque Bold" panose="020B0803030202050203" pitchFamily="34" charset="0"/>
              <a:ea typeface="Segoe UI Black"/>
              <a:cs typeface="Segoe UI Semibold"/>
            </a:endParaRPr>
          </a:p>
          <a:p>
            <a:r>
              <a:rPr lang="tr-tr" sz="2000" b="1" dirty="0">
                <a:solidFill>
                  <a:schemeClr val="tx1"/>
                </a:solidFill>
                <a:effectLst>
                  <a:outerShdw blurRad="38100" dist="38100" dir="2700000" algn="tl">
                    <a:srgbClr val="000000">
                      <a:alpha val="43137"/>
                    </a:srgbClr>
                  </a:outerShdw>
                </a:effectLst>
                <a:latin typeface="Noto Sans" panose="020B0502040504020204" pitchFamily="34" charset="0"/>
                <a:ea typeface="Noto Sans" panose="020B0502040504020204" pitchFamily="34" charset="0"/>
                <a:cs typeface="Noto Sans" panose="020B0502040504020204" pitchFamily="34" charset="0"/>
              </a:rPr>
              <a:t>Kolaylaştırma Sunumu</a:t>
            </a:r>
          </a:p>
          <a:p>
            <a:r>
              <a:rPr lang="tr-tr" sz="2000" b="1" dirty="0">
                <a:solidFill>
                  <a:schemeClr val="tx1"/>
                </a:solidFill>
                <a:effectLst>
                  <a:outerShdw blurRad="38100" dist="38100" dir="2700000" algn="tl">
                    <a:srgbClr val="000000">
                      <a:alpha val="43137"/>
                    </a:srgbClr>
                  </a:outerShdw>
                </a:effectLst>
                <a:latin typeface="Noto Sans" panose="020B0502040504020204" pitchFamily="34" charset="0"/>
                <a:ea typeface="Noto Sans" panose="020B0502040504020204" pitchFamily="34" charset="0"/>
                <a:cs typeface="Noto Sans" panose="020B0502040504020204" pitchFamily="34" charset="0"/>
              </a:rPr>
              <a:t>Doğrudan, öğrenci liderliğinde ve hibrit/uzaktan öğrenme ortamlarında kullanım içindir</a:t>
            </a:r>
          </a:p>
        </p:txBody>
      </p:sp>
      <p:pic>
        <p:nvPicPr>
          <p:cNvPr id="9" name="Picture Placeholder 7" descr="Elinde yeşil bir bitki tutan Minecraft Agent'ın ekran görüntüsü">
            <a:extLst>
              <a:ext uri="{FF2B5EF4-FFF2-40B4-BE49-F238E27FC236}">
                <a16:creationId xmlns:a16="http://schemas.microsoft.com/office/drawing/2014/main" id="{4FCA9B77-8881-4D13-A109-4A1C18EA21AC}"/>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r="-53"/>
          <a:stretch/>
        </p:blipFill>
        <p:spPr>
          <a:xfrm>
            <a:off x="5297714" y="0"/>
            <a:ext cx="6897914" cy="6858000"/>
          </a:xfrm>
          <a:prstGeom prst="rect">
            <a:avLst/>
          </a:prstGeom>
        </p:spPr>
      </p:pic>
      <p:pic>
        <p:nvPicPr>
          <p:cNvPr id="8" name="MS logo white - EMF">
            <a:extLst>
              <a:ext uri="{FF2B5EF4-FFF2-40B4-BE49-F238E27FC236}">
                <a16:creationId xmlns:a16="http://schemas.microsoft.com/office/drawing/2014/main" id="{34EE9457-DB23-4C14-894E-F5834053BADF}"/>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bwMode="black">
          <a:xfrm>
            <a:off x="588263" y="583693"/>
            <a:ext cx="1821108" cy="390026"/>
          </a:xfrm>
          <a:prstGeom prst="rect">
            <a:avLst/>
          </a:prstGeom>
        </p:spPr>
      </p:pic>
      <p:pic>
        <p:nvPicPr>
          <p:cNvPr id="3" name="Picture 2">
            <a:extLst>
              <a:ext uri="{FF2B5EF4-FFF2-40B4-BE49-F238E27FC236}">
                <a16:creationId xmlns:a16="http://schemas.microsoft.com/office/drawing/2014/main" id="{2897E8C0-769F-418E-BD16-2BD20F66C8BB}"/>
              </a:ext>
              <a:ext uri="{C183D7F6-B498-43B3-948B-1728B52AA6E4}">
                <adec:decorative xmlns:adec="http://schemas.microsoft.com/office/drawing/2017/decorative" val="1"/>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9487930" y="583693"/>
            <a:ext cx="2115807" cy="512378"/>
          </a:xfrm>
          <a:prstGeom prst="rect">
            <a:avLst/>
          </a:prstGeom>
        </p:spPr>
      </p:pic>
      <p:cxnSp>
        <p:nvCxnSpPr>
          <p:cNvPr id="11" name="Straight Connector 10">
            <a:extLst>
              <a:ext uri="{FF2B5EF4-FFF2-40B4-BE49-F238E27FC236}">
                <a16:creationId xmlns:a16="http://schemas.microsoft.com/office/drawing/2014/main" id="{595D20B4-21E0-449A-B7D2-A2AF39E83D5D}"/>
              </a:ext>
            </a:extLst>
          </p:cNvPr>
          <p:cNvCxnSpPr>
            <a:cxnSpLocks/>
          </p:cNvCxnSpPr>
          <p:nvPr/>
        </p:nvCxnSpPr>
        <p:spPr>
          <a:xfrm>
            <a:off x="285721" y="2894903"/>
            <a:ext cx="4247300" cy="0"/>
          </a:xfrm>
          <a:prstGeom prst="line">
            <a:avLst/>
          </a:prstGeom>
          <a:ln w="28575">
            <a:solidFill>
              <a:srgbClr val="D59DFF"/>
            </a:solidFill>
          </a:ln>
        </p:spPr>
        <p:style>
          <a:lnRef idx="1">
            <a:schemeClr val="accent1"/>
          </a:lnRef>
          <a:fillRef idx="0">
            <a:schemeClr val="accent1"/>
          </a:fillRef>
          <a:effectRef idx="0">
            <a:schemeClr val="accent1"/>
          </a:effectRef>
          <a:fontRef idx="minor">
            <a:schemeClr val="tx1"/>
          </a:fontRef>
        </p:style>
      </p:cxnSp>
      <p:pic>
        <p:nvPicPr>
          <p:cNvPr id="2" name="Vacation - AShamaluevMusic">
            <a:hlinkClick r:id="" action="ppaction://media"/>
            <a:extLst>
              <a:ext uri="{FF2B5EF4-FFF2-40B4-BE49-F238E27FC236}">
                <a16:creationId xmlns:a16="http://schemas.microsoft.com/office/drawing/2014/main" id="{732415E3-3CDD-4C18-A48E-0C9F6959AF63}"/>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573732" y="5894502"/>
            <a:ext cx="759610" cy="759610"/>
          </a:xfrm>
          <a:prstGeom prst="rect">
            <a:avLst/>
          </a:prstGeom>
        </p:spPr>
      </p:pic>
    </p:spTree>
    <p:extLst>
      <p:ext uri="{BB962C8B-B14F-4D97-AF65-F5344CB8AC3E}">
        <p14:creationId xmlns:p14="http://schemas.microsoft.com/office/powerpoint/2010/main" val="1998121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 presetClass="mediacall" presetSubtype="0" fill="hold" nodeType="clickEffect">
                                  <p:stCondLst>
                                    <p:cond delay="0"/>
                                  </p:stCondLst>
                                  <p:childTnLst>
                                    <p:cmd type="call" cmd="playFrom(0.0)">
                                      <p:cBhvr>
                                        <p:cTn id="11" dur="12165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20000" showWhenStopped="0">
                <p:cTn id="12"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19692" y="300724"/>
            <a:ext cx="11149439" cy="795528"/>
          </a:xfrm>
        </p:spPr>
        <p:txBody>
          <a:bodyPr/>
          <a:lstStyle/>
          <a:p>
            <a:r>
              <a:rPr lang="tr-tr" dirty="0"/>
              <a:t>Günün hedefi</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B20729CA-38EC-4517-A340-4577FDA63095}"/>
              </a:ext>
            </a:extLst>
          </p:cNvPr>
          <p:cNvSpPr txBox="1"/>
          <p:nvPr/>
        </p:nvSpPr>
        <p:spPr>
          <a:xfrm>
            <a:off x="519692" y="1096252"/>
            <a:ext cx="11149439" cy="1015663"/>
          </a:xfrm>
          <a:prstGeom prst="rect">
            <a:avLst/>
          </a:prstGeom>
          <a:noFill/>
        </p:spPr>
        <p:txBody>
          <a:bodyPr wrap="square" rtlCol="0">
            <a:spAutoFit/>
          </a:bodyPr>
          <a:lstStyle/>
          <a:p>
            <a:pPr algn="ctr"/>
            <a:r>
              <a:rPr lang="tr-tr" sz="20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Biraz önce gördüğümüz gibi Dünya tarihi Zaman Çizelgesi'nde bazı çılgın şeyler oluyor! </a:t>
            </a:r>
          </a:p>
          <a:p>
            <a:pPr algn="ctr"/>
            <a:r>
              <a:rPr lang="tr-tr" sz="20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Bugünün hedefi, problem çözümünde bize yardımcı olması için kodlama becerilerimizi kullanmak. </a:t>
            </a:r>
          </a:p>
          <a:p>
            <a:pPr algn="ctr"/>
            <a:r>
              <a:rPr lang="tr-tr" sz="20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Haydi başlayalım! </a:t>
            </a:r>
            <a:endParaRPr lang="en-US" sz="2400" dirty="0">
              <a:solidFill>
                <a:schemeClr val="accent5"/>
              </a:solidFill>
            </a:endParaRPr>
          </a:p>
        </p:txBody>
      </p:sp>
      <p:graphicFrame>
        <p:nvGraphicFramePr>
          <p:cNvPr id="6" name="Table 6">
            <a:extLst>
              <a:ext uri="{FF2B5EF4-FFF2-40B4-BE49-F238E27FC236}">
                <a16:creationId xmlns:a16="http://schemas.microsoft.com/office/drawing/2014/main" id="{C95E2C7F-04AA-4CA5-9C07-0D9B5F4F2A1E}"/>
              </a:ext>
            </a:extLst>
          </p:cNvPr>
          <p:cNvGraphicFramePr>
            <a:graphicFrameLocks noGrp="1"/>
          </p:cNvGraphicFramePr>
          <p:nvPr>
            <p:extLst>
              <p:ext uri="{D42A27DB-BD31-4B8C-83A1-F6EECF244321}">
                <p14:modId xmlns:p14="http://schemas.microsoft.com/office/powerpoint/2010/main" val="1783148529"/>
              </p:ext>
            </p:extLst>
          </p:nvPr>
        </p:nvGraphicFramePr>
        <p:xfrm>
          <a:off x="1019175" y="2468777"/>
          <a:ext cx="10191750" cy="3474720"/>
        </p:xfrm>
        <a:graphic>
          <a:graphicData uri="http://schemas.openxmlformats.org/drawingml/2006/table">
            <a:tbl>
              <a:tblPr firstRow="1" bandRow="1">
                <a:tableStyleId>{5C22544A-7EE6-4342-B048-85BDC9FD1C3A}</a:tableStyleId>
              </a:tblPr>
              <a:tblGrid>
                <a:gridCol w="5095875">
                  <a:extLst>
                    <a:ext uri="{9D8B030D-6E8A-4147-A177-3AD203B41FA5}">
                      <a16:colId xmlns:a16="http://schemas.microsoft.com/office/drawing/2014/main" val="2663216045"/>
                    </a:ext>
                  </a:extLst>
                </a:gridCol>
                <a:gridCol w="5095875">
                  <a:extLst>
                    <a:ext uri="{9D8B030D-6E8A-4147-A177-3AD203B41FA5}">
                      <a16:colId xmlns:a16="http://schemas.microsoft.com/office/drawing/2014/main" val="1348181961"/>
                    </a:ext>
                  </a:extLst>
                </a:gridCol>
              </a:tblGrid>
              <a:tr h="370840">
                <a:tc>
                  <a:txBody>
                    <a:bodyPr/>
                    <a:lstStyle/>
                    <a:p>
                      <a:pPr algn="ctr"/>
                      <a:r>
                        <a:rPr lang="tr-tr" dirty="0">
                          <a:solidFill>
                            <a:schemeClr val="accent5"/>
                          </a:solidFill>
                          <a:latin typeface="Noto Sans" panose="020B0502040504020204" pitchFamily="34" charset="0"/>
                          <a:ea typeface="Noto Sans" panose="020B0502040504020204" pitchFamily="34" charset="0"/>
                          <a:cs typeface="Noto Sans" panose="020B0502040504020204" pitchFamily="34" charset="0"/>
                        </a:rPr>
                        <a:t>Bir Minecraft: Education Edition hesabın varsa…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tr-tr" dirty="0">
                          <a:solidFill>
                            <a:schemeClr val="accent5"/>
                          </a:solidFill>
                          <a:latin typeface="Noto Sans" panose="020B0502040504020204" pitchFamily="34" charset="0"/>
                          <a:ea typeface="Noto Sans" panose="020B0502040504020204" pitchFamily="34" charset="0"/>
                          <a:cs typeface="Noto Sans" panose="020B0502040504020204" pitchFamily="34" charset="0"/>
                        </a:rPr>
                        <a:t>Bir Minecraft: Education Edition hesabın yoksa…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80200535"/>
                  </a:ext>
                </a:extLst>
              </a:tr>
              <a:tr h="370840">
                <a:tc>
                  <a:txBody>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14504864"/>
                  </a:ext>
                </a:extLst>
              </a:tr>
            </a:tbl>
          </a:graphicData>
        </a:graphic>
      </p:graphicFrame>
      <p:pic>
        <p:nvPicPr>
          <p:cNvPr id="8" name="Picture 7">
            <a:extLst>
              <a:ext uri="{FF2B5EF4-FFF2-40B4-BE49-F238E27FC236}">
                <a16:creationId xmlns:a16="http://schemas.microsoft.com/office/drawing/2014/main" id="{7B68391E-AB8E-43A3-87D5-A3214AF36588}"/>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2177276" y="3228295"/>
            <a:ext cx="2886907" cy="2429291"/>
          </a:xfrm>
          <a:prstGeom prst="rect">
            <a:avLst/>
          </a:prstGeom>
        </p:spPr>
      </p:pic>
      <p:pic>
        <p:nvPicPr>
          <p:cNvPr id="5" name="Picture 4">
            <a:extLst>
              <a:ext uri="{FF2B5EF4-FFF2-40B4-BE49-F238E27FC236}">
                <a16:creationId xmlns:a16="http://schemas.microsoft.com/office/drawing/2014/main" id="{0C78B38C-BB7C-49E8-90F7-E14DD58BD7C8}"/>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127818" y="3228295"/>
            <a:ext cx="3244442" cy="2561897"/>
          </a:xfrm>
          <a:prstGeom prst="rect">
            <a:avLst/>
          </a:prstGeom>
        </p:spPr>
      </p:pic>
    </p:spTree>
    <p:extLst>
      <p:ext uri="{BB962C8B-B14F-4D97-AF65-F5344CB8AC3E}">
        <p14:creationId xmlns:p14="http://schemas.microsoft.com/office/powerpoint/2010/main" val="339873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tr-tr" dirty="0"/>
              <a:t>Timecraft'a hoş geldin</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8418F61E-1487-48E2-92C4-0986AACF8D68}"/>
              </a:ext>
            </a:extLst>
          </p:cNvPr>
          <p:cNvSpPr txBox="1"/>
          <p:nvPr/>
        </p:nvSpPr>
        <p:spPr>
          <a:xfrm>
            <a:off x="6786534" y="2628784"/>
            <a:ext cx="4263775" cy="1815882"/>
          </a:xfrm>
          <a:prstGeom prst="rect">
            <a:avLst/>
          </a:prstGeom>
          <a:noFill/>
        </p:spPr>
        <p:txBody>
          <a:bodyPr wrap="square" rtlCol="0">
            <a:spAutoFit/>
          </a:bodyPr>
          <a:lstStyle/>
          <a:p>
            <a:pPr algn="ctr"/>
            <a:r>
              <a:rPr lang="tr-t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Burası doğma noktan, yani oyunu oynamaya başladığın yer.</a:t>
            </a:r>
          </a:p>
        </p:txBody>
      </p:sp>
      <p:pic>
        <p:nvPicPr>
          <p:cNvPr id="3" name="Picture 2">
            <a:extLst>
              <a:ext uri="{FF2B5EF4-FFF2-40B4-BE49-F238E27FC236}">
                <a16:creationId xmlns:a16="http://schemas.microsoft.com/office/drawing/2014/main" id="{40B8EE85-A65C-4C03-BCA4-FEE924DAA454}"/>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21208" y="1550523"/>
            <a:ext cx="5418686" cy="4325842"/>
          </a:xfrm>
          <a:prstGeom prst="rect">
            <a:avLst/>
          </a:prstGeom>
        </p:spPr>
      </p:pic>
    </p:spTree>
    <p:extLst>
      <p:ext uri="{BB962C8B-B14F-4D97-AF65-F5344CB8AC3E}">
        <p14:creationId xmlns:p14="http://schemas.microsoft.com/office/powerpoint/2010/main" val="2389717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tr-tr" dirty="0"/>
              <a:t>Biraz Hareket alıştırması yapalım...</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4"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graphicFrame>
        <p:nvGraphicFramePr>
          <p:cNvPr id="2" name="Table 2">
            <a:extLst>
              <a:ext uri="{FF2B5EF4-FFF2-40B4-BE49-F238E27FC236}">
                <a16:creationId xmlns:a16="http://schemas.microsoft.com/office/drawing/2014/main" id="{D83E92CF-7E3D-458B-874B-09A32B9B40E7}"/>
              </a:ext>
            </a:extLst>
          </p:cNvPr>
          <p:cNvGraphicFramePr>
            <a:graphicFrameLocks noGrp="1"/>
          </p:cNvGraphicFramePr>
          <p:nvPr>
            <p:extLst>
              <p:ext uri="{D42A27DB-BD31-4B8C-83A1-F6EECF244321}">
                <p14:modId xmlns:p14="http://schemas.microsoft.com/office/powerpoint/2010/main" val="380193190"/>
              </p:ext>
            </p:extLst>
          </p:nvPr>
        </p:nvGraphicFramePr>
        <p:xfrm>
          <a:off x="521208" y="1274470"/>
          <a:ext cx="11149438" cy="4450080"/>
        </p:xfrm>
        <a:graphic>
          <a:graphicData uri="http://schemas.openxmlformats.org/drawingml/2006/table">
            <a:tbl>
              <a:tblPr firstRow="1" bandRow="1">
                <a:tableStyleId>{5C22544A-7EE6-4342-B048-85BDC9FD1C3A}</a:tableStyleId>
              </a:tblPr>
              <a:tblGrid>
                <a:gridCol w="5574719">
                  <a:extLst>
                    <a:ext uri="{9D8B030D-6E8A-4147-A177-3AD203B41FA5}">
                      <a16:colId xmlns:a16="http://schemas.microsoft.com/office/drawing/2014/main" val="2309567890"/>
                    </a:ext>
                  </a:extLst>
                </a:gridCol>
                <a:gridCol w="5574719">
                  <a:extLst>
                    <a:ext uri="{9D8B030D-6E8A-4147-A177-3AD203B41FA5}">
                      <a16:colId xmlns:a16="http://schemas.microsoft.com/office/drawing/2014/main" val="2017653345"/>
                    </a:ext>
                  </a:extLst>
                </a:gridCol>
              </a:tblGrid>
              <a:tr h="370840">
                <a:tc>
                  <a:txBody>
                    <a:bodyPr/>
                    <a:lstStyle/>
                    <a:p>
                      <a:pPr algn="ctr"/>
                      <a:r>
                        <a:rPr lang="tr-tr" sz="2800" b="1" dirty="0">
                          <a:solidFill>
                            <a:schemeClr val="accent5"/>
                          </a:solidFill>
                          <a:latin typeface="Noto Sans" panose="020B0502040504020204" pitchFamily="34" charset="0"/>
                          <a:ea typeface="Noto Sans" panose="020B0502040504020204" pitchFamily="34" charset="0"/>
                          <a:cs typeface="Noto Sans" panose="020B0502040504020204" pitchFamily="34" charset="0"/>
                        </a:rPr>
                        <a:t>Klavye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tr-tr" sz="2800" b="1" dirty="0">
                          <a:solidFill>
                            <a:schemeClr val="accent5"/>
                          </a:solidFill>
                          <a:latin typeface="Noto Sans" panose="020B0502040504020204" pitchFamily="34" charset="0"/>
                          <a:ea typeface="Noto Sans" panose="020B0502040504020204" pitchFamily="34" charset="0"/>
                          <a:cs typeface="Noto Sans" panose="020B0502040504020204" pitchFamily="34" charset="0"/>
                        </a:rPr>
                        <a:t>Dokunmatik Kontroller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75621307"/>
                  </a:ext>
                </a:extLst>
              </a:tr>
              <a:tr h="370840">
                <a:tc>
                  <a:txBody>
                    <a:bodyPr/>
                    <a:lstStyle/>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45079379"/>
                  </a:ext>
                </a:extLst>
              </a:tr>
            </a:tbl>
          </a:graphicData>
        </a:graphic>
      </p:graphicFrame>
      <p:pic>
        <p:nvPicPr>
          <p:cNvPr id="3" name="Online Media 2" title="How to use touch controls to play Minecraft: Education Edition">
            <a:hlinkClick r:id="" action="ppaction://media"/>
            <a:extLst>
              <a:ext uri="{FF2B5EF4-FFF2-40B4-BE49-F238E27FC236}">
                <a16:creationId xmlns:a16="http://schemas.microsoft.com/office/drawing/2014/main" id="{C6705991-0840-41B3-A146-9A971BBED12A}"/>
              </a:ext>
            </a:extLst>
          </p:cNvPr>
          <p:cNvPicPr>
            <a:picLocks noRot="1" noChangeAspect="1"/>
          </p:cNvPicPr>
          <p:nvPr>
            <a:videoFile r:link="rId1"/>
          </p:nvPr>
        </p:nvPicPr>
        <p:blipFill>
          <a:blip r:embed="rId6"/>
          <a:stretch>
            <a:fillRect/>
          </a:stretch>
        </p:blipFill>
        <p:spPr>
          <a:xfrm>
            <a:off x="6466047" y="1973352"/>
            <a:ext cx="4763037" cy="3410306"/>
          </a:xfrm>
          <a:prstGeom prst="rect">
            <a:avLst/>
          </a:prstGeom>
        </p:spPr>
      </p:pic>
      <p:pic>
        <p:nvPicPr>
          <p:cNvPr id="6" name="Online Media 5" title="Basic Controls in Minecraft: Education Edition">
            <a:hlinkClick r:id="" action="ppaction://media"/>
            <a:extLst>
              <a:ext uri="{FF2B5EF4-FFF2-40B4-BE49-F238E27FC236}">
                <a16:creationId xmlns:a16="http://schemas.microsoft.com/office/drawing/2014/main" id="{5C4A90E3-CCAC-4787-866E-44B1FC88219E}"/>
              </a:ext>
            </a:extLst>
          </p:cNvPr>
          <p:cNvPicPr>
            <a:picLocks noRot="1" noChangeAspect="1"/>
          </p:cNvPicPr>
          <p:nvPr>
            <a:videoFile r:link="rId2"/>
          </p:nvPr>
        </p:nvPicPr>
        <p:blipFill>
          <a:blip r:embed="rId7"/>
          <a:stretch>
            <a:fillRect/>
          </a:stretch>
        </p:blipFill>
        <p:spPr>
          <a:xfrm>
            <a:off x="782320" y="2064410"/>
            <a:ext cx="4943634" cy="3319248"/>
          </a:xfrm>
          <a:prstGeom prst="rect">
            <a:avLst/>
          </a:prstGeom>
        </p:spPr>
      </p:pic>
    </p:spTree>
    <p:extLst>
      <p:ext uri="{BB962C8B-B14F-4D97-AF65-F5344CB8AC3E}">
        <p14:creationId xmlns:p14="http://schemas.microsoft.com/office/powerpoint/2010/main" val="154528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3"/>
                </p:tgtEl>
              </p:cMediaNode>
            </p:video>
            <p:seq concurrent="1" nextAc="seek">
              <p:cTn id="12" restart="whenNotActive" fill="hold" evtFilter="cancelBubble" nodeType="interactiveSeq">
                <p:stCondLst>
                  <p:cond evt="onClick" delay="0">
                    <p:tgtEl>
                      <p:spTgt spid="3"/>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3"/>
                                        </p:tgtEl>
                                      </p:cBhvr>
                                    </p:cmd>
                                  </p:childTnLst>
                                </p:cTn>
                              </p:par>
                            </p:childTnLst>
                          </p:cTn>
                        </p:par>
                      </p:childTnLst>
                    </p:cTn>
                  </p:par>
                </p:childTnLst>
              </p:cTn>
              <p:nextCondLst>
                <p:cond evt="onClick" delay="0">
                  <p:tgtEl>
                    <p:spTgt spid="3"/>
                  </p:tgtEl>
                </p:cond>
              </p:nextCondLst>
            </p:seq>
            <p:video>
              <p:cMediaNode vol="80000">
                <p:cTn id="17" fill="hold" display="0">
                  <p:stCondLst>
                    <p:cond delay="indefinite"/>
                  </p:stCondLst>
                </p:cTn>
                <p:tgtEl>
                  <p:spTgt spid="6"/>
                </p:tgtEl>
              </p:cMediaNode>
            </p:video>
            <p:seq concurrent="1" nextAc="seek">
              <p:cTn id="18" restart="whenNotActive" fill="hold" evtFilter="cancelBubble" nodeType="interactiveSeq">
                <p:stCondLst>
                  <p:cond evt="onClick" delay="0">
                    <p:tgtEl>
                      <p:spTgt spid="6"/>
                    </p:tgtEl>
                  </p:cond>
                </p:stCondLst>
                <p:endSync evt="end" delay="0">
                  <p:rtn val="all"/>
                </p:endSync>
                <p:childTnLst>
                  <p:par>
                    <p:cTn id="19" fill="hold">
                      <p:stCondLst>
                        <p:cond delay="0"/>
                      </p:stCondLst>
                      <p:childTnLst>
                        <p:par>
                          <p:cTn id="20" fill="hold">
                            <p:stCondLst>
                              <p:cond delay="0"/>
                            </p:stCondLst>
                            <p:childTnLst>
                              <p:par>
                                <p:cTn id="21" presetID="2" presetClass="mediacall" presetSubtype="0" fill="hold" nodeType="clickEffect">
                                  <p:stCondLst>
                                    <p:cond delay="0"/>
                                  </p:stCondLst>
                                  <p:childTnLst>
                                    <p:cmd type="call" cmd="togglePause">
                                      <p:cBhvr>
                                        <p:cTn id="2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tr-tr" dirty="0"/>
              <a:t>Biraz Hareket alıştırması yapalım...</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pic>
        <p:nvPicPr>
          <p:cNvPr id="7" name="Picture 6" descr="Mühendislik çizimi&#10;&#10;Açıklama otomatik oluşturuldu">
            <a:extLst>
              <a:ext uri="{FF2B5EF4-FFF2-40B4-BE49-F238E27FC236}">
                <a16:creationId xmlns:a16="http://schemas.microsoft.com/office/drawing/2014/main" id="{CB56018E-8DFC-42A0-8CFA-9801F58BA831}"/>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21208" y="1188720"/>
            <a:ext cx="5308766" cy="4784286"/>
          </a:xfrm>
          <a:prstGeom prst="rect">
            <a:avLst/>
          </a:prstGeom>
        </p:spPr>
      </p:pic>
      <p:sp>
        <p:nvSpPr>
          <p:cNvPr id="2" name="TextBox 1">
            <a:extLst>
              <a:ext uri="{FF2B5EF4-FFF2-40B4-BE49-F238E27FC236}">
                <a16:creationId xmlns:a16="http://schemas.microsoft.com/office/drawing/2014/main" id="{36F65CBE-63B0-4636-B6CA-A74A5F54F86F}"/>
              </a:ext>
            </a:extLst>
          </p:cNvPr>
          <p:cNvSpPr txBox="1"/>
          <p:nvPr/>
        </p:nvSpPr>
        <p:spPr>
          <a:xfrm>
            <a:off x="6269169" y="1994170"/>
            <a:ext cx="4962418" cy="2246769"/>
          </a:xfrm>
          <a:prstGeom prst="rect">
            <a:avLst/>
          </a:prstGeom>
          <a:noFill/>
        </p:spPr>
        <p:txBody>
          <a:bodyPr wrap="square" rtlCol="0">
            <a:spAutoFit/>
          </a:bodyPr>
          <a:lstStyle/>
          <a:p>
            <a:pPr algn="ctr"/>
            <a:r>
              <a:rPr lang="tr-t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Kontrollerini kullanarak bu engellerin arasında gez ve burada gösterilen yeşil düğmeye geri dön. </a:t>
            </a:r>
          </a:p>
        </p:txBody>
      </p:sp>
      <p:sp>
        <p:nvSpPr>
          <p:cNvPr id="5" name="Arrow: Left 4">
            <a:extLst>
              <a:ext uri="{FF2B5EF4-FFF2-40B4-BE49-F238E27FC236}">
                <a16:creationId xmlns:a16="http://schemas.microsoft.com/office/drawing/2014/main" id="{F5E5542B-FCC9-4FE9-8BEE-B860AF6FAB51}"/>
              </a:ext>
            </a:extLst>
          </p:cNvPr>
          <p:cNvSpPr/>
          <p:nvPr/>
        </p:nvSpPr>
        <p:spPr bwMode="auto">
          <a:xfrm>
            <a:off x="4117442" y="2134560"/>
            <a:ext cx="2027060" cy="452063"/>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 name="Oval 5">
            <a:extLst>
              <a:ext uri="{FF2B5EF4-FFF2-40B4-BE49-F238E27FC236}">
                <a16:creationId xmlns:a16="http://schemas.microsoft.com/office/drawing/2014/main" id="{0AB31DAF-6CA0-4A94-8EA5-CFB00F9821F4}"/>
              </a:ext>
            </a:extLst>
          </p:cNvPr>
          <p:cNvSpPr/>
          <p:nvPr/>
        </p:nvSpPr>
        <p:spPr bwMode="auto">
          <a:xfrm>
            <a:off x="3271603" y="1994170"/>
            <a:ext cx="431514" cy="452063"/>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839308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tr-tr" dirty="0"/>
              <a:t>Düğmeye basma</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7150815" y="1393693"/>
            <a:ext cx="4962418" cy="4401205"/>
          </a:xfrm>
          <a:prstGeom prst="rect">
            <a:avLst/>
          </a:prstGeom>
          <a:noFill/>
        </p:spPr>
        <p:txBody>
          <a:bodyPr wrap="square" rtlCol="0">
            <a:spAutoFit/>
          </a:bodyPr>
          <a:lstStyle/>
          <a:p>
            <a:pPr algn="ctr"/>
            <a:r>
              <a:rPr lang="tr-t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Düğmeler oyunun ÇOK önemli bir parçası olacak.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tr-t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Bir düğmeye basmak için düğmeye kadar yürü ve düğmeye sağ tıkla (klavye kullanıyorsan) veya düğmeye dokun (dokunmatik kontroller kullanıyorsan).</a:t>
            </a:r>
          </a:p>
        </p:txBody>
      </p:sp>
      <p:pic>
        <p:nvPicPr>
          <p:cNvPr id="5" name="Picture 4">
            <a:extLst>
              <a:ext uri="{FF2B5EF4-FFF2-40B4-BE49-F238E27FC236}">
                <a16:creationId xmlns:a16="http://schemas.microsoft.com/office/drawing/2014/main" id="{D545575E-89A4-49A2-9DA0-9748DC4FFA5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314096"/>
            <a:ext cx="6473480" cy="4560401"/>
          </a:xfrm>
          <a:prstGeom prst="rect">
            <a:avLst/>
          </a:prstGeom>
        </p:spPr>
      </p:pic>
    </p:spTree>
    <p:extLst>
      <p:ext uri="{BB962C8B-B14F-4D97-AF65-F5344CB8AC3E}">
        <p14:creationId xmlns:p14="http://schemas.microsoft.com/office/powerpoint/2010/main" val="577715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tr-tr" dirty="0"/>
              <a:t>Koridorda yürüme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2" y="2066776"/>
            <a:ext cx="5692951" cy="3046988"/>
          </a:xfrm>
          <a:prstGeom prst="rect">
            <a:avLst/>
          </a:prstGeom>
          <a:noFill/>
        </p:spPr>
        <p:txBody>
          <a:bodyPr wrap="square" rtlCol="0">
            <a:spAutoFit/>
          </a:bodyPr>
          <a:lstStyle/>
          <a:p>
            <a:pPr algn="ctr"/>
            <a:r>
              <a:rPr lang="tr-tr"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Geçit kapısındaki düğmeye bastıktan sonra göreceğin manzara budur.</a:t>
            </a:r>
          </a:p>
          <a:p>
            <a:pPr algn="ctr"/>
            <a:endParaRPr lang="en-US"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tr-tr"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Bir sonraki büyük odaya ulaşmak için koridordaki kıvılcımları takip ettiğinde Büyük Zaman Hataları Enstitüsü'ne ulaşırsın. Oyunu oynarken burayı tekrar ziyaret edeceksin.</a:t>
            </a:r>
          </a:p>
        </p:txBody>
      </p:sp>
      <p:pic>
        <p:nvPicPr>
          <p:cNvPr id="3" name="Picture 2">
            <a:extLst>
              <a:ext uri="{FF2B5EF4-FFF2-40B4-BE49-F238E27FC236}">
                <a16:creationId xmlns:a16="http://schemas.microsoft.com/office/drawing/2014/main" id="{FD0F81C3-ECBC-476E-A7B6-621F94F45F86}"/>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188720"/>
            <a:ext cx="5527930" cy="4806454"/>
          </a:xfrm>
          <a:prstGeom prst="rect">
            <a:avLst/>
          </a:prstGeom>
        </p:spPr>
      </p:pic>
    </p:spTree>
    <p:extLst>
      <p:ext uri="{BB962C8B-B14F-4D97-AF65-F5344CB8AC3E}">
        <p14:creationId xmlns:p14="http://schemas.microsoft.com/office/powerpoint/2010/main" val="3841849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tr-tr"/>
              <a:t>T.A.R.R.A. ile tanışma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408967" y="1276093"/>
            <a:ext cx="4962418" cy="3970318"/>
          </a:xfrm>
          <a:prstGeom prst="rect">
            <a:avLst/>
          </a:prstGeom>
          <a:noFill/>
        </p:spPr>
        <p:txBody>
          <a:bodyPr wrap="square" rtlCol="0">
            <a:spAutoFit/>
          </a:bodyPr>
          <a:lstStyle/>
          <a:p>
            <a:pPr algn="ctr"/>
            <a:r>
              <a:rPr lang="tr-t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T.A.R.R.A. ile tanış!</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tr-t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Kendisi bir yapay zeka (A.I.) robotu. İnsan gibi düşünebilen ve görevler tamamlayabilen bir bilgisayar robottur. TimeCraft'taki rehberin o olacak.</a:t>
            </a:r>
          </a:p>
        </p:txBody>
      </p:sp>
      <p:pic>
        <p:nvPicPr>
          <p:cNvPr id="9" name="Picture 8" descr="Metin, masa, tezgah içeren bir resim&#10;&#10;Açıklama otomatik oluşturuldu">
            <a:extLst>
              <a:ext uri="{FF2B5EF4-FFF2-40B4-BE49-F238E27FC236}">
                <a16:creationId xmlns:a16="http://schemas.microsoft.com/office/drawing/2014/main" id="{3BC2FCDC-AAE8-44CF-AFFE-F304878AAC04}"/>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96270" y="1188720"/>
            <a:ext cx="4962418" cy="4742927"/>
          </a:xfrm>
          <a:prstGeom prst="rect">
            <a:avLst/>
          </a:prstGeom>
        </p:spPr>
      </p:pic>
      <p:sp>
        <p:nvSpPr>
          <p:cNvPr id="7" name="Arrow: Left 6">
            <a:extLst>
              <a:ext uri="{FF2B5EF4-FFF2-40B4-BE49-F238E27FC236}">
                <a16:creationId xmlns:a16="http://schemas.microsoft.com/office/drawing/2014/main" id="{257C8708-8780-488D-A93D-F6361A64B082}"/>
              </a:ext>
            </a:extLst>
          </p:cNvPr>
          <p:cNvSpPr/>
          <p:nvPr/>
        </p:nvSpPr>
        <p:spPr bwMode="auto">
          <a:xfrm>
            <a:off x="3172387" y="3339289"/>
            <a:ext cx="2923613" cy="441788"/>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475271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tr-tr" dirty="0"/>
              <a:t>Konuşma Ekranı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883008" y="1543347"/>
            <a:ext cx="6174768" cy="3970318"/>
          </a:xfrm>
          <a:prstGeom prst="rect">
            <a:avLst/>
          </a:prstGeom>
          <a:noFill/>
        </p:spPr>
        <p:txBody>
          <a:bodyPr wrap="square" rtlCol="0">
            <a:spAutoFit/>
          </a:bodyPr>
          <a:lstStyle/>
          <a:p>
            <a:pPr algn="ctr"/>
            <a:r>
              <a:rPr lang="tr-t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T.A.R.R.A. sana bir şey söylemek istediğinde bunun gibi bir ekran görünür.</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tr-t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Açılır penceredeki bilgileri okuman gerekir. Sözcükleri kendi başına okumakta zorlanıyorsan Tam Ekran Okuyucu düğmesini kullanabilirsin. </a:t>
            </a:r>
          </a:p>
        </p:txBody>
      </p:sp>
      <p:pic>
        <p:nvPicPr>
          <p:cNvPr id="2" name="Picture 1">
            <a:extLst>
              <a:ext uri="{FF2B5EF4-FFF2-40B4-BE49-F238E27FC236}">
                <a16:creationId xmlns:a16="http://schemas.microsoft.com/office/drawing/2014/main" id="{7122CB84-8300-4EA0-984B-0DD604FBA92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77895" y="1839436"/>
            <a:ext cx="2127688" cy="2566638"/>
          </a:xfrm>
          <a:prstGeom prst="rect">
            <a:avLst/>
          </a:prstGeom>
        </p:spPr>
      </p:pic>
      <p:sp>
        <p:nvSpPr>
          <p:cNvPr id="7" name="Oval 6">
            <a:extLst>
              <a:ext uri="{FF2B5EF4-FFF2-40B4-BE49-F238E27FC236}">
                <a16:creationId xmlns:a16="http://schemas.microsoft.com/office/drawing/2014/main" id="{BC111E7D-7813-4A5D-94A5-1F75668E9523}"/>
              </a:ext>
            </a:extLst>
          </p:cNvPr>
          <p:cNvSpPr/>
          <p:nvPr/>
        </p:nvSpPr>
        <p:spPr bwMode="auto">
          <a:xfrm>
            <a:off x="3137613" y="3820255"/>
            <a:ext cx="544530" cy="56764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Up 7">
            <a:extLst>
              <a:ext uri="{FF2B5EF4-FFF2-40B4-BE49-F238E27FC236}">
                <a16:creationId xmlns:a16="http://schemas.microsoft.com/office/drawing/2014/main" id="{269B0021-1615-4ACA-8CEC-0FD29FA289A0}"/>
              </a:ext>
            </a:extLst>
          </p:cNvPr>
          <p:cNvSpPr/>
          <p:nvPr/>
        </p:nvSpPr>
        <p:spPr bwMode="auto">
          <a:xfrm>
            <a:off x="3137156" y="4431400"/>
            <a:ext cx="585627" cy="931642"/>
          </a:xfrm>
          <a:prstGeom prst="up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06835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tr-tr" dirty="0"/>
              <a:t>Tam ekran okuyucu</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pic>
        <p:nvPicPr>
          <p:cNvPr id="2" name="Picture 1">
            <a:extLst>
              <a:ext uri="{FF2B5EF4-FFF2-40B4-BE49-F238E27FC236}">
                <a16:creationId xmlns:a16="http://schemas.microsoft.com/office/drawing/2014/main" id="{7122CB84-8300-4EA0-984B-0DD604FBA92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77895" y="1839436"/>
            <a:ext cx="2127688" cy="2566638"/>
          </a:xfrm>
          <a:prstGeom prst="rect">
            <a:avLst/>
          </a:prstGeom>
        </p:spPr>
      </p:pic>
      <p:sp>
        <p:nvSpPr>
          <p:cNvPr id="7" name="Oval 6">
            <a:extLst>
              <a:ext uri="{FF2B5EF4-FFF2-40B4-BE49-F238E27FC236}">
                <a16:creationId xmlns:a16="http://schemas.microsoft.com/office/drawing/2014/main" id="{BC111E7D-7813-4A5D-94A5-1F75668E9523}"/>
              </a:ext>
            </a:extLst>
          </p:cNvPr>
          <p:cNvSpPr/>
          <p:nvPr/>
        </p:nvSpPr>
        <p:spPr bwMode="auto">
          <a:xfrm>
            <a:off x="3137613" y="3820255"/>
            <a:ext cx="544530" cy="56764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Up 7">
            <a:extLst>
              <a:ext uri="{FF2B5EF4-FFF2-40B4-BE49-F238E27FC236}">
                <a16:creationId xmlns:a16="http://schemas.microsoft.com/office/drawing/2014/main" id="{269B0021-1615-4ACA-8CEC-0FD29FA289A0}"/>
              </a:ext>
            </a:extLst>
          </p:cNvPr>
          <p:cNvSpPr/>
          <p:nvPr/>
        </p:nvSpPr>
        <p:spPr bwMode="auto">
          <a:xfrm>
            <a:off x="3137156" y="4431400"/>
            <a:ext cx="585627" cy="931642"/>
          </a:xfrm>
          <a:prstGeom prst="up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1" name="TextBox 10">
            <a:extLst>
              <a:ext uri="{FF2B5EF4-FFF2-40B4-BE49-F238E27FC236}">
                <a16:creationId xmlns:a16="http://schemas.microsoft.com/office/drawing/2014/main" id="{50EF8034-879E-4923-95CD-5718E391A290}"/>
              </a:ext>
            </a:extLst>
          </p:cNvPr>
          <p:cNvSpPr txBox="1"/>
          <p:nvPr/>
        </p:nvSpPr>
        <p:spPr>
          <a:xfrm>
            <a:off x="4241042" y="1969738"/>
            <a:ext cx="6629399" cy="2308324"/>
          </a:xfrm>
          <a:prstGeom prst="rect">
            <a:avLst/>
          </a:prstGeom>
          <a:noFill/>
        </p:spPr>
        <p:txBody>
          <a:bodyPr wrap="square">
            <a:spAutoFit/>
          </a:bodyPr>
          <a:lstStyle/>
          <a:p>
            <a:r>
              <a:rPr lang="tr-tr"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Tam Ekran Okuyucu </a:t>
            </a:r>
            <a:r>
              <a:rPr lang="tr-tr" dirty="0">
                <a:solidFill>
                  <a:srgbClr val="000000"/>
                </a:solidFill>
                <a:latin typeface="Noto Sans" panose="020B0502040504020204" pitchFamily="34" charset="0"/>
                <a:ea typeface="Noto Sans" panose="020B0502040504020204" pitchFamily="34" charset="0"/>
                <a:cs typeface="Noto Sans" panose="020B0502040504020204" pitchFamily="34" charset="0"/>
              </a:rPr>
              <a:t>Minecraft'ta </a:t>
            </a:r>
            <a:r>
              <a:rPr lang="tr-tr"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tabelaları ve ODK iletişim kutusunu okumak için açılabilir</a:t>
            </a:r>
            <a:r>
              <a:rPr lang="tr-tr" dirty="0">
                <a:solidFill>
                  <a:srgbClr val="000000"/>
                </a:solidFill>
                <a:latin typeface="Noto Sans" panose="020B0502040504020204" pitchFamily="34" charset="0"/>
                <a:ea typeface="Noto Sans" panose="020B0502040504020204" pitchFamily="34" charset="0"/>
                <a:cs typeface="Noto Sans" panose="020B0502040504020204" pitchFamily="34" charset="0"/>
              </a:rPr>
              <a:t>! </a:t>
            </a:r>
            <a:r>
              <a:rPr lang="tr-tr"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O kadar işe yarıyor ki!</a:t>
            </a:r>
          </a:p>
          <a:p>
            <a:endParaRPr lang="en-US" dirty="0">
              <a:solidFill>
                <a:srgbClr val="000000"/>
              </a:solidFill>
              <a:latin typeface="Noto Sans" panose="020B0502040504020204" pitchFamily="34" charset="0"/>
              <a:ea typeface="Noto Sans" panose="020B0502040504020204" pitchFamily="34" charset="0"/>
              <a:cs typeface="Noto Sans" panose="020B0502040504020204" pitchFamily="34" charset="0"/>
            </a:endParaRPr>
          </a:p>
          <a:p>
            <a:r>
              <a:rPr lang="tr-tr"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 Metinleri tercüme etmek ve sesli okumak da dahil olmak üzere fazladan okuma yardımı için harikadır.</a:t>
            </a:r>
          </a:p>
          <a:p>
            <a:endParaRPr lang="en-US" dirty="0">
              <a:solidFill>
                <a:srgbClr val="000000"/>
              </a:solidFill>
              <a:latin typeface="Noto Sans" panose="020B0502040504020204" pitchFamily="34" charset="0"/>
              <a:ea typeface="Noto Sans" panose="020B0502040504020204" pitchFamily="34" charset="0"/>
              <a:cs typeface="Noto Sans" panose="020B0502040504020204" pitchFamily="34" charset="0"/>
            </a:endParaRPr>
          </a:p>
          <a:p>
            <a:r>
              <a:rPr lang="tr-tr" b="0" i="0" dirty="0">
                <a:solidFill>
                  <a:srgbClr val="0F1419"/>
                </a:solidFill>
                <a:effectLst/>
                <a:latin typeface="Noto Sans" panose="020B0502040504020204" pitchFamily="34" charset="0"/>
                <a:ea typeface="Noto Sans" panose="020B0502040504020204" pitchFamily="34" charset="0"/>
                <a:cs typeface="Noto Sans" panose="020B0502040504020204" pitchFamily="34" charset="0"/>
              </a:rPr>
              <a:t>Minecraft: Education Edition'da Tam Ekran Okuyucu kullanma </a:t>
            </a:r>
            <a:r>
              <a:rPr lang="tr-tr" b="0" i="0" dirty="0">
                <a:solidFill>
                  <a:srgbClr val="1D9BF0"/>
                </a:solidFill>
                <a:effectLst/>
                <a:latin typeface="Noto Sans" panose="020B0502040504020204" pitchFamily="34" charset="0"/>
                <a:ea typeface="Noto Sans" panose="020B0502040504020204" pitchFamily="34" charset="0"/>
                <a:cs typeface="Noto Sans" panose="020B0502040504020204" pitchFamily="34" charset="0"/>
              </a:rPr>
              <a:t>https://youtu.be/BkmFIpSDJ7A</a:t>
            </a:r>
            <a:r>
              <a:rPr lang="tr-tr" b="0" i="0" dirty="0">
                <a:solidFill>
                  <a:srgbClr val="0F1419"/>
                </a:solidFill>
                <a:effectLst/>
                <a:latin typeface="Noto Sans" panose="020B0502040504020204" pitchFamily="34" charset="0"/>
                <a:ea typeface="Noto Sans" panose="020B0502040504020204" pitchFamily="34" charset="0"/>
                <a:cs typeface="Noto Sans" panose="020B0502040504020204" pitchFamily="34" charset="0"/>
              </a:rPr>
              <a:t> </a:t>
            </a:r>
            <a:endParaRPr lang="en-US" dirty="0">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1412066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109368-9D6B-4410-9399-9F9F637BB10E}"/>
              </a:ext>
            </a:extLst>
          </p:cNvPr>
          <p:cNvSpPr>
            <a:spLocks noGrp="1"/>
          </p:cNvSpPr>
          <p:nvPr>
            <p:ph type="title"/>
          </p:nvPr>
        </p:nvSpPr>
        <p:spPr>
          <a:xfrm>
            <a:off x="588263" y="457200"/>
            <a:ext cx="11018520" cy="553998"/>
          </a:xfrm>
        </p:spPr>
        <p:txBody>
          <a:bodyPr/>
          <a:lstStyle/>
          <a:p>
            <a:r>
              <a:rPr lang="tr-tr" dirty="0"/>
              <a:t>Kod bir dizi yönergedir</a:t>
            </a:r>
          </a:p>
        </p:txBody>
      </p:sp>
      <p:sp>
        <p:nvSpPr>
          <p:cNvPr id="21" name="Text Placeholder 2">
            <a:extLst>
              <a:ext uri="{FF2B5EF4-FFF2-40B4-BE49-F238E27FC236}">
                <a16:creationId xmlns:a16="http://schemas.microsoft.com/office/drawing/2014/main" id="{D8778BCD-D057-4C81-846D-B56B349BA5A1}"/>
              </a:ext>
            </a:extLst>
          </p:cNvPr>
          <p:cNvSpPr txBox="1">
            <a:spLocks/>
          </p:cNvSpPr>
          <p:nvPr/>
        </p:nvSpPr>
        <p:spPr>
          <a:xfrm>
            <a:off x="528139" y="849407"/>
            <a:ext cx="8577291" cy="699934"/>
          </a:xfrm>
          <a:prstGeom prst="rect">
            <a:avLst/>
          </a:prstGeom>
        </p:spPr>
        <p:txBody>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tr-tr" sz="2200" dirty="0">
                <a:latin typeface="+mj-lt"/>
              </a:rPr>
              <a:t>Bu yönergeler farklı yollardan yazılabilir:</a:t>
            </a:r>
          </a:p>
        </p:txBody>
      </p:sp>
      <p:sp>
        <p:nvSpPr>
          <p:cNvPr id="3" name="Text Placeholder 2">
            <a:extLst>
              <a:ext uri="{FF2B5EF4-FFF2-40B4-BE49-F238E27FC236}">
                <a16:creationId xmlns:a16="http://schemas.microsoft.com/office/drawing/2014/main" id="{BD58E1DE-3195-41D1-BE69-C3B54E50BBC0}"/>
              </a:ext>
            </a:extLst>
          </p:cNvPr>
          <p:cNvSpPr>
            <a:spLocks noGrp="1"/>
          </p:cNvSpPr>
          <p:nvPr>
            <p:ph type="body" sz="quarter" idx="16"/>
          </p:nvPr>
        </p:nvSpPr>
        <p:spPr>
          <a:xfrm>
            <a:off x="585217" y="1549341"/>
            <a:ext cx="4789063" cy="699934"/>
          </a:xfrm>
          <a:solidFill>
            <a:srgbClr val="3B2E58"/>
          </a:solidFill>
        </p:spPr>
        <p:txBody>
          <a:bodyPr lIns="91440" tIns="91440" rIns="91440" bIns="91440" anchor="ctr" anchorCtr="0"/>
          <a:lstStyle/>
          <a:p>
            <a:r>
              <a:rPr lang="tr-tr" sz="2200" dirty="0">
                <a:solidFill>
                  <a:srgbClr val="D59DFF"/>
                </a:solidFill>
                <a:latin typeface="+mj-lt"/>
              </a:rPr>
              <a:t>Blok temelli kod</a:t>
            </a:r>
          </a:p>
        </p:txBody>
      </p:sp>
      <p:pic>
        <p:nvPicPr>
          <p:cNvPr id="20" name="Picture Placeholder 19" descr="MakeCode kodlama çalışma alanının Minecraft agent'ı taşıyan basit bir blok temelli program ile ekran görüntüsü">
            <a:extLst>
              <a:ext uri="{FF2B5EF4-FFF2-40B4-BE49-F238E27FC236}">
                <a16:creationId xmlns:a16="http://schemas.microsoft.com/office/drawing/2014/main" id="{73031301-9592-4158-B1D1-BF770B1A146F}"/>
              </a:ext>
            </a:extLst>
          </p:cNvPr>
          <p:cNvPicPr>
            <a:picLocks noGrp="1" noChangeAspect="1"/>
          </p:cNvPicPr>
          <p:nvPr>
            <p:ph type="pic" sz="quarter" idx="13"/>
          </p:nvPr>
        </p:nvPicPr>
        <p:blipFill rotWithShape="1">
          <a:blip r:embed="rId3" cstate="print">
            <a:extLst>
              <a:ext uri="{28A0092B-C50C-407E-A947-70E740481C1C}">
                <a14:useLocalDpi xmlns:a14="http://schemas.microsoft.com/office/drawing/2010/main"/>
              </a:ext>
            </a:extLst>
          </a:blip>
          <a:srcRect l="-30"/>
          <a:stretch/>
        </p:blipFill>
        <p:spPr>
          <a:xfrm>
            <a:off x="585219" y="2316403"/>
            <a:ext cx="4789062" cy="3100245"/>
          </a:xfrm>
          <a:prstGeom prst="rect">
            <a:avLst/>
          </a:prstGeom>
        </p:spPr>
      </p:pic>
      <p:sp>
        <p:nvSpPr>
          <p:cNvPr id="5" name="Text Placeholder 4">
            <a:extLst>
              <a:ext uri="{FF2B5EF4-FFF2-40B4-BE49-F238E27FC236}">
                <a16:creationId xmlns:a16="http://schemas.microsoft.com/office/drawing/2014/main" id="{A1BF88CD-53C7-41C0-87EF-284D8303AAC6}"/>
              </a:ext>
            </a:extLst>
          </p:cNvPr>
          <p:cNvSpPr>
            <a:spLocks noGrp="1"/>
          </p:cNvSpPr>
          <p:nvPr>
            <p:ph type="body" sz="quarter" idx="18"/>
          </p:nvPr>
        </p:nvSpPr>
        <p:spPr>
          <a:xfrm>
            <a:off x="5593593" y="1549341"/>
            <a:ext cx="4790080" cy="699934"/>
          </a:xfrm>
          <a:solidFill>
            <a:srgbClr val="3B2E58"/>
          </a:solidFill>
        </p:spPr>
        <p:txBody>
          <a:bodyPr lIns="91440" tIns="91440" rIns="91440" bIns="91440" anchor="ctr" anchorCtr="0"/>
          <a:lstStyle/>
          <a:p>
            <a:r>
              <a:rPr lang="tr-tr" sz="2200">
                <a:solidFill>
                  <a:srgbClr val="D59DFF"/>
                </a:solidFill>
                <a:latin typeface="+mj-lt"/>
              </a:rPr>
              <a:t>Metin tabanlı kod</a:t>
            </a:r>
          </a:p>
        </p:txBody>
      </p:sp>
      <p:pic>
        <p:nvPicPr>
          <p:cNvPr id="14" name="Picture Placeholder 13" descr="MakeCode kodlama çalışma alanının Minecraft agent'ı taşıyan basit bir JavaScript programı ile ekran görüntüsü">
            <a:extLst>
              <a:ext uri="{FF2B5EF4-FFF2-40B4-BE49-F238E27FC236}">
                <a16:creationId xmlns:a16="http://schemas.microsoft.com/office/drawing/2014/main" id="{203EF100-54DB-4CA3-B1BE-4742210DD7ED}"/>
              </a:ext>
            </a:extLst>
          </p:cNvPr>
          <p:cNvPicPr>
            <a:picLocks noGrp="1" noChangeAspect="1"/>
          </p:cNvPicPr>
          <p:nvPr>
            <p:ph type="pic" sz="quarter" idx="15"/>
          </p:nvPr>
        </p:nvPicPr>
        <p:blipFill rotWithShape="1">
          <a:blip r:embed="rId4" cstate="print">
            <a:extLst>
              <a:ext uri="{28A0092B-C50C-407E-A947-70E740481C1C}">
                <a14:useLocalDpi xmlns:a14="http://schemas.microsoft.com/office/drawing/2010/main"/>
              </a:ext>
            </a:extLst>
          </a:blip>
          <a:srcRect/>
          <a:stretch/>
        </p:blipFill>
        <p:spPr>
          <a:xfrm>
            <a:off x="5594611" y="2316403"/>
            <a:ext cx="4789062" cy="3100245"/>
          </a:xfrm>
          <a:prstGeom prst="rect">
            <a:avLst/>
          </a:prstGeom>
        </p:spPr>
      </p:pic>
      <p:sp>
        <p:nvSpPr>
          <p:cNvPr id="8" name="Title 1">
            <a:extLst>
              <a:ext uri="{FF2B5EF4-FFF2-40B4-BE49-F238E27FC236}">
                <a16:creationId xmlns:a16="http://schemas.microsoft.com/office/drawing/2014/main" id="{7D9FFC15-015F-42F8-82E4-78DDF31920F6}"/>
              </a:ext>
            </a:extLst>
          </p:cNvPr>
          <p:cNvSpPr txBox="1">
            <a:spLocks/>
          </p:cNvSpPr>
          <p:nvPr/>
        </p:nvSpPr>
        <p:spPr>
          <a:xfrm>
            <a:off x="471760" y="5483776"/>
            <a:ext cx="10765410" cy="1207269"/>
          </a:xfrm>
          <a:prstGeom prst="rect">
            <a:avLst/>
          </a:prstGeom>
        </p:spPr>
        <p:txBody>
          <a:bodyPr vert="horz" wrap="square" lIns="91440" tIns="45720" rIns="91440" bIns="45720" rtlCol="0" anchor="b">
            <a:normAutofit fontScale="97500"/>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algn="ctr"/>
            <a:r>
              <a:rPr lang="tr-tr" sz="3800" dirty="0"/>
              <a:t>Blocks veya Python'dan birini seçmen gerekecektir.</a:t>
            </a:r>
            <a:br>
                    </a:br>
            <a:r>
              <a:rPr lang="tr-tr" sz="2700" dirty="0">
                <a:latin typeface="Noto Sans" panose="020B0502040504020204" pitchFamily="34" charset="0"/>
                <a:ea typeface="Noto Sans" panose="020B0502040504020204" pitchFamily="34" charset="0"/>
                <a:cs typeface="Noto Sans" panose="020B0502040504020204" pitchFamily="34" charset="0"/>
              </a:rPr>
              <a:t>(Yeni başlayanların Blocks ile başlaması önerilir)</a:t>
            </a:r>
          </a:p>
        </p:txBody>
      </p:sp>
    </p:spTree>
    <p:extLst>
      <p:ext uri="{BB962C8B-B14F-4D97-AF65-F5344CB8AC3E}">
        <p14:creationId xmlns:p14="http://schemas.microsoft.com/office/powerpoint/2010/main" val="1665877483"/>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9">
            <a:extLst>
              <a:ext uri="{FF2B5EF4-FFF2-40B4-BE49-F238E27FC236}">
                <a16:creationId xmlns:a16="http://schemas.microsoft.com/office/drawing/2014/main" id="{3149F381-DCD6-40B5-A58B-FB51571A6A0A}"/>
              </a:ext>
            </a:extLst>
          </p:cNvPr>
          <p:cNvSpPr txBox="1">
            <a:spLocks/>
          </p:cNvSpPr>
          <p:nvPr/>
        </p:nvSpPr>
        <p:spPr>
          <a:xfrm>
            <a:off x="-117405" y="2205879"/>
            <a:ext cx="4339450" cy="1223121"/>
          </a:xfrm>
          <a:prstGeom prst="rect">
            <a:avLst/>
          </a:prstGeom>
        </p:spPr>
        <p:txBody>
          <a:bodyPr vert="horz" wrap="square" lIns="182880" tIns="45720" rIns="182880" bIns="45720" rtlCol="0" anchor="ctr">
            <a:noAutofit/>
          </a:bodyP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cap="all" spc="-100" baseline="0" dirty="0" smtClean="0">
                <a:solidFill>
                  <a:schemeClr val="bg1">
                    <a:alpha val="99000"/>
                  </a:schemeClr>
                </a:solidFill>
                <a:latin typeface="+mj-lt"/>
                <a:ea typeface="+mn-ea"/>
                <a:cs typeface="+mn-cs"/>
              </a:defRPr>
            </a:lvl1pPr>
          </a:lstStyle>
          <a:p>
            <a:pPr marL="0" marR="0" lvl="0" indent="0" algn="ctr" defTabSz="914400" rtl="0" eaLnBrk="1" fontAlgn="auto" latinLnBrk="0" hangingPunct="1">
              <a:lnSpc>
                <a:spcPct val="90000"/>
              </a:lnSpc>
              <a:spcBef>
                <a:spcPts val="0"/>
              </a:spcBef>
              <a:spcAft>
                <a:spcPts val="600"/>
              </a:spcAft>
              <a:buClrTx/>
              <a:buSzPct val="90000"/>
              <a:buFont typeface="Wingdings" pitchFamily="2" charset="2"/>
              <a:buNone/>
              <a:tabLst/>
              <a:defRPr/>
            </a:pPr>
            <a:r>
              <a:rPr kumimoji="0" lang="tr-tr" sz="4800" b="0" i="0" u="none" strike="noStrike" kern="1200" cap="all" spc="-100" normalizeH="0" baseline="0" noProof="0" dirty="0">
                <a:ln>
                  <a:noFill/>
                </a:ln>
                <a:solidFill>
                  <a:srgbClr val="FFFFFF">
                    <a:alpha val="99000"/>
                  </a:srgbClr>
                </a:solidFill>
                <a:effectLst/>
                <a:uLnTx/>
                <a:uFillTx/>
                <a:latin typeface="Torque Bold"/>
                <a:ea typeface="+mn-ea"/>
                <a:cs typeface="+mn-cs"/>
              </a:rPr>
              <a:t>Bugün </a:t>
            </a:r>
            <a:br>
                    </a:br>
            <a:r>
              <a:rPr kumimoji="0" lang="tr-tr" sz="4800" b="0" i="0" u="none" strike="noStrike" kern="1200" cap="all" spc="-100" normalizeH="0" baseline="0" noProof="0" dirty="0">
                <a:ln>
                  <a:noFill/>
                </a:ln>
                <a:solidFill>
                  <a:srgbClr val="FFFFFF">
                    <a:alpha val="99000"/>
                  </a:srgbClr>
                </a:solidFill>
                <a:effectLst/>
                <a:uLnTx/>
                <a:uFillTx/>
                <a:latin typeface="Torque Bold"/>
                <a:ea typeface="+mn-ea"/>
                <a:cs typeface="+mn-cs"/>
              </a:rPr>
              <a:t>neler </a:t>
            </a:r>
            <a:br>
                    </a:br>
            <a:r>
              <a:rPr kumimoji="0" lang="tr-tr" sz="4800" b="0" i="0" u="none" strike="noStrike" kern="1200" cap="all" spc="-100" normalizeH="0" baseline="0" noProof="0" dirty="0">
                <a:ln>
                  <a:noFill/>
                </a:ln>
                <a:solidFill>
                  <a:srgbClr val="FFFFFF">
                    <a:alpha val="99000"/>
                  </a:srgbClr>
                </a:solidFill>
                <a:effectLst/>
                <a:uLnTx/>
                <a:uFillTx/>
                <a:latin typeface="Torque Bold"/>
                <a:ea typeface="+mn-ea"/>
                <a:cs typeface="+mn-cs"/>
              </a:rPr>
              <a:t>öğreneceğiz?</a:t>
            </a:r>
          </a:p>
        </p:txBody>
      </p:sp>
      <p:sp>
        <p:nvSpPr>
          <p:cNvPr id="9" name="Content Placeholder 3"/>
          <p:cNvSpPr txBox="1">
            <a:spLocks/>
          </p:cNvSpPr>
          <p:nvPr/>
        </p:nvSpPr>
        <p:spPr>
          <a:xfrm>
            <a:off x="4468542" y="-448641"/>
            <a:ext cx="7532958" cy="6858001"/>
          </a:xfrm>
          <a:prstGeom prst="rect">
            <a:avLst/>
          </a:prstGeom>
        </p:spPr>
        <p:txBody>
          <a:bodyPr anchor="ctr">
            <a:noAutofit/>
          </a:bodyPr>
          <a:lstStyle>
            <a:lvl1pPr marL="339669" marR="0" indent="-339669" algn="l" defTabSz="914211" rtl="0" eaLnBrk="1" fontAlgn="auto" latinLnBrk="0" hangingPunct="1">
              <a:lnSpc>
                <a:spcPct val="90000"/>
              </a:lnSpc>
              <a:spcBef>
                <a:spcPct val="20000"/>
              </a:spcBef>
              <a:spcAft>
                <a:spcPts val="0"/>
              </a:spcAft>
              <a:buClrTx/>
              <a:buSzPct val="90000"/>
              <a:buFont typeface="Arial" pitchFamily="34" charset="0"/>
              <a:buChar char="•"/>
              <a:tabLst/>
              <a:defRPr sz="3600" kern="1200" spc="-71" baseline="0">
                <a:gradFill>
                  <a:gsLst>
                    <a:gs pos="1250">
                      <a:schemeClr val="tx1"/>
                    </a:gs>
                    <a:gs pos="100000">
                      <a:schemeClr val="tx1"/>
                    </a:gs>
                  </a:gsLst>
                  <a:lin ang="5400000" scaled="0"/>
                </a:gradFill>
                <a:latin typeface="+mj-lt"/>
                <a:ea typeface="+mn-ea"/>
                <a:cs typeface="+mn-cs"/>
              </a:defRPr>
            </a:lvl1pPr>
            <a:lvl2pPr marL="572992" marR="0" indent="-233324" algn="l" defTabSz="914211"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798380" marR="0" indent="-225387" algn="l" defTabSz="914211" rtl="0" eaLnBrk="1" fontAlgn="auto" latinLnBrk="0" hangingPunct="1">
              <a:lnSpc>
                <a:spcPct val="90000"/>
              </a:lnSpc>
              <a:spcBef>
                <a:spcPct val="20000"/>
              </a:spcBef>
              <a:spcAft>
                <a:spcPts val="0"/>
              </a:spcAft>
              <a:buClrTx/>
              <a:buSzPct val="90000"/>
              <a:buFont typeface="Wingdings" pitchFamily="2" charset="2"/>
              <a:buChar char=""/>
              <a:tabLst>
                <a:tab pos="798380" algn="l"/>
              </a:tabLst>
              <a:defRPr sz="2400" kern="1200" spc="0" baseline="0">
                <a:gradFill>
                  <a:gsLst>
                    <a:gs pos="1250">
                      <a:schemeClr val="tx1"/>
                    </a:gs>
                    <a:gs pos="100000">
                      <a:schemeClr val="tx1"/>
                    </a:gs>
                  </a:gsLst>
                  <a:lin ang="5400000" scaled="0"/>
                </a:gradFill>
                <a:latin typeface="+mn-lt"/>
                <a:ea typeface="+mn-ea"/>
                <a:cs typeface="+mn-cs"/>
              </a:defRPr>
            </a:lvl3pPr>
            <a:lvl4pPr marL="1030117" marR="0" indent="-231735" algn="l" defTabSz="914211"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5504" marR="0" indent="-225387" algn="l" defTabSz="914211" rtl="0" eaLnBrk="1" fontAlgn="auto" latinLnBrk="0" hangingPunct="1">
              <a:lnSpc>
                <a:spcPct val="90000"/>
              </a:lnSpc>
              <a:spcBef>
                <a:spcPct val="20000"/>
              </a:spcBef>
              <a:spcAft>
                <a:spcPts val="0"/>
              </a:spcAft>
              <a:buClrTx/>
              <a:buSzPct val="90000"/>
              <a:buFont typeface="Wingdings" pitchFamily="2" charset="2"/>
              <a:buChar char=""/>
              <a:tabLst>
                <a:tab pos="1255504" algn="l"/>
              </a:tabLst>
              <a:defRPr sz="2000" kern="1200" spc="0" baseline="0">
                <a:gradFill>
                  <a:gsLst>
                    <a:gs pos="1250">
                      <a:schemeClr val="tx1"/>
                    </a:gs>
                    <a:gs pos="100000">
                      <a:schemeClr val="tx1"/>
                    </a:gs>
                  </a:gsLst>
                  <a:lin ang="5400000" scaled="0"/>
                </a:gradFill>
                <a:latin typeface="+mn-lt"/>
                <a:ea typeface="+mn-ea"/>
                <a:cs typeface="+mn-cs"/>
              </a:defRPr>
            </a:lvl5pPr>
            <a:lvl6pPr marL="2514083"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185"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292"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97"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spcBef>
                <a:spcPts val="1200"/>
              </a:spcBef>
              <a:spcAft>
                <a:spcPts val="1200"/>
              </a:spcAft>
              <a:defRPr/>
            </a:pPr>
            <a:r>
              <a:rPr lang="tr-tr" sz="3200" spc="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Başlangıçtaki kodlama kavramlarını inceleyeceğim. </a:t>
            </a:r>
            <a:endParaRPr kumimoji="0" lang="en-US"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endParaRPr>
          </a:p>
          <a:p>
            <a:pPr>
              <a:lnSpc>
                <a:spcPct val="100000"/>
              </a:lnSpc>
              <a:spcBef>
                <a:spcPts val="1200"/>
              </a:spcBef>
              <a:spcAft>
                <a:spcPts val="1200"/>
              </a:spcAft>
              <a:defRPr/>
            </a:pPr>
            <a:r>
              <a:rPr kumimoji="0" lang="tr-tr"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rPr>
              <a:t>İşleme dayalı düşünmeyi kullanarak problemleri analiz edeceğim ve çözeceğim.</a:t>
            </a:r>
          </a:p>
          <a:p>
            <a:pPr>
              <a:lnSpc>
                <a:spcPct val="100000"/>
              </a:lnSpc>
              <a:spcBef>
                <a:spcPts val="1200"/>
              </a:spcBef>
              <a:spcAft>
                <a:spcPts val="1200"/>
              </a:spcAft>
              <a:defRPr/>
            </a:pPr>
            <a:r>
              <a:rPr lang="tr-tr" sz="3200" spc="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Minecraft Zaman Agent'ını kod kullanarak problemleri çözmesi için eğiteceğim.</a:t>
            </a:r>
            <a:endParaRPr kumimoji="0" lang="en-US"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endParaRPr>
          </a:p>
          <a:p>
            <a:pPr>
              <a:lnSpc>
                <a:spcPct val="100000"/>
              </a:lnSpc>
              <a:spcBef>
                <a:spcPts val="1200"/>
              </a:spcBef>
              <a:spcAft>
                <a:spcPts val="1200"/>
              </a:spcAft>
              <a:defRPr/>
            </a:pPr>
            <a:r>
              <a:rPr kumimoji="0" lang="tr-tr"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rPr>
              <a:t>Hayatın tüm alanlarını etkileyen CS </a:t>
            </a:r>
            <a:r>
              <a:rPr lang="tr-tr" sz="3200" spc="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bağlantılarını keşfedeceğim.</a:t>
            </a:r>
          </a:p>
        </p:txBody>
      </p:sp>
      <p:grpSp>
        <p:nvGrpSpPr>
          <p:cNvPr id="4" name="Group 3">
            <a:extLst>
              <a:ext uri="{FF2B5EF4-FFF2-40B4-BE49-F238E27FC236}">
                <a16:creationId xmlns:a16="http://schemas.microsoft.com/office/drawing/2014/main" id="{AC51A034-C2AA-4B9E-89A9-1502ED5D48F4}"/>
              </a:ext>
            </a:extLst>
          </p:cNvPr>
          <p:cNvGrpSpPr/>
          <p:nvPr/>
        </p:nvGrpSpPr>
        <p:grpSpPr>
          <a:xfrm>
            <a:off x="0" y="6144061"/>
            <a:ext cx="12188825" cy="713939"/>
            <a:chOff x="0" y="6144061"/>
            <a:chExt cx="12188825" cy="713939"/>
          </a:xfrm>
        </p:grpSpPr>
        <p:pic>
          <p:nvPicPr>
            <p:cNvPr id="5" name="Picture 4">
              <a:extLst>
                <a:ext uri="{FF2B5EF4-FFF2-40B4-BE49-F238E27FC236}">
                  <a16:creationId xmlns:a16="http://schemas.microsoft.com/office/drawing/2014/main" id="{CFAA82BC-457A-4671-ACB2-645EB79060EB}"/>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7" name="Picture 6">
              <a:extLst>
                <a:ext uri="{FF2B5EF4-FFF2-40B4-BE49-F238E27FC236}">
                  <a16:creationId xmlns:a16="http://schemas.microsoft.com/office/drawing/2014/main" id="{E583D409-27B9-4E46-8C30-AED297F884E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Tree>
    <p:extLst>
      <p:ext uri="{BB962C8B-B14F-4D97-AF65-F5344CB8AC3E}">
        <p14:creationId xmlns:p14="http://schemas.microsoft.com/office/powerpoint/2010/main" val="184107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tr-tr"/>
              <a:t>T.A.R.R.A. ve ODK'</a:t>
            </a:r>
            <a:r>
              <a:rPr lang="tr-tr" sz="3200" dirty="0" err="1"/>
              <a:t>ler</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881188" y="1551563"/>
            <a:ext cx="6174768" cy="3754874"/>
          </a:xfrm>
          <a:prstGeom prst="rect">
            <a:avLst/>
          </a:prstGeom>
          <a:noFill/>
        </p:spPr>
        <p:txBody>
          <a:bodyPr wrap="square" rtlCol="0">
            <a:spAutoFit/>
          </a:bodyPr>
          <a:lstStyle/>
          <a:p>
            <a:pPr algn="ctr"/>
            <a:r>
              <a:rPr lang="tr-t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TimeCraft'ın her yerinde T.A.R.R.A.'yı ve diğer ODK'leri (oyuncu dışı karakterler) göreceksin. </a:t>
            </a:r>
          </a:p>
          <a:p>
            <a:pPr algn="ctr"/>
            <a:endParaRPr lang="en-US" sz="1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tr-tr" sz="280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T.A.R.R.A. oyun sırasında sana yardımcı olacak önemli bilgileri verecektir. T.A.R.R.A.'dan gelen açılır ekranlar göreceksin. Bunlar oyunda sana rehberlik edecektir.</a:t>
            </a:r>
          </a:p>
        </p:txBody>
      </p:sp>
      <p:pic>
        <p:nvPicPr>
          <p:cNvPr id="5" name="Picture 4">
            <a:extLst>
              <a:ext uri="{FF2B5EF4-FFF2-40B4-BE49-F238E27FC236}">
                <a16:creationId xmlns:a16="http://schemas.microsoft.com/office/drawing/2014/main" id="{85A66A76-A4FB-4160-B6D3-4FE25348E09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286764" y="1254543"/>
            <a:ext cx="3242136" cy="4348914"/>
          </a:xfrm>
          <a:prstGeom prst="rect">
            <a:avLst/>
          </a:prstGeom>
        </p:spPr>
      </p:pic>
    </p:spTree>
    <p:extLst>
      <p:ext uri="{BB962C8B-B14F-4D97-AF65-F5344CB8AC3E}">
        <p14:creationId xmlns:p14="http://schemas.microsoft.com/office/powerpoint/2010/main" val="2989817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tr-tr" dirty="0"/>
              <a:t>Zaman Agent'ı Seçme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1896675"/>
            <a:ext cx="4962418" cy="3539430"/>
          </a:xfrm>
          <a:prstGeom prst="rect">
            <a:avLst/>
          </a:prstGeom>
          <a:noFill/>
        </p:spPr>
        <p:txBody>
          <a:bodyPr wrap="square" rtlCol="0">
            <a:spAutoFit/>
          </a:bodyPr>
          <a:lstStyle/>
          <a:p>
            <a:pPr algn="ctr"/>
            <a:r>
              <a:rPr lang="tr-t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Şimdi bir Zaman Agent'ı seçme zamanı.</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tr-t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Beş farklı rengi vardır. İstediğin rengi seçebilirsin!</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CE7EF0D9-D253-4305-B233-DFEA198139E0}"/>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774699" y="1744734"/>
            <a:ext cx="5319713" cy="3368532"/>
          </a:xfrm>
          <a:prstGeom prst="rect">
            <a:avLst/>
          </a:prstGeom>
        </p:spPr>
      </p:pic>
    </p:spTree>
    <p:extLst>
      <p:ext uri="{BB962C8B-B14F-4D97-AF65-F5344CB8AC3E}">
        <p14:creationId xmlns:p14="http://schemas.microsoft.com/office/powerpoint/2010/main" val="3730427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tr-tr" dirty="0"/>
              <a:t>Zaman Agent'ı nasıl seçilir</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2" y="2591756"/>
            <a:ext cx="4962418" cy="2246769"/>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tr-t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Zaman Agent'ı seçmek için düğmeye bas.</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7" name="Picture 6">
            <a:extLst>
              <a:ext uri="{FF2B5EF4-FFF2-40B4-BE49-F238E27FC236}">
                <a16:creationId xmlns:a16="http://schemas.microsoft.com/office/drawing/2014/main" id="{C5DA35C9-C7F3-4FC2-B595-47957F4B4EDF}"/>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286764" y="1631365"/>
            <a:ext cx="4409186" cy="3207160"/>
          </a:xfrm>
          <a:prstGeom prst="rect">
            <a:avLst/>
          </a:prstGeom>
        </p:spPr>
      </p:pic>
    </p:spTree>
    <p:extLst>
      <p:ext uri="{BB962C8B-B14F-4D97-AF65-F5344CB8AC3E}">
        <p14:creationId xmlns:p14="http://schemas.microsoft.com/office/powerpoint/2010/main" val="2479558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tr-tr" dirty="0"/>
              <a:t>Zaman Agent'ını Kullanma</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946490" y="2451931"/>
            <a:ext cx="4962418" cy="3108543"/>
          </a:xfrm>
          <a:prstGeom prst="rect">
            <a:avLst/>
          </a:prstGeom>
          <a:noFill/>
        </p:spPr>
        <p:txBody>
          <a:bodyPr wrap="square" rtlCol="0">
            <a:spAutoFit/>
          </a:bodyPr>
          <a:lstStyle/>
          <a:p>
            <a:pPr algn="ctr"/>
            <a:r>
              <a:rPr lang="tr-t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Zaman Agent'ları kaybolacaktır. Agent'ını konuşlandırmak için “C” düğmesine basman gerekir.</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4E7C9112-D6B3-4A2B-840E-96B4D652046B}"/>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707891" y="1772307"/>
            <a:ext cx="6059468" cy="3019486"/>
          </a:xfrm>
          <a:prstGeom prst="rect">
            <a:avLst/>
          </a:prstGeom>
        </p:spPr>
      </p:pic>
    </p:spTree>
    <p:extLst>
      <p:ext uri="{BB962C8B-B14F-4D97-AF65-F5344CB8AC3E}">
        <p14:creationId xmlns:p14="http://schemas.microsoft.com/office/powerpoint/2010/main" val="2259683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tr-tr" dirty="0"/>
              <a:t>Kod Oluşturucu</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612864" y="1228397"/>
            <a:ext cx="7283861" cy="5693866"/>
          </a:xfrm>
          <a:prstGeom prst="rect">
            <a:avLst/>
          </a:prstGeom>
          <a:noFill/>
        </p:spPr>
        <p:txBody>
          <a:bodyPr wrap="square" rtlCol="0">
            <a:spAutoFit/>
          </a:bodyPr>
          <a:lstStyle/>
          <a:p>
            <a:pPr algn="ctr"/>
            <a:r>
              <a:rPr lang="tr-t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“C” düğmesine bastıktan sonra Kod Oluşturucu başlatılır.</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tr-t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Kod Oluşturucu, TimeCraft'taki problemleri çözmene yardımcı olmak üzere Zaman Agent'ını programlamak için kullanacağın kodlama paletidir.</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tr-t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Oyuna dönmek için ekranın köşesindeki “</a:t>
            </a:r>
            <a:r>
              <a:rPr lang="tr-tr" sz="28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X</a:t>
            </a:r>
            <a:r>
              <a:rPr lang="tr-t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 simgesine bas.</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99CAC7A7-62E3-4F43-AADE-8634DAE714C5}"/>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60215" y="1450258"/>
            <a:ext cx="2892435" cy="3593690"/>
          </a:xfrm>
          <a:prstGeom prst="rect">
            <a:avLst/>
          </a:prstGeom>
        </p:spPr>
      </p:pic>
      <p:sp>
        <p:nvSpPr>
          <p:cNvPr id="10" name="Oval 9">
            <a:extLst>
              <a:ext uri="{FF2B5EF4-FFF2-40B4-BE49-F238E27FC236}">
                <a16:creationId xmlns:a16="http://schemas.microsoft.com/office/drawing/2014/main" id="{6B4E802A-6166-4FB1-81FE-35C764A4C851}"/>
              </a:ext>
            </a:extLst>
          </p:cNvPr>
          <p:cNvSpPr/>
          <p:nvPr/>
        </p:nvSpPr>
        <p:spPr bwMode="auto">
          <a:xfrm>
            <a:off x="3361379" y="1450258"/>
            <a:ext cx="391271" cy="389056"/>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Rectangle 6">
            <a:extLst>
              <a:ext uri="{FF2B5EF4-FFF2-40B4-BE49-F238E27FC236}">
                <a16:creationId xmlns:a16="http://schemas.microsoft.com/office/drawing/2014/main" id="{1E59CC0B-5732-4945-9121-E6C21EB0FFD0}"/>
              </a:ext>
            </a:extLst>
          </p:cNvPr>
          <p:cNvSpPr/>
          <p:nvPr/>
        </p:nvSpPr>
        <p:spPr bwMode="auto">
          <a:xfrm>
            <a:off x="953729" y="1799303"/>
            <a:ext cx="2389239" cy="393291"/>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 name="Arrow: Up 8">
            <a:extLst>
              <a:ext uri="{FF2B5EF4-FFF2-40B4-BE49-F238E27FC236}">
                <a16:creationId xmlns:a16="http://schemas.microsoft.com/office/drawing/2014/main" id="{C0E0D681-9121-4217-B957-E75264AD7A4E}"/>
              </a:ext>
            </a:extLst>
          </p:cNvPr>
          <p:cNvSpPr/>
          <p:nvPr/>
        </p:nvSpPr>
        <p:spPr bwMode="auto">
          <a:xfrm rot="19644451">
            <a:off x="3889944" y="1688200"/>
            <a:ext cx="585627" cy="931642"/>
          </a:xfrm>
          <a:prstGeom prst="up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858932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tr-tr" dirty="0"/>
              <a:t>Zaman Agent'ını Kullanma</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521059"/>
            <a:ext cx="4962418" cy="1815882"/>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tr-t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Zaman Agent'ın hazır!</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EA3F0B1A-9947-4EB9-8254-96CBFD3EC19F}"/>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2315603" y="2762935"/>
            <a:ext cx="3072121" cy="2011358"/>
          </a:xfrm>
          <a:prstGeom prst="rect">
            <a:avLst/>
          </a:prstGeom>
        </p:spPr>
      </p:pic>
    </p:spTree>
    <p:extLst>
      <p:ext uri="{BB962C8B-B14F-4D97-AF65-F5344CB8AC3E}">
        <p14:creationId xmlns:p14="http://schemas.microsoft.com/office/powerpoint/2010/main" val="3635082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tr-tr" dirty="0"/>
              <a:t>T.A.R.R.A.'dan Mesaj</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D7DF1968-2B81-485D-8871-AA3228F9A084}"/>
              </a:ext>
            </a:extLst>
          </p:cNvPr>
          <p:cNvSpPr txBox="1"/>
          <p:nvPr/>
        </p:nvSpPr>
        <p:spPr>
          <a:xfrm>
            <a:off x="4683760" y="1659285"/>
            <a:ext cx="5705209" cy="2554545"/>
          </a:xfrm>
          <a:prstGeom prst="rect">
            <a:avLst/>
          </a:prstGeom>
          <a:noFill/>
        </p:spPr>
        <p:txBody>
          <a:bodyPr wrap="square" rtlCol="0">
            <a:spAutoFit/>
          </a:bodyPr>
          <a:lstStyle/>
          <a:p>
            <a:pPr algn="ctr"/>
            <a:r>
              <a:rPr lang="tr-t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Harika seçim!</a:t>
            </a:r>
          </a:p>
          <a:p>
            <a:pPr algn="ctr"/>
            <a:r>
              <a:rPr lang="tr-t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Lütfen çabucak şaltere doğru ilerleyerek güç bağlantısını yeniden aç. Kaybedecek zaman yok!</a:t>
            </a:r>
          </a:p>
        </p:txBody>
      </p:sp>
      <p:pic>
        <p:nvPicPr>
          <p:cNvPr id="3" name="Picture 2">
            <a:extLst>
              <a:ext uri="{FF2B5EF4-FFF2-40B4-BE49-F238E27FC236}">
                <a16:creationId xmlns:a16="http://schemas.microsoft.com/office/drawing/2014/main" id="{959E75DA-649A-4BD1-923F-0A4BF57485F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2589314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tr-tr" dirty="0"/>
              <a:t>Şaltere Gitme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724456"/>
            <a:ext cx="4962418" cy="1815882"/>
          </a:xfrm>
          <a:prstGeom prst="rect">
            <a:avLst/>
          </a:prstGeom>
          <a:noFill/>
        </p:spPr>
        <p:txBody>
          <a:bodyPr wrap="square" rtlCol="0">
            <a:spAutoFit/>
          </a:bodyPr>
          <a:lstStyle/>
          <a:p>
            <a:pPr algn="ctr"/>
            <a:r>
              <a:rPr lang="tr-t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Şalteri bulmak için kıvılcımları takip et.</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11" name="Picture 10">
            <a:extLst>
              <a:ext uri="{FF2B5EF4-FFF2-40B4-BE49-F238E27FC236}">
                <a16:creationId xmlns:a16="http://schemas.microsoft.com/office/drawing/2014/main" id="{1BFA46D3-1FDB-4008-BFAC-669BE837379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29594" y="1360916"/>
            <a:ext cx="5805002" cy="4331651"/>
          </a:xfrm>
          <a:prstGeom prst="rect">
            <a:avLst/>
          </a:prstGeom>
        </p:spPr>
      </p:pic>
      <p:cxnSp>
        <p:nvCxnSpPr>
          <p:cNvPr id="7" name="Straight Arrow Connector 6">
            <a:extLst>
              <a:ext uri="{FF2B5EF4-FFF2-40B4-BE49-F238E27FC236}">
                <a16:creationId xmlns:a16="http://schemas.microsoft.com/office/drawing/2014/main" id="{103A5F68-CFC8-4B5C-AA07-476193C42719}"/>
              </a:ext>
            </a:extLst>
          </p:cNvPr>
          <p:cNvCxnSpPr>
            <a:cxnSpLocks/>
          </p:cNvCxnSpPr>
          <p:nvPr/>
        </p:nvCxnSpPr>
        <p:spPr>
          <a:xfrm flipH="1" flipV="1">
            <a:off x="3705225" y="3320873"/>
            <a:ext cx="459826" cy="165035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2652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tr-tr" dirty="0"/>
              <a:t>T.A.R.R.A.'dan Mesaj</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5" name="TextBox 4">
            <a:extLst>
              <a:ext uri="{FF2B5EF4-FFF2-40B4-BE49-F238E27FC236}">
                <a16:creationId xmlns:a16="http://schemas.microsoft.com/office/drawing/2014/main" id="{634B410D-3EF4-4250-A597-C169CD1D50B8}"/>
              </a:ext>
            </a:extLst>
          </p:cNvPr>
          <p:cNvSpPr txBox="1"/>
          <p:nvPr/>
        </p:nvSpPr>
        <p:spPr>
          <a:xfrm>
            <a:off x="3572046" y="1953612"/>
            <a:ext cx="7509612" cy="3539430"/>
          </a:xfrm>
          <a:prstGeom prst="rect">
            <a:avLst/>
          </a:prstGeom>
          <a:noFill/>
        </p:spPr>
        <p:txBody>
          <a:bodyPr wrap="square" rtlCol="0">
            <a:spAutoFit/>
          </a:bodyPr>
          <a:lstStyle/>
          <a:p>
            <a:pPr algn="ctr"/>
            <a:r>
              <a:rPr lang="tr-t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Ne çabuk oldu! Bak! </a:t>
            </a:r>
          </a:p>
          <a:p>
            <a:pPr algn="ctr"/>
            <a:r>
              <a:rPr lang="tr-t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T.A.L.K. cihazını envanterine ekledim. Zaman Agent'ını çağırmak için veya bana ihtiyacın olduğunda T.A.L.K. cihazını kullan.</a:t>
            </a:r>
          </a:p>
          <a:p>
            <a:pPr algn="ctr"/>
            <a:r>
              <a:rPr lang="tr-t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Etkinleştirmek için cihaz elindeyken sağ tıkla.</a:t>
            </a:r>
          </a:p>
        </p:txBody>
      </p:sp>
      <p:pic>
        <p:nvPicPr>
          <p:cNvPr id="2" name="Picture 1">
            <a:extLst>
              <a:ext uri="{FF2B5EF4-FFF2-40B4-BE49-F238E27FC236}">
                <a16:creationId xmlns:a16="http://schemas.microsoft.com/office/drawing/2014/main" id="{D79E8191-4AA8-4C26-A659-679F2FBA0E0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59278" y="1700200"/>
            <a:ext cx="2786083" cy="3457600"/>
          </a:xfrm>
          <a:prstGeom prst="rect">
            <a:avLst/>
          </a:prstGeom>
        </p:spPr>
      </p:pic>
    </p:spTree>
    <p:extLst>
      <p:ext uri="{BB962C8B-B14F-4D97-AF65-F5344CB8AC3E}">
        <p14:creationId xmlns:p14="http://schemas.microsoft.com/office/powerpoint/2010/main" val="2378356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Grafiksel kullanıcı arabirimi, uygulama&#10;&#10;Açıklama otomatik oluşturuldu">
            <a:extLst>
              <a:ext uri="{FF2B5EF4-FFF2-40B4-BE49-F238E27FC236}">
                <a16:creationId xmlns:a16="http://schemas.microsoft.com/office/drawing/2014/main" id="{9162E91F-BC2E-43D5-A4C8-43D67821FCA8}"/>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850664" y="1547233"/>
            <a:ext cx="5562484" cy="3548312"/>
          </a:xfrm>
          <a:prstGeom prst="rect">
            <a:avLst/>
          </a:prstGeom>
        </p:spPr>
      </p:pic>
      <p:sp>
        <p:nvSpPr>
          <p:cNvPr id="4" name="Title 3"/>
          <p:cNvSpPr>
            <a:spLocks noGrp="1"/>
          </p:cNvSpPr>
          <p:nvPr>
            <p:ph type="title"/>
          </p:nvPr>
        </p:nvSpPr>
        <p:spPr/>
        <p:txBody>
          <a:bodyPr/>
          <a:lstStyle/>
          <a:p>
            <a:r>
              <a:rPr lang="tr-tr" dirty="0"/>
              <a:t>T.A.L.K. Cihazını Kullanma</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14855"/>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10" name="TextBox 9">
            <a:extLst>
              <a:ext uri="{FF2B5EF4-FFF2-40B4-BE49-F238E27FC236}">
                <a16:creationId xmlns:a16="http://schemas.microsoft.com/office/drawing/2014/main" id="{A2655C5C-0CA0-4746-9660-A2315FA77501}"/>
              </a:ext>
            </a:extLst>
          </p:cNvPr>
          <p:cNvSpPr txBox="1"/>
          <p:nvPr/>
        </p:nvSpPr>
        <p:spPr>
          <a:xfrm>
            <a:off x="6413148" y="1435010"/>
            <a:ext cx="4962418" cy="4462760"/>
          </a:xfrm>
          <a:prstGeom prst="rect">
            <a:avLst/>
          </a:prstGeom>
          <a:noFill/>
        </p:spPr>
        <p:txBody>
          <a:bodyPr wrap="square" rtlCol="0">
            <a:spAutoFit/>
          </a:bodyPr>
          <a:lstStyle/>
          <a:p>
            <a:pPr algn="ctr"/>
            <a:r>
              <a:rPr lang="tr-t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T.A.L.K. cihazın sık kullanılanlar çubuğunda bulunur.</a:t>
            </a:r>
          </a:p>
          <a:p>
            <a:pPr algn="ctr"/>
            <a:endParaRPr lang="en-US" sz="1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tr-t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Sık kullanılanlar çubuğunda T.A.L.K. cihazını seç. T.A.L.K. cihazını seçtikten sonra ekranda yeni bir düğme göreceksin:</a:t>
            </a:r>
          </a:p>
          <a:p>
            <a:pPr algn="ctr"/>
            <a:r>
              <a:rPr lang="tr-tr"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T.A.L.K. cihazını kullan </a:t>
            </a:r>
          </a:p>
          <a:p>
            <a:pPr algn="ctr"/>
            <a:endParaRPr lang="en-US" sz="11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tr-t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Bu düğmeye bas.</a:t>
            </a: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7" name="Rectangle 6">
            <a:extLst>
              <a:ext uri="{FF2B5EF4-FFF2-40B4-BE49-F238E27FC236}">
                <a16:creationId xmlns:a16="http://schemas.microsoft.com/office/drawing/2014/main" id="{F8A13050-395A-46E8-8B65-DC28381F8FE6}"/>
              </a:ext>
            </a:extLst>
          </p:cNvPr>
          <p:cNvSpPr/>
          <p:nvPr/>
        </p:nvSpPr>
        <p:spPr bwMode="auto">
          <a:xfrm>
            <a:off x="2427573" y="4642336"/>
            <a:ext cx="3438525" cy="544084"/>
          </a:xfrm>
          <a:prstGeom prst="rect">
            <a:avLst/>
          </a:prstGeom>
          <a:noFill/>
          <a:ln w="57150">
            <a:solidFill>
              <a:srgbClr val="FFFF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Right 7">
            <a:extLst>
              <a:ext uri="{FF2B5EF4-FFF2-40B4-BE49-F238E27FC236}">
                <a16:creationId xmlns:a16="http://schemas.microsoft.com/office/drawing/2014/main" id="{2AF2CC00-4CEA-467F-8CAF-DFF6BCD92E40}"/>
              </a:ext>
            </a:extLst>
          </p:cNvPr>
          <p:cNvSpPr/>
          <p:nvPr/>
        </p:nvSpPr>
        <p:spPr bwMode="auto">
          <a:xfrm>
            <a:off x="1424523" y="4593319"/>
            <a:ext cx="894461" cy="372634"/>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146763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D41424-0A27-4676-96FE-FDBF3D6719E6}"/>
              </a:ext>
            </a:extLst>
          </p:cNvPr>
          <p:cNvSpPr>
            <a:spLocks noGrp="1"/>
          </p:cNvSpPr>
          <p:nvPr>
            <p:ph type="ctrTitle"/>
          </p:nvPr>
        </p:nvSpPr>
        <p:spPr>
          <a:xfrm>
            <a:off x="4697195" y="922107"/>
            <a:ext cx="6903228" cy="1470025"/>
          </a:xfrm>
        </p:spPr>
        <p:txBody>
          <a:bodyPr/>
          <a:lstStyle/>
          <a:p>
            <a:r>
              <a:rPr lang="tr-tr" dirty="0"/>
              <a:t>Bilgisayar bilimi </a:t>
            </a:r>
            <a:br>
                    </a:br>
            <a:r>
              <a:rPr lang="tr-tr" dirty="0"/>
              <a:t>nedir?</a:t>
            </a:r>
          </a:p>
        </p:txBody>
      </p:sp>
      <p:sp>
        <p:nvSpPr>
          <p:cNvPr id="4" name="Subtitle 3">
            <a:extLst>
              <a:ext uri="{FF2B5EF4-FFF2-40B4-BE49-F238E27FC236}">
                <a16:creationId xmlns:a16="http://schemas.microsoft.com/office/drawing/2014/main" id="{5A6782AF-A5C6-4234-9673-F81DB539D92F}"/>
              </a:ext>
            </a:extLst>
          </p:cNvPr>
          <p:cNvSpPr txBox="1">
            <a:spLocks noGrp="1"/>
          </p:cNvSpPr>
          <p:nvPr>
            <p:ph type="subTitle" idx="1"/>
          </p:nvPr>
        </p:nvSpPr>
        <p:spPr>
          <a:xfrm>
            <a:off x="4561915" y="2624138"/>
            <a:ext cx="6904038" cy="2800767"/>
          </a:xfrm>
          <a:prstGeom prst="rect">
            <a:avLst/>
          </a:prstGeom>
          <a:noFill/>
        </p:spPr>
        <p:txBody>
          <a:bodyPr wrap="square" rtlCol="0">
            <a:spAutoFit/>
          </a:bodyPr>
          <a:lstStyle/>
          <a:p>
            <a:pPr algn="ctr"/>
            <a:r>
              <a:rPr lang="tr-tr" sz="4400" dirty="0">
                <a:solidFill>
                  <a:schemeClr val="accent2">
                    <a:alpha val="99000"/>
                  </a:schemeClr>
                </a:solidFill>
                <a:latin typeface="Noto Sans" panose="020B0502040504020204" pitchFamily="34" charset="0"/>
                <a:ea typeface="Noto Sans" panose="020B0502040504020204" pitchFamily="34" charset="0"/>
                <a:cs typeface="Noto Sans" panose="020B0502040504020204" pitchFamily="34" charset="0"/>
              </a:rPr>
              <a:t>Bilgisayar bilimi, problemleri çözmek için bilgisayarların gücünden yararlanma çalışmasıdır.</a:t>
            </a:r>
          </a:p>
        </p:txBody>
      </p:sp>
    </p:spTree>
    <p:extLst>
      <p:ext uri="{BB962C8B-B14F-4D97-AF65-F5344CB8AC3E}">
        <p14:creationId xmlns:p14="http://schemas.microsoft.com/office/powerpoint/2010/main" val="519664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tr-tr" dirty="0"/>
              <a:t>T.A.R.R.A.'dan Mesaj</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FD7CEDF3-3B1D-485B-9DF8-4C3F03BA7049}"/>
              </a:ext>
            </a:extLst>
          </p:cNvPr>
          <p:cNvSpPr txBox="1"/>
          <p:nvPr/>
        </p:nvSpPr>
        <p:spPr>
          <a:xfrm>
            <a:off x="5294622" y="2194973"/>
            <a:ext cx="3808469" cy="2062103"/>
          </a:xfrm>
          <a:prstGeom prst="rect">
            <a:avLst/>
          </a:prstGeom>
          <a:noFill/>
        </p:spPr>
        <p:txBody>
          <a:bodyPr wrap="square" rtlCol="0">
            <a:spAutoFit/>
          </a:bodyPr>
          <a:lstStyle/>
          <a:p>
            <a:pPr algn="ctr"/>
            <a:r>
              <a:rPr lang="tr-t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Şimdi sadece bir tık uzaktayım! Başlamak için “Etkinliği Başlat”a bas!</a:t>
            </a:r>
          </a:p>
        </p:txBody>
      </p:sp>
      <p:pic>
        <p:nvPicPr>
          <p:cNvPr id="3" name="Picture 2">
            <a:extLst>
              <a:ext uri="{FF2B5EF4-FFF2-40B4-BE49-F238E27FC236}">
                <a16:creationId xmlns:a16="http://schemas.microsoft.com/office/drawing/2014/main" id="{42617B42-59A7-4AA1-9F56-5988F47CDBE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1654656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tr-tr" dirty="0"/>
              <a:t>T.A.R.R.A.'dan Mesaj</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946823" y="2397948"/>
            <a:ext cx="4062469" cy="2062103"/>
          </a:xfrm>
          <a:prstGeom prst="rect">
            <a:avLst/>
          </a:prstGeom>
          <a:noFill/>
        </p:spPr>
        <p:txBody>
          <a:bodyPr wrap="square" rtlCol="0">
            <a:spAutoFit/>
          </a:bodyPr>
          <a:lstStyle/>
          <a:p>
            <a:pPr algn="ctr"/>
            <a:r>
              <a:rPr lang="tr-t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Zaman Çizelgesi'ni çalıştırmak için Time Agent'ını 3 blok ileri taşınacak şekilde kodla. </a:t>
            </a:r>
          </a:p>
        </p:txBody>
      </p:sp>
      <p:pic>
        <p:nvPicPr>
          <p:cNvPr id="3" name="Picture 2">
            <a:extLst>
              <a:ext uri="{FF2B5EF4-FFF2-40B4-BE49-F238E27FC236}">
                <a16:creationId xmlns:a16="http://schemas.microsoft.com/office/drawing/2014/main" id="{8594D522-055B-4674-869F-EE39A4139D9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4095959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3B2E5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4200" y="469099"/>
            <a:ext cx="4158362" cy="1017073"/>
          </a:xfrm>
        </p:spPr>
        <p:txBody>
          <a:bodyPr/>
          <a:lstStyle/>
          <a:p>
            <a:pPr>
              <a:lnSpc>
                <a:spcPct val="114000"/>
              </a:lnSpc>
            </a:pPr>
            <a:r>
              <a:rPr lang="tr-tr" dirty="0">
                <a:solidFill>
                  <a:srgbClr val="D59DFF"/>
                </a:solidFill>
              </a:rPr>
              <a:t>Kodlama kavramları: </a:t>
            </a:r>
            <a:br>
                    </a:br>
            <a:r>
              <a:rPr lang="tr-tr" sz="2400" dirty="0">
                <a:solidFill>
                  <a:srgbClr val="D59DFF"/>
                </a:solidFill>
              </a:rPr>
              <a:t>Diziler</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011676"/>
          </a:xfrm>
        </p:spPr>
        <p:txBody>
          <a:bodyPr/>
          <a:lstStyle/>
          <a:p>
            <a:pPr>
              <a:lnSpc>
                <a:spcPct val="108000"/>
              </a:lnSpc>
              <a:spcBef>
                <a:spcPts val="1200"/>
              </a:spcBef>
            </a:pPr>
            <a:r>
              <a:rPr lang="tr-tr">
                <a:solidFill>
                  <a:srgbClr val="D59DFF"/>
                </a:solidFill>
                <a:latin typeface="+mj-lt"/>
              </a:rPr>
              <a:t>Anlamı</a:t>
            </a:r>
          </a:p>
          <a:p>
            <a:pPr>
              <a:lnSpc>
                <a:spcPct val="108000"/>
              </a:lnSpc>
              <a:spcBef>
                <a:spcPts val="1200"/>
              </a:spcBef>
            </a:pPr>
            <a:r>
              <a:rPr lang="tr-tr" sz="2000">
                <a:solidFill>
                  <a:schemeClr val="bg1"/>
                </a:solidFill>
              </a:rPr>
              <a:t>Agent, senin belirlediğin dizinin sırasıyla ilerleyecektir. Bir dizi yapısında bir eylem veya olay seni bir sonraki sıralı eyleme götürür.</a:t>
            </a:r>
            <a:endParaRPr lang="en-US">
              <a:solidFill>
                <a:schemeClr val="bg1"/>
              </a:solidFill>
            </a:endParaRPr>
          </a:p>
          <a:p>
            <a:pPr>
              <a:lnSpc>
                <a:spcPct val="108000"/>
              </a:lnSpc>
              <a:spcBef>
                <a:spcPts val="1200"/>
              </a:spcBef>
            </a:pPr>
            <a:r>
              <a:rPr lang="tr-tr">
                <a:solidFill>
                  <a:srgbClr val="D59DFF"/>
                </a:solidFill>
                <a:latin typeface="+mj-lt"/>
              </a:rPr>
              <a:t>Düşünelim</a:t>
            </a:r>
          </a:p>
          <a:p>
            <a:pPr>
              <a:lnSpc>
                <a:spcPct val="108000"/>
              </a:lnSpc>
              <a:spcBef>
                <a:spcPts val="1200"/>
              </a:spcBef>
            </a:pPr>
            <a:r>
              <a:rPr lang="tr-tr" sz="2000" b="1">
                <a:solidFill>
                  <a:schemeClr val="bg1"/>
                </a:solidFill>
                <a:latin typeface="Consolas" panose="020B0609020204030204" pitchFamily="49" charset="0"/>
              </a:rPr>
              <a:t>agent</a:t>
            </a:r>
            <a:r>
              <a:rPr lang="tr-tr" sz="2000" b="1">
                <a:solidFill>
                  <a:schemeClr val="bg1"/>
                </a:solidFill>
              </a:rPr>
              <a:t> </a:t>
            </a:r>
            <a:r>
              <a:rPr lang="tr-tr" sz="2000" b="1">
                <a:solidFill>
                  <a:schemeClr val="bg1"/>
                </a:solidFill>
                <a:latin typeface="Consolas" panose="020B0609020204030204" pitchFamily="49" charset="0"/>
              </a:rPr>
              <a:t>analiz et</a:t>
            </a:r>
            <a:r>
              <a:rPr lang="tr-tr" sz="2000">
                <a:solidFill>
                  <a:schemeClr val="bg1"/>
                </a:solidFill>
              </a:rPr>
              <a:t> blokunu </a:t>
            </a:r>
            <a:r>
              <a:rPr lang="tr-tr" sz="2000" b="1">
                <a:solidFill>
                  <a:schemeClr val="bg1"/>
                </a:solidFill>
                <a:latin typeface="Consolas" panose="020B0609020204030204" pitchFamily="49" charset="0"/>
              </a:rPr>
              <a:t>agent</a:t>
            </a:r>
            <a:r>
              <a:rPr lang="tr-tr" sz="2000" b="1">
                <a:solidFill>
                  <a:schemeClr val="bg1"/>
                </a:solidFill>
              </a:rPr>
              <a:t> </a:t>
            </a:r>
            <a:r>
              <a:rPr lang="tr-tr" sz="2000" b="1">
                <a:solidFill>
                  <a:schemeClr val="bg1"/>
                </a:solidFill>
                <a:latin typeface="Consolas" panose="020B0609020204030204" pitchFamily="49" charset="0"/>
              </a:rPr>
              <a:t>taşı</a:t>
            </a:r>
            <a:r>
              <a:rPr lang="tr-tr" sz="2000">
                <a:solidFill>
                  <a:schemeClr val="bg1"/>
                </a:solidFill>
              </a:rPr>
              <a:t> blokundan önce yerleştirseydin son programın çalışır mıydı? Neden çalışırdı veya çalışmazdı?</a:t>
            </a:r>
          </a:p>
          <a:p>
            <a:pPr>
              <a:lnSpc>
                <a:spcPct val="108000"/>
              </a:lnSpc>
              <a:spcBef>
                <a:spcPts val="1200"/>
              </a:spcBef>
            </a:pPr>
            <a:r>
              <a:rPr lang="tr-tr">
                <a:solidFill>
                  <a:srgbClr val="D59DFF"/>
                </a:solidFill>
                <a:latin typeface="+mj-lt"/>
              </a:rPr>
              <a:t>İpucu: </a:t>
            </a:r>
            <a:r>
              <a:rPr lang="tr-tr" sz="2000">
                <a:solidFill>
                  <a:schemeClr val="bg1"/>
                </a:solidFill>
              </a:rPr>
              <a:t>Kağıt üzerinde planlamayı dene!</a:t>
            </a:r>
          </a:p>
        </p:txBody>
      </p:sp>
      <p:pic>
        <p:nvPicPr>
          <p:cNvPr id="7" name="Picture Placeholder 6" descr="Bir video oyununun ekran görüntüsü&#10;&#10;Açıklama otomatik oluşturuldu">
            <a:extLst>
              <a:ext uri="{FF2B5EF4-FFF2-40B4-BE49-F238E27FC236}">
                <a16:creationId xmlns:a16="http://schemas.microsoft.com/office/drawing/2014/main" id="{C7CD90BF-0B50-4366-A7F1-CA7E8D656DE6}"/>
              </a:ext>
            </a:extLst>
          </p:cNvPr>
          <p:cNvPicPr>
            <a:picLocks noGrp="1" noChangeAspect="1"/>
          </p:cNvPicPr>
          <p:nvPr>
            <p:ph type="pic" sz="quarter" idx="11"/>
          </p:nvPr>
        </p:nvPicPr>
        <p:blipFill>
          <a:blip r:embed="rId3" cstate="print">
            <a:extLst>
              <a:ext uri="{28A0092B-C50C-407E-A947-70E740481C1C}">
                <a14:useLocalDpi xmlns:a14="http://schemas.microsoft.com/office/drawing/2010/main"/>
              </a:ext>
            </a:extLst>
          </a:blip>
          <a:srcRect/>
          <a:stretch>
            <a:fillRect/>
          </a:stretch>
        </p:blipFill>
        <p:spPr>
          <a:xfrm>
            <a:off x="5554663" y="0"/>
            <a:ext cx="6637337" cy="6858000"/>
          </a:xfrm>
        </p:spPr>
      </p:pic>
    </p:spTree>
    <p:extLst>
      <p:ext uri="{BB962C8B-B14F-4D97-AF65-F5344CB8AC3E}">
        <p14:creationId xmlns:p14="http://schemas.microsoft.com/office/powerpoint/2010/main" val="3544925902"/>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tr-tr" dirty="0"/>
              <a:t>Devreyi Çalıştırma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7155411" y="2605403"/>
            <a:ext cx="4962418" cy="1384995"/>
          </a:xfrm>
          <a:prstGeom prst="rect">
            <a:avLst/>
          </a:prstGeom>
          <a:noFill/>
        </p:spPr>
        <p:txBody>
          <a:bodyPr wrap="square" rtlCol="0">
            <a:spAutoFit/>
          </a:bodyPr>
          <a:lstStyle/>
          <a:p>
            <a:pPr algn="ctr"/>
            <a:r>
              <a:rPr lang="tr-t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Kod Oluşturucu'yu açmak için “C” düğmesine bas.</a:t>
            </a: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DC1BB6C5-97DE-4055-BB63-7A7DEC776A1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909454"/>
            <a:ext cx="6843011" cy="2880470"/>
          </a:xfrm>
          <a:prstGeom prst="rect">
            <a:avLst/>
          </a:prstGeom>
        </p:spPr>
      </p:pic>
    </p:spTree>
    <p:extLst>
      <p:ext uri="{BB962C8B-B14F-4D97-AF65-F5344CB8AC3E}">
        <p14:creationId xmlns:p14="http://schemas.microsoft.com/office/powerpoint/2010/main" val="3589622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tr-tr" dirty="0"/>
              <a:t>Kod oluşturucuyu kullanma (Blocks)</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4212518" y="1732081"/>
            <a:ext cx="7639240" cy="3662541"/>
          </a:xfrm>
          <a:prstGeom prst="rect">
            <a:avLst/>
          </a:prstGeom>
          <a:noFill/>
        </p:spPr>
        <p:txBody>
          <a:bodyPr wrap="square" rtlCol="0">
            <a:spAutoFit/>
          </a:bodyPr>
          <a:lstStyle/>
          <a:p>
            <a:r>
              <a:rPr lang="tr-t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1. Adım: Kodlama görevini oku.</a:t>
            </a:r>
          </a:p>
          <a:p>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tr-t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2. Adım: Araç kutundaki MakeCode sözcük bloklarını kullan. Bunları kodlama sürükleyip kodlama tuvaline bırakacaksın.</a:t>
            </a:r>
          </a:p>
          <a:p>
            <a:endParaRPr lang="en-US" sz="3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tr-t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3. Adım: Kodunu test etmek için yeşil başlat okuna bas. </a:t>
            </a:r>
          </a:p>
        </p:txBody>
      </p:sp>
      <p:pic>
        <p:nvPicPr>
          <p:cNvPr id="2" name="Picture 1">
            <a:extLst>
              <a:ext uri="{FF2B5EF4-FFF2-40B4-BE49-F238E27FC236}">
                <a16:creationId xmlns:a16="http://schemas.microsoft.com/office/drawing/2014/main" id="{612682EC-03CC-491B-BA4E-F70258E5C27F}"/>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21208" y="1592825"/>
            <a:ext cx="3219966" cy="4000629"/>
          </a:xfrm>
          <a:prstGeom prst="rect">
            <a:avLst/>
          </a:prstGeom>
        </p:spPr>
      </p:pic>
      <p:sp>
        <p:nvSpPr>
          <p:cNvPr id="15" name="Arrow: Left 14">
            <a:extLst>
              <a:ext uri="{FF2B5EF4-FFF2-40B4-BE49-F238E27FC236}">
                <a16:creationId xmlns:a16="http://schemas.microsoft.com/office/drawing/2014/main" id="{8815F5DF-718F-4DF9-AC8C-88CF837BD85D}"/>
              </a:ext>
            </a:extLst>
          </p:cNvPr>
          <p:cNvSpPr/>
          <p:nvPr/>
        </p:nvSpPr>
        <p:spPr bwMode="auto">
          <a:xfrm>
            <a:off x="3275401" y="3984762"/>
            <a:ext cx="124530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 name="Arrow: Left 5">
            <a:extLst>
              <a:ext uri="{FF2B5EF4-FFF2-40B4-BE49-F238E27FC236}">
                <a16:creationId xmlns:a16="http://schemas.microsoft.com/office/drawing/2014/main" id="{E50F0EF1-B938-4E94-9FC1-BF132C42671B}"/>
              </a:ext>
            </a:extLst>
          </p:cNvPr>
          <p:cNvSpPr/>
          <p:nvPr/>
        </p:nvSpPr>
        <p:spPr bwMode="auto">
          <a:xfrm>
            <a:off x="3599251" y="2206293"/>
            <a:ext cx="92145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6" name="Arrow: Left 15">
            <a:extLst>
              <a:ext uri="{FF2B5EF4-FFF2-40B4-BE49-F238E27FC236}">
                <a16:creationId xmlns:a16="http://schemas.microsoft.com/office/drawing/2014/main" id="{8E52E405-CD62-4A65-B766-7DEA311CD1CF}"/>
              </a:ext>
            </a:extLst>
          </p:cNvPr>
          <p:cNvSpPr/>
          <p:nvPr/>
        </p:nvSpPr>
        <p:spPr bwMode="auto">
          <a:xfrm rot="18892294">
            <a:off x="3685226" y="4779166"/>
            <a:ext cx="621655" cy="256012"/>
          </a:xfrm>
          <a:prstGeom prst="leftArrow">
            <a:avLst>
              <a:gd name="adj1" fmla="val 57219"/>
              <a:gd name="adj2" fmla="val 50000"/>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5" name="Rectangle 4">
            <a:extLst>
              <a:ext uri="{FF2B5EF4-FFF2-40B4-BE49-F238E27FC236}">
                <a16:creationId xmlns:a16="http://schemas.microsoft.com/office/drawing/2014/main" id="{8FFF96F1-9642-4404-A101-D84A8EC796EF}"/>
              </a:ext>
            </a:extLst>
          </p:cNvPr>
          <p:cNvSpPr/>
          <p:nvPr/>
        </p:nvSpPr>
        <p:spPr bwMode="auto">
          <a:xfrm>
            <a:off x="609600" y="2005781"/>
            <a:ext cx="2757948" cy="432619"/>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952927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tr-tr" dirty="0"/>
              <a:t>Kod oluşturucuyu kullanma (Blocks)</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5260871" y="1340184"/>
            <a:ext cx="5362575" cy="3416320"/>
          </a:xfrm>
          <a:prstGeom prst="rect">
            <a:avLst/>
          </a:prstGeom>
          <a:noFill/>
        </p:spPr>
        <p:txBody>
          <a:bodyPr wrap="square" rtlCol="0">
            <a:spAutoFit/>
          </a:bodyPr>
          <a:lstStyle/>
          <a:p>
            <a:r>
              <a:rPr lang="tr-tr"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Kodlama görevi yarım ekrana sığamayacak kadar uzun olabilir. Bu durumda bu </a:t>
            </a:r>
            <a:r>
              <a:rPr lang="tr-tr" sz="24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Genişlet</a:t>
            </a:r>
            <a:r>
              <a:rPr lang="tr-tr"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 düğmesine basarak Kod Oluşturucu'yu tüm ekrana sığdırabilirsin. </a:t>
            </a:r>
          </a:p>
          <a:p>
            <a:endParaRPr lang="en-US"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tr-tr"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Bir kodlama görevini çözmek için daha fazla yardıma ihtiyaç duyarsan içinde soru işareti bulunan bir ampul olan </a:t>
            </a:r>
            <a:r>
              <a:rPr lang="tr-tr" sz="24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ipucu </a:t>
            </a:r>
            <a:r>
              <a:rPr lang="tr-tr"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düğmesini seç. Bu ipuçları çok faydalıdır!</a:t>
            </a:r>
          </a:p>
        </p:txBody>
      </p:sp>
      <p:sp>
        <p:nvSpPr>
          <p:cNvPr id="6" name="Oval 5">
            <a:extLst>
              <a:ext uri="{FF2B5EF4-FFF2-40B4-BE49-F238E27FC236}">
                <a16:creationId xmlns:a16="http://schemas.microsoft.com/office/drawing/2014/main" id="{05D60F4F-CBA2-42F3-932A-E17D14ED9B6C}"/>
              </a:ext>
            </a:extLst>
          </p:cNvPr>
          <p:cNvSpPr/>
          <p:nvPr/>
        </p:nvSpPr>
        <p:spPr bwMode="auto">
          <a:xfrm>
            <a:off x="3844413" y="1651893"/>
            <a:ext cx="437535" cy="40971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Oval 6">
            <a:extLst>
              <a:ext uri="{FF2B5EF4-FFF2-40B4-BE49-F238E27FC236}">
                <a16:creationId xmlns:a16="http://schemas.microsoft.com/office/drawing/2014/main" id="{3B891A60-D734-4B57-86DC-1C5D0E5B0B9F}"/>
              </a:ext>
            </a:extLst>
          </p:cNvPr>
          <p:cNvSpPr/>
          <p:nvPr/>
        </p:nvSpPr>
        <p:spPr bwMode="auto">
          <a:xfrm>
            <a:off x="734079" y="1201019"/>
            <a:ext cx="632348" cy="53530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2" name="Picture 1">
            <a:extLst>
              <a:ext uri="{FF2B5EF4-FFF2-40B4-BE49-F238E27FC236}">
                <a16:creationId xmlns:a16="http://schemas.microsoft.com/office/drawing/2014/main" id="{A3B0DC82-039F-474C-9135-0B4243CEFC5A}"/>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17968" y="1188720"/>
            <a:ext cx="3922973" cy="4874076"/>
          </a:xfrm>
          <a:prstGeom prst="rect">
            <a:avLst/>
          </a:prstGeom>
        </p:spPr>
      </p:pic>
      <p:sp>
        <p:nvSpPr>
          <p:cNvPr id="3" name="Rectangle 2">
            <a:extLst>
              <a:ext uri="{FF2B5EF4-FFF2-40B4-BE49-F238E27FC236}">
                <a16:creationId xmlns:a16="http://schemas.microsoft.com/office/drawing/2014/main" id="{0097B3ED-E5C8-4148-946B-5DF1F6B2625E}"/>
              </a:ext>
            </a:extLst>
          </p:cNvPr>
          <p:cNvSpPr/>
          <p:nvPr/>
        </p:nvSpPr>
        <p:spPr bwMode="auto">
          <a:xfrm>
            <a:off x="634181" y="1736324"/>
            <a:ext cx="3210232" cy="535305"/>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Left 7">
            <a:extLst>
              <a:ext uri="{FF2B5EF4-FFF2-40B4-BE49-F238E27FC236}">
                <a16:creationId xmlns:a16="http://schemas.microsoft.com/office/drawing/2014/main" id="{520D2EC8-4BA7-46B5-8462-4B3CD5F71015}"/>
              </a:ext>
            </a:extLst>
          </p:cNvPr>
          <p:cNvSpPr/>
          <p:nvPr/>
        </p:nvSpPr>
        <p:spPr bwMode="auto">
          <a:xfrm>
            <a:off x="1568554" y="1279259"/>
            <a:ext cx="3692317" cy="372634"/>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 name="Arrow: Left 8">
            <a:extLst>
              <a:ext uri="{FF2B5EF4-FFF2-40B4-BE49-F238E27FC236}">
                <a16:creationId xmlns:a16="http://schemas.microsoft.com/office/drawing/2014/main" id="{340D13B5-27EA-4E50-8666-C78E93D8E220}"/>
              </a:ext>
            </a:extLst>
          </p:cNvPr>
          <p:cNvSpPr/>
          <p:nvPr/>
        </p:nvSpPr>
        <p:spPr bwMode="auto">
          <a:xfrm rot="3489368">
            <a:off x="3887064" y="2537804"/>
            <a:ext cx="1588874" cy="372634"/>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0" name="Oval 19">
            <a:extLst>
              <a:ext uri="{FF2B5EF4-FFF2-40B4-BE49-F238E27FC236}">
                <a16:creationId xmlns:a16="http://schemas.microsoft.com/office/drawing/2014/main" id="{C5355704-6472-4709-8CDA-AFE1946C79C9}"/>
              </a:ext>
            </a:extLst>
          </p:cNvPr>
          <p:cNvSpPr/>
          <p:nvPr/>
        </p:nvSpPr>
        <p:spPr bwMode="auto">
          <a:xfrm>
            <a:off x="734079" y="1213318"/>
            <a:ext cx="632348" cy="53530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3" name="Oval 22">
            <a:extLst>
              <a:ext uri="{FF2B5EF4-FFF2-40B4-BE49-F238E27FC236}">
                <a16:creationId xmlns:a16="http://schemas.microsoft.com/office/drawing/2014/main" id="{9C756996-3193-4C95-8224-44D51D5EAA77}"/>
              </a:ext>
            </a:extLst>
          </p:cNvPr>
          <p:cNvSpPr/>
          <p:nvPr/>
        </p:nvSpPr>
        <p:spPr bwMode="auto">
          <a:xfrm>
            <a:off x="3844413" y="1664192"/>
            <a:ext cx="458992" cy="36033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549603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tr-tr" dirty="0"/>
              <a:t>Kod oluşturucuyu kullanma (Python)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5974643" y="1878895"/>
            <a:ext cx="5398207" cy="3231654"/>
          </a:xfrm>
          <a:prstGeom prst="rect">
            <a:avLst/>
          </a:prstGeom>
          <a:noFill/>
        </p:spPr>
        <p:txBody>
          <a:bodyPr wrap="square" rtlCol="0">
            <a:spAutoFit/>
          </a:bodyPr>
          <a:lstStyle/>
          <a:p>
            <a:r>
              <a:rPr lang="tr-t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1. Adım: Kodlama görevini oku.</a:t>
            </a:r>
          </a:p>
          <a:p>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tr-t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2. Adım: Etkinlik altına Python kodunu yaz. </a:t>
            </a:r>
          </a:p>
          <a:p>
            <a:endParaRPr lang="en-US" sz="3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tr-t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3. Adım: Ekranın alt kısmındaki “çalıştır” düğmesine bas.</a:t>
            </a:r>
          </a:p>
        </p:txBody>
      </p:sp>
      <p:sp>
        <p:nvSpPr>
          <p:cNvPr id="6" name="Arrow: Left 5">
            <a:extLst>
              <a:ext uri="{FF2B5EF4-FFF2-40B4-BE49-F238E27FC236}">
                <a16:creationId xmlns:a16="http://schemas.microsoft.com/office/drawing/2014/main" id="{E50F0EF1-B938-4E94-9FC1-BF132C42671B}"/>
              </a:ext>
            </a:extLst>
          </p:cNvPr>
          <p:cNvSpPr/>
          <p:nvPr/>
        </p:nvSpPr>
        <p:spPr bwMode="auto">
          <a:xfrm>
            <a:off x="3331629" y="2007870"/>
            <a:ext cx="92145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6" name="Arrow: Left 15">
            <a:extLst>
              <a:ext uri="{FF2B5EF4-FFF2-40B4-BE49-F238E27FC236}">
                <a16:creationId xmlns:a16="http://schemas.microsoft.com/office/drawing/2014/main" id="{8E52E405-CD62-4A65-B766-7DEA311CD1CF}"/>
              </a:ext>
            </a:extLst>
          </p:cNvPr>
          <p:cNvSpPr/>
          <p:nvPr/>
        </p:nvSpPr>
        <p:spPr bwMode="auto">
          <a:xfrm rot="18892294">
            <a:off x="3508185" y="4836938"/>
            <a:ext cx="777594" cy="230848"/>
          </a:xfrm>
          <a:prstGeom prst="leftArrow">
            <a:avLst>
              <a:gd name="adj1" fmla="val 26764"/>
              <a:gd name="adj2" fmla="val 50000"/>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3074" name="Picture 2">
            <a:extLst>
              <a:ext uri="{FF2B5EF4-FFF2-40B4-BE49-F238E27FC236}">
                <a16:creationId xmlns:a16="http://schemas.microsoft.com/office/drawing/2014/main" id="{9EFE5BD1-D47A-4DB6-AB51-4C759B809D05}"/>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19150" y="1260002"/>
            <a:ext cx="4894971" cy="4688859"/>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F03297F8-E116-4865-9517-3C4FFDCD7CBA}"/>
              </a:ext>
            </a:extLst>
          </p:cNvPr>
          <p:cNvSpPr/>
          <p:nvPr/>
        </p:nvSpPr>
        <p:spPr bwMode="auto">
          <a:xfrm>
            <a:off x="1160206" y="1538748"/>
            <a:ext cx="4080388" cy="1091381"/>
          </a:xfrm>
          <a:prstGeom prst="rect">
            <a:avLst/>
          </a:prstGeom>
          <a:solidFill>
            <a:srgbClr val="21212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 name="Arrow: Left 1">
            <a:extLst>
              <a:ext uri="{FF2B5EF4-FFF2-40B4-BE49-F238E27FC236}">
                <a16:creationId xmlns:a16="http://schemas.microsoft.com/office/drawing/2014/main" id="{593DD21A-583A-4C50-BFB4-B644FB1212D2}"/>
              </a:ext>
            </a:extLst>
          </p:cNvPr>
          <p:cNvSpPr/>
          <p:nvPr/>
        </p:nvSpPr>
        <p:spPr bwMode="auto">
          <a:xfrm>
            <a:off x="4993992" y="2007869"/>
            <a:ext cx="92145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Arrow: Left 6">
            <a:extLst>
              <a:ext uri="{FF2B5EF4-FFF2-40B4-BE49-F238E27FC236}">
                <a16:creationId xmlns:a16="http://schemas.microsoft.com/office/drawing/2014/main" id="{6020357A-0D99-48B7-9C44-2C775F446FA2}"/>
              </a:ext>
            </a:extLst>
          </p:cNvPr>
          <p:cNvSpPr/>
          <p:nvPr/>
        </p:nvSpPr>
        <p:spPr bwMode="auto">
          <a:xfrm rot="19729364">
            <a:off x="3958872" y="3919437"/>
            <a:ext cx="2070239"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Rectangle 7">
            <a:extLst>
              <a:ext uri="{FF2B5EF4-FFF2-40B4-BE49-F238E27FC236}">
                <a16:creationId xmlns:a16="http://schemas.microsoft.com/office/drawing/2014/main" id="{91A247E3-EE5A-44E3-B21B-52ED6CCEDFEF}"/>
              </a:ext>
            </a:extLst>
          </p:cNvPr>
          <p:cNvSpPr/>
          <p:nvPr/>
        </p:nvSpPr>
        <p:spPr bwMode="auto">
          <a:xfrm>
            <a:off x="1160206" y="4739862"/>
            <a:ext cx="2868779" cy="323751"/>
          </a:xfrm>
          <a:prstGeom prst="rect">
            <a:avLst/>
          </a:prstGeom>
          <a:solidFill>
            <a:srgbClr val="21212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 name="Rectangle 8">
            <a:extLst>
              <a:ext uri="{FF2B5EF4-FFF2-40B4-BE49-F238E27FC236}">
                <a16:creationId xmlns:a16="http://schemas.microsoft.com/office/drawing/2014/main" id="{06DD5264-9900-43DA-BD1A-99ED12CC7B6A}"/>
              </a:ext>
            </a:extLst>
          </p:cNvPr>
          <p:cNvSpPr/>
          <p:nvPr/>
        </p:nvSpPr>
        <p:spPr bwMode="auto">
          <a:xfrm>
            <a:off x="1204451" y="3494722"/>
            <a:ext cx="2868779" cy="323751"/>
          </a:xfrm>
          <a:prstGeom prst="rect">
            <a:avLst/>
          </a:prstGeom>
          <a:solidFill>
            <a:srgbClr val="21212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0" name="Arrow: Left 9">
            <a:extLst>
              <a:ext uri="{FF2B5EF4-FFF2-40B4-BE49-F238E27FC236}">
                <a16:creationId xmlns:a16="http://schemas.microsoft.com/office/drawing/2014/main" id="{20DC032A-68B2-4A74-9DF9-D990088D48E9}"/>
              </a:ext>
            </a:extLst>
          </p:cNvPr>
          <p:cNvSpPr/>
          <p:nvPr/>
        </p:nvSpPr>
        <p:spPr bwMode="auto">
          <a:xfrm rot="20968581">
            <a:off x="1394812" y="5135519"/>
            <a:ext cx="4586309" cy="351451"/>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3" name="Oval 22">
            <a:extLst>
              <a:ext uri="{FF2B5EF4-FFF2-40B4-BE49-F238E27FC236}">
                <a16:creationId xmlns:a16="http://schemas.microsoft.com/office/drawing/2014/main" id="{1CEFDC7E-C655-4090-8FBA-C70076E6F332}"/>
              </a:ext>
            </a:extLst>
          </p:cNvPr>
          <p:cNvSpPr/>
          <p:nvPr/>
        </p:nvSpPr>
        <p:spPr bwMode="auto">
          <a:xfrm>
            <a:off x="875167" y="5569567"/>
            <a:ext cx="570271" cy="488396"/>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805837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tr-tr" dirty="0"/>
              <a:t>T.A.R.R.A.'dan Mesaj</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5194380" y="2079611"/>
            <a:ext cx="4448549" cy="2554545"/>
          </a:xfrm>
          <a:prstGeom prst="rect">
            <a:avLst/>
          </a:prstGeom>
          <a:noFill/>
        </p:spPr>
        <p:txBody>
          <a:bodyPr wrap="square" rtlCol="0">
            <a:spAutoFit/>
          </a:bodyPr>
          <a:lstStyle/>
          <a:p>
            <a:pPr algn="ctr"/>
            <a:r>
              <a:rPr lang="tr-t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Harika iş çıkardın! Gücü yeniden bağladın ve yolunda gitmeyen şeyleri düzeltmemize yardımcı olmaya başlayabilirsin</a:t>
            </a:r>
          </a:p>
        </p:txBody>
      </p:sp>
      <p:pic>
        <p:nvPicPr>
          <p:cNvPr id="2" name="Picture 1">
            <a:extLst>
              <a:ext uri="{FF2B5EF4-FFF2-40B4-BE49-F238E27FC236}">
                <a16:creationId xmlns:a16="http://schemas.microsoft.com/office/drawing/2014/main" id="{305A30FA-9D6F-4F56-8432-642D5FBC8D3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1899710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tr-tr" dirty="0"/>
              <a:t>Ana bilgisayarda zaman bölünmeleri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14855"/>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grpSp>
        <p:nvGrpSpPr>
          <p:cNvPr id="16" name="Group 15">
            <a:extLst>
              <a:ext uri="{FF2B5EF4-FFF2-40B4-BE49-F238E27FC236}">
                <a16:creationId xmlns:a16="http://schemas.microsoft.com/office/drawing/2014/main" id="{2A52FB99-939C-4ED1-A52F-C65BE5A775DB}"/>
              </a:ext>
            </a:extLst>
          </p:cNvPr>
          <p:cNvGrpSpPr/>
          <p:nvPr/>
        </p:nvGrpSpPr>
        <p:grpSpPr>
          <a:xfrm>
            <a:off x="1419226" y="1188720"/>
            <a:ext cx="9020174" cy="4507229"/>
            <a:chOff x="1419226" y="1188720"/>
            <a:chExt cx="9020174" cy="4507229"/>
          </a:xfrm>
        </p:grpSpPr>
        <p:pic>
          <p:nvPicPr>
            <p:cNvPr id="15" name="Picture 14">
              <a:extLst>
                <a:ext uri="{FF2B5EF4-FFF2-40B4-BE49-F238E27FC236}">
                  <a16:creationId xmlns:a16="http://schemas.microsoft.com/office/drawing/2014/main" id="{8C3C0D41-2035-4880-B3BB-7E491707753E}"/>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419226" y="1188720"/>
              <a:ext cx="9020174" cy="4507229"/>
            </a:xfrm>
            <a:prstGeom prst="rect">
              <a:avLst/>
            </a:prstGeom>
          </p:spPr>
        </p:pic>
        <p:pic>
          <p:nvPicPr>
            <p:cNvPr id="9" name="Picture 8">
              <a:extLst>
                <a:ext uri="{FF2B5EF4-FFF2-40B4-BE49-F238E27FC236}">
                  <a16:creationId xmlns:a16="http://schemas.microsoft.com/office/drawing/2014/main" id="{217B4514-3491-47B5-8D0A-B375E1AA74C7}"/>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953251" y="3689511"/>
              <a:ext cx="400050" cy="406239"/>
            </a:xfrm>
            <a:prstGeom prst="rect">
              <a:avLst/>
            </a:prstGeom>
          </p:spPr>
        </p:pic>
      </p:grpSp>
    </p:spTree>
    <p:extLst>
      <p:ext uri="{BB962C8B-B14F-4D97-AF65-F5344CB8AC3E}">
        <p14:creationId xmlns:p14="http://schemas.microsoft.com/office/powerpoint/2010/main" val="2742883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tr-tr" dirty="0"/>
              <a:t>T.A.R.R.A.'dan Mesaj</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5305051" y="2145681"/>
            <a:ext cx="3920229" cy="2554545"/>
          </a:xfrm>
          <a:prstGeom prst="rect">
            <a:avLst/>
          </a:prstGeom>
          <a:noFill/>
        </p:spPr>
        <p:txBody>
          <a:bodyPr wrap="square" rtlCol="0">
            <a:spAutoFit/>
          </a:bodyPr>
          <a:lstStyle/>
          <a:p>
            <a:pPr algn="ctr"/>
            <a:r>
              <a:rPr lang="tr-t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Bu problemi çözmeye çalışalım. Zaman Çizelgesi Bilgisayarında seçmek için düğmeye bas.</a:t>
            </a:r>
          </a:p>
        </p:txBody>
      </p:sp>
      <p:pic>
        <p:nvPicPr>
          <p:cNvPr id="2" name="Picture 1">
            <a:extLst>
              <a:ext uri="{FF2B5EF4-FFF2-40B4-BE49-F238E27FC236}">
                <a16:creationId xmlns:a16="http://schemas.microsoft.com/office/drawing/2014/main" id="{D058EEBB-3479-49AA-B116-15F8B019BD2C}"/>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29048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ABA493B-BA1A-4009-AAD2-EC7DF3C31EB3}"/>
              </a:ext>
            </a:extLst>
          </p:cNvPr>
          <p:cNvSpPr>
            <a:spLocks noGrp="1"/>
          </p:cNvSpPr>
          <p:nvPr>
            <p:ph type="body" sz="quarter" idx="13"/>
          </p:nvPr>
        </p:nvSpPr>
        <p:spPr>
          <a:xfrm>
            <a:off x="239848" y="2495138"/>
            <a:ext cx="6902856" cy="2120726"/>
          </a:xfrm>
        </p:spPr>
        <p:txBody>
          <a:bodyPr/>
          <a:lstStyle/>
          <a:p>
            <a:r>
              <a:rPr lang="tr-tr" dirty="0"/>
              <a:t>Bilgisayar bilimi </a:t>
            </a:r>
            <a:r>
              <a:rPr lang="tr-tr" sz="4000" dirty="0"/>
              <a:t>(veya bilgisayar bilimi becerileri) </a:t>
            </a:r>
            <a:r>
              <a:rPr lang="tr-tr" dirty="0"/>
              <a:t>okulda nasıl kullanılır?</a:t>
            </a:r>
          </a:p>
        </p:txBody>
      </p:sp>
    </p:spTree>
    <p:extLst>
      <p:ext uri="{BB962C8B-B14F-4D97-AF65-F5344CB8AC3E}">
        <p14:creationId xmlns:p14="http://schemas.microsoft.com/office/powerpoint/2010/main" val="3048960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tr-tr" dirty="0"/>
              <a:t>Zaman Bölünmesi Seçme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14855"/>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8" name="Picture 7">
            <a:extLst>
              <a:ext uri="{FF2B5EF4-FFF2-40B4-BE49-F238E27FC236}">
                <a16:creationId xmlns:a16="http://schemas.microsoft.com/office/drawing/2014/main" id="{C81001FE-9324-49A8-86C6-E8924CF0FB0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396292" y="1360916"/>
            <a:ext cx="4277844" cy="4609269"/>
          </a:xfrm>
          <a:prstGeom prst="rect">
            <a:avLst/>
          </a:prstGeom>
        </p:spPr>
      </p:pic>
      <p:sp>
        <p:nvSpPr>
          <p:cNvPr id="15" name="TextBox 14">
            <a:extLst>
              <a:ext uri="{FF2B5EF4-FFF2-40B4-BE49-F238E27FC236}">
                <a16:creationId xmlns:a16="http://schemas.microsoft.com/office/drawing/2014/main" id="{121FB720-3E6B-4BD8-90B3-6C4CE826906B}"/>
              </a:ext>
            </a:extLst>
          </p:cNvPr>
          <p:cNvSpPr txBox="1"/>
          <p:nvPr/>
        </p:nvSpPr>
        <p:spPr>
          <a:xfrm>
            <a:off x="6256337" y="2543006"/>
            <a:ext cx="4962418" cy="2246769"/>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tr-t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Zaman Bölünmesini seçmek için düğmeye bas.</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Tree>
    <p:extLst>
      <p:ext uri="{BB962C8B-B14F-4D97-AF65-F5344CB8AC3E}">
        <p14:creationId xmlns:p14="http://schemas.microsoft.com/office/powerpoint/2010/main" val="4255478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tr-tr" dirty="0"/>
              <a:t>T.A.R.R.A.'dan Mesaj</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801768" y="2151727"/>
            <a:ext cx="4539989" cy="2554545"/>
          </a:xfrm>
          <a:prstGeom prst="rect">
            <a:avLst/>
          </a:prstGeom>
          <a:noFill/>
        </p:spPr>
        <p:txBody>
          <a:bodyPr wrap="square" rtlCol="0">
            <a:spAutoFit/>
          </a:bodyPr>
          <a:lstStyle/>
          <a:p>
            <a:pPr algn="ctr"/>
            <a:r>
              <a:rPr lang="tr-t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Bir Zaman Bölünmesi seçtin. Şimdi görevine başlamak için Zaman Kapsülüne gitmen gerekiyor.</a:t>
            </a:r>
          </a:p>
        </p:txBody>
      </p:sp>
      <p:pic>
        <p:nvPicPr>
          <p:cNvPr id="2" name="Picture 1">
            <a:extLst>
              <a:ext uri="{FF2B5EF4-FFF2-40B4-BE49-F238E27FC236}">
                <a16:creationId xmlns:a16="http://schemas.microsoft.com/office/drawing/2014/main" id="{2CF03193-6E57-45EC-A103-8FC343CC160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3927317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tr-tr" dirty="0"/>
              <a:t>Zaman Kapsülüne Gitme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256338" y="2758449"/>
            <a:ext cx="4962418" cy="1815882"/>
          </a:xfrm>
          <a:prstGeom prst="rect">
            <a:avLst/>
          </a:prstGeom>
          <a:noFill/>
        </p:spPr>
        <p:txBody>
          <a:bodyPr wrap="square" rtlCol="0">
            <a:spAutoFit/>
          </a:bodyPr>
          <a:lstStyle/>
          <a:p>
            <a:pPr algn="ctr"/>
            <a:r>
              <a:rPr lang="tr-t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Zaman Kapsülü, zaman yolculuğu yapmana izin veren bir makinedir! </a:t>
            </a: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9D667342-DCFF-421B-8C6A-930D2452028E}"/>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126427" y="1766306"/>
            <a:ext cx="4809236" cy="3149824"/>
          </a:xfrm>
          <a:prstGeom prst="rect">
            <a:avLst/>
          </a:prstGeom>
        </p:spPr>
      </p:pic>
    </p:spTree>
    <p:extLst>
      <p:ext uri="{BB962C8B-B14F-4D97-AF65-F5344CB8AC3E}">
        <p14:creationId xmlns:p14="http://schemas.microsoft.com/office/powerpoint/2010/main" val="3441566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tr-tr" dirty="0"/>
              <a:t>T.A.R.R.A.'dan Mesaj</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5172972" y="1643568"/>
            <a:ext cx="3938010" cy="3046988"/>
          </a:xfrm>
          <a:prstGeom prst="rect">
            <a:avLst/>
          </a:prstGeom>
          <a:noFill/>
        </p:spPr>
        <p:txBody>
          <a:bodyPr wrap="square" rtlCol="0">
            <a:spAutoFit/>
          </a:bodyPr>
          <a:lstStyle/>
          <a:p>
            <a:pPr algn="ctr"/>
            <a:r>
              <a:rPr lang="tr-t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Şimdi Zaman Kapsülüne doğru ilerle ve açmak için önündeki düğmeye basarak görevin hakkında bilgi al!</a:t>
            </a:r>
          </a:p>
        </p:txBody>
      </p:sp>
      <p:pic>
        <p:nvPicPr>
          <p:cNvPr id="2" name="Picture 1">
            <a:extLst>
              <a:ext uri="{FF2B5EF4-FFF2-40B4-BE49-F238E27FC236}">
                <a16:creationId xmlns:a16="http://schemas.microsoft.com/office/drawing/2014/main" id="{1F8FEB90-A681-4C06-9DB9-F23E67175C4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3070539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tr-tr" dirty="0"/>
              <a:t>Zaman Sıçrayışları</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1333063"/>
            <a:ext cx="4962418" cy="4401205"/>
          </a:xfrm>
          <a:prstGeom prst="rect">
            <a:avLst/>
          </a:prstGeom>
          <a:noFill/>
        </p:spPr>
        <p:txBody>
          <a:bodyPr wrap="square" rtlCol="0">
            <a:spAutoFit/>
          </a:bodyPr>
          <a:lstStyle/>
          <a:p>
            <a:pPr algn="ctr"/>
            <a:r>
              <a:rPr lang="tr-t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3 Zaman Bölünmesi çözmen gerekiyor. Zaman Kapsülüne her girdiğinde yan tarafta gösterilen sayı, çözmen gereken zaman sıçrayışı sayısını söyleyecektir.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tr-t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Zaman Kapsülünü açmak için düğmeye bas.</a:t>
            </a: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1E2197DA-5EB1-45C0-AA36-63A1C9456F07}"/>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21208" y="1255768"/>
            <a:ext cx="6031992" cy="2986851"/>
          </a:xfrm>
          <a:prstGeom prst="rect">
            <a:avLst/>
          </a:prstGeom>
        </p:spPr>
      </p:pic>
      <p:sp>
        <p:nvSpPr>
          <p:cNvPr id="7" name="Oval 6">
            <a:extLst>
              <a:ext uri="{FF2B5EF4-FFF2-40B4-BE49-F238E27FC236}">
                <a16:creationId xmlns:a16="http://schemas.microsoft.com/office/drawing/2014/main" id="{4247BB2A-B4BD-48BE-AEDC-561770963DB9}"/>
              </a:ext>
            </a:extLst>
          </p:cNvPr>
          <p:cNvSpPr/>
          <p:nvPr/>
        </p:nvSpPr>
        <p:spPr bwMode="auto">
          <a:xfrm>
            <a:off x="4062413" y="2100545"/>
            <a:ext cx="1333500" cy="1261779"/>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996988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tr-tr" dirty="0"/>
              <a:t>Zaman Kapsülünü Açma</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314926"/>
            <a:ext cx="4962418" cy="2246769"/>
          </a:xfrm>
          <a:prstGeom prst="rect">
            <a:avLst/>
          </a:prstGeom>
          <a:noFill/>
        </p:spPr>
        <p:txBody>
          <a:bodyPr wrap="square" rtlCol="0">
            <a:spAutoFit/>
          </a:bodyPr>
          <a:lstStyle/>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tr-t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Düğmeye basarak Zaman Kapsülünü aç ve görevin hakkında bilgi al.</a:t>
            </a: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1E2197DA-5EB1-45C0-AA36-63A1C9456F0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255768"/>
            <a:ext cx="6031992" cy="4068707"/>
          </a:xfrm>
          <a:prstGeom prst="rect">
            <a:avLst/>
          </a:prstGeom>
        </p:spPr>
      </p:pic>
      <p:sp>
        <p:nvSpPr>
          <p:cNvPr id="7" name="Oval 6">
            <a:extLst>
              <a:ext uri="{FF2B5EF4-FFF2-40B4-BE49-F238E27FC236}">
                <a16:creationId xmlns:a16="http://schemas.microsoft.com/office/drawing/2014/main" id="{4247BB2A-B4BD-48BE-AEDC-561770963DB9}"/>
              </a:ext>
            </a:extLst>
          </p:cNvPr>
          <p:cNvSpPr/>
          <p:nvPr/>
        </p:nvSpPr>
        <p:spPr bwMode="auto">
          <a:xfrm>
            <a:off x="1757363" y="2114067"/>
            <a:ext cx="1333500" cy="1261779"/>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729014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tr-tr" dirty="0"/>
              <a:t>Görev Bilgisi</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724764" y="1673869"/>
            <a:ext cx="5270135" cy="3108543"/>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tr-t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Görev bilgisini okuyalım. </a:t>
            </a:r>
          </a:p>
          <a:p>
            <a:pPr algn="ctr"/>
            <a:r>
              <a:rPr lang="tr-t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Unutma, kendi başına oynarken yardıma ihtiyaç duyarsan Tam Ekran Okuyucuyu kullanabilirsin!</a:t>
            </a: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7022BCD1-25F2-45D0-8B43-7DD084E8B59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457161" y="1535059"/>
            <a:ext cx="2867046" cy="3386162"/>
          </a:xfrm>
          <a:prstGeom prst="rect">
            <a:avLst/>
          </a:prstGeom>
        </p:spPr>
      </p:pic>
    </p:spTree>
    <p:extLst>
      <p:ext uri="{BB962C8B-B14F-4D97-AF65-F5344CB8AC3E}">
        <p14:creationId xmlns:p14="http://schemas.microsoft.com/office/powerpoint/2010/main" val="2173818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tr-tr" dirty="0"/>
              <a:t>Zaman Kapsülüne Girme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2" y="2758449"/>
            <a:ext cx="5726113" cy="2246769"/>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tr-t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Zaman Kapsülünün üzerindeki düğmeye bas</a:t>
            </a:r>
            <a:r>
              <a:rPr lang="tr-tr" sz="2800" dirty="0">
                <a:solidFill>
                  <a:schemeClr val="accent5">
                    <a:alpha val="99000"/>
                  </a:schemeClr>
                </a:solidFill>
              </a:rPr>
              <a:t>.</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4E6D2BA8-FCBD-43D9-BE27-A865381EAED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578386" y="1303299"/>
            <a:ext cx="3981450" cy="4726182"/>
          </a:xfrm>
          <a:prstGeom prst="rect">
            <a:avLst/>
          </a:prstGeom>
        </p:spPr>
      </p:pic>
    </p:spTree>
    <p:extLst>
      <p:ext uri="{BB962C8B-B14F-4D97-AF65-F5344CB8AC3E}">
        <p14:creationId xmlns:p14="http://schemas.microsoft.com/office/powerpoint/2010/main" val="504911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tr-tr" dirty="0"/>
              <a:t>Zaman Kapsülüne Girme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1" y="2112118"/>
            <a:ext cx="5726113" cy="3108543"/>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tr-t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Düğmeye bastıktan sonra “ışınlanıyor” diyen bir mesaj göreceksin. Yani zaman yolculuğu yapıyorsun! </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7" name="Picture 6">
            <a:extLst>
              <a:ext uri="{FF2B5EF4-FFF2-40B4-BE49-F238E27FC236}">
                <a16:creationId xmlns:a16="http://schemas.microsoft.com/office/drawing/2014/main" id="{082E8199-FD11-4006-9BE3-857ED327658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28650" y="1188720"/>
            <a:ext cx="5314950" cy="4562475"/>
          </a:xfrm>
          <a:prstGeom prst="rect">
            <a:avLst/>
          </a:prstGeom>
        </p:spPr>
      </p:pic>
      <p:sp>
        <p:nvSpPr>
          <p:cNvPr id="8" name="Oval 7">
            <a:extLst>
              <a:ext uri="{FF2B5EF4-FFF2-40B4-BE49-F238E27FC236}">
                <a16:creationId xmlns:a16="http://schemas.microsoft.com/office/drawing/2014/main" id="{9E0C3BF9-528E-4E8C-9DDC-488DB8B2F714}"/>
              </a:ext>
            </a:extLst>
          </p:cNvPr>
          <p:cNvSpPr/>
          <p:nvPr/>
        </p:nvSpPr>
        <p:spPr bwMode="auto">
          <a:xfrm>
            <a:off x="1451768" y="3469957"/>
            <a:ext cx="2943225" cy="80962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126334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tr-tr" dirty="0"/>
              <a:t>Büyük Cazbant'a Hoş Geldin!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1430267"/>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7" name="TextBox 6">
            <a:extLst>
              <a:ext uri="{FF2B5EF4-FFF2-40B4-BE49-F238E27FC236}">
                <a16:creationId xmlns:a16="http://schemas.microsoft.com/office/drawing/2014/main" id="{12EBAB88-BF92-4973-9609-28544A8BA440}"/>
              </a:ext>
            </a:extLst>
          </p:cNvPr>
          <p:cNvSpPr txBox="1"/>
          <p:nvPr/>
        </p:nvSpPr>
        <p:spPr>
          <a:xfrm>
            <a:off x="6898241" y="2625921"/>
            <a:ext cx="4962418" cy="1200329"/>
          </a:xfrm>
          <a:prstGeom prst="rect">
            <a:avLst/>
          </a:prstGeom>
          <a:noFill/>
        </p:spPr>
        <p:txBody>
          <a:bodyPr wrap="square" rtlCol="0">
            <a:spAutoFit/>
          </a:bodyPr>
          <a:lstStyle/>
          <a:p>
            <a:pPr algn="ctr"/>
            <a:r>
              <a:rPr lang="tr-tr"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Bu dünyadaki doğma noktan burasıdır. Oyuna başladığında tam olarak bu resmi göreceksin.</a:t>
            </a:r>
          </a:p>
        </p:txBody>
      </p:sp>
      <p:pic>
        <p:nvPicPr>
          <p:cNvPr id="2" name="Picture 1">
            <a:extLst>
              <a:ext uri="{FF2B5EF4-FFF2-40B4-BE49-F238E27FC236}">
                <a16:creationId xmlns:a16="http://schemas.microsoft.com/office/drawing/2014/main" id="{15BFD153-BE8F-43CB-B0DB-B4A222A1B37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8200" y="1430267"/>
            <a:ext cx="5870165" cy="4232079"/>
          </a:xfrm>
          <a:prstGeom prst="rect">
            <a:avLst/>
          </a:prstGeom>
        </p:spPr>
      </p:pic>
    </p:spTree>
    <p:extLst>
      <p:ext uri="{BB962C8B-B14F-4D97-AF65-F5344CB8AC3E}">
        <p14:creationId xmlns:p14="http://schemas.microsoft.com/office/powerpoint/2010/main" val="1626979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23EEC04-5491-4AA0-A760-FD654DED6308}"/>
              </a:ext>
            </a:extLst>
          </p:cNvPr>
          <p:cNvSpPr>
            <a:spLocks noGrp="1"/>
          </p:cNvSpPr>
          <p:nvPr>
            <p:ph type="body" sz="quarter" idx="13"/>
          </p:nvPr>
        </p:nvSpPr>
        <p:spPr>
          <a:xfrm>
            <a:off x="209026" y="2618427"/>
            <a:ext cx="6902856" cy="2120726"/>
          </a:xfrm>
        </p:spPr>
        <p:txBody>
          <a:bodyPr/>
          <a:lstStyle/>
          <a:p>
            <a:r>
              <a:rPr lang="tr-tr" dirty="0"/>
              <a:t>Bilgisayar bilimi, hobilerimde veya farklı işlerde nasıl kullanılır?</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Tree>
    <p:extLst>
      <p:ext uri="{BB962C8B-B14F-4D97-AF65-F5344CB8AC3E}">
        <p14:creationId xmlns:p14="http://schemas.microsoft.com/office/powerpoint/2010/main" val="1826388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tr-tr" dirty="0"/>
              <a:t>T.A.R.R.A.'dan Mesaj</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3567283" y="1504394"/>
            <a:ext cx="7623231" cy="4031873"/>
          </a:xfrm>
          <a:prstGeom prst="rect">
            <a:avLst/>
          </a:prstGeom>
          <a:noFill/>
        </p:spPr>
        <p:txBody>
          <a:bodyPr wrap="square" rtlCol="0">
            <a:spAutoFit/>
          </a:bodyPr>
          <a:lstStyle/>
          <a:p>
            <a:pPr algn="ctr"/>
            <a:r>
              <a:rPr lang="tr-t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Caz Müzisyeni çok üzgün görünüyor. Bakalım ona yardımcı olabilir miyiz!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tr-t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Önünde duran müzisyenin arkasındaki duvarın ardında gizlenmiş bir şeyi tespit ettim. T.A.L.K. cihazını kullanarak agent'ını tespit edilen </a:t>
            </a:r>
          </a:p>
          <a:p>
            <a:pPr algn="ctr"/>
            <a:r>
              <a:rPr lang="tr-t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konuma gönder! </a:t>
            </a:r>
          </a:p>
        </p:txBody>
      </p:sp>
      <p:pic>
        <p:nvPicPr>
          <p:cNvPr id="2" name="Picture 1">
            <a:extLst>
              <a:ext uri="{FF2B5EF4-FFF2-40B4-BE49-F238E27FC236}">
                <a16:creationId xmlns:a16="http://schemas.microsoft.com/office/drawing/2014/main" id="{ACDC073B-B1CA-46A3-A672-3ADADF878BE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0506" y="1586073"/>
            <a:ext cx="2786083" cy="3457600"/>
          </a:xfrm>
          <a:prstGeom prst="rect">
            <a:avLst/>
          </a:prstGeom>
        </p:spPr>
      </p:pic>
    </p:spTree>
    <p:extLst>
      <p:ext uri="{BB962C8B-B14F-4D97-AF65-F5344CB8AC3E}">
        <p14:creationId xmlns:p14="http://schemas.microsoft.com/office/powerpoint/2010/main" val="3000592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tr-tr" dirty="0"/>
              <a:t>Caz Müzisyeni ODK</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471166" y="1897653"/>
            <a:ext cx="5464550" cy="2554545"/>
          </a:xfrm>
          <a:prstGeom prst="rect">
            <a:avLst/>
          </a:prstGeom>
          <a:noFill/>
        </p:spPr>
        <p:txBody>
          <a:bodyPr wrap="square" rtlCol="0">
            <a:spAutoFit/>
          </a:bodyPr>
          <a:lstStyle/>
          <a:p>
            <a:pPr algn="ctr"/>
            <a:r>
              <a:rPr lang="tr-t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Bir kez daha sahnede yuhalandım! Trompetimi kaybettikten sonra her şey değişti! Yoksa lanetlendim mi?</a:t>
            </a:r>
          </a:p>
        </p:txBody>
      </p:sp>
      <p:pic>
        <p:nvPicPr>
          <p:cNvPr id="5" name="Picture 4">
            <a:extLst>
              <a:ext uri="{FF2B5EF4-FFF2-40B4-BE49-F238E27FC236}">
                <a16:creationId xmlns:a16="http://schemas.microsoft.com/office/drawing/2014/main" id="{5A28B592-86C7-445C-ACBE-9F8D5D8DAE03}"/>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597741" y="1707501"/>
            <a:ext cx="2394155" cy="3705157"/>
          </a:xfrm>
          <a:prstGeom prst="rect">
            <a:avLst/>
          </a:prstGeom>
        </p:spPr>
      </p:pic>
    </p:spTree>
    <p:extLst>
      <p:ext uri="{BB962C8B-B14F-4D97-AF65-F5344CB8AC3E}">
        <p14:creationId xmlns:p14="http://schemas.microsoft.com/office/powerpoint/2010/main" val="2665513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tr-tr" dirty="0"/>
              <a:t>Büyük Cazbant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893422" y="1874728"/>
            <a:ext cx="4962418" cy="3108543"/>
          </a:xfrm>
          <a:prstGeom prst="rect">
            <a:avLst/>
          </a:prstGeom>
          <a:noFill/>
        </p:spPr>
        <p:txBody>
          <a:bodyPr wrap="square" rtlCol="0">
            <a:spAutoFit/>
          </a:bodyPr>
          <a:lstStyle/>
          <a:p>
            <a:pPr algn="ctr"/>
            <a:r>
              <a:rPr lang="tr-t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T.A.L.K. cihazını eline aldıktan sonra şunu söyleyen yeni bir gri kutu göreceksin: </a:t>
            </a:r>
          </a:p>
          <a:p>
            <a:pPr algn="ctr"/>
            <a:r>
              <a:rPr lang="tr-tr"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"T.A.L.K. cihazını kullan".</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tr-t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Bir sonraki açılır ekranı görmek için düğmeye bas.</a:t>
            </a:r>
          </a:p>
        </p:txBody>
      </p:sp>
      <p:pic>
        <p:nvPicPr>
          <p:cNvPr id="3" name="Picture 2">
            <a:extLst>
              <a:ext uri="{FF2B5EF4-FFF2-40B4-BE49-F238E27FC236}">
                <a16:creationId xmlns:a16="http://schemas.microsoft.com/office/drawing/2014/main" id="{A1EBD21C-BCF6-478C-8D62-8416BB97221A}"/>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614615" y="2005338"/>
            <a:ext cx="6127242" cy="3108543"/>
          </a:xfrm>
          <a:prstGeom prst="rect">
            <a:avLst/>
          </a:prstGeom>
        </p:spPr>
      </p:pic>
    </p:spTree>
    <p:extLst>
      <p:ext uri="{BB962C8B-B14F-4D97-AF65-F5344CB8AC3E}">
        <p14:creationId xmlns:p14="http://schemas.microsoft.com/office/powerpoint/2010/main" val="1157674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E6EDB01-C7A1-46F7-A5A2-9742CFC1E158}"/>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l="1047" t="2135"/>
          <a:stretch/>
        </p:blipFill>
        <p:spPr>
          <a:xfrm>
            <a:off x="894736" y="2021013"/>
            <a:ext cx="5442121" cy="2647354"/>
          </a:xfrm>
          <a:prstGeom prst="rect">
            <a:avLst/>
          </a:prstGeom>
        </p:spPr>
      </p:pic>
      <p:sp>
        <p:nvSpPr>
          <p:cNvPr id="4" name="Title 3"/>
          <p:cNvSpPr>
            <a:spLocks noGrp="1"/>
          </p:cNvSpPr>
          <p:nvPr>
            <p:ph type="title"/>
          </p:nvPr>
        </p:nvSpPr>
        <p:spPr/>
        <p:txBody>
          <a:bodyPr/>
          <a:lstStyle/>
          <a:p>
            <a:r>
              <a:rPr lang="tr-tr" dirty="0"/>
              <a:t>BÜYÜK CAZBANT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453158" y="2693783"/>
            <a:ext cx="4962418" cy="1815882"/>
          </a:xfrm>
          <a:prstGeom prst="rect">
            <a:avLst/>
          </a:prstGeom>
          <a:noFill/>
        </p:spPr>
        <p:txBody>
          <a:bodyPr wrap="square" rtlCol="0">
            <a:spAutoFit/>
          </a:bodyPr>
          <a:lstStyle/>
          <a:p>
            <a:pPr algn="ctr"/>
            <a:r>
              <a:rPr lang="tr-t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“Etkinliği Başlat”a tıklayarak</a:t>
            </a:r>
          </a:p>
          <a:p>
            <a:pPr algn="ctr"/>
            <a:r>
              <a:rPr lang="tr-t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görevine başla!</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7" name="Oval 6">
            <a:extLst>
              <a:ext uri="{FF2B5EF4-FFF2-40B4-BE49-F238E27FC236}">
                <a16:creationId xmlns:a16="http://schemas.microsoft.com/office/drawing/2014/main" id="{EC6010D2-DF0C-4228-9D8F-BBADB3D5A8C3}"/>
              </a:ext>
            </a:extLst>
          </p:cNvPr>
          <p:cNvSpPr/>
          <p:nvPr/>
        </p:nvSpPr>
        <p:spPr bwMode="auto">
          <a:xfrm>
            <a:off x="1011037" y="4154659"/>
            <a:ext cx="1797977" cy="513708"/>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Right 7">
            <a:extLst>
              <a:ext uri="{FF2B5EF4-FFF2-40B4-BE49-F238E27FC236}">
                <a16:creationId xmlns:a16="http://schemas.microsoft.com/office/drawing/2014/main" id="{4BE6E08F-5A72-40DC-A171-5A5A7610DBC3}"/>
              </a:ext>
            </a:extLst>
          </p:cNvPr>
          <p:cNvSpPr/>
          <p:nvPr/>
        </p:nvSpPr>
        <p:spPr bwMode="auto">
          <a:xfrm rot="1815130">
            <a:off x="294640" y="3749039"/>
            <a:ext cx="904126" cy="394317"/>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875821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tr-tr" dirty="0"/>
              <a:t>T.A.R.R.A.'dan Mesaj</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492249" y="1599261"/>
            <a:ext cx="5454392" cy="3539430"/>
          </a:xfrm>
          <a:prstGeom prst="rect">
            <a:avLst/>
          </a:prstGeom>
          <a:noFill/>
        </p:spPr>
        <p:txBody>
          <a:bodyPr wrap="square" rtlCol="0">
            <a:spAutoFit/>
          </a:bodyPr>
          <a:lstStyle/>
          <a:p>
            <a:pPr algn="ctr"/>
            <a:r>
              <a:rPr lang="tr-t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Aferin! </a:t>
            </a:r>
          </a:p>
          <a:p>
            <a:pPr algn="ctr"/>
            <a:r>
              <a:rPr lang="tr-t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T.A.L.K. cihazını kullanarak agent'ı dilediğin zaman başlangıç noktasına taşıyabilirsin.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tr-t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Şimdi kod kullanarak trompeti al!</a:t>
            </a:r>
          </a:p>
        </p:txBody>
      </p:sp>
      <p:pic>
        <p:nvPicPr>
          <p:cNvPr id="2" name="Picture 1">
            <a:extLst>
              <a:ext uri="{FF2B5EF4-FFF2-40B4-BE49-F238E27FC236}">
                <a16:creationId xmlns:a16="http://schemas.microsoft.com/office/drawing/2014/main" id="{1A9200A9-162F-4DC5-9D72-D3C61D37C0B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384570" y="1482834"/>
            <a:ext cx="2786083" cy="3457600"/>
          </a:xfrm>
          <a:prstGeom prst="rect">
            <a:avLst/>
          </a:prstGeom>
        </p:spPr>
      </p:pic>
    </p:spTree>
    <p:extLst>
      <p:ext uri="{BB962C8B-B14F-4D97-AF65-F5344CB8AC3E}">
        <p14:creationId xmlns:p14="http://schemas.microsoft.com/office/powerpoint/2010/main" val="3633681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tr-tr" dirty="0"/>
              <a:t>Büyük cazbant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7226407" y="1404553"/>
            <a:ext cx="4962418" cy="4832092"/>
          </a:xfrm>
          <a:prstGeom prst="rect">
            <a:avLst/>
          </a:prstGeom>
          <a:noFill/>
        </p:spPr>
        <p:txBody>
          <a:bodyPr wrap="square" rtlCol="0">
            <a:spAutoFit/>
          </a:bodyPr>
          <a:lstStyle/>
          <a:p>
            <a:pPr algn="ctr"/>
            <a:r>
              <a:rPr lang="tr-t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Zaman Agent'ın yerinden başlayacaktır.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tr-t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Labirentin sonunda bir trompet var.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tr-t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Müzisyen için trompeti almamız gerekiyor!</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37F46FE6-5A24-4E4B-B417-C9843D63B90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91241" y="1456174"/>
            <a:ext cx="6191250" cy="4028726"/>
          </a:xfrm>
          <a:prstGeom prst="rect">
            <a:avLst/>
          </a:prstGeom>
        </p:spPr>
      </p:pic>
      <p:sp>
        <p:nvSpPr>
          <p:cNvPr id="8" name="Arrow: Right 7">
            <a:extLst>
              <a:ext uri="{FF2B5EF4-FFF2-40B4-BE49-F238E27FC236}">
                <a16:creationId xmlns:a16="http://schemas.microsoft.com/office/drawing/2014/main" id="{4BE6E08F-5A72-40DC-A171-5A5A7610DBC3}"/>
              </a:ext>
            </a:extLst>
          </p:cNvPr>
          <p:cNvSpPr/>
          <p:nvPr/>
        </p:nvSpPr>
        <p:spPr bwMode="auto">
          <a:xfrm rot="1815130">
            <a:off x="558975" y="2544436"/>
            <a:ext cx="904126" cy="394317"/>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Oval 6">
            <a:extLst>
              <a:ext uri="{FF2B5EF4-FFF2-40B4-BE49-F238E27FC236}">
                <a16:creationId xmlns:a16="http://schemas.microsoft.com/office/drawing/2014/main" id="{EC6010D2-DF0C-4228-9D8F-BBADB3D5A8C3}"/>
              </a:ext>
            </a:extLst>
          </p:cNvPr>
          <p:cNvSpPr/>
          <p:nvPr/>
        </p:nvSpPr>
        <p:spPr bwMode="auto">
          <a:xfrm>
            <a:off x="6006492" y="2240376"/>
            <a:ext cx="759041" cy="62932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720402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tr-tr" dirty="0"/>
              <a:t>Algoritma oluşturma</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667928" y="1360916"/>
            <a:ext cx="5524072" cy="4924425"/>
          </a:xfrm>
          <a:prstGeom prst="rect">
            <a:avLst/>
          </a:prstGeom>
          <a:noFill/>
        </p:spPr>
        <p:txBody>
          <a:bodyPr wrap="square" rtlCol="0">
            <a:spAutoFit/>
          </a:bodyPr>
          <a:lstStyle/>
          <a:p>
            <a:pPr algn="ctr"/>
            <a:r>
              <a:rPr lang="tr-tr" sz="2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Bu görevi çözmemize yardımcı olmak için bu algoritmayı kullanalım.</a:t>
            </a:r>
          </a:p>
          <a:p>
            <a:pPr algn="ctr"/>
            <a:r>
              <a:rPr lang="tr-tr" sz="2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Zaman Agent'ını trompete ulaştırmak için</a:t>
            </a:r>
          </a:p>
          <a:p>
            <a:pPr algn="ctr"/>
            <a:r>
              <a:rPr lang="tr-tr"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ileri</a:t>
            </a:r>
          </a:p>
          <a:p>
            <a:pPr algn="ctr"/>
            <a:r>
              <a:rPr lang="tr-tr"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geri</a:t>
            </a:r>
          </a:p>
          <a:p>
            <a:pPr algn="ctr"/>
            <a:r>
              <a:rPr lang="tr-tr"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sol</a:t>
            </a:r>
          </a:p>
          <a:p>
            <a:pPr algn="ctr"/>
            <a:r>
              <a:rPr lang="tr-tr"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sağ</a:t>
            </a:r>
          </a:p>
          <a:p>
            <a:pPr algn="ctr"/>
            <a:r>
              <a:rPr lang="tr-tr"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yukarı</a:t>
            </a:r>
          </a:p>
          <a:p>
            <a:pPr algn="ctr"/>
            <a:r>
              <a:rPr lang="tr-tr"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aşağı</a:t>
            </a:r>
          </a:p>
          <a:p>
            <a:pPr algn="ctr"/>
            <a:r>
              <a:rPr lang="tr-tr" sz="2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komutlarını nasıl kullanabiliriz?</a:t>
            </a:r>
          </a:p>
          <a:p>
            <a:pPr algn="ctr"/>
            <a:endParaRPr lang="en-US" sz="2800" dirty="0">
              <a:solidFill>
                <a:schemeClr val="accent5">
                  <a:alpha val="99000"/>
                </a:schemeClr>
              </a:solidFill>
            </a:endParaRPr>
          </a:p>
        </p:txBody>
      </p:sp>
      <p:pic>
        <p:nvPicPr>
          <p:cNvPr id="10" name="Picture 9">
            <a:extLst>
              <a:ext uri="{FF2B5EF4-FFF2-40B4-BE49-F238E27FC236}">
                <a16:creationId xmlns:a16="http://schemas.microsoft.com/office/drawing/2014/main" id="{8CA770D4-986A-4C03-85E0-529183B77F0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6" y="1360916"/>
            <a:ext cx="6191250" cy="4028726"/>
          </a:xfrm>
          <a:prstGeom prst="rect">
            <a:avLst/>
          </a:prstGeom>
        </p:spPr>
      </p:pic>
      <p:sp>
        <p:nvSpPr>
          <p:cNvPr id="8" name="Arrow: Right 7">
            <a:extLst>
              <a:ext uri="{FF2B5EF4-FFF2-40B4-BE49-F238E27FC236}">
                <a16:creationId xmlns:a16="http://schemas.microsoft.com/office/drawing/2014/main" id="{4BE6E08F-5A72-40DC-A171-5A5A7610DBC3}"/>
              </a:ext>
            </a:extLst>
          </p:cNvPr>
          <p:cNvSpPr/>
          <p:nvPr/>
        </p:nvSpPr>
        <p:spPr bwMode="auto">
          <a:xfrm rot="1815130">
            <a:off x="467110" y="2441266"/>
            <a:ext cx="904126" cy="394317"/>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Oval 6">
            <a:extLst>
              <a:ext uri="{FF2B5EF4-FFF2-40B4-BE49-F238E27FC236}">
                <a16:creationId xmlns:a16="http://schemas.microsoft.com/office/drawing/2014/main" id="{EC6010D2-DF0C-4228-9D8F-BBADB3D5A8C3}"/>
              </a:ext>
            </a:extLst>
          </p:cNvPr>
          <p:cNvSpPr/>
          <p:nvPr/>
        </p:nvSpPr>
        <p:spPr bwMode="auto">
          <a:xfrm>
            <a:off x="5908887" y="2081995"/>
            <a:ext cx="759041" cy="62932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418598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tr-tr" dirty="0"/>
              <a:t>Algoritmayı Kodlama</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920045" y="1311678"/>
            <a:ext cx="4948719" cy="4401205"/>
          </a:xfrm>
          <a:prstGeom prst="rect">
            <a:avLst/>
          </a:prstGeom>
          <a:noFill/>
        </p:spPr>
        <p:txBody>
          <a:bodyPr wrap="square" rtlCol="0">
            <a:spAutoFit/>
          </a:bodyPr>
          <a:lstStyle/>
          <a:p>
            <a:pPr algn="ctr"/>
            <a:r>
              <a:rPr lang="tr-t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Şimdi Zaman Agent'ımızı algoritmayı takip edecek şekilde kodlayalım.</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tr-t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“C” düğmesine basarak Kod Oluşturucu'yu açalım.</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tr-t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Kod Oluşturucu açıldıktan sonra yönergeler, araç kutusu ve ipuçları göreceksin.</a:t>
            </a:r>
          </a:p>
        </p:txBody>
      </p:sp>
      <p:graphicFrame>
        <p:nvGraphicFramePr>
          <p:cNvPr id="9" name="Table 9">
            <a:extLst>
              <a:ext uri="{FF2B5EF4-FFF2-40B4-BE49-F238E27FC236}">
                <a16:creationId xmlns:a16="http://schemas.microsoft.com/office/drawing/2014/main" id="{C6C19A12-73AA-410D-9E94-8E08112909D7}"/>
              </a:ext>
            </a:extLst>
          </p:cNvPr>
          <p:cNvGraphicFramePr>
            <a:graphicFrameLocks noGrp="1"/>
          </p:cNvGraphicFramePr>
          <p:nvPr>
            <p:extLst>
              <p:ext uri="{D42A27DB-BD31-4B8C-83A1-F6EECF244321}">
                <p14:modId xmlns:p14="http://schemas.microsoft.com/office/powerpoint/2010/main" val="1481879607"/>
              </p:ext>
            </p:extLst>
          </p:nvPr>
        </p:nvGraphicFramePr>
        <p:xfrm>
          <a:off x="521208" y="1373012"/>
          <a:ext cx="6218640" cy="4339871"/>
        </p:xfrm>
        <a:graphic>
          <a:graphicData uri="http://schemas.openxmlformats.org/drawingml/2006/table">
            <a:tbl>
              <a:tblPr firstRow="1" bandRow="1">
                <a:tableStyleId>{5C22544A-7EE6-4342-B048-85BDC9FD1C3A}</a:tableStyleId>
              </a:tblPr>
              <a:tblGrid>
                <a:gridCol w="3109320">
                  <a:extLst>
                    <a:ext uri="{9D8B030D-6E8A-4147-A177-3AD203B41FA5}">
                      <a16:colId xmlns:a16="http://schemas.microsoft.com/office/drawing/2014/main" val="420766927"/>
                    </a:ext>
                  </a:extLst>
                </a:gridCol>
                <a:gridCol w="3109320">
                  <a:extLst>
                    <a:ext uri="{9D8B030D-6E8A-4147-A177-3AD203B41FA5}">
                      <a16:colId xmlns:a16="http://schemas.microsoft.com/office/drawing/2014/main" val="1926644480"/>
                    </a:ext>
                  </a:extLst>
                </a:gridCol>
              </a:tblGrid>
              <a:tr h="407951">
                <a:tc>
                  <a:txBody>
                    <a:bodyPr/>
                    <a:lstStyle/>
                    <a:p>
                      <a:pPr algn="ctr"/>
                      <a:r>
                        <a:rPr lang="tr-tr" dirty="0" err="1">
                          <a:solidFill>
                            <a:schemeClr val="accent5"/>
                          </a:solidFill>
                          <a:latin typeface="Noto Sans" panose="020B0502040504020204" pitchFamily="34" charset="0"/>
                          <a:ea typeface="Noto Sans" panose="020B0502040504020204" pitchFamily="34" charset="0"/>
                          <a:cs typeface="Noto Sans" panose="020B0502040504020204" pitchFamily="34" charset="0"/>
                        </a:rPr>
                        <a:t>MakeCode Blocks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tr-tr" dirty="0">
                          <a:solidFill>
                            <a:schemeClr val="accent5"/>
                          </a:solidFill>
                          <a:latin typeface="Noto Sans" panose="020B0502040504020204" pitchFamily="34" charset="0"/>
                          <a:ea typeface="Noto Sans" panose="020B0502040504020204" pitchFamily="34" charset="0"/>
                          <a:cs typeface="Noto Sans" panose="020B0502040504020204" pitchFamily="34" charset="0"/>
                        </a:rPr>
                        <a:t>Python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09612323"/>
                  </a:ext>
                </a:extLst>
              </a:tr>
              <a:tr h="2063598">
                <a:tc>
                  <a:txBody>
                    <a:bodyPr/>
                    <a:lstStyle/>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dirty="0">
                        <a:solidFill>
                          <a:schemeClr val="accent5"/>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62812063"/>
                  </a:ext>
                </a:extLst>
              </a:tr>
            </a:tbl>
          </a:graphicData>
        </a:graphic>
      </p:graphicFrame>
      <p:pic>
        <p:nvPicPr>
          <p:cNvPr id="2050" name="Picture 2">
            <a:extLst>
              <a:ext uri="{FF2B5EF4-FFF2-40B4-BE49-F238E27FC236}">
                <a16:creationId xmlns:a16="http://schemas.microsoft.com/office/drawing/2014/main" id="{31C96BD8-E115-441C-86D9-FC2664BB2094}"/>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3786189" y="1910881"/>
            <a:ext cx="2767011" cy="3574108"/>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a:extLst>
              <a:ext uri="{FF2B5EF4-FFF2-40B4-BE49-F238E27FC236}">
                <a16:creationId xmlns:a16="http://schemas.microsoft.com/office/drawing/2014/main" id="{E597DCC0-B9FE-4F6D-8451-C3D57ACADD35}"/>
              </a:ext>
            </a:extLst>
          </p:cNvPr>
          <p:cNvGrpSpPr/>
          <p:nvPr/>
        </p:nvGrpSpPr>
        <p:grpSpPr>
          <a:xfrm>
            <a:off x="733272" y="1910881"/>
            <a:ext cx="2767012" cy="3243544"/>
            <a:chOff x="521208" y="1592825"/>
            <a:chExt cx="3219966" cy="4000629"/>
          </a:xfrm>
        </p:grpSpPr>
        <p:pic>
          <p:nvPicPr>
            <p:cNvPr id="2" name="Picture 1">
              <a:extLst>
                <a:ext uri="{FF2B5EF4-FFF2-40B4-BE49-F238E27FC236}">
                  <a16:creationId xmlns:a16="http://schemas.microsoft.com/office/drawing/2014/main" id="{227A265E-562F-4C4B-8D2E-BB73839B387F}"/>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21208" y="1592825"/>
              <a:ext cx="3219966" cy="4000629"/>
            </a:xfrm>
            <a:prstGeom prst="rect">
              <a:avLst/>
            </a:prstGeom>
          </p:spPr>
        </p:pic>
        <p:sp>
          <p:nvSpPr>
            <p:cNvPr id="3" name="Rectangle 2">
              <a:extLst>
                <a:ext uri="{FF2B5EF4-FFF2-40B4-BE49-F238E27FC236}">
                  <a16:creationId xmlns:a16="http://schemas.microsoft.com/office/drawing/2014/main" id="{3A216FBF-BD9B-401C-BDFB-B4A4A6357E0B}"/>
                </a:ext>
              </a:extLst>
            </p:cNvPr>
            <p:cNvSpPr/>
            <p:nvPr/>
          </p:nvSpPr>
          <p:spPr bwMode="auto">
            <a:xfrm>
              <a:off x="609600" y="2005781"/>
              <a:ext cx="2757948" cy="432619"/>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spTree>
    <p:extLst>
      <p:ext uri="{BB962C8B-B14F-4D97-AF65-F5344CB8AC3E}">
        <p14:creationId xmlns:p14="http://schemas.microsoft.com/office/powerpoint/2010/main" val="89869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tr-tr" dirty="0"/>
              <a:t>ETKİNLİK SIFIRLAMA</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pic>
        <p:nvPicPr>
          <p:cNvPr id="3" name="Picture 2">
            <a:extLst>
              <a:ext uri="{FF2B5EF4-FFF2-40B4-BE49-F238E27FC236}">
                <a16:creationId xmlns:a16="http://schemas.microsoft.com/office/drawing/2014/main" id="{4FF0E35B-6B7E-4664-8E74-D178831F13D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188720"/>
            <a:ext cx="6558868" cy="4287081"/>
          </a:xfrm>
          <a:prstGeom prst="rect">
            <a:avLst/>
          </a:prstGeom>
        </p:spPr>
      </p:pic>
      <p:sp>
        <p:nvSpPr>
          <p:cNvPr id="8" name="TextBox 7">
            <a:extLst>
              <a:ext uri="{FF2B5EF4-FFF2-40B4-BE49-F238E27FC236}">
                <a16:creationId xmlns:a16="http://schemas.microsoft.com/office/drawing/2014/main" id="{54B8B587-2C8D-45CD-A6C7-E1D2FCD9935B}"/>
              </a:ext>
            </a:extLst>
          </p:cNvPr>
          <p:cNvSpPr txBox="1"/>
          <p:nvPr/>
        </p:nvSpPr>
        <p:spPr>
          <a:xfrm>
            <a:off x="7163706" y="1465788"/>
            <a:ext cx="4962418" cy="4401205"/>
          </a:xfrm>
          <a:prstGeom prst="rect">
            <a:avLst/>
          </a:prstGeom>
          <a:noFill/>
        </p:spPr>
        <p:txBody>
          <a:bodyPr wrap="square" rtlCol="0">
            <a:spAutoFit/>
          </a:bodyPr>
          <a:lstStyle/>
          <a:p>
            <a:pPr algn="ctr"/>
            <a:r>
              <a:rPr lang="tr-t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Baştan başlamak için etkinliği sıfırlamak istersen T.A.L.K. cihazını kullan.</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tr-t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Eğer </a:t>
            </a:r>
          </a:p>
          <a:p>
            <a:pPr algn="ctr"/>
            <a:r>
              <a:rPr lang="tr-tr"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Etkinliği Sıfırla </a:t>
            </a:r>
            <a:r>
              <a:rPr lang="tr-t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düğmesine basarsan doğma noktandan tekrar başlarsın.</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Tree>
    <p:extLst>
      <p:ext uri="{BB962C8B-B14F-4D97-AF65-F5344CB8AC3E}">
        <p14:creationId xmlns:p14="http://schemas.microsoft.com/office/powerpoint/2010/main" val="1408937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3B2E5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8263" y="469098"/>
            <a:ext cx="4158362" cy="1017073"/>
          </a:xfrm>
        </p:spPr>
        <p:txBody>
          <a:bodyPr/>
          <a:lstStyle/>
          <a:p>
            <a:pPr>
              <a:lnSpc>
                <a:spcPct val="114000"/>
              </a:lnSpc>
            </a:pPr>
            <a:r>
              <a:rPr lang="tr-tr">
                <a:solidFill>
                  <a:srgbClr val="D59DFF"/>
                </a:solidFill>
              </a:rPr>
              <a:t>Kodlama kavramları: </a:t>
            </a:r>
            <a:br>
                    </a:br>
            <a:r>
              <a:rPr lang="tr-tr" sz="2400">
                <a:solidFill>
                  <a:srgbClr val="D59DFF"/>
                </a:solidFill>
              </a:rPr>
              <a:t>Hata Ayıklama</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168064"/>
          </a:xfrm>
        </p:spPr>
        <p:txBody>
          <a:bodyPr/>
          <a:lstStyle/>
          <a:p>
            <a:pPr>
              <a:lnSpc>
                <a:spcPct val="108000"/>
              </a:lnSpc>
              <a:spcBef>
                <a:spcPts val="1200"/>
              </a:spcBef>
            </a:pPr>
            <a:r>
              <a:rPr lang="tr-tr">
                <a:solidFill>
                  <a:srgbClr val="D59DFF"/>
                </a:solidFill>
                <a:latin typeface="+mj-lt"/>
              </a:rPr>
              <a:t>Anlamı</a:t>
            </a:r>
          </a:p>
          <a:p>
            <a:pPr>
              <a:lnSpc>
                <a:spcPct val="108000"/>
              </a:lnSpc>
              <a:spcBef>
                <a:spcPts val="1200"/>
              </a:spcBef>
            </a:pPr>
            <a:r>
              <a:rPr lang="tr-tr" sz="2000">
                <a:solidFill>
                  <a:schemeClr val="bg1"/>
                </a:solidFill>
              </a:rPr>
              <a:t>Hata ayıklama, kodundaki hataları (böcekleri) bulmak ve düzeltmektir.</a:t>
            </a:r>
          </a:p>
          <a:p>
            <a:pPr>
              <a:lnSpc>
                <a:spcPct val="108000"/>
              </a:lnSpc>
              <a:spcBef>
                <a:spcPts val="1200"/>
              </a:spcBef>
            </a:pPr>
            <a:r>
              <a:rPr lang="tr-tr">
                <a:solidFill>
                  <a:srgbClr val="D59DFF"/>
                </a:solidFill>
                <a:latin typeface="+mj-lt"/>
              </a:rPr>
              <a:t>Düşünelim</a:t>
            </a:r>
          </a:p>
          <a:p>
            <a:pPr>
              <a:lnSpc>
                <a:spcPct val="108000"/>
              </a:lnSpc>
              <a:spcBef>
                <a:spcPts val="1200"/>
              </a:spcBef>
            </a:pPr>
            <a:r>
              <a:rPr lang="tr-tr" sz="2000">
                <a:solidFill>
                  <a:schemeClr val="bg1"/>
                </a:solidFill>
              </a:rPr>
              <a:t>Kodun ilk denemende çalıştı mı?</a:t>
            </a:r>
          </a:p>
          <a:p>
            <a:pPr>
              <a:lnSpc>
                <a:spcPct val="108000"/>
              </a:lnSpc>
              <a:spcBef>
                <a:spcPts val="1200"/>
              </a:spcBef>
            </a:pPr>
            <a:r>
              <a:rPr lang="tr-tr" sz="2000">
                <a:solidFill>
                  <a:schemeClr val="bg1"/>
                </a:solidFill>
              </a:rPr>
              <a:t>Kodundaki hataları nasıl buldun ve düzelttin?</a:t>
            </a:r>
          </a:p>
          <a:p>
            <a:pPr>
              <a:lnSpc>
                <a:spcPct val="108000"/>
              </a:lnSpc>
              <a:spcBef>
                <a:spcPts val="1200"/>
              </a:spcBef>
            </a:pPr>
            <a:r>
              <a:rPr lang="tr-tr">
                <a:solidFill>
                  <a:srgbClr val="D59DFF"/>
                </a:solidFill>
                <a:latin typeface="+mj-lt"/>
              </a:rPr>
              <a:t>İpucu: </a:t>
            </a:r>
            <a:r>
              <a:rPr lang="tr-tr" sz="2000">
                <a:solidFill>
                  <a:schemeClr val="bg1"/>
                </a:solidFill>
              </a:rPr>
              <a:t>Kodunu çalıştırdığında sorunların nerede oluştuğunu belirlemek için Agent'ı dikkatlice izle.</a:t>
            </a:r>
          </a:p>
        </p:txBody>
      </p:sp>
      <p:pic>
        <p:nvPicPr>
          <p:cNvPr id="6" name="Picture Placeholder 5" descr="Kod Saati görev 4 labirentteki Minecraft Agent'ın ekran görüntüsü">
            <a:extLst>
              <a:ext uri="{FF2B5EF4-FFF2-40B4-BE49-F238E27FC236}">
                <a16:creationId xmlns:a16="http://schemas.microsoft.com/office/drawing/2014/main" id="{C14459E9-B03D-48FE-A944-3FD235953C7D}"/>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a:ext>
            </a:extLst>
          </a:blip>
          <a:srcRect/>
          <a:stretch/>
        </p:blipFill>
        <p:spPr>
          <a:xfrm>
            <a:off x="5334000" y="0"/>
            <a:ext cx="6858000" cy="6858000"/>
          </a:xfrm>
          <a:prstGeom prst="rect">
            <a:avLst/>
          </a:prstGeom>
        </p:spPr>
      </p:pic>
    </p:spTree>
    <p:extLst>
      <p:ext uri="{BB962C8B-B14F-4D97-AF65-F5344CB8AC3E}">
        <p14:creationId xmlns:p14="http://schemas.microsoft.com/office/powerpoint/2010/main" val="787911404"/>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6949" y="4861035"/>
            <a:ext cx="4401403" cy="849463"/>
          </a:xfrm>
        </p:spPr>
        <p:txBody>
          <a:bodyPr wrap="square" anchor="b">
            <a:noAutofit/>
          </a:bodyPr>
          <a:lstStyle/>
          <a:p>
            <a:pPr algn="ctr">
              <a:lnSpc>
                <a:spcPct val="150000"/>
              </a:lnSpc>
            </a:pPr>
            <a:r>
              <a:rPr lang="tr-tr" sz="4000" dirty="0"/>
              <a:t>Bilgisayar Bilimi</a:t>
            </a:r>
            <a:br>
                    </a:br>
            <a:r>
              <a:rPr lang="tr-tr" sz="4000" dirty="0"/>
              <a:t> </a:t>
            </a:r>
            <a:br>
                    </a:br>
            <a:r>
              <a:rPr lang="tr-tr" sz="4000" dirty="0"/>
              <a:t>Her Yerdedir </a:t>
            </a:r>
            <a:r>
              <a:rPr lang="tr-tr" sz="4000" b="1" u="sng" dirty="0"/>
              <a:t>ve </a:t>
            </a:r>
            <a:br>
                    </a:br>
            <a:r>
              <a:rPr lang="tr-tr" sz="4000" dirty="0"/>
              <a:t>HERKES İÇİNDİR!</a:t>
            </a:r>
          </a:p>
        </p:txBody>
      </p:sp>
      <p:pic>
        <p:nvPicPr>
          <p:cNvPr id="5122" name="Picture 2">
            <a:extLst>
              <a:ext uri="{FF2B5EF4-FFF2-40B4-BE49-F238E27FC236}">
                <a16:creationId xmlns:a16="http://schemas.microsoft.com/office/drawing/2014/main" id="{1DCC57D2-6A8B-4266-8407-7DCFDFC29416}"/>
              </a:ext>
            </a:extLst>
          </p:cNvPr>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b="-1"/>
          <a:stretch/>
        </p:blipFill>
        <p:spPr bwMode="auto">
          <a:xfrm>
            <a:off x="4907499" y="10805"/>
            <a:ext cx="7284501" cy="6179306"/>
          </a:xfrm>
          <a:prstGeom prst="rect">
            <a:avLst/>
          </a:prstGeom>
          <a:solidFill>
            <a:srgbClr val="FFFFFF"/>
          </a:solidFill>
        </p:spPr>
      </p:pic>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Tree>
    <p:extLst>
      <p:ext uri="{BB962C8B-B14F-4D97-AF65-F5344CB8AC3E}">
        <p14:creationId xmlns:p14="http://schemas.microsoft.com/office/powerpoint/2010/main" val="3878059482"/>
      </p:ext>
    </p:extLst>
  </p:cSld>
  <p:clrMapOvr>
    <a:masterClrMapping/>
  </p:clrMapOvr>
  <p:transition>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tr-tr" dirty="0"/>
              <a:t>“İpucu” düğmesini kullanma</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graphicFrame>
        <p:nvGraphicFramePr>
          <p:cNvPr id="5" name="Table 6">
            <a:extLst>
              <a:ext uri="{FF2B5EF4-FFF2-40B4-BE49-F238E27FC236}">
                <a16:creationId xmlns:a16="http://schemas.microsoft.com/office/drawing/2014/main" id="{33AB5D79-66D9-46F3-80C9-6E0C193E02D9}"/>
              </a:ext>
            </a:extLst>
          </p:cNvPr>
          <p:cNvGraphicFramePr>
            <a:graphicFrameLocks noGrp="1"/>
          </p:cNvGraphicFramePr>
          <p:nvPr>
            <p:extLst>
              <p:ext uri="{D42A27DB-BD31-4B8C-83A1-F6EECF244321}">
                <p14:modId xmlns:p14="http://schemas.microsoft.com/office/powerpoint/2010/main" val="1834713353"/>
              </p:ext>
            </p:extLst>
          </p:nvPr>
        </p:nvGraphicFramePr>
        <p:xfrm>
          <a:off x="600074" y="1360916"/>
          <a:ext cx="11149440" cy="4541520"/>
        </p:xfrm>
        <a:graphic>
          <a:graphicData uri="http://schemas.openxmlformats.org/drawingml/2006/table">
            <a:tbl>
              <a:tblPr firstRow="1" bandRow="1">
                <a:tableStyleId>{5C22544A-7EE6-4342-B048-85BDC9FD1C3A}</a:tableStyleId>
              </a:tblPr>
              <a:tblGrid>
                <a:gridCol w="2895601">
                  <a:extLst>
                    <a:ext uri="{9D8B030D-6E8A-4147-A177-3AD203B41FA5}">
                      <a16:colId xmlns:a16="http://schemas.microsoft.com/office/drawing/2014/main" val="4246669641"/>
                    </a:ext>
                  </a:extLst>
                </a:gridCol>
                <a:gridCol w="8253839">
                  <a:extLst>
                    <a:ext uri="{9D8B030D-6E8A-4147-A177-3AD203B41FA5}">
                      <a16:colId xmlns:a16="http://schemas.microsoft.com/office/drawing/2014/main" val="599930759"/>
                    </a:ext>
                  </a:extLst>
                </a:gridCol>
              </a:tblGrid>
              <a:tr h="370840">
                <a:tc>
                  <a:txBody>
                    <a:bodyPr/>
                    <a:lstStyle/>
                    <a:p>
                      <a:r>
                        <a:rPr lang="tr-tr" sz="2800" b="1" dirty="0">
                          <a:solidFill>
                            <a:schemeClr val="accent5"/>
                          </a:solidFill>
                        </a:rPr>
                        <a:t>İpucu 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tr-tr" sz="2800" b="0" dirty="0">
                          <a:solidFill>
                            <a:schemeClr val="accent5"/>
                          </a:solidFill>
                        </a:rPr>
                        <a:t>Çözümün bir görüntüsünü göreceksin. Kodlama çözümünü planlamana yardımcı olması için bunu kullan.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23732490"/>
                  </a:ext>
                </a:extLst>
              </a:tr>
              <a:tr h="325644">
                <a:tc>
                  <a:txBody>
                    <a:bodyPr/>
                    <a:lstStyle/>
                    <a:p>
                      <a:r>
                        <a:rPr lang="tr-tr" sz="2800" b="1" dirty="0">
                          <a:solidFill>
                            <a:schemeClr val="accent5"/>
                          </a:solidFill>
                        </a:rPr>
                        <a:t>İpucu 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tr-tr" sz="2800" dirty="0">
                          <a:solidFill>
                            <a:schemeClr val="accent5"/>
                          </a:solidFill>
                        </a:rPr>
                        <a:t>Kod Oluşturucu'da birkaç değerin yanlış olduğu bir başlangıç kodu göreceksin. Doğru çözümü bulmak için başlangıç kodundaki kodlama hatalarını düzeltmen gerekir.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06316604"/>
                  </a:ext>
                </a:extLst>
              </a:tr>
              <a:tr h="370840">
                <a:tc>
                  <a:txBody>
                    <a:bodyPr/>
                    <a:lstStyle/>
                    <a:p>
                      <a:r>
                        <a:rPr lang="tr-tr" sz="2800" b="1" dirty="0">
                          <a:solidFill>
                            <a:schemeClr val="accent5"/>
                          </a:solidFill>
                        </a:rPr>
                        <a:t>İpucu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tr-tr" sz="2800" dirty="0">
                          <a:solidFill>
                            <a:schemeClr val="accent5"/>
                          </a:solidFill>
                        </a:rPr>
                        <a:t>Kod Oluşturucu'da tam kodlama çözümünü göreceksin ve Büyük Zaman Hataları Enstitüsü'ne geri ışınlanacaksın. </a:t>
                      </a:r>
                    </a:p>
                    <a:p>
                      <a:pPr algn="ctr"/>
                      <a:r>
                        <a:rPr lang="tr-tr" sz="2800" b="1" dirty="0">
                          <a:solidFill>
                            <a:srgbClr val="FF0000"/>
                          </a:solidFill>
                        </a:rPr>
                        <a:t>3 ipucunu da kullanırsan ipucunu bulmak için gizli düğmeyi ARAYAMAZSIN.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44196406"/>
                  </a:ext>
                </a:extLst>
              </a:tr>
            </a:tbl>
          </a:graphicData>
        </a:graphic>
      </p:graphicFrame>
    </p:spTree>
    <p:extLst>
      <p:ext uri="{BB962C8B-B14F-4D97-AF65-F5344CB8AC3E}">
        <p14:creationId xmlns:p14="http://schemas.microsoft.com/office/powerpoint/2010/main" val="1117829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tr-tr" dirty="0"/>
              <a:t>T.A.R.R.A.'dan Mesaj</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3805583" y="2421519"/>
            <a:ext cx="7198727" cy="1569660"/>
          </a:xfrm>
          <a:prstGeom prst="rect">
            <a:avLst/>
          </a:prstGeom>
          <a:noFill/>
        </p:spPr>
        <p:txBody>
          <a:bodyPr wrap="square" rtlCol="0">
            <a:spAutoFit/>
          </a:bodyPr>
          <a:lstStyle/>
          <a:p>
            <a:pPr algn="ctr"/>
            <a:r>
              <a:rPr lang="tr-t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Şahane! Zamandaki bu anı onardın ve caz müziğinin geleceği kurtarıldı!</a:t>
            </a:r>
          </a:p>
        </p:txBody>
      </p:sp>
      <p:pic>
        <p:nvPicPr>
          <p:cNvPr id="2" name="Picture 1">
            <a:extLst>
              <a:ext uri="{FF2B5EF4-FFF2-40B4-BE49-F238E27FC236}">
                <a16:creationId xmlns:a16="http://schemas.microsoft.com/office/drawing/2014/main" id="{E85A7058-ED4A-4E5C-B234-01FC350DBB3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37203" y="1610020"/>
            <a:ext cx="2786083" cy="3457600"/>
          </a:xfrm>
          <a:prstGeom prst="rect">
            <a:avLst/>
          </a:prstGeom>
        </p:spPr>
      </p:pic>
    </p:spTree>
    <p:extLst>
      <p:ext uri="{BB962C8B-B14F-4D97-AF65-F5344CB8AC3E}">
        <p14:creationId xmlns:p14="http://schemas.microsoft.com/office/powerpoint/2010/main" val="4076179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tr-tr" dirty="0"/>
              <a:t>T.A.R.R.A.'dan Mesaj</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3805583" y="1929077"/>
            <a:ext cx="7198727" cy="2554545"/>
          </a:xfrm>
          <a:prstGeom prst="rect">
            <a:avLst/>
          </a:prstGeom>
          <a:noFill/>
        </p:spPr>
        <p:txBody>
          <a:bodyPr wrap="square" rtlCol="0">
            <a:spAutoFit/>
          </a:bodyPr>
          <a:lstStyle/>
          <a:p>
            <a:pPr algn="ctr"/>
            <a:r>
              <a:rPr lang="tr-t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Dur- Olamaz! Burada olmaması gereken başka bir şey tespit ettim. Gizli cihazları bulmak için alanda tam bir tarama yapacağım. </a:t>
            </a:r>
          </a:p>
        </p:txBody>
      </p:sp>
      <p:pic>
        <p:nvPicPr>
          <p:cNvPr id="2" name="Picture 1">
            <a:extLst>
              <a:ext uri="{FF2B5EF4-FFF2-40B4-BE49-F238E27FC236}">
                <a16:creationId xmlns:a16="http://schemas.microsoft.com/office/drawing/2014/main" id="{6EE3959B-0823-48B6-A309-631BDA472B7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42119" y="1517247"/>
            <a:ext cx="2786083" cy="3457600"/>
          </a:xfrm>
          <a:prstGeom prst="rect">
            <a:avLst/>
          </a:prstGeom>
        </p:spPr>
      </p:pic>
    </p:spTree>
    <p:extLst>
      <p:ext uri="{BB962C8B-B14F-4D97-AF65-F5344CB8AC3E}">
        <p14:creationId xmlns:p14="http://schemas.microsoft.com/office/powerpoint/2010/main" val="555073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tr-tr" dirty="0"/>
              <a:t>Gizli Düğme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334125" y="2736502"/>
            <a:ext cx="5584647" cy="1384995"/>
          </a:xfrm>
          <a:prstGeom prst="rect">
            <a:avLst/>
          </a:prstGeom>
          <a:noFill/>
        </p:spPr>
        <p:txBody>
          <a:bodyPr wrap="square" rtlCol="0">
            <a:spAutoFit/>
          </a:bodyPr>
          <a:lstStyle/>
          <a:p>
            <a:pPr algn="ctr"/>
            <a:r>
              <a:rPr lang="tr-tr" sz="280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T.A.R.R.A. odayı taradıktan sonra gizli düğme ortaya çıktı!</a:t>
            </a:r>
          </a:p>
        </p:txBody>
      </p:sp>
      <p:pic>
        <p:nvPicPr>
          <p:cNvPr id="3" name="Picture 2">
            <a:extLst>
              <a:ext uri="{FF2B5EF4-FFF2-40B4-BE49-F238E27FC236}">
                <a16:creationId xmlns:a16="http://schemas.microsoft.com/office/drawing/2014/main" id="{15C2D1B4-F9A7-434F-88BB-A3946F9AD47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360916"/>
            <a:ext cx="5717667" cy="3968224"/>
          </a:xfrm>
          <a:prstGeom prst="rect">
            <a:avLst/>
          </a:prstGeom>
        </p:spPr>
      </p:pic>
    </p:spTree>
    <p:extLst>
      <p:ext uri="{BB962C8B-B14F-4D97-AF65-F5344CB8AC3E}">
        <p14:creationId xmlns:p14="http://schemas.microsoft.com/office/powerpoint/2010/main" val="975883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tr-tr" dirty="0"/>
              <a:t>T.A.R.R.A.'dan Mesaj</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065533" y="1645083"/>
            <a:ext cx="6063988" cy="4031873"/>
          </a:xfrm>
          <a:prstGeom prst="rect">
            <a:avLst/>
          </a:prstGeom>
          <a:noFill/>
        </p:spPr>
        <p:txBody>
          <a:bodyPr wrap="square" rtlCol="0">
            <a:spAutoFit/>
          </a:bodyPr>
          <a:lstStyle/>
          <a:p>
            <a:pPr algn="ctr"/>
            <a:r>
              <a:rPr lang="tr-t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Taramam sonucunda bu alanda bir yerlerde gizlenmiş bir düğme bulundu!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tr-t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Alanı yukarıdan aşağıya kadar ara, sonra daha fazla bilgi almak için düğmeye bas! </a:t>
            </a:r>
          </a:p>
        </p:txBody>
      </p:sp>
      <p:pic>
        <p:nvPicPr>
          <p:cNvPr id="3" name="Picture 2">
            <a:extLst>
              <a:ext uri="{FF2B5EF4-FFF2-40B4-BE49-F238E27FC236}">
                <a16:creationId xmlns:a16="http://schemas.microsoft.com/office/drawing/2014/main" id="{933966DB-DA09-4D99-B9F8-EF87289ADF6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0506" y="1586073"/>
            <a:ext cx="2786083" cy="3457600"/>
          </a:xfrm>
          <a:prstGeom prst="rect">
            <a:avLst/>
          </a:prstGeom>
        </p:spPr>
      </p:pic>
    </p:spTree>
    <p:extLst>
      <p:ext uri="{BB962C8B-B14F-4D97-AF65-F5344CB8AC3E}">
        <p14:creationId xmlns:p14="http://schemas.microsoft.com/office/powerpoint/2010/main" val="1561463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tr-tr" dirty="0"/>
              <a:t>Gizli Düğme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334125" y="2303988"/>
            <a:ext cx="5584647" cy="1384995"/>
          </a:xfrm>
          <a:prstGeom prst="rect">
            <a:avLst/>
          </a:prstGeom>
          <a:noFill/>
        </p:spPr>
        <p:txBody>
          <a:bodyPr wrap="square" rtlCol="0">
            <a:spAutoFit/>
          </a:bodyPr>
          <a:lstStyle/>
          <a:p>
            <a:pPr algn="ctr"/>
            <a:r>
              <a:rPr lang="tr-t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Bu Zaman Bölünmesinde gizli bir düğme var. Gizli düğmeye giden kıvılcımları takip et.</a:t>
            </a:r>
          </a:p>
        </p:txBody>
      </p:sp>
      <p:pic>
        <p:nvPicPr>
          <p:cNvPr id="5" name="Picture 4">
            <a:extLst>
              <a:ext uri="{FF2B5EF4-FFF2-40B4-BE49-F238E27FC236}">
                <a16:creationId xmlns:a16="http://schemas.microsoft.com/office/drawing/2014/main" id="{7A2D27F3-ED0E-4B01-9232-5027671D7CF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74712" y="1188720"/>
            <a:ext cx="5372100" cy="4612005"/>
          </a:xfrm>
          <a:prstGeom prst="rect">
            <a:avLst/>
          </a:prstGeom>
        </p:spPr>
      </p:pic>
    </p:spTree>
    <p:extLst>
      <p:ext uri="{BB962C8B-B14F-4D97-AF65-F5344CB8AC3E}">
        <p14:creationId xmlns:p14="http://schemas.microsoft.com/office/powerpoint/2010/main" val="3719088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tr-tr" dirty="0"/>
              <a:t>Gizli Düğme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05561"/>
            <a:ext cx="4962418" cy="2646878"/>
          </a:xfrm>
          <a:prstGeom prst="rect">
            <a:avLst/>
          </a:prstGeom>
          <a:noFill/>
        </p:spPr>
        <p:txBody>
          <a:bodyPr wrap="square" rtlCol="0">
            <a:spAutoFit/>
          </a:bodyPr>
          <a:lstStyle/>
          <a:p>
            <a:pPr algn="ctr"/>
            <a:r>
              <a:rPr lang="tr-t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Gizli düğmenin konumu burası.</a:t>
            </a:r>
          </a:p>
          <a:p>
            <a:pPr algn="ctr"/>
            <a:endParaRPr lang="en-US" sz="1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tr-t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Bu düğmeye tıkladıktan sonra soldaki beyaz kapılar açılacak.</a:t>
            </a:r>
          </a:p>
          <a:p>
            <a:pPr algn="ctr"/>
            <a:endParaRPr lang="en-US" sz="1400" dirty="0">
              <a:solidFill>
                <a:schemeClr val="accent5">
                  <a:alpha val="99000"/>
                </a:schemeClr>
              </a:solidFill>
            </a:endParaRPr>
          </a:p>
        </p:txBody>
      </p:sp>
      <p:pic>
        <p:nvPicPr>
          <p:cNvPr id="7" name="Picture 6">
            <a:extLst>
              <a:ext uri="{FF2B5EF4-FFF2-40B4-BE49-F238E27FC236}">
                <a16:creationId xmlns:a16="http://schemas.microsoft.com/office/drawing/2014/main" id="{8F92234C-2F64-4118-B45A-D2D6146686E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90587" y="1162268"/>
            <a:ext cx="5343525" cy="4533464"/>
          </a:xfrm>
          <a:prstGeom prst="rect">
            <a:avLst/>
          </a:prstGeom>
        </p:spPr>
      </p:pic>
      <p:sp>
        <p:nvSpPr>
          <p:cNvPr id="3" name="Oval 2">
            <a:extLst>
              <a:ext uri="{FF2B5EF4-FFF2-40B4-BE49-F238E27FC236}">
                <a16:creationId xmlns:a16="http://schemas.microsoft.com/office/drawing/2014/main" id="{EB0EC058-7E64-4D80-AA2F-AC87086CE236}"/>
              </a:ext>
            </a:extLst>
          </p:cNvPr>
          <p:cNvSpPr/>
          <p:nvPr/>
        </p:nvSpPr>
        <p:spPr bwMode="auto">
          <a:xfrm>
            <a:off x="2742986" y="1857950"/>
            <a:ext cx="1067014" cy="990025"/>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8672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tr-tr" dirty="0"/>
              <a:t>T.A.R.R.A.'dan Mesaj</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624753" y="1413063"/>
            <a:ext cx="6324343" cy="4031873"/>
          </a:xfrm>
          <a:prstGeom prst="rect">
            <a:avLst/>
          </a:prstGeom>
          <a:noFill/>
        </p:spPr>
        <p:txBody>
          <a:bodyPr wrap="square" rtlCol="0">
            <a:spAutoFit/>
          </a:bodyPr>
          <a:lstStyle/>
          <a:p>
            <a:pPr algn="ctr"/>
            <a:r>
              <a:rPr lang="tr-t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Gizli düğmeyi buldun!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tr-t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Görünüşe göre bu alanda gizli bir oda açıldı.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tr-t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Odaya gir ve daha fazla bilgi ara! </a:t>
            </a:r>
          </a:p>
        </p:txBody>
      </p:sp>
      <p:pic>
        <p:nvPicPr>
          <p:cNvPr id="3" name="Picture 2">
            <a:extLst>
              <a:ext uri="{FF2B5EF4-FFF2-40B4-BE49-F238E27FC236}">
                <a16:creationId xmlns:a16="http://schemas.microsoft.com/office/drawing/2014/main" id="{CA71E749-2A51-4768-A86B-C79CD9F099B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10945" y="1502498"/>
            <a:ext cx="2786083" cy="3457600"/>
          </a:xfrm>
          <a:prstGeom prst="rect">
            <a:avLst/>
          </a:prstGeom>
        </p:spPr>
      </p:pic>
    </p:spTree>
    <p:extLst>
      <p:ext uri="{BB962C8B-B14F-4D97-AF65-F5344CB8AC3E}">
        <p14:creationId xmlns:p14="http://schemas.microsoft.com/office/powerpoint/2010/main" val="1424906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tr-tr" dirty="0"/>
              <a:t>İpuçları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861104" y="2112862"/>
            <a:ext cx="4962418" cy="2462213"/>
          </a:xfrm>
          <a:prstGeom prst="rect">
            <a:avLst/>
          </a:prstGeom>
          <a:noFill/>
        </p:spPr>
        <p:txBody>
          <a:bodyPr wrap="square" rtlCol="0">
            <a:spAutoFit/>
          </a:bodyPr>
          <a:lstStyle/>
          <a:p>
            <a:pPr algn="ctr"/>
            <a:endParaRPr lang="en-US" sz="1400" dirty="0">
              <a:solidFill>
                <a:schemeClr val="accent5">
                  <a:alpha val="99000"/>
                </a:schemeClr>
              </a:solidFill>
            </a:endParaRPr>
          </a:p>
          <a:p>
            <a:pPr algn="ctr"/>
            <a:r>
              <a:rPr lang="tr-t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Kapıların içinde hangi Zaman Agent'ının Suçlu (Zaman Bölünmelerine neden olan agent) olabileceğine yönelik ipuçları bulacaksın!).</a:t>
            </a:r>
          </a:p>
        </p:txBody>
      </p:sp>
      <p:pic>
        <p:nvPicPr>
          <p:cNvPr id="7" name="Picture 6">
            <a:extLst>
              <a:ext uri="{FF2B5EF4-FFF2-40B4-BE49-F238E27FC236}">
                <a16:creationId xmlns:a16="http://schemas.microsoft.com/office/drawing/2014/main" id="{6895F082-7AB0-450F-83A0-EE6C6B96AE4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28674" y="1360916"/>
            <a:ext cx="5936141" cy="4400550"/>
          </a:xfrm>
          <a:prstGeom prst="rect">
            <a:avLst/>
          </a:prstGeom>
        </p:spPr>
      </p:pic>
    </p:spTree>
    <p:extLst>
      <p:ext uri="{BB962C8B-B14F-4D97-AF65-F5344CB8AC3E}">
        <p14:creationId xmlns:p14="http://schemas.microsoft.com/office/powerpoint/2010/main" val="2830110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tr-tr" dirty="0"/>
              <a:t>MERKEZE Dön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AD8E184E-1531-46AC-803A-D6209A5918DA}"/>
              </a:ext>
            </a:extLst>
          </p:cNvPr>
          <p:cNvSpPr txBox="1"/>
          <p:nvPr/>
        </p:nvSpPr>
        <p:spPr>
          <a:xfrm>
            <a:off x="4047328" y="1905506"/>
            <a:ext cx="7294182" cy="3046988"/>
          </a:xfrm>
          <a:prstGeom prst="rect">
            <a:avLst/>
          </a:prstGeom>
          <a:noFill/>
        </p:spPr>
        <p:txBody>
          <a:bodyPr wrap="square" rtlCol="0">
            <a:spAutoFit/>
          </a:bodyPr>
          <a:lstStyle/>
          <a:p>
            <a:pPr algn="ctr"/>
            <a:r>
              <a:rPr lang="tr-t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Şimdi Suçlu olabilecek Zaman Agent'ı seçeneklerini biraz daraltalım.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tr-t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Topladığın kanıtlara göre sence bütün Zaman Bölünmelerine neden olan suçlu hangisi?</a:t>
            </a:r>
          </a:p>
        </p:txBody>
      </p:sp>
      <p:pic>
        <p:nvPicPr>
          <p:cNvPr id="3" name="Picture 2">
            <a:extLst>
              <a:ext uri="{FF2B5EF4-FFF2-40B4-BE49-F238E27FC236}">
                <a16:creationId xmlns:a16="http://schemas.microsoft.com/office/drawing/2014/main" id="{8917FD17-553B-4533-A978-2234932E318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0506" y="1586073"/>
            <a:ext cx="2786083" cy="3457600"/>
          </a:xfrm>
          <a:prstGeom prst="rect">
            <a:avLst/>
          </a:prstGeom>
        </p:spPr>
      </p:pic>
    </p:spTree>
    <p:extLst>
      <p:ext uri="{BB962C8B-B14F-4D97-AF65-F5344CB8AC3E}">
        <p14:creationId xmlns:p14="http://schemas.microsoft.com/office/powerpoint/2010/main" val="931480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21208" y="855074"/>
            <a:ext cx="11149439" cy="795528"/>
          </a:xfrm>
        </p:spPr>
        <p:txBody>
          <a:bodyPr/>
          <a:lstStyle/>
          <a:p>
            <a:r>
              <a:rPr lang="tr-tr" dirty="0"/>
              <a:t>Kod Saati 2021'e (TimeCraft) hoş geldiniz</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A16C8E51-EFE8-47F4-A0D5-962A2BC6FE2D}"/>
              </a:ext>
            </a:extLst>
          </p:cNvPr>
          <p:cNvSpPr txBox="1"/>
          <p:nvPr/>
        </p:nvSpPr>
        <p:spPr>
          <a:xfrm>
            <a:off x="3197100" y="2574692"/>
            <a:ext cx="5794624" cy="1446550"/>
          </a:xfrm>
          <a:prstGeom prst="rect">
            <a:avLst/>
          </a:prstGeom>
          <a:noFill/>
        </p:spPr>
        <p:txBody>
          <a:bodyPr wrap="square" rtlCol="0">
            <a:spAutoFit/>
          </a:bodyPr>
          <a:lstStyle/>
          <a:p>
            <a:pPr algn="ctr"/>
            <a:r>
              <a:rPr lang="tr-tr" sz="4400" b="1" dirty="0">
                <a:solidFill>
                  <a:schemeClr val="accent2">
                    <a:alpha val="99000"/>
                  </a:schemeClr>
                </a:solidFill>
              </a:rPr>
              <a:t>Placeholder for HOC Trailer</a:t>
            </a:r>
          </a:p>
        </p:txBody>
      </p:sp>
    </p:spTree>
    <p:extLst>
      <p:ext uri="{BB962C8B-B14F-4D97-AF65-F5344CB8AC3E}">
        <p14:creationId xmlns:p14="http://schemas.microsoft.com/office/powerpoint/2010/main" val="1649220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tr-tr" dirty="0"/>
              <a:t>Oylama</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810375" y="2448778"/>
            <a:ext cx="5052747" cy="2246769"/>
          </a:xfrm>
          <a:prstGeom prst="rect">
            <a:avLst/>
          </a:prstGeom>
          <a:noFill/>
        </p:spPr>
        <p:txBody>
          <a:bodyPr wrap="square" rtlCol="0">
            <a:spAutoFit/>
          </a:bodyPr>
          <a:lstStyle/>
          <a:p>
            <a:pPr algn="ctr"/>
            <a:r>
              <a:rPr lang="tr-t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Her Zaman Bölünmesinden sonra Zaman Suçlusu olduğunu düşündüğün şüpheliye oy verme fırsatın vardır. </a:t>
            </a: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C9925498-282E-44CE-874F-30589CF36A4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364197"/>
            <a:ext cx="5995988" cy="4129605"/>
          </a:xfrm>
          <a:prstGeom prst="rect">
            <a:avLst/>
          </a:prstGeom>
        </p:spPr>
      </p:pic>
    </p:spTree>
    <p:extLst>
      <p:ext uri="{BB962C8B-B14F-4D97-AF65-F5344CB8AC3E}">
        <p14:creationId xmlns:p14="http://schemas.microsoft.com/office/powerpoint/2010/main" val="3261808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tr-tr" dirty="0"/>
              <a:t>Başarılı!</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graphicFrame>
        <p:nvGraphicFramePr>
          <p:cNvPr id="5" name="Table 6">
            <a:extLst>
              <a:ext uri="{FF2B5EF4-FFF2-40B4-BE49-F238E27FC236}">
                <a16:creationId xmlns:a16="http://schemas.microsoft.com/office/drawing/2014/main" id="{113EA5AF-EDC4-4453-8075-61BE289F29A0}"/>
              </a:ext>
            </a:extLst>
          </p:cNvPr>
          <p:cNvGraphicFramePr>
            <a:graphicFrameLocks noGrp="1"/>
          </p:cNvGraphicFramePr>
          <p:nvPr>
            <p:extLst>
              <p:ext uri="{D42A27DB-BD31-4B8C-83A1-F6EECF244321}">
                <p14:modId xmlns:p14="http://schemas.microsoft.com/office/powerpoint/2010/main" val="660655965"/>
              </p:ext>
            </p:extLst>
          </p:nvPr>
        </p:nvGraphicFramePr>
        <p:xfrm>
          <a:off x="578495" y="1360916"/>
          <a:ext cx="11149438" cy="4577080"/>
        </p:xfrm>
        <a:graphic>
          <a:graphicData uri="http://schemas.openxmlformats.org/drawingml/2006/table">
            <a:tbl>
              <a:tblPr firstRow="1" bandRow="1">
                <a:tableStyleId>{5C22544A-7EE6-4342-B048-85BDC9FD1C3A}</a:tableStyleId>
              </a:tblPr>
              <a:tblGrid>
                <a:gridCol w="5574719">
                  <a:extLst>
                    <a:ext uri="{9D8B030D-6E8A-4147-A177-3AD203B41FA5}">
                      <a16:colId xmlns:a16="http://schemas.microsoft.com/office/drawing/2014/main" val="3657340533"/>
                    </a:ext>
                  </a:extLst>
                </a:gridCol>
                <a:gridCol w="5574719">
                  <a:extLst>
                    <a:ext uri="{9D8B030D-6E8A-4147-A177-3AD203B41FA5}">
                      <a16:colId xmlns:a16="http://schemas.microsoft.com/office/drawing/2014/main" val="3023478726"/>
                    </a:ext>
                  </a:extLst>
                </a:gridCol>
              </a:tblGrid>
              <a:tr h="370840">
                <a:tc>
                  <a:txBody>
                    <a:bodyPr/>
                    <a:lstStyle/>
                    <a:p>
                      <a:pPr algn="ctr"/>
                      <a:r>
                        <a:rPr lang="tr-tr" dirty="0">
                          <a:solidFill>
                            <a:schemeClr val="accent5"/>
                          </a:solidFill>
                          <a:latin typeface="Noto Sans" panose="020B0502040504020204" pitchFamily="34" charset="0"/>
                          <a:ea typeface="Noto Sans" panose="020B0502040504020204" pitchFamily="34" charset="0"/>
                          <a:cs typeface="Noto Sans" panose="020B0502040504020204" pitchFamily="34" charset="0"/>
                        </a:rPr>
                        <a:t>ÖNCE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tr-tr" dirty="0">
                          <a:solidFill>
                            <a:schemeClr val="accent5"/>
                          </a:solidFill>
                          <a:latin typeface="Noto Sans" panose="020B0502040504020204" pitchFamily="34" charset="0"/>
                          <a:ea typeface="Noto Sans" panose="020B0502040504020204" pitchFamily="34" charset="0"/>
                          <a:cs typeface="Noto Sans" panose="020B0502040504020204" pitchFamily="34" charset="0"/>
                        </a:rPr>
                        <a:t>SONRA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92780259"/>
                  </a:ext>
                </a:extLst>
              </a:tr>
              <a:tr h="370840">
                <a:tc>
                  <a:txBody>
                    <a:bodyPr/>
                    <a:lstStyle/>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dirty="0">
                        <a:solidFill>
                          <a:schemeClr val="accent5"/>
                        </a:solidFill>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66469819"/>
                  </a:ext>
                </a:extLst>
              </a:tr>
            </a:tbl>
          </a:graphicData>
        </a:graphic>
      </p:graphicFrame>
      <p:pic>
        <p:nvPicPr>
          <p:cNvPr id="2" name="Picture 1">
            <a:extLst>
              <a:ext uri="{FF2B5EF4-FFF2-40B4-BE49-F238E27FC236}">
                <a16:creationId xmlns:a16="http://schemas.microsoft.com/office/drawing/2014/main" id="{538F1FCA-3E71-4B29-8935-06EF9CA41A2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77289" y="1975338"/>
            <a:ext cx="3454332" cy="3720049"/>
          </a:xfrm>
          <a:prstGeom prst="rect">
            <a:avLst/>
          </a:prstGeom>
        </p:spPr>
      </p:pic>
      <p:pic>
        <p:nvPicPr>
          <p:cNvPr id="8" name="Picture 7">
            <a:extLst>
              <a:ext uri="{FF2B5EF4-FFF2-40B4-BE49-F238E27FC236}">
                <a16:creationId xmlns:a16="http://schemas.microsoft.com/office/drawing/2014/main" id="{4C28E446-4EC2-4054-AABE-B16F5A2F8E1F}"/>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275438" y="1975337"/>
            <a:ext cx="3454331" cy="3720049"/>
          </a:xfrm>
          <a:prstGeom prst="rect">
            <a:avLst/>
          </a:prstGeom>
        </p:spPr>
      </p:pic>
    </p:spTree>
    <p:extLst>
      <p:ext uri="{BB962C8B-B14F-4D97-AF65-F5344CB8AC3E}">
        <p14:creationId xmlns:p14="http://schemas.microsoft.com/office/powerpoint/2010/main" val="793955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tr-tr" dirty="0"/>
              <a:t>Oynama sırası sende!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5943600" y="1311969"/>
            <a:ext cx="6134189" cy="5262979"/>
          </a:xfrm>
          <a:prstGeom prst="rect">
            <a:avLst/>
          </a:prstGeom>
          <a:noFill/>
        </p:spPr>
        <p:txBody>
          <a:bodyPr wrap="square" rtlCol="0">
            <a:spAutoFit/>
          </a:bodyPr>
          <a:lstStyle/>
          <a:p>
            <a:pPr algn="ctr"/>
            <a:r>
              <a:rPr lang="tr-t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Çözülecek bir sonraki Zaman Bölünmesini seçeceksin. Ekrana dikkat et. Burası sana bir sonraki Zaman Bölünmesini gösterecek!</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tr-t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Sonra bir sonraki görevinin bilgisi için Zaman Kapsülüne geri dön.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tr-tr"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Amacın 2 Zaman Bölünmesini daha başarıyla tamamlamaya çalışmak.</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3C157570-479A-4A7E-BE17-D32A4CCAD1D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09600" y="1438274"/>
            <a:ext cx="5261064" cy="3905251"/>
          </a:xfrm>
          <a:prstGeom prst="rect">
            <a:avLst/>
          </a:prstGeom>
        </p:spPr>
      </p:pic>
      <p:pic>
        <p:nvPicPr>
          <p:cNvPr id="10" name="Picture 9">
            <a:extLst>
              <a:ext uri="{FF2B5EF4-FFF2-40B4-BE49-F238E27FC236}">
                <a16:creationId xmlns:a16="http://schemas.microsoft.com/office/drawing/2014/main" id="{52355618-2040-44FE-83EB-F9B7B15257BA}"/>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976005" y="3429000"/>
            <a:ext cx="234498" cy="238125"/>
          </a:xfrm>
          <a:prstGeom prst="rect">
            <a:avLst/>
          </a:prstGeom>
        </p:spPr>
      </p:pic>
      <p:sp>
        <p:nvSpPr>
          <p:cNvPr id="7" name="Arrow: Left 6">
            <a:extLst>
              <a:ext uri="{FF2B5EF4-FFF2-40B4-BE49-F238E27FC236}">
                <a16:creationId xmlns:a16="http://schemas.microsoft.com/office/drawing/2014/main" id="{DC87A5B4-47EA-412A-BCBF-1A8D8EF781D8}"/>
              </a:ext>
            </a:extLst>
          </p:cNvPr>
          <p:cNvSpPr/>
          <p:nvPr/>
        </p:nvSpPr>
        <p:spPr bwMode="auto">
          <a:xfrm>
            <a:off x="3864969" y="1752600"/>
            <a:ext cx="2119995" cy="713939"/>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5" name="Picture 4">
            <a:extLst>
              <a:ext uri="{FF2B5EF4-FFF2-40B4-BE49-F238E27FC236}">
                <a16:creationId xmlns:a16="http://schemas.microsoft.com/office/drawing/2014/main" id="{18E1329B-7B32-4C10-BF49-443A59069254}"/>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2936943" y="1610436"/>
            <a:ext cx="873857" cy="1078173"/>
          </a:xfrm>
          <a:prstGeom prst="rect">
            <a:avLst/>
          </a:prstGeom>
        </p:spPr>
      </p:pic>
    </p:spTree>
    <p:extLst>
      <p:ext uri="{BB962C8B-B14F-4D97-AF65-F5344CB8AC3E}">
        <p14:creationId xmlns:p14="http://schemas.microsoft.com/office/powerpoint/2010/main" val="905440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0096B5-8FEA-4E2B-AB3B-F32D33F9E1D7}"/>
              </a:ext>
            </a:extLst>
          </p:cNvPr>
          <p:cNvSpPr>
            <a:spLocks noGrp="1"/>
          </p:cNvSpPr>
          <p:nvPr>
            <p:ph type="title"/>
          </p:nvPr>
        </p:nvSpPr>
        <p:spPr>
          <a:xfrm>
            <a:off x="588263" y="862504"/>
            <a:ext cx="11018520" cy="561564"/>
          </a:xfrm>
        </p:spPr>
        <p:txBody>
          <a:bodyPr/>
          <a:lstStyle/>
          <a:p>
            <a:pPr>
              <a:lnSpc>
                <a:spcPct val="110000"/>
              </a:lnSpc>
              <a:spcAft>
                <a:spcPts val="1200"/>
              </a:spcAft>
            </a:pPr>
            <a:r>
              <a:rPr lang="tr-tr"/>
              <a:t>Aferin!</a:t>
            </a:r>
          </a:p>
        </p:txBody>
      </p:sp>
      <p:pic>
        <p:nvPicPr>
          <p:cNvPr id="7" name="Picture Placeholder 10" descr="Minecraft Agent ve bir yangın sonrasında yeniden ağaçlandırma çalışması yapan karakterler">
            <a:extLst>
              <a:ext uri="{FF2B5EF4-FFF2-40B4-BE49-F238E27FC236}">
                <a16:creationId xmlns:a16="http://schemas.microsoft.com/office/drawing/2014/main" id="{D37F2E80-F45B-48B8-BF67-8C23CD5AB9D0}"/>
              </a:ext>
            </a:extLst>
          </p:cNvPr>
          <p:cNvPicPr>
            <a:picLocks noGrp="1" noChangeAspect="1"/>
          </p:cNvPicPr>
          <p:nvPr>
            <p:ph type="pic" sz="quarter" idx="11"/>
          </p:nvPr>
        </p:nvPicPr>
        <p:blipFill>
          <a:blip r:embed="rId3">
            <a:extLst>
              <a:ext uri="{28A0092B-C50C-407E-A947-70E740481C1C}">
                <a14:useLocalDpi xmlns:a14="http://schemas.microsoft.com/office/drawing/2010/main"/>
              </a:ext>
            </a:extLst>
          </a:blip>
          <a:srcRect/>
          <a:stretch>
            <a:fillRect/>
          </a:stretch>
        </p:blipFill>
        <p:spPr>
          <a:xfrm>
            <a:off x="-1588" y="2286000"/>
            <a:ext cx="12192001" cy="4572000"/>
          </a:xfrm>
        </p:spPr>
      </p:pic>
    </p:spTree>
    <p:extLst>
      <p:ext uri="{BB962C8B-B14F-4D97-AF65-F5344CB8AC3E}">
        <p14:creationId xmlns:p14="http://schemas.microsoft.com/office/powerpoint/2010/main" val="673929043"/>
      </p:ext>
    </p:extLst>
  </p:cSld>
  <p:clrMapOvr>
    <a:masterClrMapping/>
  </p:clrMapOvr>
  <p:transition>
    <p:fade/>
  </p:transition>
</p:sld>
</file>

<file path=ppt/slides/slide74.xml><?xml version="1.0" encoding="utf-8"?>
<p:sld xmlns:a="http://schemas.openxmlformats.org/drawingml/2006/main" xmlns:r="http://schemas.openxmlformats.org/officeDocument/2006/relationships" xmlns:p="http://schemas.openxmlformats.org/presentationml/2006/main">
  <p:cSld>
    <p:bg>
      <p:bgPr>
        <a:solidFill>
          <a:srgbClr val="3B2E5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8263" y="892417"/>
            <a:ext cx="4158362" cy="553998"/>
          </a:xfrm>
        </p:spPr>
        <p:txBody>
          <a:bodyPr/>
          <a:lstStyle/>
          <a:p>
            <a:r>
              <a:rPr lang="tr-tr">
                <a:solidFill>
                  <a:srgbClr val="D59DFF"/>
                </a:solidFill>
              </a:rPr>
              <a:t>Özet</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232505"/>
          </a:xfrm>
        </p:spPr>
        <p:txBody>
          <a:bodyPr/>
          <a:lstStyle/>
          <a:p>
            <a:pPr>
              <a:lnSpc>
                <a:spcPct val="150000"/>
              </a:lnSpc>
            </a:pPr>
            <a:r>
              <a:rPr lang="tr-tr" dirty="0">
                <a:solidFill>
                  <a:schemeClr val="bg1"/>
                </a:solidFill>
              </a:rPr>
              <a:t>Bugün yaptıkların:</a:t>
            </a:r>
          </a:p>
          <a:p>
            <a:pPr marL="342900" indent="-342900">
              <a:lnSpc>
                <a:spcPct val="108000"/>
              </a:lnSpc>
              <a:spcBef>
                <a:spcPts val="1200"/>
              </a:spcBef>
              <a:buFont typeface="Arial" panose="020B0604020202020204" pitchFamily="34" charset="0"/>
              <a:buChar char="•"/>
            </a:pPr>
            <a:r>
              <a:rPr lang="tr-tr" dirty="0">
                <a:solidFill>
                  <a:schemeClr val="bg1"/>
                </a:solidFill>
              </a:rPr>
              <a:t>Algoritma, diziler, hata ayıklama, hatta belki de döngüler gibi kodlama kavramları hakkında bilgi edindin.</a:t>
            </a:r>
          </a:p>
          <a:p>
            <a:pPr marL="342900" indent="-342900">
              <a:lnSpc>
                <a:spcPct val="108000"/>
              </a:lnSpc>
              <a:spcBef>
                <a:spcPts val="1200"/>
              </a:spcBef>
              <a:buFont typeface="Arial" panose="020B0604020202020204" pitchFamily="34" charset="0"/>
              <a:buChar char="•"/>
            </a:pPr>
            <a:r>
              <a:rPr lang="tr-tr" dirty="0">
                <a:solidFill>
                  <a:schemeClr val="bg1"/>
                </a:solidFill>
              </a:rPr>
              <a:t>CS'nin her yerde olduğunu öğrendin: tutkularımızda, ilgi alanlarımızda ve gelecek kariyerlerimizde.</a:t>
            </a:r>
          </a:p>
          <a:p>
            <a:pPr marL="342900" indent="-342900">
              <a:lnSpc>
                <a:spcPct val="108000"/>
              </a:lnSpc>
              <a:spcBef>
                <a:spcPts val="1200"/>
              </a:spcBef>
              <a:buFont typeface="Arial" panose="020B0604020202020204" pitchFamily="34" charset="0"/>
              <a:buChar char="•"/>
            </a:pPr>
            <a:r>
              <a:rPr lang="tr-tr" dirty="0">
                <a:solidFill>
                  <a:schemeClr val="bg1"/>
                </a:solidFill>
              </a:rPr>
              <a:t>Minecraft Zaman Agent'ını programlayarak geleceği kurtardın!</a:t>
            </a:r>
          </a:p>
        </p:txBody>
      </p:sp>
      <p:pic>
        <p:nvPicPr>
          <p:cNvPr id="7" name="Picture Placeholder 6" descr="Bir video oyununun ekran görüntüsü&#10;&#10;Açıklama otomatik oluşturuldu">
            <a:extLst>
              <a:ext uri="{FF2B5EF4-FFF2-40B4-BE49-F238E27FC236}">
                <a16:creationId xmlns:a16="http://schemas.microsoft.com/office/drawing/2014/main" id="{7C5431A4-6F0A-473F-8A88-979086AE3905}"/>
              </a:ext>
            </a:extLst>
          </p:cNvPr>
          <p:cNvPicPr>
            <a:picLocks noGrp="1" noChangeAspect="1"/>
          </p:cNvPicPr>
          <p:nvPr>
            <p:ph type="pic" sz="quarter" idx="11"/>
          </p:nvPr>
        </p:nvPicPr>
        <p:blipFill>
          <a:blip r:embed="rId3" cstate="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80179742"/>
      </p:ext>
    </p:extLst>
  </p:cSld>
  <p:clrMapOvr>
    <a:masterClrMapping/>
  </p:clrMapOvr>
  <p:transition>
    <p:fad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tr-tr" dirty="0"/>
              <a:t>Düşünceler</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02529" y="1206186"/>
            <a:ext cx="11383766" cy="2862322"/>
          </a:xfrm>
          <a:prstGeom prst="rect">
            <a:avLst/>
          </a:prstGeom>
          <a:noFill/>
        </p:spPr>
        <p:txBody>
          <a:bodyPr wrap="square" rtlCol="0">
            <a:spAutoFit/>
          </a:bodyPr>
          <a:lstStyle/>
          <a:p>
            <a:pPr marL="914400" lvl="1" indent="-457200">
              <a:buFont typeface="Arial" panose="020B0604020202020204" pitchFamily="34" charset="0"/>
              <a:buChar char="•"/>
            </a:pPr>
            <a:r>
              <a:rPr lang="tr-tr"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Kod Saatinin en beğendiğin bölümü hangisiydi?</a:t>
            </a:r>
          </a:p>
          <a:p>
            <a:pPr marL="914400" lvl="1" indent="-457200">
              <a:buFont typeface="Arial" panose="020B0604020202020204" pitchFamily="34" charset="0"/>
              <a:buChar char="•"/>
            </a:pPr>
            <a:r>
              <a:rPr lang="tr-tr"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Kod Saatinin en zorlayıcı bölümü hangisiydi?</a:t>
            </a:r>
          </a:p>
          <a:p>
            <a:pPr marL="914400" lvl="1" indent="-457200">
              <a:buFont typeface="Arial" panose="020B0604020202020204" pitchFamily="34" charset="0"/>
              <a:buChar char="•"/>
            </a:pPr>
            <a:r>
              <a:rPr lang="tr-tr"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Bugün bilgisayar bilimi becerilerini nasıl kullandın?</a:t>
            </a:r>
          </a:p>
          <a:p>
            <a:pPr marL="914400" lvl="1" indent="-457200">
              <a:buFont typeface="Arial" panose="020B0604020202020204" pitchFamily="34" charset="0"/>
              <a:buChar char="•"/>
            </a:pPr>
            <a:r>
              <a:rPr lang="tr-tr"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Bugün hangi yeni bilgiyi öğrendin?</a:t>
            </a:r>
          </a:p>
          <a:p>
            <a:pPr marL="914400" lvl="1" indent="-457200">
              <a:buFont typeface="Arial" panose="020B0604020202020204" pitchFamily="34" charset="0"/>
              <a:buChar char="•"/>
            </a:pPr>
            <a:r>
              <a:rPr lang="tr-tr"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Bilgisayar bilimi neden tüm insanlar için önemlidir?</a:t>
            </a:r>
          </a:p>
          <a:p>
            <a:pPr marL="914400" lvl="1" indent="-457200">
              <a:buFont typeface="Arial" panose="020B0604020202020204" pitchFamily="34" charset="0"/>
              <a:buChar char="•"/>
            </a:pPr>
            <a:r>
              <a:rPr lang="tr-tr"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Minecraft: Education Edition'ı tekrar denemek ister misin?</a:t>
            </a:r>
          </a:p>
        </p:txBody>
      </p:sp>
    </p:spTree>
    <p:extLst>
      <p:ext uri="{BB962C8B-B14F-4D97-AF65-F5344CB8AC3E}">
        <p14:creationId xmlns:p14="http://schemas.microsoft.com/office/powerpoint/2010/main" val="696299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8263" y="892417"/>
            <a:ext cx="4158362" cy="553998"/>
          </a:xfrm>
        </p:spPr>
        <p:txBody>
          <a:bodyPr/>
          <a:lstStyle/>
          <a:p>
            <a:r>
              <a:rPr lang="tr-tr"/>
              <a:t>Daha fazla kodlama eğlencesi</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009111"/>
          </a:xfrm>
        </p:spPr>
        <p:txBody>
          <a:bodyPr/>
          <a:lstStyle/>
          <a:p>
            <a:pPr>
              <a:lnSpc>
                <a:spcPct val="150000"/>
              </a:lnSpc>
            </a:pPr>
            <a:r>
              <a:rPr lang="tr-tr" dirty="0"/>
              <a:t>Kod Saati 2021 (TimeCraft) sonrasında</a:t>
            </a:r>
          </a:p>
          <a:p>
            <a:pPr marL="342900" indent="-342900">
              <a:lnSpc>
                <a:spcPct val="108000"/>
              </a:lnSpc>
              <a:spcBef>
                <a:spcPts val="1200"/>
              </a:spcBef>
              <a:buFont typeface="Arial" panose="020B0604020202020204" pitchFamily="34" charset="0"/>
              <a:buChar char="•"/>
            </a:pPr>
            <a:r>
              <a:rPr lang="tr-tr" dirty="0"/>
              <a:t>Başka Zaman Bölünmelerini düzeltmek için kod üzerinde çalışmaya devam et!</a:t>
            </a:r>
          </a:p>
          <a:p>
            <a:pPr marL="342900" indent="-342900">
              <a:lnSpc>
                <a:spcPct val="108000"/>
              </a:lnSpc>
              <a:spcBef>
                <a:spcPts val="1200"/>
              </a:spcBef>
              <a:buFont typeface="Arial" panose="020B0604020202020204" pitchFamily="34" charset="0"/>
              <a:buChar char="•"/>
            </a:pPr>
            <a:r>
              <a:rPr lang="tr-tr" dirty="0"/>
              <a:t>Kontrol merkezi altındaki gizli kupa odasını ziyaret et!</a:t>
            </a:r>
          </a:p>
          <a:p>
            <a:pPr marL="342900" indent="-342900">
              <a:lnSpc>
                <a:spcPct val="108000"/>
              </a:lnSpc>
              <a:spcBef>
                <a:spcPts val="1200"/>
              </a:spcBef>
              <a:buFont typeface="Arial" panose="020B0604020202020204" pitchFamily="34" charset="0"/>
              <a:buChar char="•"/>
            </a:pPr>
            <a:r>
              <a:rPr lang="tr-tr" dirty="0"/>
              <a:t>Tamamlama sertifikanı almak için</a:t>
            </a:r>
            <a:r>
              <a:rPr lang="tr-tr" dirty="0">
                <a:latin typeface="+mj-lt"/>
              </a:rPr>
              <a:t> Esc </a:t>
            </a:r>
            <a:r>
              <a:rPr lang="tr-tr" dirty="0"/>
              <a:t>düğmesine bas ve </a:t>
            </a:r>
            <a:r>
              <a:rPr lang="tr-tr" dirty="0">
                <a:latin typeface="+mj-lt"/>
              </a:rPr>
              <a:t>Bitti</a:t>
            </a:r>
            <a:r>
              <a:rPr lang="tr-tr" dirty="0"/>
              <a:t>'yi seç.</a:t>
            </a:r>
          </a:p>
        </p:txBody>
      </p:sp>
      <p:pic>
        <p:nvPicPr>
          <p:cNvPr id="8" name="Picture Placeholder 7" descr="Surface bilgisayarları kullanan ve kameraya gülümseyen iki çocuk">
            <a:extLst>
              <a:ext uri="{FF2B5EF4-FFF2-40B4-BE49-F238E27FC236}">
                <a16:creationId xmlns:a16="http://schemas.microsoft.com/office/drawing/2014/main" id="{F96E1B75-2284-4955-86E2-0A94909A1954}"/>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a:ext>
            </a:extLst>
          </a:blip>
          <a:srcRect/>
          <a:stretch/>
        </p:blipFill>
        <p:spPr>
          <a:xfrm>
            <a:off x="5334000" y="0"/>
            <a:ext cx="6858000" cy="6858000"/>
          </a:xfrm>
        </p:spPr>
      </p:pic>
    </p:spTree>
    <p:extLst>
      <p:ext uri="{BB962C8B-B14F-4D97-AF65-F5344CB8AC3E}">
        <p14:creationId xmlns:p14="http://schemas.microsoft.com/office/powerpoint/2010/main" val="869490056"/>
      </p:ext>
    </p:extLst>
  </p:cSld>
  <p:clrMapOvr>
    <a:masterClrMapping/>
  </p:clrMapOvr>
  <p:transition>
    <p:fad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tr-tr" dirty="0"/>
              <a:t>Sertifika</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02529" y="683753"/>
            <a:ext cx="11383766" cy="2123658"/>
          </a:xfrm>
          <a:prstGeom prst="rect">
            <a:avLst/>
          </a:prstGeom>
          <a:noFill/>
        </p:spPr>
        <p:txBody>
          <a:bodyPr wrap="square" rtlCol="0">
            <a:spAutoFit/>
          </a:bodyPr>
          <a:lstStyle/>
          <a:p>
            <a:pPr lvl="1" algn="ctr"/>
            <a:endParaRPr lang="en-US" sz="36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lvl="1" algn="ctr"/>
            <a:r>
              <a:rPr lang="tr-tr"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rPr>
              <a:t>Tebrikler! </a:t>
            </a:r>
          </a:p>
          <a:p>
            <a:pPr lvl="1" algn="ctr"/>
            <a:r>
              <a:rPr lang="tr-tr"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rPr>
              <a:t>Bir tamamlama sertifikası kazandın.</a:t>
            </a:r>
          </a:p>
          <a:p>
            <a:pPr lvl="1" algn="ctr"/>
            <a:r>
              <a:rPr lang="tr-tr"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rPr>
              <a:t>Kod Saati 2021: TimeCraft</a:t>
            </a:r>
            <a:endParaRPr lang="en-US"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3" name="Picture 2" descr="Oyuncak içeren bir resim&#10;&#10;Açıklama otomatik oluşturuldu">
            <a:extLst>
              <a:ext uri="{FF2B5EF4-FFF2-40B4-BE49-F238E27FC236}">
                <a16:creationId xmlns:a16="http://schemas.microsoft.com/office/drawing/2014/main" id="{73C03225-8597-484B-9DFC-8390449913D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390037" y="3072589"/>
            <a:ext cx="1627114" cy="2905561"/>
          </a:xfrm>
          <a:prstGeom prst="rect">
            <a:avLst/>
          </a:prstGeom>
        </p:spPr>
      </p:pic>
    </p:spTree>
    <p:extLst>
      <p:ext uri="{BB962C8B-B14F-4D97-AF65-F5344CB8AC3E}">
        <p14:creationId xmlns:p14="http://schemas.microsoft.com/office/powerpoint/2010/main" val="1155945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B6EEC88-6DC1-4AAB-ACBD-78BD9B9FA087}"/>
              </a:ext>
            </a:extLst>
          </p:cNvPr>
          <p:cNvSpPr>
            <a:spLocks noGrp="1"/>
          </p:cNvSpPr>
          <p:nvPr>
            <p:ph type="title"/>
          </p:nvPr>
        </p:nvSpPr>
        <p:spPr>
          <a:xfrm>
            <a:off x="307688" y="2389269"/>
            <a:ext cx="3823295" cy="1107996"/>
          </a:xfrm>
        </p:spPr>
        <p:txBody>
          <a:bodyPr/>
          <a:lstStyle/>
          <a:p>
            <a:r>
              <a:rPr lang="tr-tr"/>
              <a:t>Eğlence burada bitmiyor!</a:t>
            </a:r>
          </a:p>
        </p:txBody>
      </p:sp>
      <p:sp>
        <p:nvSpPr>
          <p:cNvPr id="6" name="Text Placeholder 5">
            <a:extLst>
              <a:ext uri="{FF2B5EF4-FFF2-40B4-BE49-F238E27FC236}">
                <a16:creationId xmlns:a16="http://schemas.microsoft.com/office/drawing/2014/main" id="{2347E789-8DD5-494A-8450-3881085A72E2}"/>
              </a:ext>
            </a:extLst>
          </p:cNvPr>
          <p:cNvSpPr>
            <a:spLocks noGrp="1"/>
          </p:cNvSpPr>
          <p:nvPr>
            <p:ph type="body" sz="quarter" idx="10"/>
          </p:nvPr>
        </p:nvSpPr>
        <p:spPr>
          <a:xfrm>
            <a:off x="4776844" y="2059782"/>
            <a:ext cx="7551634" cy="2160591"/>
          </a:xfrm>
        </p:spPr>
        <p:txBody>
          <a:bodyPr/>
          <a:lstStyle/>
          <a:p>
            <a:pPr marL="0" marR="0" lvl="0" indent="0" algn="l" defTabSz="914400" rtl="0" eaLnBrk="1" fontAlgn="auto" latinLnBrk="0" hangingPunct="1">
              <a:lnSpc>
                <a:spcPct val="90000"/>
              </a:lnSpc>
              <a:spcBef>
                <a:spcPct val="0"/>
              </a:spcBef>
              <a:spcAft>
                <a:spcPts val="0"/>
              </a:spcAft>
              <a:buClrTx/>
              <a:buSzTx/>
              <a:buFontTx/>
              <a:buNone/>
              <a:tabLst/>
              <a:defRPr/>
            </a:pPr>
            <a:endParaRPr lang="en-US" sz="3200" u="sng" dirty="0">
              <a:solidFill>
                <a:srgbClr val="3B2E58"/>
              </a:solidFill>
              <a:latin typeface="Segoe UI Semibold (Headings)"/>
              <a:ea typeface="+mj-ea"/>
              <a:cs typeface="Segoe UI Light" panose="020B0502040204020203"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r>
              <a:rPr lang="tr-tr" u="sng" dirty="0">
                <a:solidFill>
                  <a:srgbClr val="3B2E58"/>
                </a:solidFill>
                <a:latin typeface="Segoe UI" panose="020B0502040204020203" pitchFamily="34" charset="0"/>
                <a:ea typeface="+mj-ea"/>
              </a:rPr>
              <a:t>Minecraft: Education Edition</a:t>
            </a:r>
            <a:r>
              <a:rPr lang="tr-tr" dirty="0">
                <a:solidFill>
                  <a:srgbClr val="3B2E58"/>
                </a:solidFill>
                <a:latin typeface="Segoe UI" panose="020B0502040204020203" pitchFamily="34" charset="0"/>
                <a:ea typeface="+mj-ea"/>
              </a:rPr>
              <a:t>'a dalarak yeni görevler ile dersleri keşfet ve kodlamaya devam et!</a:t>
            </a:r>
          </a:p>
          <a:p>
            <a:pPr marL="0" marR="0" lvl="0" indent="0" algn="l" defTabSz="914400" rtl="0" eaLnBrk="1" fontAlgn="auto" latinLnBrk="0" hangingPunct="1">
              <a:lnSpc>
                <a:spcPct val="90000"/>
              </a:lnSpc>
              <a:spcBef>
                <a:spcPct val="0"/>
              </a:spcBef>
              <a:spcAft>
                <a:spcPts val="0"/>
              </a:spcAft>
              <a:buClrTx/>
              <a:buSzTx/>
              <a:buFontTx/>
              <a:buNone/>
              <a:tabLst/>
              <a:defRPr/>
            </a:pPr>
            <a:endParaRPr lang="en-US" sz="3200" dirty="0">
              <a:solidFill>
                <a:srgbClr val="3B2E58"/>
              </a:solidFill>
              <a:latin typeface="Segoe UI Semibold (Headings)"/>
              <a:ea typeface="+mj-ea"/>
              <a:cs typeface="Segoe UI Light" panose="020B0502040204020203"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800" b="0" i="0" u="none" strike="noStrike" kern="1200" cap="none" spc="0" normalizeH="0" baseline="0" noProof="0" dirty="0">
              <a:ln>
                <a:noFill/>
              </a:ln>
              <a:solidFill>
                <a:srgbClr val="3B2E58"/>
              </a:solidFill>
              <a:effectLst/>
              <a:uLnTx/>
              <a:uFillTx/>
              <a:latin typeface="Segoe UI Semibold (Headings)"/>
              <a:ea typeface="+mj-ea"/>
            </a:endParaRPr>
          </a:p>
        </p:txBody>
      </p:sp>
    </p:spTree>
    <p:extLst>
      <p:ext uri="{BB962C8B-B14F-4D97-AF65-F5344CB8AC3E}">
        <p14:creationId xmlns:p14="http://schemas.microsoft.com/office/powerpoint/2010/main" val="3015406055"/>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41A36E2-6BDB-4244-863E-940EDFD79259}"/>
              </a:ext>
            </a:extLst>
          </p:cNvPr>
          <p:cNvSpPr/>
          <p:nvPr/>
        </p:nvSpPr>
        <p:spPr bwMode="auto">
          <a:xfrm>
            <a:off x="5933754" y="0"/>
            <a:ext cx="6258246"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19559D8F-CB1F-454C-86A2-004ABE98C4BD}"/>
              </a:ext>
            </a:extLst>
          </p:cNvPr>
          <p:cNvSpPr txBox="1"/>
          <p:nvPr/>
        </p:nvSpPr>
        <p:spPr>
          <a:xfrm>
            <a:off x="592219" y="1866385"/>
            <a:ext cx="4749316" cy="3477875"/>
          </a:xfrm>
          <a:prstGeom prst="rect">
            <a:avLst/>
          </a:prstGeom>
          <a:noFill/>
        </p:spPr>
        <p:txBody>
          <a:bodyPr wrap="square" rtlCol="0">
            <a:spAutoFit/>
          </a:bodyPr>
          <a:lstStyle/>
          <a:p>
            <a:r>
              <a:rPr lang="tr-tr"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Büyük Zaman Hataları Enstitüsü'nde bir bilgisayar bilimcisi olarak görevin, geçmişte ortaya çıkan gizemli Zaman Bölünmelerini düzeltmek ve bunlara kimin (veya neyin!) neden olduğunu bulmak.</a:t>
            </a:r>
          </a:p>
          <a:p>
            <a:endParaRPr lang="en-US"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tr-tr" sz="2000" b="1" dirty="0">
                <a:solidFill>
                  <a:schemeClr val="accent4">
                    <a:alpha val="99000"/>
                  </a:schemeClr>
                </a:solidFill>
                <a:latin typeface="Noto Sans" panose="020B0502040504020204" pitchFamily="34" charset="0"/>
                <a:ea typeface="Noto Sans" panose="020B0502040504020204" pitchFamily="34" charset="0"/>
                <a:cs typeface="Noto Sans" panose="020B0502040504020204" pitchFamily="34" charset="0"/>
              </a:rPr>
              <a:t>Kodlama süper güçlerini kullanarak Zaman Bölümlerini düzeltmeye ve geleceği kurtarmaya yardım edecek misin?</a:t>
            </a:r>
          </a:p>
          <a:p>
            <a:endParaRPr lang="en-US"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endParaRPr lang="en-US"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p:txBody>
      </p:sp>
      <p:sp>
        <p:nvSpPr>
          <p:cNvPr id="11" name="TextBox 10">
            <a:extLst>
              <a:ext uri="{FF2B5EF4-FFF2-40B4-BE49-F238E27FC236}">
                <a16:creationId xmlns:a16="http://schemas.microsoft.com/office/drawing/2014/main" id="{C864029A-6F67-47B1-8D98-5B0CE499B827}"/>
              </a:ext>
            </a:extLst>
          </p:cNvPr>
          <p:cNvSpPr txBox="1"/>
          <p:nvPr/>
        </p:nvSpPr>
        <p:spPr>
          <a:xfrm>
            <a:off x="6403694" y="819720"/>
            <a:ext cx="5086817" cy="3677930"/>
          </a:xfrm>
          <a:prstGeom prst="rect">
            <a:avLst/>
          </a:prstGeom>
          <a:noFill/>
        </p:spPr>
        <p:txBody>
          <a:bodyPr wrap="square">
            <a:spAutoFit/>
          </a:bodyPr>
          <a:lstStyle/>
          <a:p>
            <a:r>
              <a:rPr lang="tr-tr" sz="2400" b="1" dirty="0">
                <a:solidFill>
                  <a:schemeClr val="tx1">
                    <a:alpha val="99000"/>
                  </a:schemeClr>
                </a:solidFill>
                <a:latin typeface="+mj-lt"/>
                <a:ea typeface="Noto Sans" panose="020B0502040504020204" pitchFamily="34" charset="0"/>
                <a:cs typeface="Noto Sans" panose="020B0502040504020204" pitchFamily="34" charset="0"/>
              </a:rPr>
              <a:t>TimeCraft görevinde </a:t>
            </a:r>
          </a:p>
          <a:p>
            <a:r>
              <a:rPr lang="tr-tr" sz="2400" b="1" dirty="0">
                <a:solidFill>
                  <a:schemeClr val="tx1">
                    <a:alpha val="99000"/>
                  </a:schemeClr>
                </a:solidFill>
                <a:latin typeface="+mj-lt"/>
                <a:ea typeface="Noto Sans" panose="020B0502040504020204" pitchFamily="34" charset="0"/>
                <a:cs typeface="Noto Sans" panose="020B0502040504020204" pitchFamily="34" charset="0"/>
              </a:rPr>
              <a:t>şunları yapman gerekiyor:</a:t>
            </a:r>
          </a:p>
          <a:p>
            <a:r>
              <a:rPr lang="tr-tr"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 </a:t>
            </a:r>
          </a:p>
          <a:p>
            <a:pPr marL="800100" lvl="1" indent="-342900">
              <a:spcBef>
                <a:spcPts val="600"/>
              </a:spcBef>
              <a:spcAft>
                <a:spcPts val="600"/>
              </a:spcAft>
              <a:buFont typeface="Arial" panose="020B0604020202020204" pitchFamily="34" charset="0"/>
              <a:buChar char="•"/>
            </a:pPr>
            <a:r>
              <a:rPr lang="tr-tr"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Dünya tarihindeki heyecan verici anlara seyahat etmek</a:t>
            </a:r>
          </a:p>
          <a:p>
            <a:pPr marL="800100" lvl="1" indent="-342900">
              <a:spcBef>
                <a:spcPts val="600"/>
              </a:spcBef>
              <a:spcAft>
                <a:spcPts val="600"/>
              </a:spcAft>
              <a:buFont typeface="Arial" panose="020B0604020202020204" pitchFamily="34" charset="0"/>
              <a:buChar char="•"/>
            </a:pPr>
            <a:r>
              <a:rPr lang="tr-tr"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Zaman Bölünmelerini düzeltmek için Zaman Agent'ını kodlamak</a:t>
            </a:r>
          </a:p>
          <a:p>
            <a:pPr marL="800100" lvl="1" indent="-342900">
              <a:spcBef>
                <a:spcPts val="600"/>
              </a:spcBef>
              <a:spcAft>
                <a:spcPts val="600"/>
              </a:spcAft>
              <a:buFont typeface="Arial" panose="020B0604020202020204" pitchFamily="34" charset="0"/>
              <a:buChar char="•"/>
            </a:pPr>
            <a:r>
              <a:rPr lang="tr-tr"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İpuçlarını kullanarak suçluyu (Zaman Bölünmelerine neden olan kişi veya şey) belirlemek</a:t>
            </a:r>
          </a:p>
        </p:txBody>
      </p:sp>
      <p:sp>
        <p:nvSpPr>
          <p:cNvPr id="15" name="TextBox 14">
            <a:extLst>
              <a:ext uri="{FF2B5EF4-FFF2-40B4-BE49-F238E27FC236}">
                <a16:creationId xmlns:a16="http://schemas.microsoft.com/office/drawing/2014/main" id="{56838E97-67A0-4E2B-80E8-6DA2E1B0457B}"/>
              </a:ext>
            </a:extLst>
          </p:cNvPr>
          <p:cNvSpPr txBox="1"/>
          <p:nvPr/>
        </p:nvSpPr>
        <p:spPr>
          <a:xfrm>
            <a:off x="592219" y="740777"/>
            <a:ext cx="5169846" cy="830997"/>
          </a:xfrm>
          <a:prstGeom prst="rect">
            <a:avLst/>
          </a:prstGeom>
          <a:noFill/>
        </p:spPr>
        <p:txBody>
          <a:bodyPr wrap="square">
            <a:spAutoFit/>
          </a:bodyPr>
          <a:lstStyle/>
          <a:p>
            <a:r>
              <a:rPr lang="tr-tr" sz="2400" dirty="0">
                <a:solidFill>
                  <a:schemeClr val="accent5">
                    <a:alpha val="99000"/>
                  </a:schemeClr>
                </a:solidFill>
                <a:latin typeface="+mj-lt"/>
                <a:ea typeface="Noto Sans" panose="020B0502040504020204" pitchFamily="34" charset="0"/>
                <a:cs typeface="Noto Sans" panose="020B0502040504020204" pitchFamily="34" charset="0"/>
              </a:rPr>
              <a:t>Zamanda bir maceraya </a:t>
            </a:r>
          </a:p>
          <a:p>
            <a:r>
              <a:rPr lang="tr-tr" sz="2400" dirty="0">
                <a:solidFill>
                  <a:schemeClr val="accent5">
                    <a:alpha val="99000"/>
                  </a:schemeClr>
                </a:solidFill>
                <a:latin typeface="+mj-lt"/>
                <a:ea typeface="Noto Sans" panose="020B0502040504020204" pitchFamily="34" charset="0"/>
                <a:cs typeface="Noto Sans" panose="020B0502040504020204" pitchFamily="34" charset="0"/>
              </a:rPr>
              <a:t>çıkmaya hazır mısın?</a:t>
            </a:r>
            <a:endParaRPr lang="en-US" sz="2400" dirty="0">
              <a:latin typeface="+mj-lt"/>
            </a:endParaRPr>
          </a:p>
        </p:txBody>
      </p:sp>
    </p:spTree>
    <p:extLst>
      <p:ext uri="{BB962C8B-B14F-4D97-AF65-F5344CB8AC3E}">
        <p14:creationId xmlns:p14="http://schemas.microsoft.com/office/powerpoint/2010/main" val="2942270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19692" y="300724"/>
            <a:ext cx="11149439" cy="795528"/>
          </a:xfrm>
        </p:spPr>
        <p:txBody>
          <a:bodyPr/>
          <a:lstStyle/>
          <a:p>
            <a:r>
              <a:rPr lang="tr-tr" dirty="0"/>
              <a:t>Önemli Terimler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B20729CA-38EC-4517-A340-4577FDA63095}"/>
              </a:ext>
            </a:extLst>
          </p:cNvPr>
          <p:cNvSpPr txBox="1"/>
          <p:nvPr/>
        </p:nvSpPr>
        <p:spPr>
          <a:xfrm>
            <a:off x="519692" y="1096252"/>
            <a:ext cx="11149439" cy="954107"/>
          </a:xfrm>
          <a:prstGeom prst="rect">
            <a:avLst/>
          </a:prstGeom>
          <a:noFill/>
        </p:spPr>
        <p:txBody>
          <a:bodyPr wrap="square" rtlCol="0">
            <a:spAutoFit/>
          </a:bodyPr>
          <a:lstStyle/>
          <a:p>
            <a:r>
              <a:rPr lang="tr-tr" sz="28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Oynamaya başlamadan önce anlamamız gereken birkaç önemli şey var. Gelin, önce bazı kavramları gözden geçirelim!</a:t>
            </a:r>
          </a:p>
        </p:txBody>
      </p:sp>
      <p:graphicFrame>
        <p:nvGraphicFramePr>
          <p:cNvPr id="3" name="Table 4">
            <a:extLst>
              <a:ext uri="{FF2B5EF4-FFF2-40B4-BE49-F238E27FC236}">
                <a16:creationId xmlns:a16="http://schemas.microsoft.com/office/drawing/2014/main" id="{9020A9FB-D3EC-4BA7-9528-336C3C0DAF21}"/>
              </a:ext>
            </a:extLst>
          </p:cNvPr>
          <p:cNvGraphicFramePr>
            <a:graphicFrameLocks noGrp="1"/>
          </p:cNvGraphicFramePr>
          <p:nvPr>
            <p:extLst>
              <p:ext uri="{D42A27DB-BD31-4B8C-83A1-F6EECF244321}">
                <p14:modId xmlns:p14="http://schemas.microsoft.com/office/powerpoint/2010/main" val="2051997604"/>
              </p:ext>
            </p:extLst>
          </p:nvPr>
        </p:nvGraphicFramePr>
        <p:xfrm>
          <a:off x="573207" y="2146834"/>
          <a:ext cx="11042406" cy="3479800"/>
        </p:xfrm>
        <a:graphic>
          <a:graphicData uri="http://schemas.openxmlformats.org/drawingml/2006/table">
            <a:tbl>
              <a:tblPr firstRow="1" bandRow="1">
                <a:tableStyleId>{5C22544A-7EE6-4342-B048-85BDC9FD1C3A}</a:tableStyleId>
              </a:tblPr>
              <a:tblGrid>
                <a:gridCol w="3680802">
                  <a:extLst>
                    <a:ext uri="{9D8B030D-6E8A-4147-A177-3AD203B41FA5}">
                      <a16:colId xmlns:a16="http://schemas.microsoft.com/office/drawing/2014/main" val="3884788328"/>
                    </a:ext>
                  </a:extLst>
                </a:gridCol>
                <a:gridCol w="3680802">
                  <a:extLst>
                    <a:ext uri="{9D8B030D-6E8A-4147-A177-3AD203B41FA5}">
                      <a16:colId xmlns:a16="http://schemas.microsoft.com/office/drawing/2014/main" val="3103910590"/>
                    </a:ext>
                  </a:extLst>
                </a:gridCol>
                <a:gridCol w="3680802">
                  <a:extLst>
                    <a:ext uri="{9D8B030D-6E8A-4147-A177-3AD203B41FA5}">
                      <a16:colId xmlns:a16="http://schemas.microsoft.com/office/drawing/2014/main" val="2537903168"/>
                    </a:ext>
                  </a:extLst>
                </a:gridCol>
              </a:tblGrid>
              <a:tr h="370840">
                <a:tc>
                  <a:txBody>
                    <a:bodyPr/>
                    <a:lstStyle/>
                    <a:p>
                      <a:pPr algn="ctr"/>
                      <a:r>
                        <a:rPr lang="tr-tr" sz="16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Zaman Agent'ı</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tr-tr" sz="16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Büyük Zaman Hataları Enstitüsü</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tr-tr" sz="16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Zaman Bölünmesi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53234418"/>
                  </a:ext>
                </a:extLst>
              </a:tr>
              <a:tr h="370840">
                <a:tc>
                  <a:txBody>
                    <a:bodyPr/>
                    <a:lstStyle/>
                    <a:p>
                      <a:pPr algn="ctr"/>
                      <a:r>
                        <a:rPr lang="tr-tr" sz="1800" dirty="0">
                          <a:latin typeface="Noto Sans" panose="020B0502040504020204" pitchFamily="34" charset="0"/>
                          <a:ea typeface="Noto Sans" panose="020B0502040504020204" pitchFamily="34" charset="0"/>
                          <a:cs typeface="Noto Sans" panose="020B0502040504020204" pitchFamily="34" charset="0"/>
                        </a:rPr>
                        <a:t>Zaman Bölünmelerini çözmemize yardımcı olmak için kodlayacağımız robot budur.</a:t>
                      </a: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tr-tr" sz="1800" dirty="0">
                          <a:latin typeface="Noto Sans" panose="020B0502040504020204" pitchFamily="34" charset="0"/>
                          <a:ea typeface="Noto Sans" panose="020B0502040504020204" pitchFamily="34" charset="0"/>
                          <a:cs typeface="Noto Sans" panose="020B0502040504020204" pitchFamily="34" charset="0"/>
                        </a:rPr>
                        <a:t>Bir bilgisayar bilimci olarak Büyük Zaman Hataları Enstitüsü'nde çalışıyorsun. Zamanı izliyor ve düzenini koruyorsun. </a:t>
                      </a: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tr-tr" sz="1800" dirty="0">
                          <a:latin typeface="Noto Sans" panose="020B0502040504020204" pitchFamily="34" charset="0"/>
                          <a:ea typeface="Noto Sans" panose="020B0502040504020204" pitchFamily="34" charset="0"/>
                          <a:cs typeface="Noto Sans" panose="020B0502040504020204" pitchFamily="34" charset="0"/>
                        </a:rPr>
                        <a:t>Dünya tarihi Zaman Çizelgesi'nde büyük bir sorun (veya değişiklik) oluştu. Bunlar ana bilgisayarda gösterilir.</a:t>
                      </a: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08817006"/>
                  </a:ext>
                </a:extLst>
              </a:tr>
            </a:tbl>
          </a:graphicData>
        </a:graphic>
      </p:graphicFrame>
      <p:pic>
        <p:nvPicPr>
          <p:cNvPr id="7" name="Picture 6">
            <a:extLst>
              <a:ext uri="{FF2B5EF4-FFF2-40B4-BE49-F238E27FC236}">
                <a16:creationId xmlns:a16="http://schemas.microsoft.com/office/drawing/2014/main" id="{D5B809D7-F6BA-45A3-874C-BC5A378098EE}"/>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646610" y="3790950"/>
            <a:ext cx="2763840" cy="1561364"/>
          </a:xfrm>
          <a:prstGeom prst="rect">
            <a:avLst/>
          </a:prstGeom>
        </p:spPr>
      </p:pic>
      <p:pic>
        <p:nvPicPr>
          <p:cNvPr id="8" name="Picture 7">
            <a:extLst>
              <a:ext uri="{FF2B5EF4-FFF2-40B4-BE49-F238E27FC236}">
                <a16:creationId xmlns:a16="http://schemas.microsoft.com/office/drawing/2014/main" id="{BFC537D8-C713-4283-9901-1AB245CAC00B}"/>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8258176" y="4076700"/>
            <a:ext cx="3062514" cy="1275614"/>
          </a:xfrm>
          <a:prstGeom prst="rect">
            <a:avLst/>
          </a:prstGeom>
        </p:spPr>
      </p:pic>
      <p:pic>
        <p:nvPicPr>
          <p:cNvPr id="9" name="Picture 8" descr="Metin, eşyalar, ofis, içeren bir resim, dağınık&#10;&#10;Açıklama otomatik oluşturuldu">
            <a:extLst>
              <a:ext uri="{FF2B5EF4-FFF2-40B4-BE49-F238E27FC236}">
                <a16:creationId xmlns:a16="http://schemas.microsoft.com/office/drawing/2014/main" id="{DF86B156-8584-428D-BA0D-61969F9B408B}"/>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t="-14917"/>
          <a:stretch/>
        </p:blipFill>
        <p:spPr>
          <a:xfrm>
            <a:off x="1324536" y="3307975"/>
            <a:ext cx="2253448" cy="2154393"/>
          </a:xfrm>
          <a:prstGeom prst="rect">
            <a:avLst/>
          </a:prstGeom>
        </p:spPr>
      </p:pic>
    </p:spTree>
    <p:extLst>
      <p:ext uri="{BB962C8B-B14F-4D97-AF65-F5344CB8AC3E}">
        <p14:creationId xmlns:p14="http://schemas.microsoft.com/office/powerpoint/2010/main" val="4239967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Master Slide">
  <a:themeElements>
    <a:clrScheme name="Mojang Studios RGB">
      <a:dk1>
        <a:sysClr val="windowText" lastClr="000000"/>
      </a:dk1>
      <a:lt1>
        <a:srgbClr val="FFFFFF"/>
      </a:lt1>
      <a:dk2>
        <a:srgbClr val="333330"/>
      </a:dk2>
      <a:lt2>
        <a:srgbClr val="FFFFFF"/>
      </a:lt2>
      <a:accent1>
        <a:srgbClr val="EF323D"/>
      </a:accent1>
      <a:accent2>
        <a:srgbClr val="E6E4E0"/>
      </a:accent2>
      <a:accent3>
        <a:srgbClr val="F8F6F5"/>
      </a:accent3>
      <a:accent4>
        <a:srgbClr val="000000"/>
      </a:accent4>
      <a:accent5>
        <a:srgbClr val="77776F"/>
      </a:accent5>
      <a:accent6>
        <a:srgbClr val="B1B1AB"/>
      </a:accent6>
      <a:hlink>
        <a:srgbClr val="EF323D"/>
      </a:hlink>
      <a:folHlink>
        <a:srgbClr val="A5A5A5"/>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w="6350" cap="flat">
          <a:noFill/>
          <a:prstDash val="solid"/>
          <a:miter/>
        </a:ln>
      </a:spPr>
      <a:bodyPr rtlCol="0" anchor="ctr"/>
      <a:lstStyle>
        <a:defPPr algn="l">
          <a:defRPr/>
        </a:defPPr>
      </a:lstStyle>
    </a:spDef>
    <a:txDef>
      <a:spPr/>
      <a:bodyPr vert="horz" wrap="square" lIns="0" tIns="0" rIns="0" bIns="0" rtlCol="0" anchor="t" anchorCtr="0">
        <a:noAutofit/>
      </a:bodyPr>
      <a:lstStyle>
        <a:defPPr algn="l">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inecraft EDU Template">
  <a:themeElements>
    <a:clrScheme name="Custom 4">
      <a:dk1>
        <a:srgbClr val="494949"/>
      </a:dk1>
      <a:lt1>
        <a:srgbClr val="FFFFFF"/>
      </a:lt1>
      <a:dk2>
        <a:srgbClr val="3FBF73"/>
      </a:dk2>
      <a:lt2>
        <a:srgbClr val="DCDCDC"/>
      </a:lt2>
      <a:accent1>
        <a:srgbClr val="3D9CCC"/>
      </a:accent1>
      <a:accent2>
        <a:srgbClr val="F4B349"/>
      </a:accent2>
      <a:accent3>
        <a:srgbClr val="F26060"/>
      </a:accent3>
      <a:accent4>
        <a:srgbClr val="CA5AE0"/>
      </a:accent4>
      <a:accent5>
        <a:srgbClr val="000000"/>
      </a:accent5>
      <a:accent6>
        <a:srgbClr val="AAAAAA"/>
      </a:accent6>
      <a:hlink>
        <a:srgbClr val="6B6B6B"/>
      </a:hlink>
      <a:folHlink>
        <a:srgbClr val="000000"/>
      </a:folHlink>
    </a:clrScheme>
    <a:fontScheme name="MinecraftEDU">
      <a:majorFont>
        <a:latin typeface="Torque Bold"/>
        <a:ea typeface=""/>
        <a:cs typeface=""/>
      </a:majorFont>
      <a:minorFont>
        <a:latin typeface="Gotham Book"/>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tx2"/>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defPPr defTabSz="914099" fontAlgn="base">
          <a:spcBef>
            <a:spcPct val="0"/>
          </a:spcBef>
          <a:spcAft>
            <a:spcPct val="0"/>
          </a:spcAft>
          <a:defRPr dirty="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1600" dirty="0" err="1">
            <a:solidFill>
              <a:schemeClr val="accent2">
                <a:alpha val="99000"/>
              </a:schemeClr>
            </a:solidFill>
          </a:defRPr>
        </a:defPPr>
      </a:lstStyle>
    </a:txDef>
  </a:objectDefaults>
  <a:extraClrSchemeLst/>
  <a:extLst>
    <a:ext uri="{05A4C25C-085E-4340-85A3-A5531E510DB2}">
      <thm15:themeFamily xmlns:thm15="http://schemas.microsoft.com/office/thememl/2012/main" name="Presentation1 [Autosaved]" id="{79EBDF59-A86D-41BE-8832-B10C7C41236B}" vid="{6A11FC32-22EC-4733-A755-10A754A32C44}"/>
    </a:ext>
  </a:extLst>
</a:theme>
</file>

<file path=ppt/theme/theme3.xml><?xml version="1.0" encoding="utf-8"?>
<a:theme xmlns:a="http://schemas.openxmlformats.org/drawingml/2006/main" name="Light Gray Template">
  <a:themeElements>
    <a:clrScheme name="ST_Purple on White/Lt Gray">
      <a:dk1>
        <a:srgbClr val="000000"/>
      </a:dk1>
      <a:lt1>
        <a:srgbClr val="FFFFFF"/>
      </a:lt1>
      <a:dk2>
        <a:srgbClr val="3B2E58"/>
      </a:dk2>
      <a:lt2>
        <a:srgbClr val="E6E6E6"/>
      </a:lt2>
      <a:accent1>
        <a:srgbClr val="8661C5"/>
      </a:accent1>
      <a:accent2>
        <a:srgbClr val="3B2E58"/>
      </a:accent2>
      <a:accent3>
        <a:srgbClr val="D83B01"/>
      </a:accent3>
      <a:accent4>
        <a:srgbClr val="243A5E"/>
      </a:accent4>
      <a:accent5>
        <a:srgbClr val="0078D4"/>
      </a:accent5>
      <a:accent6>
        <a:srgbClr val="737373"/>
      </a:accent6>
      <a:hlink>
        <a:srgbClr val="8661C5"/>
      </a:hlink>
      <a:folHlink>
        <a:srgbClr val="8661C5"/>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mplate Starter Purple - April 2019.potx" id="{65A3193E-9BED-42EA-878C-4C3AE9E943BE}" vid="{060A8F2B-E534-493E-AE65-6216CCC2B122}"/>
    </a:ext>
  </a:extLst>
</a:theme>
</file>

<file path=ppt/theme/theme4.xml><?xml version="1.0" encoding="utf-8"?>
<a:theme xmlns:a="http://schemas.openxmlformats.org/drawingml/2006/main" name="Black Template">
  <a:themeElements>
    <a:clrScheme name="ST_Purple on Black">
      <a:dk1>
        <a:srgbClr val="000000"/>
      </a:dk1>
      <a:lt1>
        <a:srgbClr val="FFFFFF"/>
      </a:lt1>
      <a:dk2>
        <a:srgbClr val="3B2E58"/>
      </a:dk2>
      <a:lt2>
        <a:srgbClr val="E6E6E6"/>
      </a:lt2>
      <a:accent1>
        <a:srgbClr val="8661C5"/>
      </a:accent1>
      <a:accent2>
        <a:srgbClr val="D59DFF"/>
      </a:accent2>
      <a:accent3>
        <a:srgbClr val="FFB900"/>
      </a:accent3>
      <a:accent4>
        <a:srgbClr val="30E5D0"/>
      </a:accent4>
      <a:accent5>
        <a:srgbClr val="D83B01"/>
      </a:accent5>
      <a:accent6>
        <a:srgbClr val="E6E6E6"/>
      </a:accent6>
      <a:hlink>
        <a:srgbClr val="D59DFF"/>
      </a:hlink>
      <a:folHlink>
        <a:srgbClr val="D59DFF"/>
      </a:folHlink>
    </a:clrScheme>
    <a:fontScheme name="Segoe UI Semibold - Segoe UI">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mplate Starter Purple - April 2019.potx" id="{65A3193E-9BED-42EA-878C-4C3AE9E943BE}" vid="{A2CFDC08-323C-47CC-BD07-00E59A51A3E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a87679a3-87ed-450a-99c2-4ab8a4a43958">
      <Terms xmlns="http://schemas.microsoft.com/office/infopath/2007/PartnerControls"/>
    </lcf76f155ced4ddcb4097134ff3c332f>
    <TaxCatchAll xmlns="230e9df3-be65-4c73-a93b-d1236ebd677e"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6A7BC2A236C004BAFABC7D271945C80" ma:contentTypeVersion="13" ma:contentTypeDescription="Create a new document." ma:contentTypeScope="" ma:versionID="91ed083ddbc77fed54792575d6f66beb">
  <xsd:schema xmlns:xsd="http://www.w3.org/2001/XMLSchema" xmlns:xs="http://www.w3.org/2001/XMLSchema" xmlns:p="http://schemas.microsoft.com/office/2006/metadata/properties" xmlns:ns2="a87679a3-87ed-450a-99c2-4ab8a4a43958" xmlns:ns3="230e9df3-be65-4c73-a93b-d1236ebd677e" targetNamespace="http://schemas.microsoft.com/office/2006/metadata/properties" ma:root="true" ma:fieldsID="0eacc18e0289101c4402a6b8c9fd9188" ns2:_="" ns3:_="">
    <xsd:import namespace="a87679a3-87ed-450a-99c2-4ab8a4a43958"/>
    <xsd:import namespace="230e9df3-be65-4c73-a93b-d1236ebd677e"/>
    <xsd:element name="properties">
      <xsd:complexType>
        <xsd:sequence>
          <xsd:element name="documentManagement">
            <xsd:complexType>
              <xsd:all>
                <xsd:element ref="ns2:MediaServiceMetadata" minOccurs="0"/>
                <xsd:element ref="ns2:MediaServiceFastMetadata"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MediaServiceOCR" minOccurs="0"/>
                <xsd:element ref="ns2:lcf76f155ced4ddcb4097134ff3c332f" minOccurs="0"/>
                <xsd:element ref="ns3:TaxCatchAll"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87679a3-87ed-450a-99c2-4ab8a4a4395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GenerationTime" ma:index="10" nillable="true" ma:displayName="MediaServiceGenerationTime" ma:hidden="true" ma:internalName="MediaServiceGenerationTime" ma:readOnly="true">
      <xsd:simpleType>
        <xsd:restriction base="dms:Text"/>
      </xsd:simpleType>
    </xsd:element>
    <xsd:element name="MediaServiceEventHashCode" ma:index="11" nillable="true" ma:displayName="MediaServiceEventHashCode" ma:hidden="true" ma:internalName="MediaServiceEventHashCode" ma:readOnly="true">
      <xsd:simpleType>
        <xsd:restriction base="dms:Text"/>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LengthInSeconds" ma:index="14" nillable="true" ma:displayName="MediaLengthInSeconds" ma:hidden="true" ma:internalName="MediaLengthInSeconds" ma:readOnly="true">
      <xsd:simpleType>
        <xsd:restriction base="dms:Unknown"/>
      </xsd:simpleType>
    </xsd:element>
    <xsd:element name="MediaServiceOCR" ma:index="15" nillable="true" ma:displayName="Extracted Text" ma:internalName="MediaServiceOCR" ma:readOnly="true">
      <xsd:simpleType>
        <xsd:restriction base="dms:Note">
          <xsd:maxLength value="255"/>
        </xsd:restrictio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DateTaken" ma:index="19"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9496cabf-2136-4bc0-8567-4c8584119ad4}" ma:internalName="TaxCatchAll" ma:showField="CatchAllData" ma:web="e74c29ac-f79a-4f34-af89-5379dff1dfc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FAF3196-6F9C-41C5-9EE8-4D27DE9F6730}">
  <ds:schemaRefs>
    <ds:schemaRef ds:uri="230e9df3-be65-4c73-a93b-d1236ebd677e"/>
    <ds:schemaRef ds:uri="http://purl.org/dc/terms/"/>
    <ds:schemaRef ds:uri="http://schemas.openxmlformats.org/package/2006/metadata/core-properties"/>
    <ds:schemaRef ds:uri="http://purl.org/dc/dcmitype/"/>
    <ds:schemaRef ds:uri="a87679a3-87ed-450a-99c2-4ab8a4a43958"/>
    <ds:schemaRef ds:uri="http://purl.org/dc/elements/1.1/"/>
    <ds:schemaRef ds:uri="http://schemas.microsoft.com/office/2006/metadata/properties"/>
    <ds:schemaRef ds:uri="http://schemas.microsoft.com/office/2006/documentManagement/types"/>
    <ds:schemaRef ds:uri="http://schemas.microsoft.com/office/infopath/2007/PartnerControls"/>
    <ds:schemaRef ds:uri="http://www.w3.org/XML/1998/namespace"/>
  </ds:schemaRefs>
</ds:datastoreItem>
</file>

<file path=customXml/itemProps2.xml><?xml version="1.0" encoding="utf-8"?>
<ds:datastoreItem xmlns:ds="http://schemas.openxmlformats.org/officeDocument/2006/customXml" ds:itemID="{D2E8A4C0-79CC-4D66-B954-4224ED9AC8B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87679a3-87ed-450a-99c2-4ab8a4a43958"/>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E099283-CBE1-491B-AA1A-64C605BD24A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9672</TotalTime>
  <Words>4353</Words>
  <Application>Microsoft Office PowerPoint</Application>
  <PresentationFormat>Widescreen</PresentationFormat>
  <Paragraphs>450</Paragraphs>
  <Slides>78</Slides>
  <Notes>8</Notes>
  <HiddenSlides>2</HiddenSlides>
  <MMClips>3</MMClips>
  <ScaleCrop>false</ScaleCrop>
  <HeadingPairs>
    <vt:vector size="6" baseType="variant">
      <vt:variant>
        <vt:lpstr>Fonts Used</vt:lpstr>
      </vt:variant>
      <vt:variant>
        <vt:i4>11</vt:i4>
      </vt:variant>
      <vt:variant>
        <vt:lpstr>Theme</vt:lpstr>
      </vt:variant>
      <vt:variant>
        <vt:i4>4</vt:i4>
      </vt:variant>
      <vt:variant>
        <vt:lpstr>Slide Titles</vt:lpstr>
      </vt:variant>
      <vt:variant>
        <vt:i4>78</vt:i4>
      </vt:variant>
    </vt:vector>
  </HeadingPairs>
  <TitlesOfParts>
    <vt:vector size="93" baseType="lpstr">
      <vt:lpstr>Arial</vt:lpstr>
      <vt:lpstr>Calibri</vt:lpstr>
      <vt:lpstr>Consolas</vt:lpstr>
      <vt:lpstr>Courier New</vt:lpstr>
      <vt:lpstr>Gotham Book</vt:lpstr>
      <vt:lpstr>Noto Sans</vt:lpstr>
      <vt:lpstr>Segoe UI</vt:lpstr>
      <vt:lpstr>Segoe UI Semibold</vt:lpstr>
      <vt:lpstr>Segoe UI Semibold (Headings)</vt:lpstr>
      <vt:lpstr>Torque Bold</vt:lpstr>
      <vt:lpstr>Wingdings</vt:lpstr>
      <vt:lpstr>Master Slide</vt:lpstr>
      <vt:lpstr>Minecraft EDU Template</vt:lpstr>
      <vt:lpstr>Light Gray Template</vt:lpstr>
      <vt:lpstr>Black Template</vt:lpstr>
      <vt:lpstr>Hour of Code 2021 (TimeCraft)</vt:lpstr>
      <vt:lpstr>PowerPoint Presentation</vt:lpstr>
      <vt:lpstr>What is  computer science?</vt:lpstr>
      <vt:lpstr>PowerPoint Presentation</vt:lpstr>
      <vt:lpstr>PowerPoint Presentation</vt:lpstr>
      <vt:lpstr>Computer Science is  Everywhere and  FOR EVERYONE!</vt:lpstr>
      <vt:lpstr>Welcome to Hour of Code 2021 (TimeCraft)</vt:lpstr>
      <vt:lpstr>PowerPoint Presentation</vt:lpstr>
      <vt:lpstr>Important Vocabulary </vt:lpstr>
      <vt:lpstr>Goal for the day</vt:lpstr>
      <vt:lpstr>Welcome to Timecraft</vt:lpstr>
      <vt:lpstr>Let’s practice Moving…</vt:lpstr>
      <vt:lpstr>Let’s practice Moving…</vt:lpstr>
      <vt:lpstr>Push the button</vt:lpstr>
      <vt:lpstr>Walk through the Hallway</vt:lpstr>
      <vt:lpstr>Meet T.A.R.R.A.</vt:lpstr>
      <vt:lpstr>Talk Screen </vt:lpstr>
      <vt:lpstr>Immersive reader</vt:lpstr>
      <vt:lpstr>Code is a set of instructions</vt:lpstr>
      <vt:lpstr>T.A.R.R.A. and Npcs</vt:lpstr>
      <vt:lpstr>Pick a Time Agent</vt:lpstr>
      <vt:lpstr>How to pick a Time Agent</vt:lpstr>
      <vt:lpstr>Using Your Time Agent</vt:lpstr>
      <vt:lpstr>Code Builder</vt:lpstr>
      <vt:lpstr>Using Your Time Agent</vt:lpstr>
      <vt:lpstr>Message from T.A.r.r.a.</vt:lpstr>
      <vt:lpstr>Go to the Circuit Breaker</vt:lpstr>
      <vt:lpstr>Message from T.A.R.R.A.</vt:lpstr>
      <vt:lpstr>Use your T.A.L.K. Device</vt:lpstr>
      <vt:lpstr>Message from T.A.R.R.A.</vt:lpstr>
      <vt:lpstr>Message from T.A.R.R.A.</vt:lpstr>
      <vt:lpstr>Coding concept:  Sequencing</vt:lpstr>
      <vt:lpstr>Power the Circuit </vt:lpstr>
      <vt:lpstr>Using code builder (blocks)</vt:lpstr>
      <vt:lpstr>Using code builder (blocks)</vt:lpstr>
      <vt:lpstr>Using code builder (Python)</vt:lpstr>
      <vt:lpstr>Message from T.A.R.R.A.</vt:lpstr>
      <vt:lpstr>Time splits on the mainframe </vt:lpstr>
      <vt:lpstr>Message from T.A.R.R.A.</vt:lpstr>
      <vt:lpstr>Select the Time Split</vt:lpstr>
      <vt:lpstr>Message from T.A.R.R.A.</vt:lpstr>
      <vt:lpstr>Go to the Time Pod</vt:lpstr>
      <vt:lpstr>Message from T.A.R.R.A.</vt:lpstr>
      <vt:lpstr>Time Jumps</vt:lpstr>
      <vt:lpstr>Open the Time Pod</vt:lpstr>
      <vt:lpstr>Mission Debrief</vt:lpstr>
      <vt:lpstr>Enter the Time Pod</vt:lpstr>
      <vt:lpstr>Enter the Time Pod</vt:lpstr>
      <vt:lpstr>Welcome to Big Band JAZZ!</vt:lpstr>
      <vt:lpstr>Message from T.A.R.R.A.</vt:lpstr>
      <vt:lpstr>Jazz Musician NPC</vt:lpstr>
      <vt:lpstr>Big BAND JAZZ</vt:lpstr>
      <vt:lpstr>BIG BAND JAZZ</vt:lpstr>
      <vt:lpstr>Message from T.A.R.R.A.</vt:lpstr>
      <vt:lpstr>Big band Jazz</vt:lpstr>
      <vt:lpstr>Creating the algorithm</vt:lpstr>
      <vt:lpstr>Coding the Algorithm</vt:lpstr>
      <vt:lpstr>RESET ACTIVITY</vt:lpstr>
      <vt:lpstr>Coding concept:  Debugging</vt:lpstr>
      <vt:lpstr>Using the “hint” button</vt:lpstr>
      <vt:lpstr>Message from T.A.R.R.A.</vt:lpstr>
      <vt:lpstr>Message from T.A.R.R.A.</vt:lpstr>
      <vt:lpstr>Secret Button</vt:lpstr>
      <vt:lpstr>Message from T.A.R.R.A.</vt:lpstr>
      <vt:lpstr>Secret Button</vt:lpstr>
      <vt:lpstr>Secret Button</vt:lpstr>
      <vt:lpstr>Message from T.A.R.R.A.</vt:lpstr>
      <vt:lpstr>Clues </vt:lpstr>
      <vt:lpstr>Return to IMTE</vt:lpstr>
      <vt:lpstr>Voting</vt:lpstr>
      <vt:lpstr>Success!</vt:lpstr>
      <vt:lpstr>Your turn to Play!</vt:lpstr>
      <vt:lpstr>Great job!</vt:lpstr>
      <vt:lpstr>Recap</vt:lpstr>
      <vt:lpstr>Reflection</vt:lpstr>
      <vt:lpstr>More coding fun</vt:lpstr>
      <vt:lpstr>Certificate</vt:lpstr>
      <vt:lpstr>The fun doesn’t stop here!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Holly Gerlach</dc:creator>
  <cp:lastModifiedBy>Micah Myerscough</cp:lastModifiedBy>
  <cp:revision>8</cp:revision>
  <dcterms:created xsi:type="dcterms:W3CDTF">2021-09-28T05:53:27Z</dcterms:created>
  <dcterms:modified xsi:type="dcterms:W3CDTF">2021-10-28T08:08:51Z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0x01010066A7BC2A236C004BAFABC7D271945C80</vt:lpwstr>
  </property>
</Properties>
</file>