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10:36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10:27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sv-se"/>
              <a:t>Vi kommer att dela presentationen när sessionen är över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sv-s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Alla rättigheter förbehålles. MICROSOFT LÄMNAR INGA GARANTIER, IMPLICERADE ELLER LAGSTADGADE, OM INFORMATIONEN I DENNA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10:27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v-s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Alla rättigheter förbehålles. MICROSOFT LÄMNAR INGA GARANTIER, IMPLICERADE ELLER LAGSTADGADE, OM INFORMATIONEN I DENNA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10:27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v-s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Alla rättigheter förbehålles. MICROSOFT LÄMNAR INGA GARANTIER, IMPLICERADE ELLER LAGSTADGADE, OM INFORMATIONEN I DENNA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10:27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typ, version med vit tex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Fågelperspektiv på en kvinna som sitter och gör anteckningar i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-logotyp, version med grå tex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sv-se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Upphovsrätt Microsoft Corporation. Alla rättigheter förbehålles. </a:t>
            </a:r>
          </a:p>
        </p:txBody>
      </p:sp>
      <p:pic>
        <p:nvPicPr>
          <p:cNvPr id="5" name="MS logo white - EMF" descr="Microsoft-logotyp, version med vit tex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typ, version med vit tex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-logotyp, version med grå tex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Fågelperspektiv på en kvinna som sitter och gör anteckningar i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-logotyp, version med vit tex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Fågelperspektiv på en kvinna som sitter och gör anteckningar i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-logotyp, version med grå tex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-logotyp, version med vit tex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-logotyp, version med grå tex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sv-se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Upphovsrätt Microsoft Corporation. Alla rättigheter förbehålles. </a:t>
            </a:r>
          </a:p>
        </p:txBody>
      </p:sp>
      <p:pic>
        <p:nvPicPr>
          <p:cNvPr id="6" name="MS logo gray - EMF" descr="Microsoft-logotyp, version med grå tex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sv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sv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sv" TargetMode="External"/><Relationship Id="rId4" Type="http://schemas.openxmlformats.org/officeDocument/2006/relationships/hyperlink" Target="https://aka.ms/HOC21extensionactivities_s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sv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sv" TargetMode="External"/><Relationship Id="rId4" Type="http://schemas.openxmlformats.org/officeDocument/2006/relationships/hyperlink" Target="https://aka.ms/HOC2021presentationslides_s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1747024"/>
            <a:ext cx="4002668" cy="1786752"/>
          </a:xfrm>
        </p:spPr>
        <p:txBody>
          <a:bodyPr/>
          <a:lstStyle/>
          <a:p>
            <a:r>
              <a:rPr lang="sv-se" dirty="0"/>
              <a:t>En timme med kod 2021:</a:t>
            </a:r>
            <a:br>
              <a:rPr dirty="0"/>
            </a:br>
            <a:r>
              <a:rPr lang="sv-se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/>
              <a:t>Träna tränaren-session</a:t>
            </a:r>
          </a:p>
        </p:txBody>
      </p:sp>
      <p:pic>
        <p:nvPicPr>
          <p:cNvPr id="13" name="Picture Placeholder 8" descr="En person som sitter vid ett bord och använder en dator&#10;&#10;Beskrivning genereras automatiskt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sv-se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Teleportera, få ledtrådar och mycket mer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sz="1800" dirty="0"/>
              <a:t>TARRA är den AI (artificiell intelligens-maskin) som kommer att leda eleverna genom spelet.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sz="1800" dirty="0"/>
              <a:t>Eleverna får en kommunikationsenhet vid namn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sz="1800" dirty="0"/>
              <a:t>Genom att högerklicka på enheten kan eleverna bli hjälpta av T.A.R.R.A., få en ledtråd, återställa eller lösa aktiviteten, eller teleportera sig tillbaka till tidslinjedatorn.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sv-se" sz="3400" dirty="0"/>
              <a:t>Kodningsutmaningar (Välj bara tre – du kan alltid spela om dem!)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98340"/>
            <a:ext cx="5509610" cy="4637343"/>
          </a:xfrm>
        </p:spPr>
        <p:txBody>
          <a:bodyPr/>
          <a:lstStyle/>
          <a:p>
            <a:r>
              <a:rPr lang="sv-se" sz="2400" dirty="0"/>
              <a:t>Utmaning 1: Storbandsjazz</a:t>
            </a:r>
          </a:p>
          <a:p>
            <a:r>
              <a:rPr lang="sv-se" sz="2400" dirty="0"/>
              <a:t>Utmaning 2: Pyramiden i Giza</a:t>
            </a:r>
          </a:p>
          <a:p>
            <a:r>
              <a:rPr lang="sv-se" sz="2400" dirty="0"/>
              <a:t>Utmaning 3: Uppdrag på Månen</a:t>
            </a:r>
          </a:p>
          <a:p>
            <a:r>
              <a:rPr lang="sv-se" sz="2400" dirty="0"/>
              <a:t>Utmaning 4: Kinesiska muren</a:t>
            </a:r>
          </a:p>
          <a:p>
            <a:r>
              <a:rPr lang="sv-se" sz="2400" dirty="0"/>
              <a:t>Utmaning 5: Mona Lisa</a:t>
            </a:r>
          </a:p>
          <a:p>
            <a:r>
              <a:rPr lang="sv-se" sz="2400" dirty="0"/>
              <a:t>Utmaning 6: Den första flygningen</a:t>
            </a:r>
          </a:p>
          <a:p>
            <a:r>
              <a:rPr lang="sv-se" sz="2400" dirty="0"/>
              <a:t>Utmaning 7: Den första programmeraren</a:t>
            </a:r>
          </a:p>
          <a:p>
            <a:r>
              <a:rPr lang="sv-se" sz="2400" dirty="0"/>
              <a:t>Utmaning 8: Människans bästa vänner</a:t>
            </a:r>
          </a:p>
          <a:p>
            <a:r>
              <a:rPr lang="sv-se" sz="2400" dirty="0"/>
              <a:t>Utmaning 9: Paleontologipussel</a:t>
            </a:r>
          </a:p>
          <a:p>
            <a:r>
              <a:rPr lang="sv-se" sz="2400" dirty="0"/>
              <a:t>Utmaning 10: Element och upptäckter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, logotyp&#10;&#10;Beskrivning genereras automatiskt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sv-se">
                <a:solidFill>
                  <a:srgbClr val="D59DFF"/>
                </a:solidFill>
              </a:rPr>
              <a:t>Sammanfattning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v-se" dirty="0">
                <a:solidFill>
                  <a:schemeClr val="bg1"/>
                </a:solidFill>
              </a:rPr>
              <a:t>Det här har du gjort idag: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bg1"/>
                </a:solidFill>
              </a:rPr>
              <a:t>Lärt dig om programmeringskoncept, inklusive algoritmer, sekvensering, felsökning och kanske till och med loopar.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bg1"/>
                </a:solidFill>
              </a:rPr>
              <a:t>Lärt dig att datavetenskap finns överallt – i alla våra passioner, intressen och framtida karriärer.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v-se" dirty="0">
                <a:solidFill>
                  <a:schemeClr val="bg1"/>
                </a:solidFill>
              </a:rPr>
              <a:t>Programmerat din Minecraft-tidsagent för att rädda framtiden!</a:t>
            </a:r>
          </a:p>
        </p:txBody>
      </p:sp>
      <p:pic>
        <p:nvPicPr>
          <p:cNvPr id="7" name="Picture Placeholder 6" descr="En skärmbild av ett tv-spel&#10;&#10;Beskrivning genereras automatiskt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, logotyp&#10;&#10;Beskrivning genereras automatiskt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Reflektion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Vad gillade du mest i En timme med kod?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Vad var svårast i En timme med kod?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Hur fick du använda dina kunskaper i datavetenskap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Säg en ny sak du har lärt dig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Varför är datavetenskap viktigt för alla människor?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v-s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Vill du prova Minecraft: Education Edition igen?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sv-se"/>
              <a:t>Diplom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, logotyp&#10;&#10;Beskrivning genereras automatiskt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sv-se" sz="4000" dirty="0">
                <a:latin typeface="Torque Bold" panose="020B0803030202050203" pitchFamily="34" charset="0"/>
              </a:rPr>
              <a:t>Välkommen till </a:t>
            </a:r>
          </a:p>
          <a:p>
            <a:pPr algn="ctr"/>
            <a:r>
              <a:rPr lang="sv-se" sz="4000" dirty="0">
                <a:latin typeface="Torque Bold" panose="020B0803030202050203" pitchFamily="34" charset="0"/>
              </a:rPr>
              <a:t>Minecraft En timme med kod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En skärmbild av ett tv-spel&#10;&#10;Beskrivning genereras automatiskt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förbereder du dig inför utbildningsveckan i datavetenskap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680829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dirty="0"/>
              <a:t>Spela igenom En timme med kod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dirty="0"/>
              <a:t>Ladda ned en kopia av </a:t>
            </a:r>
            <a:r>
              <a:rPr lang="sv-se" dirty="0">
                <a:hlinkClick r:id="rId2"/>
              </a:rPr>
              <a:t>facit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dirty="0"/>
              <a:t>Läs genom </a:t>
            </a:r>
            <a:r>
              <a:rPr lang="sv-se" dirty="0">
                <a:hlinkClick r:id="rId3"/>
              </a:rPr>
              <a:t>Lärarhandledningen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dirty="0"/>
              <a:t>Kolla in extrauppgifterna för </a:t>
            </a:r>
            <a:r>
              <a:rPr lang="sv-se" dirty="0">
                <a:hlinkClick r:id="rId4"/>
              </a:rPr>
              <a:t>lektionsplaner i integrerad datavetenskap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dirty="0"/>
              <a:t>Gå </a:t>
            </a:r>
            <a:r>
              <a:rPr lang="sv-se" dirty="0">
                <a:hlinkClick r:id="rId5"/>
              </a:rPr>
              <a:t>vidare från En timme med kod </a:t>
            </a:r>
            <a:r>
              <a:rPr lang="sv-se" dirty="0"/>
              <a:t>med dessa roliga världar!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typ&#10;&#10;Beskrivning genereras automatiskt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håller du i din timmeslånga session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b="1" dirty="0"/>
              <a:t>Presentera dig </a:t>
            </a:r>
            <a:r>
              <a:rPr lang="sv-se" sz="20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Presentera </a:t>
            </a:r>
            <a:r>
              <a:rPr lang="sv-se" sz="2000" b="1" dirty="0"/>
              <a:t>lektionens tema </a:t>
            </a:r>
            <a:r>
              <a:rPr lang="sv-se" sz="2000" dirty="0"/>
              <a:t>– finns i </a:t>
            </a:r>
            <a:r>
              <a:rPr lang="sv-se" sz="2000" dirty="0">
                <a:hlinkClick r:id="rId2"/>
              </a:rPr>
              <a:t>Lärarhandledningen </a:t>
            </a:r>
            <a:r>
              <a:rPr lang="sv-se" sz="20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Dela din skärm och titta på </a:t>
            </a:r>
            <a:r>
              <a:rPr lang="sv-se" sz="2000" dirty="0">
                <a:hlinkClick r:id="rId3"/>
              </a:rPr>
              <a:t>genomgångsvideon</a:t>
            </a:r>
            <a:r>
              <a:rPr lang="sv-se" sz="2000" dirty="0"/>
              <a:t> (2 min) (kom ihåg att dela ljudet!)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Presentera </a:t>
            </a:r>
            <a:r>
              <a:rPr lang="sv-se" sz="2000" b="1" dirty="0"/>
              <a:t>lektionens koncept </a:t>
            </a:r>
            <a:r>
              <a:rPr lang="sv-se" sz="2000" dirty="0"/>
              <a:t>– finns i Lärarhandledningen (och på sida 5-8)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Gå igenom </a:t>
            </a:r>
            <a:r>
              <a:rPr lang="sv-se" sz="2000" b="1" dirty="0"/>
              <a:t>tips och tricks </a:t>
            </a:r>
            <a:r>
              <a:rPr lang="sv-se" sz="2000" dirty="0"/>
              <a:t>(sida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Dela din skärm, öppna världen och </a:t>
            </a:r>
            <a:r>
              <a:rPr lang="sv-se" sz="2000" b="1" dirty="0"/>
              <a:t>spela genom den första aktiviteten </a:t>
            </a:r>
            <a:r>
              <a:rPr lang="sv-se" sz="2000" dirty="0"/>
              <a:t>(intro + storbandsjazz), låt eleverna följa med (10-15 min) Använd de elevinriktade </a:t>
            </a:r>
            <a:r>
              <a:rPr lang="sv-se" sz="2000" dirty="0">
                <a:hlinkClick r:id="rId4"/>
              </a:rPr>
              <a:t>sidorna</a:t>
            </a:r>
            <a:r>
              <a:rPr lang="sv-se" sz="2000" dirty="0"/>
              <a:t> för att få extra stöd.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Låt eleverna </a:t>
            </a:r>
            <a:r>
              <a:rPr lang="sv-se" sz="2000" b="1" dirty="0"/>
              <a:t>genomföra ytterligare två aktiviteter på egen hand</a:t>
            </a:r>
            <a:r>
              <a:rPr lang="sv-se" sz="2000" dirty="0"/>
              <a:t>, bjud in dem till att ställa frågor om de har några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sz="1600" dirty="0"/>
              <a:t>Ha </a:t>
            </a:r>
            <a:r>
              <a:rPr lang="sv-se" sz="1600" dirty="0">
                <a:hlinkClick r:id="rId5"/>
              </a:rPr>
              <a:t>facit</a:t>
            </a:r>
            <a:r>
              <a:rPr lang="sv-se" sz="1600" dirty="0"/>
              <a:t> nära till hands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b="1" dirty="0"/>
              <a:t>Lektionsavslutning (bild 10)</a:t>
            </a:r>
            <a:r>
              <a:rPr lang="sv-se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000" dirty="0"/>
              <a:t>Resten av tiden går till frågor från eleverna </a:t>
            </a:r>
            <a:r>
              <a:rPr lang="sv-se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typ&#10;&#10;Beskrivning genereras automatiskt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sv-se" dirty="0"/>
              <a:t>Hur används datavetenskap i mina hobbyer eller på olika jobb?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sv-se" sz="4000" dirty="0">
                <a:latin typeface="Torque Bold" panose="020B0803030202050203" pitchFamily="34" charset="0"/>
              </a:rPr>
              <a:t>Datavetenskap</a:t>
            </a:r>
            <a:br/>
            <a:r>
              <a:rPr lang="sv-se" sz="4000" dirty="0">
                <a:latin typeface="Torque Bold" panose="020B0803030202050203" pitchFamily="34" charset="0"/>
              </a:rPr>
              <a:t>genomsyrar </a:t>
            </a:r>
            <a:br/>
            <a:r>
              <a:rPr lang="sv-se" sz="4000" dirty="0">
                <a:latin typeface="Torque Bold" panose="020B0803030202050203" pitchFamily="34" charset="0"/>
              </a:rPr>
              <a:t>hela världen </a:t>
            </a:r>
            <a:r>
              <a:rPr lang="sv-se" sz="4000" b="1" u="sng" dirty="0">
                <a:latin typeface="Torque Bold" panose="020B0803030202050203" pitchFamily="34" charset="0"/>
              </a:rPr>
              <a:t>och </a:t>
            </a:r>
            <a:br/>
            <a:r>
              <a:rPr lang="sv-se" sz="4000" dirty="0">
                <a:latin typeface="Torque Bold" panose="020B0803030202050203" pitchFamily="34" charset="0"/>
              </a:rPr>
              <a:t>är till för alla!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En skärmbild av ett tv-spel&#10;&#10;Beskrivning genereras automatiskt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Som dataingenjör på Institutet för allvarliga tidsfel jobbar du med att rätta till de mystiska revor i tiden som har dykt upp i historien, och med att ta reda på vem (eller vad!) det är som orsakar dem.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v-se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Kan du hjälpa till att rätta till revorna i tiden och rädda framtiden med dina superkodningskrafter?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I ditt TimeCraft-uppdrag </a:t>
            </a:r>
          </a:p>
          <a:p>
            <a:r>
              <a:rPr lang="sv-se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måste du:</a:t>
            </a:r>
          </a:p>
          <a:p>
            <a:r>
              <a:rPr lang="sv-s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resa tillbaka till spännande ögonblick i världens historia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koda tidsagenten för att rätta till tre revor i tiden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v-s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använda ledtrådarna till att identifiera banditen (den eller det som orsakar tidsrevorna)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Är du redo </a:t>
            </a:r>
          </a:p>
          <a:p>
            <a:r>
              <a:rPr lang="sv-se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för ett äventyr i olika tidsåldrar?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sv-se" dirty="0"/>
              <a:t>Viktig vokabulär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Det finns några viktiga saker som vi måste förstå innan vi börjar spela. Vi tittar på några koncept först.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Tidsagenten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Institutet för allvarliga tidsfel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Reva i tiden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Det här är roboten som vi ska koda för att hjälpa oss lösa revorna i tiden.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Som dataingenjör arbetar du på Institutet för allvarliga tidsfel. Du övervakar och upprätthåller tidens ordning.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Det här är ett stort problem (eller en stor förändring) som har uppstått inom Tidslinjen för Jordens historia. Dessa visas i stordatorn.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En bild med text, föremål, kontor, stökigt&#10;&#10;Beskrivning genereras automatiskt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Tips och tricks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sv-se" dirty="0"/>
              <a:t>Rita en bild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dirty="0"/>
              <a:t>Uppmuntra eleverna att rita en bild av vägen de planerar för agenten för att hjälpa dem att välja och justera sina variabler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sv-se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Avancerad läsare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sv-se" dirty="0"/>
              <a:t>Eleverna kan klicka på ikonen för den avancerade läsaren för att få text uppläst eller översatt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, logotyp&#10;&#10;Beskrivning genereras automatiskt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sv-s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Avancerad läsare kan öppnas inuti Minecraft för att läsa skyltar och NPC-dialog! </a:t>
            </a:r>
            <a:br/>
            <a:br/>
            <a:r>
              <a:rPr lang="sv-s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Den är jättebra för att få hjälp att läsa, inklusive att översätta texten och läsa den högt.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sv-s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Lär dig använda Avancerad läsare i Minecraft: Education Edition här: </a:t>
            </a:r>
            <a:r>
              <a:rPr lang="sv-s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sv-s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3359</TotalTime>
  <Words>911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En timme med kod 2021: TimeCraft</vt:lpstr>
      <vt:lpstr>PowerPoint Presentation</vt:lpstr>
      <vt:lpstr>Så förbereder du dig inför utbildningsveckan i datavetenskap </vt:lpstr>
      <vt:lpstr>Så håller du i din timmeslånga session </vt:lpstr>
      <vt:lpstr>PowerPoint Presentation</vt:lpstr>
      <vt:lpstr>Datavetenskap genomsyrar  hela världen och  är till för alla!</vt:lpstr>
      <vt:lpstr>PowerPoint Presentation</vt:lpstr>
      <vt:lpstr>Viktig vokabulär </vt:lpstr>
      <vt:lpstr>Tips och tricks</vt:lpstr>
      <vt:lpstr>Teleportera, få ledtrådar och mycket mer </vt:lpstr>
      <vt:lpstr>Kodningsutmaningar (Välj bara tre – du kan alltid spela om dem!)</vt:lpstr>
      <vt:lpstr>Sammanfattning</vt:lpstr>
      <vt:lpstr>Reflektion</vt:lpstr>
      <vt:lpstr>Diplom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